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2.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3.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theme/theme4.xml" ContentType="application/vnd.openxmlformats-officedocument.theme+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theme/theme5.xml" ContentType="application/vnd.openxmlformats-officedocument.theme+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theme/theme6.xml" ContentType="application/vnd.openxmlformats-officedocument.theme+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theme/theme7.xml" ContentType="application/vnd.openxmlformats-officedocument.theme+xml"/>
  <Override PartName="/ppt/slideLayouts/slideLayout267.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919" r:id="rId1"/>
    <p:sldMasterId id="2147483920" r:id="rId2"/>
    <p:sldMasterId id="2147483921" r:id="rId3"/>
    <p:sldMasterId id="2147483922" r:id="rId4"/>
    <p:sldMasterId id="2147483923" r:id="rId5"/>
    <p:sldMasterId id="2147483924" r:id="rId6"/>
    <p:sldMasterId id="2147483925" r:id="rId7"/>
    <p:sldMasterId id="2147483926" r:id="rId8"/>
  </p:sldMasterIdLst>
  <p:notesMasterIdLst>
    <p:notesMasterId r:id="rId48"/>
  </p:notesMasterIdLst>
  <p:sldIdLst>
    <p:sldId id="295" r:id="rId9"/>
    <p:sldId id="256" r:id="rId10"/>
    <p:sldId id="257" r:id="rId11"/>
    <p:sldId id="258" r:id="rId12"/>
    <p:sldId id="259" r:id="rId13"/>
    <p:sldId id="260" r:id="rId14"/>
    <p:sldId id="261" r:id="rId15"/>
    <p:sldId id="262" r:id="rId16"/>
    <p:sldId id="263" r:id="rId17"/>
    <p:sldId id="264" r:id="rId18"/>
    <p:sldId id="265" r:id="rId19"/>
    <p:sldId id="266" r:id="rId20"/>
    <p:sldId id="267" r:id="rId21"/>
    <p:sldId id="268" r:id="rId22"/>
    <p:sldId id="269" r:id="rId23"/>
    <p:sldId id="270" r:id="rId24"/>
    <p:sldId id="271" r:id="rId25"/>
    <p:sldId id="272" r:id="rId26"/>
    <p:sldId id="273" r:id="rId27"/>
    <p:sldId id="274" r:id="rId28"/>
    <p:sldId id="275" r:id="rId29"/>
    <p:sldId id="276" r:id="rId30"/>
    <p:sldId id="277" r:id="rId31"/>
    <p:sldId id="278" r:id="rId32"/>
    <p:sldId id="279" r:id="rId33"/>
    <p:sldId id="280" r:id="rId34"/>
    <p:sldId id="281" r:id="rId35"/>
    <p:sldId id="282" r:id="rId36"/>
    <p:sldId id="283" r:id="rId37"/>
    <p:sldId id="284" r:id="rId38"/>
    <p:sldId id="285" r:id="rId39"/>
    <p:sldId id="286" r:id="rId40"/>
    <p:sldId id="287" r:id="rId41"/>
    <p:sldId id="288" r:id="rId42"/>
    <p:sldId id="294" r:id="rId43"/>
    <p:sldId id="290" r:id="rId44"/>
    <p:sldId id="291" r:id="rId45"/>
    <p:sldId id="292" r:id="rId46"/>
    <p:sldId id="293" r:id="rId47"/>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97C3B828-2514-4208-B281-A65F31CF094E}">
  <a:tblStyle styleId="{97C3B828-2514-4208-B281-A65F31CF094E}"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45" d="100"/>
          <a:sy n="145" d="100"/>
        </p:scale>
        <p:origin x="624" y="126"/>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3" Type="http://schemas.openxmlformats.org/officeDocument/2006/relationships/slideMaster" Target="slideMasters/slideMaster3.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slide" Target="slides/slide39.xml"/><Relationship Id="rId50" Type="http://schemas.openxmlformats.org/officeDocument/2006/relationships/viewProps" Target="viewProps.xml"/><Relationship Id="rId7" Type="http://schemas.openxmlformats.org/officeDocument/2006/relationships/slideMaster" Target="slideMasters/slideMaster7.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41" Type="http://schemas.openxmlformats.org/officeDocument/2006/relationships/slide" Target="slides/slide3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presProps" Target="presProps.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notesMaster" Target="notesMasters/notesMaster1.xml"/><Relationship Id="rId8" Type="http://schemas.openxmlformats.org/officeDocument/2006/relationships/slideMaster" Target="slideMasters/slideMaster8.xml"/><Relationship Id="rId51"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354790236"/>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6"/>
        <p:cNvGrpSpPr/>
        <p:nvPr/>
      </p:nvGrpSpPr>
      <p:grpSpPr>
        <a:xfrm>
          <a:off x="0" y="0"/>
          <a:ext cx="0" cy="0"/>
          <a:chOff x="0" y="0"/>
          <a:chExt cx="0" cy="0"/>
        </a:xfrm>
      </p:grpSpPr>
      <p:sp>
        <p:nvSpPr>
          <p:cNvPr id="2457" name="Google Shape;2457;g5e59e28530_0_126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58" name="Google Shape;2458;g5e59e28530_0_12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973581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8"/>
        <p:cNvGrpSpPr/>
        <p:nvPr/>
      </p:nvGrpSpPr>
      <p:grpSpPr>
        <a:xfrm>
          <a:off x="0" y="0"/>
          <a:ext cx="0" cy="0"/>
          <a:chOff x="0" y="0"/>
          <a:chExt cx="0" cy="0"/>
        </a:xfrm>
      </p:grpSpPr>
      <p:sp>
        <p:nvSpPr>
          <p:cNvPr id="2549" name="Google Shape;2549;g616af3ffda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550" name="Google Shape;2550;g616af3ffda_0_2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5202523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7"/>
        <p:cNvGrpSpPr/>
        <p:nvPr/>
      </p:nvGrpSpPr>
      <p:grpSpPr>
        <a:xfrm>
          <a:off x="0" y="0"/>
          <a:ext cx="0" cy="0"/>
          <a:chOff x="0" y="0"/>
          <a:chExt cx="0" cy="0"/>
        </a:xfrm>
      </p:grpSpPr>
      <p:sp>
        <p:nvSpPr>
          <p:cNvPr id="2558" name="Google Shape;2558;g616a612f7e_0_2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59" name="Google Shape;2559;g616a612f7e_0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769761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5"/>
        <p:cNvGrpSpPr/>
        <p:nvPr/>
      </p:nvGrpSpPr>
      <p:grpSpPr>
        <a:xfrm>
          <a:off x="0" y="0"/>
          <a:ext cx="0" cy="0"/>
          <a:chOff x="0" y="0"/>
          <a:chExt cx="0" cy="0"/>
        </a:xfrm>
      </p:grpSpPr>
      <p:sp>
        <p:nvSpPr>
          <p:cNvPr id="2566" name="Google Shape;2566;g616a612f7e_0_31:notes"/>
          <p:cNvSpPr txBox="1">
            <a:spLocks noGrp="1"/>
          </p:cNvSpPr>
          <p:nvPr>
            <p:ph type="body" idx="1"/>
          </p:nvPr>
        </p:nvSpPr>
        <p:spPr>
          <a:xfrm>
            <a:off x="685802" y="4343713"/>
            <a:ext cx="5486100" cy="4113900"/>
          </a:xfrm>
          <a:prstGeom prst="rect">
            <a:avLst/>
          </a:prstGeom>
          <a:noFill/>
          <a:ln>
            <a:noFill/>
          </a:ln>
        </p:spPr>
        <p:txBody>
          <a:bodyPr spcFirstLastPara="1" wrap="square" lIns="89700" tIns="89700" rIns="89700" bIns="89700" anchor="t" anchorCtr="0">
            <a:noAutofit/>
          </a:bodyPr>
          <a:lstStyle/>
          <a:p>
            <a:pPr marL="0" marR="0" lvl="0" indent="0" algn="l" rtl="0">
              <a:spcBef>
                <a:spcPts val="0"/>
              </a:spcBef>
              <a:spcAft>
                <a:spcPts val="0"/>
              </a:spcAft>
              <a:buClr>
                <a:schemeClr val="dk1"/>
              </a:buClr>
              <a:buSzPts val="300"/>
              <a:buFont typeface="Arial"/>
              <a:buNone/>
            </a:pPr>
            <a:endParaRPr sz="1200" dirty="0">
              <a:solidFill>
                <a:schemeClr val="dk1"/>
              </a:solidFill>
            </a:endParaRPr>
          </a:p>
        </p:txBody>
      </p:sp>
      <p:sp>
        <p:nvSpPr>
          <p:cNvPr id="2567" name="Google Shape;2567;g616a612f7e_0_31:notes"/>
          <p:cNvSpPr>
            <a:spLocks noGrp="1" noRot="1" noChangeAspect="1"/>
          </p:cNvSpPr>
          <p:nvPr>
            <p:ph type="sldImg" idx="2"/>
          </p:nvPr>
        </p:nvSpPr>
        <p:spPr>
          <a:xfrm>
            <a:off x="381000" y="685800"/>
            <a:ext cx="6096000" cy="34305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31740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4"/>
        <p:cNvGrpSpPr/>
        <p:nvPr/>
      </p:nvGrpSpPr>
      <p:grpSpPr>
        <a:xfrm>
          <a:off x="0" y="0"/>
          <a:ext cx="0" cy="0"/>
          <a:chOff x="0" y="0"/>
          <a:chExt cx="0" cy="0"/>
        </a:xfrm>
      </p:grpSpPr>
      <p:sp>
        <p:nvSpPr>
          <p:cNvPr id="2595" name="Google Shape;2595;g616a612f7e_0_59:notes"/>
          <p:cNvSpPr txBox="1">
            <a:spLocks noGrp="1"/>
          </p:cNvSpPr>
          <p:nvPr>
            <p:ph type="body" idx="1"/>
          </p:nvPr>
        </p:nvSpPr>
        <p:spPr>
          <a:xfrm>
            <a:off x="685802" y="4343713"/>
            <a:ext cx="5486100" cy="4113900"/>
          </a:xfrm>
          <a:prstGeom prst="rect">
            <a:avLst/>
          </a:prstGeom>
          <a:noFill/>
          <a:ln>
            <a:noFill/>
          </a:ln>
        </p:spPr>
        <p:txBody>
          <a:bodyPr spcFirstLastPara="1" wrap="square" lIns="89700" tIns="89700" rIns="89700" bIns="89700" anchor="t" anchorCtr="0">
            <a:noAutofit/>
          </a:bodyPr>
          <a:lstStyle/>
          <a:p>
            <a:pPr marL="0" marR="0" lvl="0" indent="0" algn="l" rtl="0">
              <a:spcBef>
                <a:spcPts val="0"/>
              </a:spcBef>
              <a:spcAft>
                <a:spcPts val="0"/>
              </a:spcAft>
              <a:buNone/>
            </a:pPr>
            <a:endParaRPr sz="1200" dirty="0">
              <a:solidFill>
                <a:schemeClr val="dk1"/>
              </a:solidFill>
            </a:endParaRPr>
          </a:p>
        </p:txBody>
      </p:sp>
      <p:sp>
        <p:nvSpPr>
          <p:cNvPr id="2596" name="Google Shape;2596;g616a612f7e_0_59:notes"/>
          <p:cNvSpPr>
            <a:spLocks noGrp="1" noRot="1" noChangeAspect="1"/>
          </p:cNvSpPr>
          <p:nvPr>
            <p:ph type="sldImg" idx="2"/>
          </p:nvPr>
        </p:nvSpPr>
        <p:spPr>
          <a:xfrm>
            <a:off x="381000" y="685800"/>
            <a:ext cx="6096000" cy="34305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8897509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4"/>
        <p:cNvGrpSpPr/>
        <p:nvPr/>
      </p:nvGrpSpPr>
      <p:grpSpPr>
        <a:xfrm>
          <a:off x="0" y="0"/>
          <a:ext cx="0" cy="0"/>
          <a:chOff x="0" y="0"/>
          <a:chExt cx="0" cy="0"/>
        </a:xfrm>
      </p:grpSpPr>
      <p:sp>
        <p:nvSpPr>
          <p:cNvPr id="2625" name="Google Shape;2625;g616a612f7e_0_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626" name="Google Shape;2626;g616a612f7e_0_8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1018083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8"/>
        <p:cNvGrpSpPr/>
        <p:nvPr/>
      </p:nvGrpSpPr>
      <p:grpSpPr>
        <a:xfrm>
          <a:off x="0" y="0"/>
          <a:ext cx="0" cy="0"/>
          <a:chOff x="0" y="0"/>
          <a:chExt cx="0" cy="0"/>
        </a:xfrm>
      </p:grpSpPr>
      <p:sp>
        <p:nvSpPr>
          <p:cNvPr id="2639" name="Google Shape;2639;g616a612f7e_0_1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640" name="Google Shape;2640;g616a612f7e_0_10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extLst>
      <p:ext uri="{BB962C8B-B14F-4D97-AF65-F5344CB8AC3E}">
        <p14:creationId xmlns:p14="http://schemas.microsoft.com/office/powerpoint/2010/main" val="192004392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8"/>
        <p:cNvGrpSpPr/>
        <p:nvPr/>
      </p:nvGrpSpPr>
      <p:grpSpPr>
        <a:xfrm>
          <a:off x="0" y="0"/>
          <a:ext cx="0" cy="0"/>
          <a:chOff x="0" y="0"/>
          <a:chExt cx="0" cy="0"/>
        </a:xfrm>
      </p:grpSpPr>
      <p:sp>
        <p:nvSpPr>
          <p:cNvPr id="2659" name="Google Shape;2659;g616a612f7e_0_1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660" name="Google Shape;2660;g616a612f7e_0_12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solidFill>
                <a:schemeClr val="dk1"/>
              </a:solidFill>
            </a:endParaRPr>
          </a:p>
        </p:txBody>
      </p:sp>
    </p:spTree>
    <p:extLst>
      <p:ext uri="{BB962C8B-B14F-4D97-AF65-F5344CB8AC3E}">
        <p14:creationId xmlns:p14="http://schemas.microsoft.com/office/powerpoint/2010/main" val="351763944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6"/>
        <p:cNvGrpSpPr/>
        <p:nvPr/>
      </p:nvGrpSpPr>
      <p:grpSpPr>
        <a:xfrm>
          <a:off x="0" y="0"/>
          <a:ext cx="0" cy="0"/>
          <a:chOff x="0" y="0"/>
          <a:chExt cx="0" cy="0"/>
        </a:xfrm>
      </p:grpSpPr>
      <p:sp>
        <p:nvSpPr>
          <p:cNvPr id="2667" name="Google Shape;2667;g616a612f7e_0_12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68" name="Google Shape;2668;g616a612f7e_0_1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1202669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5"/>
        <p:cNvGrpSpPr/>
        <p:nvPr/>
      </p:nvGrpSpPr>
      <p:grpSpPr>
        <a:xfrm>
          <a:off x="0" y="0"/>
          <a:ext cx="0" cy="0"/>
          <a:chOff x="0" y="0"/>
          <a:chExt cx="0" cy="0"/>
        </a:xfrm>
      </p:grpSpPr>
      <p:sp>
        <p:nvSpPr>
          <p:cNvPr id="2676" name="Google Shape;2676;g616a612f7e_0_1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677" name="Google Shape;2677;g616a612f7e_0_13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40062684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2"/>
        <p:cNvGrpSpPr/>
        <p:nvPr/>
      </p:nvGrpSpPr>
      <p:grpSpPr>
        <a:xfrm>
          <a:off x="0" y="0"/>
          <a:ext cx="0" cy="0"/>
          <a:chOff x="0" y="0"/>
          <a:chExt cx="0" cy="0"/>
        </a:xfrm>
      </p:grpSpPr>
      <p:sp>
        <p:nvSpPr>
          <p:cNvPr id="2693" name="Google Shape;2693;g616a612f7e_0_1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694" name="Google Shape;2694;g616a612f7e_0_15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3941230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2"/>
        <p:cNvGrpSpPr/>
        <p:nvPr/>
      </p:nvGrpSpPr>
      <p:grpSpPr>
        <a:xfrm>
          <a:off x="0" y="0"/>
          <a:ext cx="0" cy="0"/>
          <a:chOff x="0" y="0"/>
          <a:chExt cx="0" cy="0"/>
        </a:xfrm>
      </p:grpSpPr>
      <p:sp>
        <p:nvSpPr>
          <p:cNvPr id="2463" name="Google Shape;2463;g616a612f7e_0_6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464" name="Google Shape;2464;g616a612f7e_0_6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26257756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1"/>
        <p:cNvGrpSpPr/>
        <p:nvPr/>
      </p:nvGrpSpPr>
      <p:grpSpPr>
        <a:xfrm>
          <a:off x="0" y="0"/>
          <a:ext cx="0" cy="0"/>
          <a:chOff x="0" y="0"/>
          <a:chExt cx="0" cy="0"/>
        </a:xfrm>
      </p:grpSpPr>
      <p:sp>
        <p:nvSpPr>
          <p:cNvPr id="2702" name="Google Shape;2702;g616af3ffda_0_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703" name="Google Shape;2703;g616af3ffda_0_2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312164162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9"/>
        <p:cNvGrpSpPr/>
        <p:nvPr/>
      </p:nvGrpSpPr>
      <p:grpSpPr>
        <a:xfrm>
          <a:off x="0" y="0"/>
          <a:ext cx="0" cy="0"/>
          <a:chOff x="0" y="0"/>
          <a:chExt cx="0" cy="0"/>
        </a:xfrm>
      </p:grpSpPr>
      <p:sp>
        <p:nvSpPr>
          <p:cNvPr id="2710" name="Google Shape;2710;g616a612f7e_0_1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711" name="Google Shape;2711;g616a612f7e_0_16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384004653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7"/>
        <p:cNvGrpSpPr/>
        <p:nvPr/>
      </p:nvGrpSpPr>
      <p:grpSpPr>
        <a:xfrm>
          <a:off x="0" y="0"/>
          <a:ext cx="0" cy="0"/>
          <a:chOff x="0" y="0"/>
          <a:chExt cx="0" cy="0"/>
        </a:xfrm>
      </p:grpSpPr>
      <p:sp>
        <p:nvSpPr>
          <p:cNvPr id="2718" name="Google Shape;2718;g616a612f7e_0_1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719" name="Google Shape;2719;g616a612f7e_0_17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368546278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3"/>
        <p:cNvGrpSpPr/>
        <p:nvPr/>
      </p:nvGrpSpPr>
      <p:grpSpPr>
        <a:xfrm>
          <a:off x="0" y="0"/>
          <a:ext cx="0" cy="0"/>
          <a:chOff x="0" y="0"/>
          <a:chExt cx="0" cy="0"/>
        </a:xfrm>
      </p:grpSpPr>
      <p:sp>
        <p:nvSpPr>
          <p:cNvPr id="2734" name="Google Shape;2734;g616a612f7e_0_1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735" name="Google Shape;2735;g616a612f7e_0_18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304795114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1"/>
        <p:cNvGrpSpPr/>
        <p:nvPr/>
      </p:nvGrpSpPr>
      <p:grpSpPr>
        <a:xfrm>
          <a:off x="0" y="0"/>
          <a:ext cx="0" cy="0"/>
          <a:chOff x="0" y="0"/>
          <a:chExt cx="0" cy="0"/>
        </a:xfrm>
      </p:grpSpPr>
      <p:sp>
        <p:nvSpPr>
          <p:cNvPr id="2742" name="Google Shape;2742;g616a612f7e_0_1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743" name="Google Shape;2743;g616a612f7e_0_19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396378777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9"/>
        <p:cNvGrpSpPr/>
        <p:nvPr/>
      </p:nvGrpSpPr>
      <p:grpSpPr>
        <a:xfrm>
          <a:off x="0" y="0"/>
          <a:ext cx="0" cy="0"/>
          <a:chOff x="0" y="0"/>
          <a:chExt cx="0" cy="0"/>
        </a:xfrm>
      </p:grpSpPr>
      <p:sp>
        <p:nvSpPr>
          <p:cNvPr id="2750" name="Google Shape;2750;g5e59e28530_0_43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 dirty="0"/>
          </a:p>
        </p:txBody>
      </p:sp>
      <p:sp>
        <p:nvSpPr>
          <p:cNvPr id="2751" name="Google Shape;2751;g5e59e28530_0_43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9996508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7"/>
        <p:cNvGrpSpPr/>
        <p:nvPr/>
      </p:nvGrpSpPr>
      <p:grpSpPr>
        <a:xfrm>
          <a:off x="0" y="0"/>
          <a:ext cx="0" cy="0"/>
          <a:chOff x="0" y="0"/>
          <a:chExt cx="0" cy="0"/>
        </a:xfrm>
      </p:grpSpPr>
      <p:sp>
        <p:nvSpPr>
          <p:cNvPr id="2758" name="Google Shape;2758;g5e704755e2_0_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759" name="Google Shape;2759;g5e704755e2_0_6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332674107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3"/>
        <p:cNvGrpSpPr/>
        <p:nvPr/>
      </p:nvGrpSpPr>
      <p:grpSpPr>
        <a:xfrm>
          <a:off x="0" y="0"/>
          <a:ext cx="0" cy="0"/>
          <a:chOff x="0" y="0"/>
          <a:chExt cx="0" cy="0"/>
        </a:xfrm>
      </p:grpSpPr>
      <p:sp>
        <p:nvSpPr>
          <p:cNvPr id="2834" name="Google Shape;2834;g5e59e28530_0_210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35" name="Google Shape;2835;g5e59e28530_0_21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16383019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6"/>
        <p:cNvGrpSpPr/>
        <p:nvPr/>
      </p:nvGrpSpPr>
      <p:grpSpPr>
        <a:xfrm>
          <a:off x="0" y="0"/>
          <a:ext cx="0" cy="0"/>
          <a:chOff x="0" y="0"/>
          <a:chExt cx="0" cy="0"/>
        </a:xfrm>
      </p:grpSpPr>
      <p:sp>
        <p:nvSpPr>
          <p:cNvPr id="2847" name="Google Shape;2847;g5e59e28530_0_211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48" name="Google Shape;2848;g5e59e28530_0_21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53911239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7"/>
        <p:cNvGrpSpPr/>
        <p:nvPr/>
      </p:nvGrpSpPr>
      <p:grpSpPr>
        <a:xfrm>
          <a:off x="0" y="0"/>
          <a:ext cx="0" cy="0"/>
          <a:chOff x="0" y="0"/>
          <a:chExt cx="0" cy="0"/>
        </a:xfrm>
      </p:grpSpPr>
      <p:sp>
        <p:nvSpPr>
          <p:cNvPr id="2878" name="Google Shape;2878;g5e704755e2_0_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79" name="Google Shape;2879;g5e704755e2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4858868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9"/>
        <p:cNvGrpSpPr/>
        <p:nvPr/>
      </p:nvGrpSpPr>
      <p:grpSpPr>
        <a:xfrm>
          <a:off x="0" y="0"/>
          <a:ext cx="0" cy="0"/>
          <a:chOff x="0" y="0"/>
          <a:chExt cx="0" cy="0"/>
        </a:xfrm>
      </p:grpSpPr>
      <p:sp>
        <p:nvSpPr>
          <p:cNvPr id="2470" name="Google Shape;2470;g616a612f7e_0_6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471" name="Google Shape;2471;g616a612f7e_0_60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62854990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3"/>
        <p:cNvGrpSpPr/>
        <p:nvPr/>
      </p:nvGrpSpPr>
      <p:grpSpPr>
        <a:xfrm>
          <a:off x="0" y="0"/>
          <a:ext cx="0" cy="0"/>
          <a:chOff x="0" y="0"/>
          <a:chExt cx="0" cy="0"/>
        </a:xfrm>
      </p:grpSpPr>
      <p:sp>
        <p:nvSpPr>
          <p:cNvPr id="2934" name="Google Shape;2934;g5e704755e2_0_107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35" name="Google Shape;2935;g5e704755e2_0_10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a:p>
        </p:txBody>
      </p:sp>
    </p:spTree>
    <p:extLst>
      <p:ext uri="{BB962C8B-B14F-4D97-AF65-F5344CB8AC3E}">
        <p14:creationId xmlns:p14="http://schemas.microsoft.com/office/powerpoint/2010/main" val="49670579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7"/>
        <p:cNvGrpSpPr/>
        <p:nvPr/>
      </p:nvGrpSpPr>
      <p:grpSpPr>
        <a:xfrm>
          <a:off x="0" y="0"/>
          <a:ext cx="0" cy="0"/>
          <a:chOff x="0" y="0"/>
          <a:chExt cx="0" cy="0"/>
        </a:xfrm>
      </p:grpSpPr>
      <p:sp>
        <p:nvSpPr>
          <p:cNvPr id="3028" name="Google Shape;3028;g41b478bec7_3_4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029" name="Google Shape;3029;g41b478bec7_3_4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33539024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0"/>
        <p:cNvGrpSpPr/>
        <p:nvPr/>
      </p:nvGrpSpPr>
      <p:grpSpPr>
        <a:xfrm>
          <a:off x="0" y="0"/>
          <a:ext cx="0" cy="0"/>
          <a:chOff x="0" y="0"/>
          <a:chExt cx="0" cy="0"/>
        </a:xfrm>
      </p:grpSpPr>
      <p:sp>
        <p:nvSpPr>
          <p:cNvPr id="3041" name="Google Shape;3041;g5e704755e2_0_20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42" name="Google Shape;3042;g5e704755e2_0_2055:notes"/>
          <p:cNvSpPr txBox="1">
            <a:spLocks noGrp="1"/>
          </p:cNvSpPr>
          <p:nvPr>
            <p:ph type="body" idx="1"/>
          </p:nvPr>
        </p:nvSpPr>
        <p:spPr>
          <a:xfrm>
            <a:off x="685800" y="4343713"/>
            <a:ext cx="5486400" cy="4113900"/>
          </a:xfrm>
          <a:prstGeom prst="rect">
            <a:avLst/>
          </a:prstGeom>
          <a:noFill/>
          <a:ln>
            <a:noFill/>
          </a:ln>
        </p:spPr>
        <p:txBody>
          <a:bodyPr spcFirstLastPara="1" wrap="square" lIns="89850" tIns="89850" rIns="89850" bIns="89850" anchor="t" anchorCtr="0">
            <a:noAutofit/>
          </a:bodyPr>
          <a:lstStyle/>
          <a:p>
            <a:pPr marL="0" marR="0" lvl="0" indent="0" algn="l" rtl="0">
              <a:spcBef>
                <a:spcPts val="0"/>
              </a:spcBef>
              <a:spcAft>
                <a:spcPts val="0"/>
              </a:spcAft>
              <a:buNone/>
            </a:pPr>
            <a:endParaRPr dirty="0"/>
          </a:p>
        </p:txBody>
      </p:sp>
      <p:sp>
        <p:nvSpPr>
          <p:cNvPr id="3043" name="Google Shape;3043;g5e704755e2_0_2055:notes"/>
          <p:cNvSpPr txBox="1">
            <a:spLocks noGrp="1"/>
          </p:cNvSpPr>
          <p:nvPr>
            <p:ph type="sldNum" idx="12"/>
          </p:nvPr>
        </p:nvSpPr>
        <p:spPr>
          <a:xfrm>
            <a:off x="3884122" y="8685863"/>
            <a:ext cx="2972400" cy="456600"/>
          </a:xfrm>
          <a:prstGeom prst="rect">
            <a:avLst/>
          </a:prstGeom>
          <a:noFill/>
          <a:ln>
            <a:noFill/>
          </a:ln>
        </p:spPr>
        <p:txBody>
          <a:bodyPr spcFirstLastPara="1" wrap="square" lIns="89850" tIns="44925" rIns="89850" bIns="44925" anchor="b" anchorCtr="0">
            <a:noAutofit/>
          </a:bodyPr>
          <a:lstStyle/>
          <a:p>
            <a:pPr marL="0" marR="0" lvl="0" indent="0" algn="r" rtl="0">
              <a:lnSpc>
                <a:spcPct val="100000"/>
              </a:lnSpc>
              <a:spcBef>
                <a:spcPts val="0"/>
              </a:spcBef>
              <a:spcAft>
                <a:spcPts val="0"/>
              </a:spcAft>
              <a:buClr>
                <a:schemeClr val="dk1"/>
              </a:buClr>
              <a:buSzPts val="300"/>
              <a:buFont typeface="Arial"/>
              <a:buNone/>
            </a:pPr>
            <a:fld id="{00000000-1234-1234-1234-123412341234}" type="slidenum">
              <a:rPr lang="en" sz="1200" b="0" i="0" u="none" strike="noStrike" cap="none">
                <a:solidFill>
                  <a:schemeClr val="dk1"/>
                </a:solidFill>
                <a:latin typeface="Arial"/>
                <a:ea typeface="Arial"/>
                <a:cs typeface="Arial"/>
                <a:sym typeface="Arial"/>
              </a:rPr>
              <a:t>33</a:t>
            </a:fld>
            <a:endParaRPr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84286978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3"/>
        <p:cNvGrpSpPr/>
        <p:nvPr/>
      </p:nvGrpSpPr>
      <p:grpSpPr>
        <a:xfrm>
          <a:off x="0" y="0"/>
          <a:ext cx="0" cy="0"/>
          <a:chOff x="0" y="0"/>
          <a:chExt cx="0" cy="0"/>
        </a:xfrm>
      </p:grpSpPr>
      <p:sp>
        <p:nvSpPr>
          <p:cNvPr id="3064" name="Google Shape;3064;g5e59e28530_0_34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065" name="Google Shape;3065;g5e59e28530_0_34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6264880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9"/>
        <p:cNvGrpSpPr/>
        <p:nvPr/>
      </p:nvGrpSpPr>
      <p:grpSpPr>
        <a:xfrm>
          <a:off x="0" y="0"/>
          <a:ext cx="0" cy="0"/>
          <a:chOff x="0" y="0"/>
          <a:chExt cx="0" cy="0"/>
        </a:xfrm>
      </p:grpSpPr>
      <p:sp>
        <p:nvSpPr>
          <p:cNvPr id="3430" name="Google Shape;3430;g5f46531cd2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31" name="Google Shape;3431;g5f46531cd2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85000"/>
              </a:lnSpc>
              <a:spcBef>
                <a:spcPts val="0"/>
              </a:spcBef>
              <a:spcAft>
                <a:spcPts val="0"/>
              </a:spcAft>
              <a:buClr>
                <a:schemeClr val="dk1"/>
              </a:buClr>
              <a:buSzPts val="1100"/>
              <a:buFont typeface="Arial"/>
              <a:buNone/>
            </a:pPr>
            <a:r>
              <a:rPr lang="en">
                <a:latin typeface="Georgia"/>
                <a:ea typeface="Georgia"/>
                <a:cs typeface="Georgia"/>
                <a:sym typeface="Georgia"/>
              </a:rPr>
              <a:t>Teknisk skisse av løsning og neste side gjensidige + utfordringer</a:t>
            </a:r>
            <a:endParaRPr>
              <a:latin typeface="Georgia"/>
              <a:ea typeface="Georgia"/>
              <a:cs typeface="Georgia"/>
              <a:sym typeface="Georgia"/>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212037497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8"/>
        <p:cNvGrpSpPr/>
        <p:nvPr/>
      </p:nvGrpSpPr>
      <p:grpSpPr>
        <a:xfrm>
          <a:off x="0" y="0"/>
          <a:ext cx="0" cy="0"/>
          <a:chOff x="0" y="0"/>
          <a:chExt cx="0" cy="0"/>
        </a:xfrm>
      </p:grpSpPr>
      <p:sp>
        <p:nvSpPr>
          <p:cNvPr id="3119" name="Google Shape;3119;g5e59e28530_0_34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120" name="Google Shape;3120;g5e59e28530_0_34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0381459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6"/>
        <p:cNvGrpSpPr/>
        <p:nvPr/>
      </p:nvGrpSpPr>
      <p:grpSpPr>
        <a:xfrm>
          <a:off x="0" y="0"/>
          <a:ext cx="0" cy="0"/>
          <a:chOff x="0" y="0"/>
          <a:chExt cx="0" cy="0"/>
        </a:xfrm>
      </p:grpSpPr>
      <p:sp>
        <p:nvSpPr>
          <p:cNvPr id="3127" name="Google Shape;3127;g5e59e28530_0_350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28" name="Google Shape;3128;g5e59e28530_0_35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658348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9"/>
        <p:cNvGrpSpPr/>
        <p:nvPr/>
      </p:nvGrpSpPr>
      <p:grpSpPr>
        <a:xfrm>
          <a:off x="0" y="0"/>
          <a:ext cx="0" cy="0"/>
          <a:chOff x="0" y="0"/>
          <a:chExt cx="0" cy="0"/>
        </a:xfrm>
      </p:grpSpPr>
      <p:sp>
        <p:nvSpPr>
          <p:cNvPr id="3140" name="Google Shape;3140;g5e704755e2_0_161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41" name="Google Shape;3141;g5e704755e2_0_16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9819217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1"/>
        <p:cNvGrpSpPr/>
        <p:nvPr/>
      </p:nvGrpSpPr>
      <p:grpSpPr>
        <a:xfrm>
          <a:off x="0" y="0"/>
          <a:ext cx="0" cy="0"/>
          <a:chOff x="0" y="0"/>
          <a:chExt cx="0" cy="0"/>
        </a:xfrm>
      </p:grpSpPr>
      <p:sp>
        <p:nvSpPr>
          <p:cNvPr id="3182" name="Google Shape;3182;g5e59e28530_0_3937:notes"/>
          <p:cNvSpPr>
            <a:spLocks noGrp="1" noRot="1" noChangeAspect="1"/>
          </p:cNvSpPr>
          <p:nvPr>
            <p:ph type="sldImg" idx="2"/>
          </p:nvPr>
        </p:nvSpPr>
        <p:spPr>
          <a:xfrm>
            <a:off x="391218" y="686426"/>
            <a:ext cx="60756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83" name="Google Shape;3183;g5e59e28530_0_3937:notes"/>
          <p:cNvSpPr txBox="1">
            <a:spLocks noGrp="1"/>
          </p:cNvSpPr>
          <p:nvPr>
            <p:ph type="body" idx="1"/>
          </p:nvPr>
        </p:nvSpPr>
        <p:spPr>
          <a:xfrm>
            <a:off x="685800" y="4343713"/>
            <a:ext cx="5486400" cy="4113900"/>
          </a:xfrm>
          <a:prstGeom prst="rect">
            <a:avLst/>
          </a:prstGeom>
          <a:noFill/>
          <a:ln>
            <a:noFill/>
          </a:ln>
        </p:spPr>
        <p:txBody>
          <a:bodyPr spcFirstLastPara="1" wrap="square" lIns="89850" tIns="44925" rIns="89850" bIns="449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200" b="0" i="0" u="none" strike="noStrike" cap="none">
              <a:solidFill>
                <a:schemeClr val="dk1"/>
              </a:solidFill>
              <a:latin typeface="Arial"/>
              <a:ea typeface="Arial"/>
              <a:cs typeface="Arial"/>
              <a:sym typeface="Arial"/>
            </a:endParaRPr>
          </a:p>
        </p:txBody>
      </p:sp>
      <p:sp>
        <p:nvSpPr>
          <p:cNvPr id="3184" name="Google Shape;3184;g5e59e28530_0_3937:notes"/>
          <p:cNvSpPr txBox="1">
            <a:spLocks noGrp="1"/>
          </p:cNvSpPr>
          <p:nvPr>
            <p:ph type="sldNum" idx="12"/>
          </p:nvPr>
        </p:nvSpPr>
        <p:spPr>
          <a:xfrm>
            <a:off x="3884122" y="8685863"/>
            <a:ext cx="2972400" cy="456600"/>
          </a:xfrm>
          <a:prstGeom prst="rect">
            <a:avLst/>
          </a:prstGeom>
          <a:noFill/>
          <a:ln>
            <a:noFill/>
          </a:ln>
        </p:spPr>
        <p:txBody>
          <a:bodyPr spcFirstLastPara="1" wrap="square" lIns="89850" tIns="44925" rIns="89850" bIns="44925"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 sz="1200" b="0" i="0" u="none" strike="noStrike" cap="none">
                <a:solidFill>
                  <a:schemeClr val="dk1"/>
                </a:solidFill>
                <a:latin typeface="Arial"/>
                <a:ea typeface="Arial"/>
                <a:cs typeface="Arial"/>
                <a:sym typeface="Arial"/>
              </a:rPr>
              <a:t>39</a:t>
            </a:fld>
            <a:endParaRPr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1295951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6"/>
        <p:cNvGrpSpPr/>
        <p:nvPr/>
      </p:nvGrpSpPr>
      <p:grpSpPr>
        <a:xfrm>
          <a:off x="0" y="0"/>
          <a:ext cx="0" cy="0"/>
          <a:chOff x="0" y="0"/>
          <a:chExt cx="0" cy="0"/>
        </a:xfrm>
      </p:grpSpPr>
      <p:sp>
        <p:nvSpPr>
          <p:cNvPr id="2477" name="Google Shape;2477;g5e59e28530_0_44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78" name="Google Shape;2478;g5e59e28530_0_4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9663746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6"/>
        <p:cNvGrpSpPr/>
        <p:nvPr/>
      </p:nvGrpSpPr>
      <p:grpSpPr>
        <a:xfrm>
          <a:off x="0" y="0"/>
          <a:ext cx="0" cy="0"/>
          <a:chOff x="0" y="0"/>
          <a:chExt cx="0" cy="0"/>
        </a:xfrm>
      </p:grpSpPr>
      <p:sp>
        <p:nvSpPr>
          <p:cNvPr id="2497" name="Google Shape;2497;g5e59e28530_0_169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98" name="Google Shape;2498;g5e59e28530_0_16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95000"/>
              </a:lnSpc>
              <a:spcBef>
                <a:spcPts val="400"/>
              </a:spcBef>
              <a:spcAft>
                <a:spcPts val="0"/>
              </a:spcAft>
              <a:buClr>
                <a:schemeClr val="dk1"/>
              </a:buClr>
              <a:buSzPts val="1100"/>
              <a:buFont typeface="Arial"/>
              <a:buNone/>
            </a:pPr>
            <a:endParaRPr sz="800" dirty="0">
              <a:solidFill>
                <a:schemeClr val="dk1"/>
              </a:solidFill>
            </a:endParaRPr>
          </a:p>
        </p:txBody>
      </p:sp>
    </p:spTree>
    <p:extLst>
      <p:ext uri="{BB962C8B-B14F-4D97-AF65-F5344CB8AC3E}">
        <p14:creationId xmlns:p14="http://schemas.microsoft.com/office/powerpoint/2010/main" val="1973049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4"/>
        <p:cNvGrpSpPr/>
        <p:nvPr/>
      </p:nvGrpSpPr>
      <p:grpSpPr>
        <a:xfrm>
          <a:off x="0" y="0"/>
          <a:ext cx="0" cy="0"/>
          <a:chOff x="0" y="0"/>
          <a:chExt cx="0" cy="0"/>
        </a:xfrm>
      </p:grpSpPr>
      <p:sp>
        <p:nvSpPr>
          <p:cNvPr id="2515" name="Google Shape;2515;g5f070c1ca0_0_38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69850" algn="l" rtl="0">
              <a:spcBef>
                <a:spcPts val="0"/>
              </a:spcBef>
              <a:spcAft>
                <a:spcPts val="0"/>
              </a:spcAft>
              <a:buSzPts val="1100"/>
              <a:buNone/>
            </a:pPr>
            <a:endParaRPr/>
          </a:p>
        </p:txBody>
      </p:sp>
      <p:sp>
        <p:nvSpPr>
          <p:cNvPr id="2516" name="Google Shape;2516;g5f070c1ca0_0_384:notes"/>
          <p:cNvSpPr>
            <a:spLocks noGrp="1" noRot="1" noChangeAspect="1"/>
          </p:cNvSpPr>
          <p:nvPr>
            <p:ph type="sldImg" idx="2"/>
          </p:nvPr>
        </p:nvSpPr>
        <p:spPr>
          <a:xfrm>
            <a:off x="2143125" y="685800"/>
            <a:ext cx="2572500" cy="34287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0831637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5"/>
        <p:cNvGrpSpPr/>
        <p:nvPr/>
      </p:nvGrpSpPr>
      <p:grpSpPr>
        <a:xfrm>
          <a:off x="0" y="0"/>
          <a:ext cx="0" cy="0"/>
          <a:chOff x="0" y="0"/>
          <a:chExt cx="0" cy="0"/>
        </a:xfrm>
      </p:grpSpPr>
      <p:sp>
        <p:nvSpPr>
          <p:cNvPr id="2526" name="Google Shape;2526;g616a612f7e_0_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27" name="Google Shape;2527;g616a612f7e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553423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2"/>
        <p:cNvGrpSpPr/>
        <p:nvPr/>
      </p:nvGrpSpPr>
      <p:grpSpPr>
        <a:xfrm>
          <a:off x="0" y="0"/>
          <a:ext cx="0" cy="0"/>
          <a:chOff x="0" y="0"/>
          <a:chExt cx="0" cy="0"/>
        </a:xfrm>
      </p:grpSpPr>
      <p:sp>
        <p:nvSpPr>
          <p:cNvPr id="2533" name="Google Shape;2533;g616a612f7e_0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534" name="Google Shape;2534;g616a612f7e_0_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39048747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0"/>
        <p:cNvGrpSpPr/>
        <p:nvPr/>
      </p:nvGrpSpPr>
      <p:grpSpPr>
        <a:xfrm>
          <a:off x="0" y="0"/>
          <a:ext cx="0" cy="0"/>
          <a:chOff x="0" y="0"/>
          <a:chExt cx="0" cy="0"/>
        </a:xfrm>
      </p:grpSpPr>
      <p:sp>
        <p:nvSpPr>
          <p:cNvPr id="2541" name="Google Shape;2541;g616a612f7e_0_1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42" name="Google Shape;2542;g616a612f7e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509778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5.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5.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5.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5.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5.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5.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5.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5.xml"/></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5.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5.xml"/></Relationships>
</file>

<file path=ppt/slideLayouts/_rels/slideLayout13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5.xml"/></Relationships>
</file>

<file path=ppt/slideLayouts/_rels/slideLayout13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5.xml"/></Relationships>
</file>

<file path=ppt/slideLayouts/_rels/slideLayout13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5.xml"/></Relationships>
</file>

<file path=ppt/slideLayouts/_rels/slideLayout13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5.xml"/></Relationships>
</file>

<file path=ppt/slideLayouts/_rels/slideLayout13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5.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5.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19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6.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19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6.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6.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5.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6.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7.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6.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2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23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7.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7.png"/></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matchingName="Experience 5">
  <p:cSld name="Experience 5">
    <p:bg>
      <p:bgPr>
        <a:solidFill>
          <a:schemeClr val="lt1"/>
        </a:solidFill>
        <a:effectLst/>
      </p:bgPr>
    </p:bg>
    <p:spTree>
      <p:nvGrpSpPr>
        <p:cNvPr id="1" name="Shape 982"/>
        <p:cNvGrpSpPr/>
        <p:nvPr/>
      </p:nvGrpSpPr>
      <p:grpSpPr>
        <a:xfrm>
          <a:off x="0" y="0"/>
          <a:ext cx="0" cy="0"/>
          <a:chOff x="0" y="0"/>
          <a:chExt cx="0" cy="0"/>
        </a:xfrm>
      </p:grpSpPr>
      <p:sp>
        <p:nvSpPr>
          <p:cNvPr id="983" name="Google Shape;983;p106"/>
          <p:cNvSpPr txBox="1">
            <a:spLocks noGrp="1"/>
          </p:cNvSpPr>
          <p:nvPr>
            <p:ph type="title"/>
          </p:nvPr>
        </p:nvSpPr>
        <p:spPr>
          <a:xfrm>
            <a:off x="305501" y="1861400"/>
            <a:ext cx="2458200" cy="270900"/>
          </a:xfrm>
          <a:prstGeom prst="rect">
            <a:avLst/>
          </a:prstGeom>
          <a:noFill/>
          <a:ln>
            <a:noFill/>
          </a:ln>
        </p:spPr>
        <p:txBody>
          <a:bodyPr spcFirstLastPara="1" wrap="square" lIns="91425" tIns="91425" rIns="91425" bIns="91425" anchor="t" anchorCtr="0">
            <a:noAutofit/>
          </a:bodyPr>
          <a:lstStyle>
            <a:lvl1pPr marR="0" lvl="0" algn="ctr" rtl="0">
              <a:lnSpc>
                <a:spcPct val="110000"/>
              </a:lnSpc>
              <a:spcBef>
                <a:spcPts val="0"/>
              </a:spcBef>
              <a:spcAft>
                <a:spcPts val="0"/>
              </a:spcAft>
              <a:buClr>
                <a:schemeClr val="dk1"/>
              </a:buClr>
              <a:buSzPts val="1600"/>
              <a:buFont typeface="Georgia"/>
              <a:buNone/>
              <a:defRPr sz="1600" b="0" i="0" u="none" strike="noStrike" cap="none">
                <a:solidFill>
                  <a:schemeClr val="dk1"/>
                </a:solidFill>
                <a:latin typeface="Georgia"/>
                <a:ea typeface="Georgia"/>
                <a:cs typeface="Georgia"/>
                <a:sym typeface="Georgia"/>
              </a:defRPr>
            </a:lvl1pPr>
            <a:lvl2pPr lvl="1" rtl="0">
              <a:spcBef>
                <a:spcPts val="0"/>
              </a:spcBef>
              <a:spcAft>
                <a:spcPts val="0"/>
              </a:spcAft>
              <a:buSzPts val="1800"/>
              <a:buFont typeface="Arial"/>
              <a:buNone/>
              <a:defRPr sz="1800"/>
            </a:lvl2pPr>
            <a:lvl3pPr lvl="2" rtl="0">
              <a:spcBef>
                <a:spcPts val="0"/>
              </a:spcBef>
              <a:spcAft>
                <a:spcPts val="0"/>
              </a:spcAft>
              <a:buSzPts val="1800"/>
              <a:buFont typeface="Arial"/>
              <a:buNone/>
              <a:defRPr sz="1800"/>
            </a:lvl3pPr>
            <a:lvl4pPr lvl="3" rtl="0">
              <a:spcBef>
                <a:spcPts val="0"/>
              </a:spcBef>
              <a:spcAft>
                <a:spcPts val="0"/>
              </a:spcAft>
              <a:buSzPts val="1800"/>
              <a:buFont typeface="Arial"/>
              <a:buNone/>
              <a:defRPr sz="1800"/>
            </a:lvl4pPr>
            <a:lvl5pPr lvl="4" rtl="0">
              <a:spcBef>
                <a:spcPts val="0"/>
              </a:spcBef>
              <a:spcAft>
                <a:spcPts val="0"/>
              </a:spcAft>
              <a:buSzPts val="1800"/>
              <a:buFont typeface="Arial"/>
              <a:buNone/>
              <a:defRPr sz="1800"/>
            </a:lvl5pPr>
            <a:lvl6pPr lvl="5" rtl="0">
              <a:spcBef>
                <a:spcPts val="0"/>
              </a:spcBef>
              <a:spcAft>
                <a:spcPts val="0"/>
              </a:spcAft>
              <a:buSzPts val="1800"/>
              <a:buFont typeface="Arial"/>
              <a:buNone/>
              <a:defRPr sz="1800"/>
            </a:lvl6pPr>
            <a:lvl7pPr lvl="6" rtl="0">
              <a:spcBef>
                <a:spcPts val="0"/>
              </a:spcBef>
              <a:spcAft>
                <a:spcPts val="0"/>
              </a:spcAft>
              <a:buSzPts val="1800"/>
              <a:buFont typeface="Arial"/>
              <a:buNone/>
              <a:defRPr sz="1800"/>
            </a:lvl7pPr>
            <a:lvl8pPr lvl="7" rtl="0">
              <a:spcBef>
                <a:spcPts val="0"/>
              </a:spcBef>
              <a:spcAft>
                <a:spcPts val="0"/>
              </a:spcAft>
              <a:buSzPts val="1800"/>
              <a:buFont typeface="Arial"/>
              <a:buNone/>
              <a:defRPr sz="1800"/>
            </a:lvl8pPr>
            <a:lvl9pPr lvl="8" rtl="0">
              <a:spcBef>
                <a:spcPts val="0"/>
              </a:spcBef>
              <a:spcAft>
                <a:spcPts val="0"/>
              </a:spcAft>
              <a:buSzPts val="1800"/>
              <a:buFont typeface="Arial"/>
              <a:buNone/>
              <a:defRPr sz="1800"/>
            </a:lvl9pPr>
          </a:lstStyle>
          <a:p>
            <a:endParaRPr/>
          </a:p>
        </p:txBody>
      </p:sp>
      <p:sp>
        <p:nvSpPr>
          <p:cNvPr id="984" name="Google Shape;984;p106"/>
          <p:cNvSpPr txBox="1">
            <a:spLocks noGrp="1"/>
          </p:cNvSpPr>
          <p:nvPr>
            <p:ph type="body" idx="1"/>
          </p:nvPr>
        </p:nvSpPr>
        <p:spPr>
          <a:xfrm>
            <a:off x="311945" y="3424658"/>
            <a:ext cx="2445000" cy="107700"/>
          </a:xfrm>
          <a:prstGeom prst="rect">
            <a:avLst/>
          </a:prstGeom>
          <a:noFill/>
          <a:ln>
            <a:noFill/>
          </a:ln>
        </p:spPr>
        <p:txBody>
          <a:bodyPr spcFirstLastPara="1" wrap="square" lIns="91425" tIns="91425" rIns="91425" bIns="91425" anchor="t" anchorCtr="0">
            <a:noAutofit/>
          </a:bodyPr>
          <a:lstStyle>
            <a:lvl1pPr marL="457200" marR="0" lvl="0" indent="-228600" algn="ctr" rtl="0">
              <a:lnSpc>
                <a:spcPct val="100000"/>
              </a:lnSpc>
              <a:spcBef>
                <a:spcPts val="140"/>
              </a:spcBef>
              <a:spcAft>
                <a:spcPts val="0"/>
              </a:spcAft>
              <a:buClr>
                <a:schemeClr val="dk1"/>
              </a:buClr>
              <a:buSzPts val="700"/>
              <a:buFont typeface="Arial"/>
              <a:buNone/>
              <a:defRPr sz="700" b="1" i="0" u="none" strike="noStrike" cap="none">
                <a:solidFill>
                  <a:schemeClr val="dk1"/>
                </a:solidFill>
                <a:latin typeface="Arial"/>
                <a:ea typeface="Arial"/>
                <a:cs typeface="Arial"/>
                <a:sym typeface="Arial"/>
              </a:defRPr>
            </a:lvl1pPr>
            <a:lvl2pPr marL="914400" marR="0" lvl="1" indent="-228600" algn="l" rtl="0">
              <a:lnSpc>
                <a:spcPct val="100000"/>
              </a:lnSpc>
              <a:spcBef>
                <a:spcPts val="360"/>
              </a:spcBef>
              <a:spcAft>
                <a:spcPts val="0"/>
              </a:spcAft>
              <a:buClr>
                <a:srgbClr val="888888"/>
              </a:buClr>
              <a:buSzPts val="1800"/>
              <a:buFont typeface="Noto Sans Symbols"/>
              <a:buNone/>
              <a:defRPr sz="1800" b="0" i="0" u="none" strike="noStrike" cap="none">
                <a:solidFill>
                  <a:srgbClr val="888888"/>
                </a:solidFill>
                <a:latin typeface="Arial"/>
                <a:ea typeface="Arial"/>
                <a:cs typeface="Arial"/>
                <a:sym typeface="Arial"/>
              </a:defRPr>
            </a:lvl2pPr>
            <a:lvl3pPr marL="1371600" marR="0" lvl="2" indent="-228600" algn="l"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rial"/>
                <a:ea typeface="Arial"/>
                <a:cs typeface="Arial"/>
                <a:sym typeface="Arial"/>
              </a:defRPr>
            </a:lvl3pPr>
            <a:lvl4pPr marL="1828800" marR="0" lvl="3" indent="-228600" algn="l" rtl="0">
              <a:lnSpc>
                <a:spcPct val="100000"/>
              </a:lnSpc>
              <a:spcBef>
                <a:spcPts val="280"/>
              </a:spcBef>
              <a:spcAft>
                <a:spcPts val="0"/>
              </a:spcAft>
              <a:buClr>
                <a:srgbClr val="888888"/>
              </a:buClr>
              <a:buSzPts val="1400"/>
              <a:buFont typeface="Arial"/>
              <a:buNone/>
              <a:defRPr sz="1400" b="0" i="0" u="none" strike="noStrike" cap="none">
                <a:solidFill>
                  <a:srgbClr val="888888"/>
                </a:solidFill>
                <a:latin typeface="Arial"/>
                <a:ea typeface="Arial"/>
                <a:cs typeface="Arial"/>
                <a:sym typeface="Arial"/>
              </a:defRPr>
            </a:lvl4pPr>
            <a:lvl5pPr marL="2286000" marR="0" lvl="4" indent="-228600" algn="l" rtl="0">
              <a:lnSpc>
                <a:spcPct val="100000"/>
              </a:lnSpc>
              <a:spcBef>
                <a:spcPts val="280"/>
              </a:spcBef>
              <a:spcAft>
                <a:spcPts val="0"/>
              </a:spcAft>
              <a:buClr>
                <a:srgbClr val="888888"/>
              </a:buClr>
              <a:buSzPts val="1400"/>
              <a:buFont typeface="Arial"/>
              <a:buNone/>
              <a:defRPr sz="1400" b="0" i="0" u="none" strike="noStrike" cap="none">
                <a:solidFill>
                  <a:srgbClr val="888888"/>
                </a:solidFill>
                <a:latin typeface="Arial"/>
                <a:ea typeface="Arial"/>
                <a:cs typeface="Arial"/>
                <a:sym typeface="Arial"/>
              </a:defRPr>
            </a:lvl5pPr>
            <a:lvl6pPr marL="2743200" marR="0" lvl="5" indent="-228600" algn="l" rtl="0">
              <a:lnSpc>
                <a:spcPct val="100000"/>
              </a:lnSpc>
              <a:spcBef>
                <a:spcPts val="280"/>
              </a:spcBef>
              <a:spcAft>
                <a:spcPts val="0"/>
              </a:spcAft>
              <a:buClr>
                <a:srgbClr val="888888"/>
              </a:buClr>
              <a:buSzPts val="1400"/>
              <a:buFont typeface="Arial"/>
              <a:buNone/>
              <a:defRPr sz="1400" b="0" i="0" u="none" strike="noStrike" cap="none">
                <a:solidFill>
                  <a:srgbClr val="888888"/>
                </a:solidFill>
                <a:latin typeface="Arial"/>
                <a:ea typeface="Arial"/>
                <a:cs typeface="Arial"/>
                <a:sym typeface="Arial"/>
              </a:defRPr>
            </a:lvl6pPr>
            <a:lvl7pPr marL="3200400" marR="0" lvl="6" indent="-228600" algn="l" rtl="0">
              <a:lnSpc>
                <a:spcPct val="100000"/>
              </a:lnSpc>
              <a:spcBef>
                <a:spcPts val="280"/>
              </a:spcBef>
              <a:spcAft>
                <a:spcPts val="0"/>
              </a:spcAft>
              <a:buClr>
                <a:srgbClr val="888888"/>
              </a:buClr>
              <a:buSzPts val="1400"/>
              <a:buFont typeface="Arial"/>
              <a:buNone/>
              <a:defRPr sz="1400" b="0" i="0" u="none" strike="noStrike" cap="none">
                <a:solidFill>
                  <a:srgbClr val="888888"/>
                </a:solidFill>
                <a:latin typeface="Arial"/>
                <a:ea typeface="Arial"/>
                <a:cs typeface="Arial"/>
                <a:sym typeface="Arial"/>
              </a:defRPr>
            </a:lvl7pPr>
            <a:lvl8pPr marL="3657600" marR="0" lvl="7" indent="-228600" algn="l" rtl="0">
              <a:lnSpc>
                <a:spcPct val="100000"/>
              </a:lnSpc>
              <a:spcBef>
                <a:spcPts val="280"/>
              </a:spcBef>
              <a:spcAft>
                <a:spcPts val="0"/>
              </a:spcAft>
              <a:buClr>
                <a:srgbClr val="888888"/>
              </a:buClr>
              <a:buSzPts val="1400"/>
              <a:buFont typeface="Arial"/>
              <a:buNone/>
              <a:defRPr sz="1400" b="0" i="0" u="none" strike="noStrike" cap="none">
                <a:solidFill>
                  <a:srgbClr val="888888"/>
                </a:solidFill>
                <a:latin typeface="Arial"/>
                <a:ea typeface="Arial"/>
                <a:cs typeface="Arial"/>
                <a:sym typeface="Arial"/>
              </a:defRPr>
            </a:lvl8pPr>
            <a:lvl9pPr marL="4114800" marR="0" lvl="8" indent="-228600" algn="l" rtl="0">
              <a:lnSpc>
                <a:spcPct val="100000"/>
              </a:lnSpc>
              <a:spcBef>
                <a:spcPts val="280"/>
              </a:spcBef>
              <a:spcAft>
                <a:spcPts val="0"/>
              </a:spcAft>
              <a:buClr>
                <a:srgbClr val="888888"/>
              </a:buClr>
              <a:buSzPts val="1400"/>
              <a:buFont typeface="Arial"/>
              <a:buNone/>
              <a:defRPr sz="1400" b="0" i="0" u="none" strike="noStrike" cap="none">
                <a:solidFill>
                  <a:srgbClr val="888888"/>
                </a:solidFill>
                <a:latin typeface="Arial"/>
                <a:ea typeface="Arial"/>
                <a:cs typeface="Arial"/>
                <a:sym typeface="Arial"/>
              </a:defRPr>
            </a:lvl9pPr>
          </a:lstStyle>
          <a:p>
            <a:endParaRPr/>
          </a:p>
        </p:txBody>
      </p:sp>
      <p:sp>
        <p:nvSpPr>
          <p:cNvPr id="985" name="Google Shape;985;p106"/>
          <p:cNvSpPr txBox="1">
            <a:spLocks noGrp="1"/>
          </p:cNvSpPr>
          <p:nvPr>
            <p:ph type="dt" idx="10"/>
          </p:nvPr>
        </p:nvSpPr>
        <p:spPr>
          <a:xfrm>
            <a:off x="424070" y="5276020"/>
            <a:ext cx="2133600" cy="273900"/>
          </a:xfrm>
          <a:prstGeom prst="rect">
            <a:avLst/>
          </a:prstGeom>
          <a:noFill/>
          <a:ln>
            <a:noFill/>
          </a:ln>
        </p:spPr>
        <p:txBody>
          <a:bodyPr spcFirstLastPara="1" wrap="square" lIns="91425" tIns="91425" rIns="91425" bIns="91425" anchor="ctr" anchorCtr="0">
            <a:noAutofit/>
          </a:bodyPr>
          <a:lstStyle>
            <a:lvl1pPr marR="0" lvl="0" algn="l" rtl="0">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9pPr>
          </a:lstStyle>
          <a:p>
            <a:endParaRPr/>
          </a:p>
        </p:txBody>
      </p:sp>
      <p:sp>
        <p:nvSpPr>
          <p:cNvPr id="986" name="Google Shape;986;p106"/>
          <p:cNvSpPr txBox="1">
            <a:spLocks noGrp="1"/>
          </p:cNvSpPr>
          <p:nvPr>
            <p:ph type="ftr" idx="11"/>
          </p:nvPr>
        </p:nvSpPr>
        <p:spPr>
          <a:xfrm>
            <a:off x="311944" y="4901878"/>
            <a:ext cx="2895600" cy="92400"/>
          </a:xfrm>
          <a:prstGeom prst="rect">
            <a:avLst/>
          </a:prstGeom>
          <a:noFill/>
          <a:ln>
            <a:noFill/>
          </a:ln>
        </p:spPr>
        <p:txBody>
          <a:bodyPr spcFirstLastPara="1" wrap="square" lIns="91425" tIns="91425" rIns="91425" bIns="91425" anchor="ctr" anchorCtr="0">
            <a:noAutofit/>
          </a:bodyPr>
          <a:lstStyle>
            <a:lvl1pPr marR="0" lvl="0" algn="l" rtl="0">
              <a:lnSpc>
                <a:spcPct val="100000"/>
              </a:lnSpc>
              <a:spcBef>
                <a:spcPts val="0"/>
              </a:spcBef>
              <a:spcAft>
                <a:spcPts val="0"/>
              </a:spcAft>
              <a:buClr>
                <a:schemeClr val="lt2"/>
              </a:buClr>
              <a:buSzPts val="600"/>
              <a:buFont typeface="Arial"/>
              <a:buNone/>
              <a:defRPr sz="600" b="0" i="0" u="none" strike="noStrike" cap="none">
                <a:solidFill>
                  <a:schemeClr val="lt2"/>
                </a:solidFill>
                <a:latin typeface="Arial"/>
                <a:ea typeface="Arial"/>
                <a:cs typeface="Arial"/>
                <a:sym typeface="Arial"/>
              </a:defRPr>
            </a:lvl1pPr>
            <a:lvl2pPr marR="0" lvl="1"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9pPr>
          </a:lstStyle>
          <a:p>
            <a:endParaRPr/>
          </a:p>
        </p:txBody>
      </p:sp>
      <p:sp>
        <p:nvSpPr>
          <p:cNvPr id="987" name="Google Shape;987;p106"/>
          <p:cNvSpPr txBox="1"/>
          <p:nvPr/>
        </p:nvSpPr>
        <p:spPr>
          <a:xfrm>
            <a:off x="311944" y="4800785"/>
            <a:ext cx="2559900" cy="924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50"/>
              <a:buFont typeface="Arial"/>
              <a:buNone/>
            </a:pPr>
            <a:r>
              <a:rPr lang="en" sz="600" b="0" i="0" u="none" strike="noStrike" cap="none">
                <a:solidFill>
                  <a:schemeClr val="dk1"/>
                </a:solidFill>
                <a:latin typeface="Arial"/>
                <a:ea typeface="Arial"/>
                <a:cs typeface="Arial"/>
                <a:sym typeface="Arial"/>
              </a:rPr>
              <a:t>PwC’s Digital Services</a:t>
            </a:r>
            <a:endParaRPr/>
          </a:p>
        </p:txBody>
      </p:sp>
      <p:sp>
        <p:nvSpPr>
          <p:cNvPr id="988" name="Google Shape;988;p106"/>
          <p:cNvSpPr txBox="1">
            <a:spLocks noGrp="1"/>
          </p:cNvSpPr>
          <p:nvPr>
            <p:ph type="sldNum" idx="12"/>
          </p:nvPr>
        </p:nvSpPr>
        <p:spPr>
          <a:xfrm>
            <a:off x="6700838" y="4770007"/>
            <a:ext cx="2133600" cy="123000"/>
          </a:xfrm>
          <a:prstGeom prst="rect">
            <a:avLst/>
          </a:prstGeom>
          <a:noFill/>
          <a:ln>
            <a:noFill/>
          </a:ln>
        </p:spPr>
        <p:txBody>
          <a:bodyPr spcFirstLastPara="1" wrap="square" lIns="0" tIns="0" rIns="0" bIns="0" anchor="ctr" anchorCtr="0">
            <a:noAutofit/>
          </a:bodyPr>
          <a:lstStyle>
            <a:lvl1pPr marL="0" marR="0" lvl="0" indent="0" algn="r" rtl="0">
              <a:lnSpc>
                <a:spcPct val="100000"/>
              </a:lnSpc>
              <a:spcBef>
                <a:spcPts val="0"/>
              </a:spcBef>
              <a:spcAft>
                <a:spcPts val="0"/>
              </a:spcAft>
              <a:buClr>
                <a:schemeClr val="dk1"/>
              </a:buClr>
              <a:buSzPts val="200"/>
              <a:buFont typeface="Arial"/>
              <a:buNone/>
              <a:defRPr sz="800" b="0" i="0" u="none" strike="noStrike" cap="none">
                <a:solidFill>
                  <a:schemeClr val="dk1"/>
                </a:solidFill>
                <a:latin typeface="Arial"/>
                <a:ea typeface="Arial"/>
                <a:cs typeface="Arial"/>
                <a:sym typeface="Arial"/>
              </a:defRPr>
            </a:lvl1pPr>
            <a:lvl2pPr marL="0" marR="0" lvl="1" indent="0" algn="r" rtl="0">
              <a:lnSpc>
                <a:spcPct val="100000"/>
              </a:lnSpc>
              <a:spcBef>
                <a:spcPts val="0"/>
              </a:spcBef>
              <a:spcAft>
                <a:spcPts val="0"/>
              </a:spcAft>
              <a:buClr>
                <a:schemeClr val="dk1"/>
              </a:buClr>
              <a:buSzPts val="200"/>
              <a:buFont typeface="Arial"/>
              <a:buNone/>
              <a:defRPr sz="800" b="0" i="0" u="none" strike="noStrike" cap="none">
                <a:solidFill>
                  <a:schemeClr val="dk1"/>
                </a:solidFill>
                <a:latin typeface="Arial"/>
                <a:ea typeface="Arial"/>
                <a:cs typeface="Arial"/>
                <a:sym typeface="Arial"/>
              </a:defRPr>
            </a:lvl2pPr>
            <a:lvl3pPr marL="0" marR="0" lvl="2" indent="0" algn="r" rtl="0">
              <a:lnSpc>
                <a:spcPct val="100000"/>
              </a:lnSpc>
              <a:spcBef>
                <a:spcPts val="0"/>
              </a:spcBef>
              <a:spcAft>
                <a:spcPts val="0"/>
              </a:spcAft>
              <a:buClr>
                <a:schemeClr val="dk1"/>
              </a:buClr>
              <a:buSzPts val="200"/>
              <a:buFont typeface="Arial"/>
              <a:buNone/>
              <a:defRPr sz="800" b="0" i="0" u="none" strike="noStrike" cap="none">
                <a:solidFill>
                  <a:schemeClr val="dk1"/>
                </a:solidFill>
                <a:latin typeface="Arial"/>
                <a:ea typeface="Arial"/>
                <a:cs typeface="Arial"/>
                <a:sym typeface="Arial"/>
              </a:defRPr>
            </a:lvl3pPr>
            <a:lvl4pPr marL="0" marR="0" lvl="3" indent="0" algn="r" rtl="0">
              <a:lnSpc>
                <a:spcPct val="100000"/>
              </a:lnSpc>
              <a:spcBef>
                <a:spcPts val="0"/>
              </a:spcBef>
              <a:spcAft>
                <a:spcPts val="0"/>
              </a:spcAft>
              <a:buClr>
                <a:schemeClr val="dk1"/>
              </a:buClr>
              <a:buSzPts val="200"/>
              <a:buFont typeface="Arial"/>
              <a:buNone/>
              <a:defRPr sz="800" b="0" i="0" u="none" strike="noStrike" cap="none">
                <a:solidFill>
                  <a:schemeClr val="dk1"/>
                </a:solidFill>
                <a:latin typeface="Arial"/>
                <a:ea typeface="Arial"/>
                <a:cs typeface="Arial"/>
                <a:sym typeface="Arial"/>
              </a:defRPr>
            </a:lvl4pPr>
            <a:lvl5pPr marL="0" marR="0" lvl="4" indent="0" algn="r" rtl="0">
              <a:lnSpc>
                <a:spcPct val="100000"/>
              </a:lnSpc>
              <a:spcBef>
                <a:spcPts val="0"/>
              </a:spcBef>
              <a:spcAft>
                <a:spcPts val="0"/>
              </a:spcAft>
              <a:buClr>
                <a:schemeClr val="dk1"/>
              </a:buClr>
              <a:buSzPts val="200"/>
              <a:buFont typeface="Arial"/>
              <a:buNone/>
              <a:defRPr sz="800" b="0" i="0" u="none" strike="noStrike" cap="none">
                <a:solidFill>
                  <a:schemeClr val="dk1"/>
                </a:solidFill>
                <a:latin typeface="Arial"/>
                <a:ea typeface="Arial"/>
                <a:cs typeface="Arial"/>
                <a:sym typeface="Arial"/>
              </a:defRPr>
            </a:lvl5pPr>
            <a:lvl6pPr marL="0" marR="0" lvl="5" indent="0" algn="r" rtl="0">
              <a:lnSpc>
                <a:spcPct val="100000"/>
              </a:lnSpc>
              <a:spcBef>
                <a:spcPts val="0"/>
              </a:spcBef>
              <a:spcAft>
                <a:spcPts val="0"/>
              </a:spcAft>
              <a:buClr>
                <a:schemeClr val="dk1"/>
              </a:buClr>
              <a:buSzPts val="200"/>
              <a:buFont typeface="Arial"/>
              <a:buNone/>
              <a:defRPr sz="800" b="0" i="0" u="none" strike="noStrike" cap="none">
                <a:solidFill>
                  <a:schemeClr val="dk1"/>
                </a:solidFill>
                <a:latin typeface="Arial"/>
                <a:ea typeface="Arial"/>
                <a:cs typeface="Arial"/>
                <a:sym typeface="Arial"/>
              </a:defRPr>
            </a:lvl6pPr>
            <a:lvl7pPr marL="0" marR="0" lvl="6" indent="0" algn="r" rtl="0">
              <a:lnSpc>
                <a:spcPct val="100000"/>
              </a:lnSpc>
              <a:spcBef>
                <a:spcPts val="0"/>
              </a:spcBef>
              <a:spcAft>
                <a:spcPts val="0"/>
              </a:spcAft>
              <a:buClr>
                <a:schemeClr val="dk1"/>
              </a:buClr>
              <a:buSzPts val="200"/>
              <a:buFont typeface="Arial"/>
              <a:buNone/>
              <a:defRPr sz="800" b="0" i="0" u="none" strike="noStrike" cap="none">
                <a:solidFill>
                  <a:schemeClr val="dk1"/>
                </a:solidFill>
                <a:latin typeface="Arial"/>
                <a:ea typeface="Arial"/>
                <a:cs typeface="Arial"/>
                <a:sym typeface="Arial"/>
              </a:defRPr>
            </a:lvl7pPr>
            <a:lvl8pPr marL="0" marR="0" lvl="7" indent="0" algn="r" rtl="0">
              <a:lnSpc>
                <a:spcPct val="100000"/>
              </a:lnSpc>
              <a:spcBef>
                <a:spcPts val="0"/>
              </a:spcBef>
              <a:spcAft>
                <a:spcPts val="0"/>
              </a:spcAft>
              <a:buClr>
                <a:schemeClr val="dk1"/>
              </a:buClr>
              <a:buSzPts val="200"/>
              <a:buFont typeface="Arial"/>
              <a:buNone/>
              <a:defRPr sz="800" b="0" i="0" u="none" strike="noStrike" cap="none">
                <a:solidFill>
                  <a:schemeClr val="dk1"/>
                </a:solidFill>
                <a:latin typeface="Arial"/>
                <a:ea typeface="Arial"/>
                <a:cs typeface="Arial"/>
                <a:sym typeface="Arial"/>
              </a:defRPr>
            </a:lvl8pPr>
            <a:lvl9pPr marL="0" marR="0" lvl="8" indent="0" algn="r" rtl="0">
              <a:lnSpc>
                <a:spcPct val="100000"/>
              </a:lnSpc>
              <a:spcBef>
                <a:spcPts val="0"/>
              </a:spcBef>
              <a:spcAft>
                <a:spcPts val="0"/>
              </a:spcAft>
              <a:buClr>
                <a:schemeClr val="dk1"/>
              </a:buClr>
              <a:buSzPts val="200"/>
              <a:buFont typeface="Arial"/>
              <a:buNone/>
              <a:defRPr sz="8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cxnSp>
        <p:nvCxnSpPr>
          <p:cNvPr id="989" name="Google Shape;989;p106"/>
          <p:cNvCxnSpPr/>
          <p:nvPr/>
        </p:nvCxnSpPr>
        <p:spPr>
          <a:xfrm>
            <a:off x="6077669" y="440012"/>
            <a:ext cx="0" cy="4303800"/>
          </a:xfrm>
          <a:prstGeom prst="straightConnector1">
            <a:avLst/>
          </a:prstGeom>
          <a:noFill/>
          <a:ln w="9525" cap="flat" cmpd="sng">
            <a:solidFill>
              <a:srgbClr val="CCCCCC"/>
            </a:solidFill>
            <a:prstDash val="solid"/>
            <a:miter lim="800000"/>
            <a:headEnd type="none" w="sm" len="sm"/>
            <a:tailEnd type="none" w="sm" len="sm"/>
          </a:ln>
        </p:spPr>
      </p:cxnSp>
      <p:sp>
        <p:nvSpPr>
          <p:cNvPr id="990" name="Google Shape;990;p106"/>
          <p:cNvSpPr/>
          <p:nvPr/>
        </p:nvSpPr>
        <p:spPr>
          <a:xfrm rot="-5400000">
            <a:off x="553243" y="2522081"/>
            <a:ext cx="5138700" cy="101700"/>
          </a:xfrm>
          <a:custGeom>
            <a:avLst/>
            <a:gdLst/>
            <a:ahLst/>
            <a:cxnLst/>
            <a:rect l="l" t="t" r="r" b="b"/>
            <a:pathLst>
              <a:path w="120000" h="120000" extrusionOk="0">
                <a:moveTo>
                  <a:pt x="120000" y="0"/>
                </a:moveTo>
                <a:lnTo>
                  <a:pt x="61540" y="5628"/>
                </a:lnTo>
                <a:cubicBezTo>
                  <a:pt x="60929" y="43752"/>
                  <a:pt x="60300" y="81876"/>
                  <a:pt x="59670" y="120000"/>
                </a:cubicBezTo>
                <a:cubicBezTo>
                  <a:pt x="58965" y="81876"/>
                  <a:pt x="58269" y="43752"/>
                  <a:pt x="57553" y="5628"/>
                </a:cubicBezTo>
                <a:lnTo>
                  <a:pt x="0" y="5628"/>
                </a:lnTo>
              </a:path>
            </a:pathLst>
          </a:custGeom>
          <a:noFill/>
          <a:ln w="9525" cap="rnd" cmpd="sng">
            <a:solidFill>
              <a:srgbClr val="E1301E"/>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matchingName="Three Content">
  <p:cSld name="Three Content">
    <p:spTree>
      <p:nvGrpSpPr>
        <p:cNvPr id="1" name="Shape 991"/>
        <p:cNvGrpSpPr/>
        <p:nvPr/>
      </p:nvGrpSpPr>
      <p:grpSpPr>
        <a:xfrm>
          <a:off x="0" y="0"/>
          <a:ext cx="0" cy="0"/>
          <a:chOff x="0" y="0"/>
          <a:chExt cx="0" cy="0"/>
        </a:xfrm>
      </p:grpSpPr>
      <p:sp>
        <p:nvSpPr>
          <p:cNvPr id="992" name="Google Shape;992;p107"/>
          <p:cNvSpPr txBox="1">
            <a:spLocks noGrp="1"/>
          </p:cNvSpPr>
          <p:nvPr>
            <p:ph type="title"/>
          </p:nvPr>
        </p:nvSpPr>
        <p:spPr>
          <a:xfrm>
            <a:off x="309563" y="530352"/>
            <a:ext cx="8526600" cy="307800"/>
          </a:xfrm>
          <a:prstGeom prst="rect">
            <a:avLst/>
          </a:prstGeom>
          <a:noFill/>
          <a:ln>
            <a:noFill/>
          </a:ln>
        </p:spPr>
        <p:txBody>
          <a:bodyPr spcFirstLastPara="1" wrap="square" lIns="91425" tIns="91425" rIns="91425" bIns="91425" anchor="b" anchorCtr="0">
            <a:noAutofit/>
          </a:bodyPr>
          <a:lstStyle>
            <a:lvl1pPr marR="0" lvl="0" algn="l" rtl="0">
              <a:lnSpc>
                <a:spcPct val="100000"/>
              </a:lnSpc>
              <a:spcBef>
                <a:spcPts val="0"/>
              </a:spcBef>
              <a:spcAft>
                <a:spcPts val="0"/>
              </a:spcAft>
              <a:buClr>
                <a:schemeClr val="dk1"/>
              </a:buClr>
              <a:buSzPts val="2000"/>
              <a:buFont typeface="Georgia"/>
              <a:buNone/>
              <a:defRPr sz="2000" b="0" i="0" u="none" strike="noStrike" cap="none">
                <a:solidFill>
                  <a:schemeClr val="dk1"/>
                </a:solidFill>
                <a:latin typeface="Georgia"/>
                <a:ea typeface="Georgia"/>
                <a:cs typeface="Georgia"/>
                <a:sym typeface="Georgia"/>
              </a:defRPr>
            </a:lvl1pPr>
            <a:lvl2pPr lvl="1" rtl="0">
              <a:spcBef>
                <a:spcPts val="0"/>
              </a:spcBef>
              <a:spcAft>
                <a:spcPts val="0"/>
              </a:spcAft>
              <a:buSzPts val="1800"/>
              <a:buFont typeface="Arial"/>
              <a:buNone/>
              <a:defRPr sz="1800"/>
            </a:lvl2pPr>
            <a:lvl3pPr lvl="2" rtl="0">
              <a:spcBef>
                <a:spcPts val="0"/>
              </a:spcBef>
              <a:spcAft>
                <a:spcPts val="0"/>
              </a:spcAft>
              <a:buSzPts val="1800"/>
              <a:buFont typeface="Arial"/>
              <a:buNone/>
              <a:defRPr sz="1800"/>
            </a:lvl3pPr>
            <a:lvl4pPr lvl="3" rtl="0">
              <a:spcBef>
                <a:spcPts val="0"/>
              </a:spcBef>
              <a:spcAft>
                <a:spcPts val="0"/>
              </a:spcAft>
              <a:buSzPts val="1800"/>
              <a:buFont typeface="Arial"/>
              <a:buNone/>
              <a:defRPr sz="1800"/>
            </a:lvl4pPr>
            <a:lvl5pPr lvl="4" rtl="0">
              <a:spcBef>
                <a:spcPts val="0"/>
              </a:spcBef>
              <a:spcAft>
                <a:spcPts val="0"/>
              </a:spcAft>
              <a:buSzPts val="1800"/>
              <a:buFont typeface="Arial"/>
              <a:buNone/>
              <a:defRPr sz="1800"/>
            </a:lvl5pPr>
            <a:lvl6pPr lvl="5" rtl="0">
              <a:spcBef>
                <a:spcPts val="0"/>
              </a:spcBef>
              <a:spcAft>
                <a:spcPts val="0"/>
              </a:spcAft>
              <a:buSzPts val="1800"/>
              <a:buFont typeface="Arial"/>
              <a:buNone/>
              <a:defRPr sz="1800"/>
            </a:lvl6pPr>
            <a:lvl7pPr lvl="6" rtl="0">
              <a:spcBef>
                <a:spcPts val="0"/>
              </a:spcBef>
              <a:spcAft>
                <a:spcPts val="0"/>
              </a:spcAft>
              <a:buSzPts val="1800"/>
              <a:buFont typeface="Arial"/>
              <a:buNone/>
              <a:defRPr sz="1800"/>
            </a:lvl7pPr>
            <a:lvl8pPr lvl="7" rtl="0">
              <a:spcBef>
                <a:spcPts val="0"/>
              </a:spcBef>
              <a:spcAft>
                <a:spcPts val="0"/>
              </a:spcAft>
              <a:buSzPts val="1800"/>
              <a:buFont typeface="Arial"/>
              <a:buNone/>
              <a:defRPr sz="1800"/>
            </a:lvl8pPr>
            <a:lvl9pPr lvl="8" rtl="0">
              <a:spcBef>
                <a:spcPts val="0"/>
              </a:spcBef>
              <a:spcAft>
                <a:spcPts val="0"/>
              </a:spcAft>
              <a:buSzPts val="1800"/>
              <a:buFont typeface="Arial"/>
              <a:buNone/>
              <a:defRPr sz="1800"/>
            </a:lvl9pPr>
          </a:lstStyle>
          <a:p>
            <a:endParaRPr/>
          </a:p>
        </p:txBody>
      </p:sp>
      <p:sp>
        <p:nvSpPr>
          <p:cNvPr id="993" name="Google Shape;993;p107"/>
          <p:cNvSpPr txBox="1">
            <a:spLocks noGrp="1"/>
          </p:cNvSpPr>
          <p:nvPr>
            <p:ph type="dt" idx="10"/>
          </p:nvPr>
        </p:nvSpPr>
        <p:spPr>
          <a:xfrm>
            <a:off x="424070" y="5276020"/>
            <a:ext cx="2133600" cy="273900"/>
          </a:xfrm>
          <a:prstGeom prst="rect">
            <a:avLst/>
          </a:prstGeom>
          <a:noFill/>
          <a:ln>
            <a:noFill/>
          </a:ln>
        </p:spPr>
        <p:txBody>
          <a:bodyPr spcFirstLastPara="1" wrap="square" lIns="91425" tIns="91425" rIns="91425" bIns="91425" anchor="ctr" anchorCtr="0">
            <a:noAutofit/>
          </a:bodyPr>
          <a:lstStyle>
            <a:lvl1pPr marR="0" lvl="0" algn="l" rtl="0">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9pPr>
          </a:lstStyle>
          <a:p>
            <a:endParaRPr/>
          </a:p>
        </p:txBody>
      </p:sp>
      <p:sp>
        <p:nvSpPr>
          <p:cNvPr id="994" name="Google Shape;994;p107"/>
          <p:cNvSpPr txBox="1">
            <a:spLocks noGrp="1"/>
          </p:cNvSpPr>
          <p:nvPr>
            <p:ph type="ftr" idx="11"/>
          </p:nvPr>
        </p:nvSpPr>
        <p:spPr>
          <a:xfrm>
            <a:off x="311944" y="4901878"/>
            <a:ext cx="2895600" cy="92400"/>
          </a:xfrm>
          <a:prstGeom prst="rect">
            <a:avLst/>
          </a:prstGeom>
          <a:noFill/>
          <a:ln>
            <a:noFill/>
          </a:ln>
        </p:spPr>
        <p:txBody>
          <a:bodyPr spcFirstLastPara="1" wrap="square" lIns="91425" tIns="91425" rIns="91425" bIns="91425" anchor="ctr" anchorCtr="0">
            <a:noAutofit/>
          </a:bodyPr>
          <a:lstStyle>
            <a:lvl1pPr marR="0" lvl="0" algn="l" rtl="0">
              <a:lnSpc>
                <a:spcPct val="100000"/>
              </a:lnSpc>
              <a:spcBef>
                <a:spcPts val="0"/>
              </a:spcBef>
              <a:spcAft>
                <a:spcPts val="0"/>
              </a:spcAft>
              <a:buClr>
                <a:schemeClr val="lt2"/>
              </a:buClr>
              <a:buSzPts val="600"/>
              <a:buFont typeface="Arial"/>
              <a:buNone/>
              <a:defRPr sz="600" b="0" i="0" u="none" strike="noStrike" cap="none">
                <a:solidFill>
                  <a:schemeClr val="lt2"/>
                </a:solidFill>
                <a:latin typeface="Arial"/>
                <a:ea typeface="Arial"/>
                <a:cs typeface="Arial"/>
                <a:sym typeface="Arial"/>
              </a:defRPr>
            </a:lvl1pPr>
            <a:lvl2pPr marR="0" lvl="1"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9pPr>
          </a:lstStyle>
          <a:p>
            <a:endParaRPr/>
          </a:p>
        </p:txBody>
      </p:sp>
      <p:sp>
        <p:nvSpPr>
          <p:cNvPr id="995" name="Google Shape;995;p107"/>
          <p:cNvSpPr txBox="1">
            <a:spLocks noGrp="1"/>
          </p:cNvSpPr>
          <p:nvPr>
            <p:ph type="sldNum" idx="12"/>
          </p:nvPr>
        </p:nvSpPr>
        <p:spPr>
          <a:xfrm>
            <a:off x="6700838" y="4770007"/>
            <a:ext cx="2133600" cy="123000"/>
          </a:xfrm>
          <a:prstGeom prst="rect">
            <a:avLst/>
          </a:prstGeom>
          <a:noFill/>
          <a:ln>
            <a:noFill/>
          </a:ln>
        </p:spPr>
        <p:txBody>
          <a:bodyPr spcFirstLastPara="1" wrap="square" lIns="0" tIns="0" rIns="0" bIns="0" anchor="ctr" anchorCtr="0">
            <a:noAutofit/>
          </a:bodyPr>
          <a:lstStyle>
            <a:lvl1pPr marL="0" marR="0" lvl="0" indent="0" algn="r" rtl="0">
              <a:lnSpc>
                <a:spcPct val="100000"/>
              </a:lnSpc>
              <a:spcBef>
                <a:spcPts val="0"/>
              </a:spcBef>
              <a:spcAft>
                <a:spcPts val="0"/>
              </a:spcAft>
              <a:buClr>
                <a:schemeClr val="dk1"/>
              </a:buClr>
              <a:buSzPts val="200"/>
              <a:buFont typeface="Arial"/>
              <a:buNone/>
              <a:defRPr sz="800" b="0" i="0" u="none" strike="noStrike" cap="none">
                <a:solidFill>
                  <a:schemeClr val="dk1"/>
                </a:solidFill>
                <a:latin typeface="Arial"/>
                <a:ea typeface="Arial"/>
                <a:cs typeface="Arial"/>
                <a:sym typeface="Arial"/>
              </a:defRPr>
            </a:lvl1pPr>
            <a:lvl2pPr marL="0" marR="0" lvl="1" indent="0" algn="r" rtl="0">
              <a:lnSpc>
                <a:spcPct val="100000"/>
              </a:lnSpc>
              <a:spcBef>
                <a:spcPts val="0"/>
              </a:spcBef>
              <a:spcAft>
                <a:spcPts val="0"/>
              </a:spcAft>
              <a:buClr>
                <a:schemeClr val="dk1"/>
              </a:buClr>
              <a:buSzPts val="200"/>
              <a:buFont typeface="Arial"/>
              <a:buNone/>
              <a:defRPr sz="800" b="0" i="0" u="none" strike="noStrike" cap="none">
                <a:solidFill>
                  <a:schemeClr val="dk1"/>
                </a:solidFill>
                <a:latin typeface="Arial"/>
                <a:ea typeface="Arial"/>
                <a:cs typeface="Arial"/>
                <a:sym typeface="Arial"/>
              </a:defRPr>
            </a:lvl2pPr>
            <a:lvl3pPr marL="0" marR="0" lvl="2" indent="0" algn="r" rtl="0">
              <a:lnSpc>
                <a:spcPct val="100000"/>
              </a:lnSpc>
              <a:spcBef>
                <a:spcPts val="0"/>
              </a:spcBef>
              <a:spcAft>
                <a:spcPts val="0"/>
              </a:spcAft>
              <a:buClr>
                <a:schemeClr val="dk1"/>
              </a:buClr>
              <a:buSzPts val="200"/>
              <a:buFont typeface="Arial"/>
              <a:buNone/>
              <a:defRPr sz="800" b="0" i="0" u="none" strike="noStrike" cap="none">
                <a:solidFill>
                  <a:schemeClr val="dk1"/>
                </a:solidFill>
                <a:latin typeface="Arial"/>
                <a:ea typeface="Arial"/>
                <a:cs typeface="Arial"/>
                <a:sym typeface="Arial"/>
              </a:defRPr>
            </a:lvl3pPr>
            <a:lvl4pPr marL="0" marR="0" lvl="3" indent="0" algn="r" rtl="0">
              <a:lnSpc>
                <a:spcPct val="100000"/>
              </a:lnSpc>
              <a:spcBef>
                <a:spcPts val="0"/>
              </a:spcBef>
              <a:spcAft>
                <a:spcPts val="0"/>
              </a:spcAft>
              <a:buClr>
                <a:schemeClr val="dk1"/>
              </a:buClr>
              <a:buSzPts val="200"/>
              <a:buFont typeface="Arial"/>
              <a:buNone/>
              <a:defRPr sz="800" b="0" i="0" u="none" strike="noStrike" cap="none">
                <a:solidFill>
                  <a:schemeClr val="dk1"/>
                </a:solidFill>
                <a:latin typeface="Arial"/>
                <a:ea typeface="Arial"/>
                <a:cs typeface="Arial"/>
                <a:sym typeface="Arial"/>
              </a:defRPr>
            </a:lvl4pPr>
            <a:lvl5pPr marL="0" marR="0" lvl="4" indent="0" algn="r" rtl="0">
              <a:lnSpc>
                <a:spcPct val="100000"/>
              </a:lnSpc>
              <a:spcBef>
                <a:spcPts val="0"/>
              </a:spcBef>
              <a:spcAft>
                <a:spcPts val="0"/>
              </a:spcAft>
              <a:buClr>
                <a:schemeClr val="dk1"/>
              </a:buClr>
              <a:buSzPts val="200"/>
              <a:buFont typeface="Arial"/>
              <a:buNone/>
              <a:defRPr sz="800" b="0" i="0" u="none" strike="noStrike" cap="none">
                <a:solidFill>
                  <a:schemeClr val="dk1"/>
                </a:solidFill>
                <a:latin typeface="Arial"/>
                <a:ea typeface="Arial"/>
                <a:cs typeface="Arial"/>
                <a:sym typeface="Arial"/>
              </a:defRPr>
            </a:lvl5pPr>
            <a:lvl6pPr marL="0" marR="0" lvl="5" indent="0" algn="r" rtl="0">
              <a:lnSpc>
                <a:spcPct val="100000"/>
              </a:lnSpc>
              <a:spcBef>
                <a:spcPts val="0"/>
              </a:spcBef>
              <a:spcAft>
                <a:spcPts val="0"/>
              </a:spcAft>
              <a:buClr>
                <a:schemeClr val="dk1"/>
              </a:buClr>
              <a:buSzPts val="200"/>
              <a:buFont typeface="Arial"/>
              <a:buNone/>
              <a:defRPr sz="800" b="0" i="0" u="none" strike="noStrike" cap="none">
                <a:solidFill>
                  <a:schemeClr val="dk1"/>
                </a:solidFill>
                <a:latin typeface="Arial"/>
                <a:ea typeface="Arial"/>
                <a:cs typeface="Arial"/>
                <a:sym typeface="Arial"/>
              </a:defRPr>
            </a:lvl6pPr>
            <a:lvl7pPr marL="0" marR="0" lvl="6" indent="0" algn="r" rtl="0">
              <a:lnSpc>
                <a:spcPct val="100000"/>
              </a:lnSpc>
              <a:spcBef>
                <a:spcPts val="0"/>
              </a:spcBef>
              <a:spcAft>
                <a:spcPts val="0"/>
              </a:spcAft>
              <a:buClr>
                <a:schemeClr val="dk1"/>
              </a:buClr>
              <a:buSzPts val="200"/>
              <a:buFont typeface="Arial"/>
              <a:buNone/>
              <a:defRPr sz="800" b="0" i="0" u="none" strike="noStrike" cap="none">
                <a:solidFill>
                  <a:schemeClr val="dk1"/>
                </a:solidFill>
                <a:latin typeface="Arial"/>
                <a:ea typeface="Arial"/>
                <a:cs typeface="Arial"/>
                <a:sym typeface="Arial"/>
              </a:defRPr>
            </a:lvl7pPr>
            <a:lvl8pPr marL="0" marR="0" lvl="7" indent="0" algn="r" rtl="0">
              <a:lnSpc>
                <a:spcPct val="100000"/>
              </a:lnSpc>
              <a:spcBef>
                <a:spcPts val="0"/>
              </a:spcBef>
              <a:spcAft>
                <a:spcPts val="0"/>
              </a:spcAft>
              <a:buClr>
                <a:schemeClr val="dk1"/>
              </a:buClr>
              <a:buSzPts val="200"/>
              <a:buFont typeface="Arial"/>
              <a:buNone/>
              <a:defRPr sz="800" b="0" i="0" u="none" strike="noStrike" cap="none">
                <a:solidFill>
                  <a:schemeClr val="dk1"/>
                </a:solidFill>
                <a:latin typeface="Arial"/>
                <a:ea typeface="Arial"/>
                <a:cs typeface="Arial"/>
                <a:sym typeface="Arial"/>
              </a:defRPr>
            </a:lvl8pPr>
            <a:lvl9pPr marL="0" marR="0" lvl="8" indent="0" algn="r" rtl="0">
              <a:lnSpc>
                <a:spcPct val="100000"/>
              </a:lnSpc>
              <a:spcBef>
                <a:spcPts val="0"/>
              </a:spcBef>
              <a:spcAft>
                <a:spcPts val="0"/>
              </a:spcAft>
              <a:buClr>
                <a:schemeClr val="dk1"/>
              </a:buClr>
              <a:buSzPts val="200"/>
              <a:buFont typeface="Arial"/>
              <a:buNone/>
              <a:defRPr sz="8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996" name="Google Shape;996;p107"/>
          <p:cNvSpPr txBox="1">
            <a:spLocks noGrp="1"/>
          </p:cNvSpPr>
          <p:nvPr>
            <p:ph type="body" idx="1"/>
          </p:nvPr>
        </p:nvSpPr>
        <p:spPr>
          <a:xfrm>
            <a:off x="6261353" y="2035054"/>
            <a:ext cx="2313900" cy="2592600"/>
          </a:xfrm>
          <a:prstGeom prst="rect">
            <a:avLst/>
          </a:prstGeom>
          <a:noFill/>
          <a:ln>
            <a:noFill/>
          </a:ln>
        </p:spPr>
        <p:txBody>
          <a:bodyPr spcFirstLastPara="1" wrap="square" lIns="91425" tIns="91425" rIns="91425" bIns="91425" anchor="t" anchorCtr="0">
            <a:noAutofit/>
          </a:bodyPr>
          <a:lstStyle>
            <a:lvl1pPr marL="457200" marR="0" lvl="0" indent="-228600" algn="ctr" rtl="0">
              <a:lnSpc>
                <a:spcPct val="110000"/>
              </a:lnSpc>
              <a:spcBef>
                <a:spcPts val="600"/>
              </a:spcBef>
              <a:spcAft>
                <a:spcPts val="0"/>
              </a:spcAft>
              <a:buClr>
                <a:schemeClr val="lt2"/>
              </a:buClr>
              <a:buSzPts val="2000"/>
              <a:buFont typeface="Arial"/>
              <a:buNone/>
              <a:defRPr sz="2000" b="0" i="0" u="none" strike="noStrike" cap="none">
                <a:solidFill>
                  <a:schemeClr val="lt2"/>
                </a:solidFill>
                <a:latin typeface="Georgia"/>
                <a:ea typeface="Georgia"/>
                <a:cs typeface="Georgia"/>
                <a:sym typeface="Georgia"/>
              </a:defRPr>
            </a:lvl1pPr>
            <a:lvl2pPr marL="914400" marR="0" lvl="1" indent="-279400" algn="ctr" rtl="0">
              <a:lnSpc>
                <a:spcPct val="110000"/>
              </a:lnSpc>
              <a:spcBef>
                <a:spcPts val="600"/>
              </a:spcBef>
              <a:spcAft>
                <a:spcPts val="0"/>
              </a:spcAft>
              <a:buClr>
                <a:schemeClr val="lt2"/>
              </a:buClr>
              <a:buSzPts val="800"/>
              <a:buFont typeface="Noto Sans Symbols"/>
              <a:buChar char="▪"/>
              <a:defRPr sz="800" b="0" i="0" u="none" strike="noStrike" cap="none">
                <a:solidFill>
                  <a:schemeClr val="lt2"/>
                </a:solidFill>
                <a:latin typeface="Arial"/>
                <a:ea typeface="Arial"/>
                <a:cs typeface="Arial"/>
                <a:sym typeface="Arial"/>
              </a:defRPr>
            </a:lvl2pPr>
            <a:lvl3pPr marL="1371600" marR="0" lvl="2" indent="-279400" algn="ctr" rtl="0">
              <a:lnSpc>
                <a:spcPct val="110000"/>
              </a:lnSpc>
              <a:spcBef>
                <a:spcPts val="160"/>
              </a:spcBef>
              <a:spcAft>
                <a:spcPts val="0"/>
              </a:spcAft>
              <a:buClr>
                <a:schemeClr val="lt2"/>
              </a:buClr>
              <a:buSzPts val="800"/>
              <a:buFont typeface="Arial"/>
              <a:buChar char="–"/>
              <a:defRPr sz="800" b="0" i="0" u="none" strike="noStrike" cap="none">
                <a:solidFill>
                  <a:schemeClr val="lt2"/>
                </a:solidFill>
                <a:latin typeface="Arial"/>
                <a:ea typeface="Arial"/>
                <a:cs typeface="Arial"/>
                <a:sym typeface="Arial"/>
              </a:defRPr>
            </a:lvl3pPr>
            <a:lvl4pPr marL="1828800" marR="0" lvl="3" indent="-273050" algn="ctr" rtl="0">
              <a:lnSpc>
                <a:spcPct val="110000"/>
              </a:lnSpc>
              <a:spcBef>
                <a:spcPts val="140"/>
              </a:spcBef>
              <a:spcAft>
                <a:spcPts val="0"/>
              </a:spcAft>
              <a:buClr>
                <a:schemeClr val="lt2"/>
              </a:buClr>
              <a:buSzPts val="700"/>
              <a:buFont typeface="Arial"/>
              <a:buChar char="•"/>
              <a:defRPr sz="700" b="0" i="0" u="none" strike="noStrike" cap="none">
                <a:solidFill>
                  <a:schemeClr val="lt2"/>
                </a:solidFill>
                <a:latin typeface="Arial"/>
                <a:ea typeface="Arial"/>
                <a:cs typeface="Arial"/>
                <a:sym typeface="Arial"/>
              </a:defRPr>
            </a:lvl4pPr>
            <a:lvl5pPr marL="2286000" marR="0" lvl="4" indent="-279400" algn="ctr" rtl="0">
              <a:lnSpc>
                <a:spcPct val="110000"/>
              </a:lnSpc>
              <a:spcBef>
                <a:spcPts val="160"/>
              </a:spcBef>
              <a:spcAft>
                <a:spcPts val="0"/>
              </a:spcAft>
              <a:buClr>
                <a:schemeClr val="lt2"/>
              </a:buClr>
              <a:buSzPts val="800"/>
              <a:buFont typeface="Arial"/>
              <a:buChar char="–"/>
              <a:defRPr sz="800" b="0" i="0" u="none" strike="noStrike" cap="none">
                <a:solidFill>
                  <a:schemeClr val="lt2"/>
                </a:solidFill>
                <a:latin typeface="Arial"/>
                <a:ea typeface="Arial"/>
                <a:cs typeface="Arial"/>
                <a:sym typeface="Arial"/>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997" name="Google Shape;997;p107"/>
          <p:cNvSpPr txBox="1">
            <a:spLocks noGrp="1"/>
          </p:cNvSpPr>
          <p:nvPr>
            <p:ph type="body" idx="2"/>
          </p:nvPr>
        </p:nvSpPr>
        <p:spPr>
          <a:xfrm>
            <a:off x="3419140" y="2035054"/>
            <a:ext cx="2313900" cy="2592600"/>
          </a:xfrm>
          <a:prstGeom prst="rect">
            <a:avLst/>
          </a:prstGeom>
          <a:noFill/>
          <a:ln>
            <a:noFill/>
          </a:ln>
        </p:spPr>
        <p:txBody>
          <a:bodyPr spcFirstLastPara="1" wrap="square" lIns="91425" tIns="91425" rIns="91425" bIns="91425" anchor="t" anchorCtr="0">
            <a:noAutofit/>
          </a:bodyPr>
          <a:lstStyle>
            <a:lvl1pPr marL="457200" marR="0" lvl="0" indent="-228600" algn="ctr" rtl="0">
              <a:lnSpc>
                <a:spcPct val="110000"/>
              </a:lnSpc>
              <a:spcBef>
                <a:spcPts val="600"/>
              </a:spcBef>
              <a:spcAft>
                <a:spcPts val="0"/>
              </a:spcAft>
              <a:buClr>
                <a:schemeClr val="lt2"/>
              </a:buClr>
              <a:buSzPts val="2000"/>
              <a:buFont typeface="Arial"/>
              <a:buNone/>
              <a:defRPr sz="2000" b="0" i="0" u="none" strike="noStrike" cap="none">
                <a:solidFill>
                  <a:schemeClr val="lt2"/>
                </a:solidFill>
                <a:latin typeface="Georgia"/>
                <a:ea typeface="Georgia"/>
                <a:cs typeface="Georgia"/>
                <a:sym typeface="Georgia"/>
              </a:defRPr>
            </a:lvl1pPr>
            <a:lvl2pPr marL="914400" marR="0" lvl="1" indent="-279400" algn="ctr" rtl="0">
              <a:lnSpc>
                <a:spcPct val="110000"/>
              </a:lnSpc>
              <a:spcBef>
                <a:spcPts val="600"/>
              </a:spcBef>
              <a:spcAft>
                <a:spcPts val="0"/>
              </a:spcAft>
              <a:buClr>
                <a:schemeClr val="lt2"/>
              </a:buClr>
              <a:buSzPts val="800"/>
              <a:buFont typeface="Noto Sans Symbols"/>
              <a:buChar char="▪"/>
              <a:defRPr sz="800" b="0" i="0" u="none" strike="noStrike" cap="none">
                <a:solidFill>
                  <a:schemeClr val="lt2"/>
                </a:solidFill>
                <a:latin typeface="Arial"/>
                <a:ea typeface="Arial"/>
                <a:cs typeface="Arial"/>
                <a:sym typeface="Arial"/>
              </a:defRPr>
            </a:lvl2pPr>
            <a:lvl3pPr marL="1371600" marR="0" lvl="2" indent="-279400" algn="ctr" rtl="0">
              <a:lnSpc>
                <a:spcPct val="110000"/>
              </a:lnSpc>
              <a:spcBef>
                <a:spcPts val="160"/>
              </a:spcBef>
              <a:spcAft>
                <a:spcPts val="0"/>
              </a:spcAft>
              <a:buClr>
                <a:schemeClr val="lt2"/>
              </a:buClr>
              <a:buSzPts val="800"/>
              <a:buFont typeface="Arial"/>
              <a:buChar char="–"/>
              <a:defRPr sz="800" b="0" i="0" u="none" strike="noStrike" cap="none">
                <a:solidFill>
                  <a:schemeClr val="lt2"/>
                </a:solidFill>
                <a:latin typeface="Arial"/>
                <a:ea typeface="Arial"/>
                <a:cs typeface="Arial"/>
                <a:sym typeface="Arial"/>
              </a:defRPr>
            </a:lvl3pPr>
            <a:lvl4pPr marL="1828800" marR="0" lvl="3" indent="-273050" algn="ctr" rtl="0">
              <a:lnSpc>
                <a:spcPct val="110000"/>
              </a:lnSpc>
              <a:spcBef>
                <a:spcPts val="140"/>
              </a:spcBef>
              <a:spcAft>
                <a:spcPts val="0"/>
              </a:spcAft>
              <a:buClr>
                <a:schemeClr val="lt2"/>
              </a:buClr>
              <a:buSzPts val="700"/>
              <a:buFont typeface="Arial"/>
              <a:buChar char="•"/>
              <a:defRPr sz="700" b="0" i="0" u="none" strike="noStrike" cap="none">
                <a:solidFill>
                  <a:schemeClr val="lt2"/>
                </a:solidFill>
                <a:latin typeface="Arial"/>
                <a:ea typeface="Arial"/>
                <a:cs typeface="Arial"/>
                <a:sym typeface="Arial"/>
              </a:defRPr>
            </a:lvl4pPr>
            <a:lvl5pPr marL="2286000" marR="0" lvl="4" indent="-279400" algn="ctr" rtl="0">
              <a:lnSpc>
                <a:spcPct val="110000"/>
              </a:lnSpc>
              <a:spcBef>
                <a:spcPts val="160"/>
              </a:spcBef>
              <a:spcAft>
                <a:spcPts val="0"/>
              </a:spcAft>
              <a:buClr>
                <a:schemeClr val="lt2"/>
              </a:buClr>
              <a:buSzPts val="800"/>
              <a:buFont typeface="Arial"/>
              <a:buChar char="–"/>
              <a:defRPr sz="800" b="0" i="0" u="none" strike="noStrike" cap="none">
                <a:solidFill>
                  <a:schemeClr val="lt2"/>
                </a:solidFill>
                <a:latin typeface="Arial"/>
                <a:ea typeface="Arial"/>
                <a:cs typeface="Arial"/>
                <a:sym typeface="Arial"/>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998" name="Google Shape;998;p107"/>
          <p:cNvSpPr txBox="1">
            <a:spLocks noGrp="1"/>
          </p:cNvSpPr>
          <p:nvPr>
            <p:ph type="body" idx="3"/>
          </p:nvPr>
        </p:nvSpPr>
        <p:spPr>
          <a:xfrm>
            <a:off x="559062" y="2035054"/>
            <a:ext cx="2313900" cy="2592600"/>
          </a:xfrm>
          <a:prstGeom prst="rect">
            <a:avLst/>
          </a:prstGeom>
          <a:noFill/>
          <a:ln>
            <a:noFill/>
          </a:ln>
        </p:spPr>
        <p:txBody>
          <a:bodyPr spcFirstLastPara="1" wrap="square" lIns="91425" tIns="91425" rIns="91425" bIns="91425" anchor="t" anchorCtr="0">
            <a:noAutofit/>
          </a:bodyPr>
          <a:lstStyle>
            <a:lvl1pPr marL="457200" marR="0" lvl="0" indent="-228600" algn="ctr" rtl="0">
              <a:lnSpc>
                <a:spcPct val="110000"/>
              </a:lnSpc>
              <a:spcBef>
                <a:spcPts val="600"/>
              </a:spcBef>
              <a:spcAft>
                <a:spcPts val="0"/>
              </a:spcAft>
              <a:buClr>
                <a:schemeClr val="lt2"/>
              </a:buClr>
              <a:buSzPts val="2000"/>
              <a:buFont typeface="Arial"/>
              <a:buNone/>
              <a:defRPr sz="2000" b="0" i="0" u="none" strike="noStrike" cap="none">
                <a:solidFill>
                  <a:schemeClr val="lt2"/>
                </a:solidFill>
                <a:latin typeface="Georgia"/>
                <a:ea typeface="Georgia"/>
                <a:cs typeface="Georgia"/>
                <a:sym typeface="Georgia"/>
              </a:defRPr>
            </a:lvl1pPr>
            <a:lvl2pPr marL="914400" marR="0" lvl="1" indent="-279400" algn="ctr" rtl="0">
              <a:lnSpc>
                <a:spcPct val="110000"/>
              </a:lnSpc>
              <a:spcBef>
                <a:spcPts val="600"/>
              </a:spcBef>
              <a:spcAft>
                <a:spcPts val="0"/>
              </a:spcAft>
              <a:buClr>
                <a:schemeClr val="lt2"/>
              </a:buClr>
              <a:buSzPts val="800"/>
              <a:buFont typeface="Noto Sans Symbols"/>
              <a:buChar char="▪"/>
              <a:defRPr sz="800" b="0" i="0" u="none" strike="noStrike" cap="none">
                <a:solidFill>
                  <a:schemeClr val="lt2"/>
                </a:solidFill>
                <a:latin typeface="Arial"/>
                <a:ea typeface="Arial"/>
                <a:cs typeface="Arial"/>
                <a:sym typeface="Arial"/>
              </a:defRPr>
            </a:lvl2pPr>
            <a:lvl3pPr marL="1371600" marR="0" lvl="2" indent="-279400" algn="ctr" rtl="0">
              <a:lnSpc>
                <a:spcPct val="110000"/>
              </a:lnSpc>
              <a:spcBef>
                <a:spcPts val="160"/>
              </a:spcBef>
              <a:spcAft>
                <a:spcPts val="0"/>
              </a:spcAft>
              <a:buClr>
                <a:schemeClr val="lt2"/>
              </a:buClr>
              <a:buSzPts val="800"/>
              <a:buFont typeface="Arial"/>
              <a:buChar char="–"/>
              <a:defRPr sz="800" b="0" i="0" u="none" strike="noStrike" cap="none">
                <a:solidFill>
                  <a:schemeClr val="lt2"/>
                </a:solidFill>
                <a:latin typeface="Arial"/>
                <a:ea typeface="Arial"/>
                <a:cs typeface="Arial"/>
                <a:sym typeface="Arial"/>
              </a:defRPr>
            </a:lvl3pPr>
            <a:lvl4pPr marL="1828800" marR="0" lvl="3" indent="-273050" algn="ctr" rtl="0">
              <a:lnSpc>
                <a:spcPct val="110000"/>
              </a:lnSpc>
              <a:spcBef>
                <a:spcPts val="140"/>
              </a:spcBef>
              <a:spcAft>
                <a:spcPts val="0"/>
              </a:spcAft>
              <a:buClr>
                <a:schemeClr val="lt2"/>
              </a:buClr>
              <a:buSzPts val="700"/>
              <a:buFont typeface="Arial"/>
              <a:buChar char="•"/>
              <a:defRPr sz="700" b="0" i="0" u="none" strike="noStrike" cap="none">
                <a:solidFill>
                  <a:schemeClr val="lt2"/>
                </a:solidFill>
                <a:latin typeface="Arial"/>
                <a:ea typeface="Arial"/>
                <a:cs typeface="Arial"/>
                <a:sym typeface="Arial"/>
              </a:defRPr>
            </a:lvl4pPr>
            <a:lvl5pPr marL="2286000" marR="0" lvl="4" indent="-279400" algn="ctr" rtl="0">
              <a:lnSpc>
                <a:spcPct val="110000"/>
              </a:lnSpc>
              <a:spcBef>
                <a:spcPts val="160"/>
              </a:spcBef>
              <a:spcAft>
                <a:spcPts val="0"/>
              </a:spcAft>
              <a:buClr>
                <a:schemeClr val="lt2"/>
              </a:buClr>
              <a:buSzPts val="800"/>
              <a:buFont typeface="Arial"/>
              <a:buChar char="–"/>
              <a:defRPr sz="800" b="0" i="0" u="none" strike="noStrike" cap="none">
                <a:solidFill>
                  <a:schemeClr val="lt2"/>
                </a:solidFill>
                <a:latin typeface="Arial"/>
                <a:ea typeface="Arial"/>
                <a:cs typeface="Arial"/>
                <a:sym typeface="Arial"/>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cxnSp>
        <p:nvCxnSpPr>
          <p:cNvPr id="999" name="Google Shape;999;p107"/>
          <p:cNvCxnSpPr/>
          <p:nvPr/>
        </p:nvCxnSpPr>
        <p:spPr>
          <a:xfrm>
            <a:off x="5953919" y="1478164"/>
            <a:ext cx="0" cy="3073200"/>
          </a:xfrm>
          <a:prstGeom prst="straightConnector1">
            <a:avLst/>
          </a:prstGeom>
          <a:noFill/>
          <a:ln w="9525" cap="flat" cmpd="sng">
            <a:solidFill>
              <a:srgbClr val="CCCCCC"/>
            </a:solidFill>
            <a:prstDash val="solid"/>
            <a:round/>
            <a:headEnd type="none" w="sm" len="sm"/>
            <a:tailEnd type="none" w="sm" len="sm"/>
          </a:ln>
        </p:spPr>
      </p:cxnSp>
      <p:cxnSp>
        <p:nvCxnSpPr>
          <p:cNvPr id="1000" name="Google Shape;1000;p107"/>
          <p:cNvCxnSpPr/>
          <p:nvPr/>
        </p:nvCxnSpPr>
        <p:spPr>
          <a:xfrm>
            <a:off x="3183218" y="1478164"/>
            <a:ext cx="0" cy="3073200"/>
          </a:xfrm>
          <a:prstGeom prst="straightConnector1">
            <a:avLst/>
          </a:prstGeom>
          <a:noFill/>
          <a:ln w="9525" cap="flat" cmpd="sng">
            <a:solidFill>
              <a:srgbClr val="CCCCCC"/>
            </a:solidFill>
            <a:prstDash val="solid"/>
            <a:round/>
            <a:headEnd type="none" w="sm" len="sm"/>
            <a:tailEnd type="none" w="sm" len="sm"/>
          </a:ln>
        </p:spPr>
      </p:cxnSp>
    </p:spTree>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matchingName="Title Slide">
  <p:cSld name="Title Slide">
    <p:bg>
      <p:bgPr>
        <a:solidFill>
          <a:schemeClr val="dk2"/>
        </a:solidFill>
        <a:effectLst/>
      </p:bgPr>
    </p:bg>
    <p:spTree>
      <p:nvGrpSpPr>
        <p:cNvPr id="1" name="Shape 1001"/>
        <p:cNvGrpSpPr/>
        <p:nvPr/>
      </p:nvGrpSpPr>
      <p:grpSpPr>
        <a:xfrm>
          <a:off x="0" y="0"/>
          <a:ext cx="0" cy="0"/>
          <a:chOff x="0" y="0"/>
          <a:chExt cx="0" cy="0"/>
        </a:xfrm>
      </p:grpSpPr>
      <p:sp>
        <p:nvSpPr>
          <p:cNvPr id="1002" name="Google Shape;1002;p108"/>
          <p:cNvSpPr txBox="1">
            <a:spLocks noGrp="1"/>
          </p:cNvSpPr>
          <p:nvPr>
            <p:ph type="ctrTitle"/>
          </p:nvPr>
        </p:nvSpPr>
        <p:spPr>
          <a:xfrm>
            <a:off x="308215" y="2032598"/>
            <a:ext cx="4263900" cy="886500"/>
          </a:xfrm>
          <a:prstGeom prst="rect">
            <a:avLst/>
          </a:prstGeom>
          <a:noFill/>
          <a:ln>
            <a:noFill/>
          </a:ln>
        </p:spPr>
        <p:txBody>
          <a:bodyPr spcFirstLastPara="1" wrap="square" lIns="91425" tIns="91425" rIns="91425" bIns="91425" anchor="t" anchorCtr="0">
            <a:noAutofit/>
          </a:bodyPr>
          <a:lstStyle>
            <a:lvl1pPr marR="0" lvl="0" algn="l" rtl="0">
              <a:lnSpc>
                <a:spcPct val="90000"/>
              </a:lnSpc>
              <a:spcBef>
                <a:spcPts val="600"/>
              </a:spcBef>
              <a:spcAft>
                <a:spcPts val="0"/>
              </a:spcAft>
              <a:buClr>
                <a:schemeClr val="dk1"/>
              </a:buClr>
              <a:buSzPts val="3200"/>
              <a:buFont typeface="Georgia"/>
              <a:buNone/>
              <a:defRPr sz="3200" b="0" i="0" u="none" strike="noStrike" cap="none">
                <a:solidFill>
                  <a:schemeClr val="dk1"/>
                </a:solidFill>
                <a:latin typeface="Georgia"/>
                <a:ea typeface="Georgia"/>
                <a:cs typeface="Georgia"/>
                <a:sym typeface="Georgia"/>
              </a:defRPr>
            </a:lvl1pPr>
            <a:lvl2pPr lvl="1" rtl="0">
              <a:spcBef>
                <a:spcPts val="0"/>
              </a:spcBef>
              <a:spcAft>
                <a:spcPts val="0"/>
              </a:spcAft>
              <a:buSzPts val="1800"/>
              <a:buFont typeface="Arial"/>
              <a:buNone/>
              <a:defRPr sz="1800"/>
            </a:lvl2pPr>
            <a:lvl3pPr lvl="2" rtl="0">
              <a:spcBef>
                <a:spcPts val="0"/>
              </a:spcBef>
              <a:spcAft>
                <a:spcPts val="0"/>
              </a:spcAft>
              <a:buSzPts val="1800"/>
              <a:buFont typeface="Arial"/>
              <a:buNone/>
              <a:defRPr sz="1800"/>
            </a:lvl3pPr>
            <a:lvl4pPr lvl="3" rtl="0">
              <a:spcBef>
                <a:spcPts val="0"/>
              </a:spcBef>
              <a:spcAft>
                <a:spcPts val="0"/>
              </a:spcAft>
              <a:buSzPts val="1800"/>
              <a:buFont typeface="Arial"/>
              <a:buNone/>
              <a:defRPr sz="1800"/>
            </a:lvl4pPr>
            <a:lvl5pPr lvl="4" rtl="0">
              <a:spcBef>
                <a:spcPts val="0"/>
              </a:spcBef>
              <a:spcAft>
                <a:spcPts val="0"/>
              </a:spcAft>
              <a:buSzPts val="1800"/>
              <a:buFont typeface="Arial"/>
              <a:buNone/>
              <a:defRPr sz="1800"/>
            </a:lvl5pPr>
            <a:lvl6pPr lvl="5" rtl="0">
              <a:spcBef>
                <a:spcPts val="0"/>
              </a:spcBef>
              <a:spcAft>
                <a:spcPts val="0"/>
              </a:spcAft>
              <a:buSzPts val="1800"/>
              <a:buFont typeface="Arial"/>
              <a:buNone/>
              <a:defRPr sz="1800"/>
            </a:lvl6pPr>
            <a:lvl7pPr lvl="6" rtl="0">
              <a:spcBef>
                <a:spcPts val="0"/>
              </a:spcBef>
              <a:spcAft>
                <a:spcPts val="0"/>
              </a:spcAft>
              <a:buSzPts val="1800"/>
              <a:buFont typeface="Arial"/>
              <a:buNone/>
              <a:defRPr sz="1800"/>
            </a:lvl7pPr>
            <a:lvl8pPr lvl="7" rtl="0">
              <a:spcBef>
                <a:spcPts val="0"/>
              </a:spcBef>
              <a:spcAft>
                <a:spcPts val="0"/>
              </a:spcAft>
              <a:buSzPts val="1800"/>
              <a:buFont typeface="Arial"/>
              <a:buNone/>
              <a:defRPr sz="1800"/>
            </a:lvl8pPr>
            <a:lvl9pPr lvl="8" rtl="0">
              <a:spcBef>
                <a:spcPts val="0"/>
              </a:spcBef>
              <a:spcAft>
                <a:spcPts val="0"/>
              </a:spcAft>
              <a:buSzPts val="1800"/>
              <a:buFont typeface="Arial"/>
              <a:buNone/>
              <a:defRPr sz="1800"/>
            </a:lvl9pPr>
          </a:lstStyle>
          <a:p>
            <a:endParaRPr/>
          </a:p>
        </p:txBody>
      </p:sp>
      <p:sp>
        <p:nvSpPr>
          <p:cNvPr id="1003" name="Google Shape;1003;p108"/>
          <p:cNvSpPr txBox="1">
            <a:spLocks noGrp="1"/>
          </p:cNvSpPr>
          <p:nvPr>
            <p:ph type="subTitle" idx="1"/>
          </p:nvPr>
        </p:nvSpPr>
        <p:spPr>
          <a:xfrm>
            <a:off x="308215" y="1129219"/>
            <a:ext cx="4257300" cy="886500"/>
          </a:xfrm>
          <a:prstGeom prst="rect">
            <a:avLst/>
          </a:prstGeom>
          <a:noFill/>
          <a:ln>
            <a:noFill/>
          </a:ln>
        </p:spPr>
        <p:txBody>
          <a:bodyPr spcFirstLastPara="1" wrap="square" lIns="91425" tIns="91425" rIns="91425" bIns="91425" anchor="b" anchorCtr="0">
            <a:noAutofit/>
          </a:bodyPr>
          <a:lstStyle>
            <a:lvl1pPr marR="0" lvl="0" algn="l" rtl="0">
              <a:lnSpc>
                <a:spcPct val="90000"/>
              </a:lnSpc>
              <a:spcBef>
                <a:spcPts val="600"/>
              </a:spcBef>
              <a:spcAft>
                <a:spcPts val="0"/>
              </a:spcAft>
              <a:buClr>
                <a:schemeClr val="lt1"/>
              </a:buClr>
              <a:buSzPts val="3200"/>
              <a:buFont typeface="Arial"/>
              <a:buNone/>
              <a:defRPr sz="3200" b="0" i="0" u="none" strike="noStrike" cap="none">
                <a:solidFill>
                  <a:schemeClr val="lt1"/>
                </a:solidFill>
                <a:latin typeface="Georgia"/>
                <a:ea typeface="Georgia"/>
                <a:cs typeface="Georgia"/>
                <a:sym typeface="Georgia"/>
              </a:defRPr>
            </a:lvl1pPr>
            <a:lvl2pPr marR="0" lvl="1" algn="ctr" rtl="0">
              <a:lnSpc>
                <a:spcPct val="100000"/>
              </a:lnSpc>
              <a:spcBef>
                <a:spcPts val="200"/>
              </a:spcBef>
              <a:spcAft>
                <a:spcPts val="0"/>
              </a:spcAft>
              <a:buClr>
                <a:srgbClr val="888888"/>
              </a:buClr>
              <a:buSzPts val="1000"/>
              <a:buFont typeface="Noto Sans Symbols"/>
              <a:buNone/>
              <a:defRPr sz="1000" b="0" i="0" u="none" strike="noStrike" cap="none">
                <a:solidFill>
                  <a:srgbClr val="888888"/>
                </a:solidFill>
                <a:latin typeface="Arial"/>
                <a:ea typeface="Arial"/>
                <a:cs typeface="Arial"/>
                <a:sym typeface="Arial"/>
              </a:defRPr>
            </a:lvl2pPr>
            <a:lvl3pPr marR="0" lvl="2" algn="ctr" rtl="0">
              <a:lnSpc>
                <a:spcPct val="100000"/>
              </a:lnSpc>
              <a:spcBef>
                <a:spcPts val="180"/>
              </a:spcBef>
              <a:spcAft>
                <a:spcPts val="0"/>
              </a:spcAft>
              <a:buClr>
                <a:srgbClr val="888888"/>
              </a:buClr>
              <a:buSzPts val="900"/>
              <a:buFont typeface="Arial"/>
              <a:buNone/>
              <a:defRPr sz="900" b="0" i="0" u="none" strike="noStrike" cap="none">
                <a:solidFill>
                  <a:srgbClr val="888888"/>
                </a:solidFill>
                <a:latin typeface="Arial"/>
                <a:ea typeface="Arial"/>
                <a:cs typeface="Arial"/>
                <a:sym typeface="Arial"/>
              </a:defRPr>
            </a:lvl3pPr>
            <a:lvl4pPr marR="0" lvl="3" algn="ctr" rtl="0">
              <a:lnSpc>
                <a:spcPct val="100000"/>
              </a:lnSpc>
              <a:spcBef>
                <a:spcPts val="160"/>
              </a:spcBef>
              <a:spcAft>
                <a:spcPts val="0"/>
              </a:spcAft>
              <a:buClr>
                <a:srgbClr val="888888"/>
              </a:buClr>
              <a:buSzPts val="800"/>
              <a:buFont typeface="Arial"/>
              <a:buNone/>
              <a:defRPr sz="800" b="0" i="0" u="none" strike="noStrike" cap="none">
                <a:solidFill>
                  <a:srgbClr val="888888"/>
                </a:solidFill>
                <a:latin typeface="Arial"/>
                <a:ea typeface="Arial"/>
                <a:cs typeface="Arial"/>
                <a:sym typeface="Arial"/>
              </a:defRPr>
            </a:lvl4pPr>
            <a:lvl5pPr marR="0" lvl="4" algn="ctr" rtl="0">
              <a:lnSpc>
                <a:spcPct val="100000"/>
              </a:lnSpc>
              <a:spcBef>
                <a:spcPts val="140"/>
              </a:spcBef>
              <a:spcAft>
                <a:spcPts val="0"/>
              </a:spcAft>
              <a:buClr>
                <a:srgbClr val="888888"/>
              </a:buClr>
              <a:buSzPts val="700"/>
              <a:buFont typeface="Arial"/>
              <a:buNone/>
              <a:defRPr sz="700" b="0" i="0" u="none" strike="noStrike" cap="none">
                <a:solidFill>
                  <a:srgbClr val="888888"/>
                </a:solidFill>
                <a:latin typeface="Arial"/>
                <a:ea typeface="Arial"/>
                <a:cs typeface="Arial"/>
                <a:sym typeface="Arial"/>
              </a:defRPr>
            </a:lvl5pPr>
            <a:lvl6pPr marR="0" lvl="5"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a:ea typeface="Arial"/>
                <a:cs typeface="Arial"/>
                <a:sym typeface="Arial"/>
              </a:defRPr>
            </a:lvl6pPr>
            <a:lvl7pPr marR="0" lvl="6"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a:ea typeface="Arial"/>
                <a:cs typeface="Arial"/>
                <a:sym typeface="Arial"/>
              </a:defRPr>
            </a:lvl7pPr>
            <a:lvl8pPr marR="0" lvl="7"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a:ea typeface="Arial"/>
                <a:cs typeface="Arial"/>
                <a:sym typeface="Arial"/>
              </a:defRPr>
            </a:lvl8pPr>
            <a:lvl9pPr marR="0" lvl="8"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a:ea typeface="Arial"/>
                <a:cs typeface="Arial"/>
                <a:sym typeface="Arial"/>
              </a:defRPr>
            </a:lvl9pPr>
          </a:lstStyle>
          <a:p>
            <a:endParaRPr/>
          </a:p>
        </p:txBody>
      </p:sp>
      <p:sp>
        <p:nvSpPr>
          <p:cNvPr id="1004" name="Google Shape;1004;p108"/>
          <p:cNvSpPr txBox="1">
            <a:spLocks noGrp="1"/>
          </p:cNvSpPr>
          <p:nvPr>
            <p:ph type="dt" idx="10"/>
          </p:nvPr>
        </p:nvSpPr>
        <p:spPr>
          <a:xfrm>
            <a:off x="424070" y="5276020"/>
            <a:ext cx="2133600" cy="273900"/>
          </a:xfrm>
          <a:prstGeom prst="rect">
            <a:avLst/>
          </a:prstGeom>
          <a:noFill/>
          <a:ln>
            <a:noFill/>
          </a:ln>
        </p:spPr>
        <p:txBody>
          <a:bodyPr spcFirstLastPara="1" wrap="square" lIns="91425" tIns="91425" rIns="91425" bIns="91425" anchor="ctr" anchorCtr="0">
            <a:noAutofit/>
          </a:bodyPr>
          <a:lstStyle>
            <a:lvl1pPr marR="0" lvl="0" algn="l" rtl="0">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9pPr>
          </a:lstStyle>
          <a:p>
            <a:endParaRPr/>
          </a:p>
        </p:txBody>
      </p:sp>
      <p:sp>
        <p:nvSpPr>
          <p:cNvPr id="1005" name="Google Shape;1005;p108"/>
          <p:cNvSpPr txBox="1">
            <a:spLocks noGrp="1"/>
          </p:cNvSpPr>
          <p:nvPr>
            <p:ph type="ftr" idx="11"/>
          </p:nvPr>
        </p:nvSpPr>
        <p:spPr>
          <a:xfrm>
            <a:off x="301670" y="5754633"/>
            <a:ext cx="2895600" cy="92400"/>
          </a:xfrm>
          <a:prstGeom prst="rect">
            <a:avLst/>
          </a:prstGeom>
          <a:noFill/>
          <a:ln>
            <a:noFill/>
          </a:ln>
        </p:spPr>
        <p:txBody>
          <a:bodyPr spcFirstLastPara="1" wrap="square" lIns="91425" tIns="91425" rIns="91425" bIns="91425" anchor="ctr" anchorCtr="0">
            <a:noAutofit/>
          </a:bodyPr>
          <a:lstStyle>
            <a:lvl1pPr marR="0" lvl="0" algn="l" rtl="0">
              <a:lnSpc>
                <a:spcPct val="100000"/>
              </a:lnSpc>
              <a:spcBef>
                <a:spcPts val="0"/>
              </a:spcBef>
              <a:spcAft>
                <a:spcPts val="0"/>
              </a:spcAft>
              <a:buClr>
                <a:schemeClr val="lt2"/>
              </a:buClr>
              <a:buSzPts val="600"/>
              <a:buFont typeface="Arial"/>
              <a:buNone/>
              <a:defRPr sz="600" b="0" i="0" u="none" strike="noStrike" cap="none">
                <a:solidFill>
                  <a:schemeClr val="lt2"/>
                </a:solidFill>
                <a:latin typeface="Arial"/>
                <a:ea typeface="Arial"/>
                <a:cs typeface="Arial"/>
                <a:sym typeface="Arial"/>
              </a:defRPr>
            </a:lvl1pPr>
            <a:lvl2pPr marR="0" lvl="1"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9pPr>
          </a:lstStyle>
          <a:p>
            <a:endParaRPr/>
          </a:p>
        </p:txBody>
      </p:sp>
      <p:sp>
        <p:nvSpPr>
          <p:cNvPr id="1006" name="Google Shape;1006;p108"/>
          <p:cNvSpPr txBox="1">
            <a:spLocks noGrp="1"/>
          </p:cNvSpPr>
          <p:nvPr>
            <p:ph type="sldNum" idx="12"/>
          </p:nvPr>
        </p:nvSpPr>
        <p:spPr>
          <a:xfrm>
            <a:off x="6618645" y="5458375"/>
            <a:ext cx="2133600" cy="123000"/>
          </a:xfrm>
          <a:prstGeom prst="rect">
            <a:avLst/>
          </a:prstGeom>
          <a:noFill/>
          <a:ln>
            <a:noFill/>
          </a:ln>
        </p:spPr>
        <p:txBody>
          <a:bodyPr spcFirstLastPara="1" wrap="square" lIns="0" tIns="0" rIns="0" bIns="0" anchor="ctr" anchorCtr="0">
            <a:noAutofit/>
          </a:bodyPr>
          <a:lstStyle>
            <a:lvl1pPr marL="0" marR="0" lvl="0" indent="0" algn="r" rtl="0">
              <a:lnSpc>
                <a:spcPct val="100000"/>
              </a:lnSpc>
              <a:spcBef>
                <a:spcPts val="0"/>
              </a:spcBef>
              <a:spcAft>
                <a:spcPts val="0"/>
              </a:spcAft>
              <a:buClr>
                <a:schemeClr val="dk1"/>
              </a:buClr>
              <a:buSzPts val="200"/>
              <a:buFont typeface="Arial"/>
              <a:buNone/>
              <a:defRPr sz="800" b="0" i="0" u="none" strike="noStrike" cap="none">
                <a:solidFill>
                  <a:schemeClr val="dk1"/>
                </a:solidFill>
                <a:latin typeface="Arial"/>
                <a:ea typeface="Arial"/>
                <a:cs typeface="Arial"/>
                <a:sym typeface="Arial"/>
              </a:defRPr>
            </a:lvl1pPr>
            <a:lvl2pPr marL="0" marR="0" lvl="1" indent="0" algn="r" rtl="0">
              <a:lnSpc>
                <a:spcPct val="100000"/>
              </a:lnSpc>
              <a:spcBef>
                <a:spcPts val="0"/>
              </a:spcBef>
              <a:spcAft>
                <a:spcPts val="0"/>
              </a:spcAft>
              <a:buClr>
                <a:schemeClr val="dk1"/>
              </a:buClr>
              <a:buSzPts val="200"/>
              <a:buFont typeface="Arial"/>
              <a:buNone/>
              <a:defRPr sz="800" b="0" i="0" u="none" strike="noStrike" cap="none">
                <a:solidFill>
                  <a:schemeClr val="dk1"/>
                </a:solidFill>
                <a:latin typeface="Arial"/>
                <a:ea typeface="Arial"/>
                <a:cs typeface="Arial"/>
                <a:sym typeface="Arial"/>
              </a:defRPr>
            </a:lvl2pPr>
            <a:lvl3pPr marL="0" marR="0" lvl="2" indent="0" algn="r" rtl="0">
              <a:lnSpc>
                <a:spcPct val="100000"/>
              </a:lnSpc>
              <a:spcBef>
                <a:spcPts val="0"/>
              </a:spcBef>
              <a:spcAft>
                <a:spcPts val="0"/>
              </a:spcAft>
              <a:buClr>
                <a:schemeClr val="dk1"/>
              </a:buClr>
              <a:buSzPts val="200"/>
              <a:buFont typeface="Arial"/>
              <a:buNone/>
              <a:defRPr sz="800" b="0" i="0" u="none" strike="noStrike" cap="none">
                <a:solidFill>
                  <a:schemeClr val="dk1"/>
                </a:solidFill>
                <a:latin typeface="Arial"/>
                <a:ea typeface="Arial"/>
                <a:cs typeface="Arial"/>
                <a:sym typeface="Arial"/>
              </a:defRPr>
            </a:lvl3pPr>
            <a:lvl4pPr marL="0" marR="0" lvl="3" indent="0" algn="r" rtl="0">
              <a:lnSpc>
                <a:spcPct val="100000"/>
              </a:lnSpc>
              <a:spcBef>
                <a:spcPts val="0"/>
              </a:spcBef>
              <a:spcAft>
                <a:spcPts val="0"/>
              </a:spcAft>
              <a:buClr>
                <a:schemeClr val="dk1"/>
              </a:buClr>
              <a:buSzPts val="200"/>
              <a:buFont typeface="Arial"/>
              <a:buNone/>
              <a:defRPr sz="800" b="0" i="0" u="none" strike="noStrike" cap="none">
                <a:solidFill>
                  <a:schemeClr val="dk1"/>
                </a:solidFill>
                <a:latin typeface="Arial"/>
                <a:ea typeface="Arial"/>
                <a:cs typeface="Arial"/>
                <a:sym typeface="Arial"/>
              </a:defRPr>
            </a:lvl4pPr>
            <a:lvl5pPr marL="0" marR="0" lvl="4" indent="0" algn="r" rtl="0">
              <a:lnSpc>
                <a:spcPct val="100000"/>
              </a:lnSpc>
              <a:spcBef>
                <a:spcPts val="0"/>
              </a:spcBef>
              <a:spcAft>
                <a:spcPts val="0"/>
              </a:spcAft>
              <a:buClr>
                <a:schemeClr val="dk1"/>
              </a:buClr>
              <a:buSzPts val="200"/>
              <a:buFont typeface="Arial"/>
              <a:buNone/>
              <a:defRPr sz="800" b="0" i="0" u="none" strike="noStrike" cap="none">
                <a:solidFill>
                  <a:schemeClr val="dk1"/>
                </a:solidFill>
                <a:latin typeface="Arial"/>
                <a:ea typeface="Arial"/>
                <a:cs typeface="Arial"/>
                <a:sym typeface="Arial"/>
              </a:defRPr>
            </a:lvl5pPr>
            <a:lvl6pPr marL="0" marR="0" lvl="5" indent="0" algn="r" rtl="0">
              <a:lnSpc>
                <a:spcPct val="100000"/>
              </a:lnSpc>
              <a:spcBef>
                <a:spcPts val="0"/>
              </a:spcBef>
              <a:spcAft>
                <a:spcPts val="0"/>
              </a:spcAft>
              <a:buClr>
                <a:schemeClr val="dk1"/>
              </a:buClr>
              <a:buSzPts val="200"/>
              <a:buFont typeface="Arial"/>
              <a:buNone/>
              <a:defRPr sz="800" b="0" i="0" u="none" strike="noStrike" cap="none">
                <a:solidFill>
                  <a:schemeClr val="dk1"/>
                </a:solidFill>
                <a:latin typeface="Arial"/>
                <a:ea typeface="Arial"/>
                <a:cs typeface="Arial"/>
                <a:sym typeface="Arial"/>
              </a:defRPr>
            </a:lvl6pPr>
            <a:lvl7pPr marL="0" marR="0" lvl="6" indent="0" algn="r" rtl="0">
              <a:lnSpc>
                <a:spcPct val="100000"/>
              </a:lnSpc>
              <a:spcBef>
                <a:spcPts val="0"/>
              </a:spcBef>
              <a:spcAft>
                <a:spcPts val="0"/>
              </a:spcAft>
              <a:buClr>
                <a:schemeClr val="dk1"/>
              </a:buClr>
              <a:buSzPts val="200"/>
              <a:buFont typeface="Arial"/>
              <a:buNone/>
              <a:defRPr sz="800" b="0" i="0" u="none" strike="noStrike" cap="none">
                <a:solidFill>
                  <a:schemeClr val="dk1"/>
                </a:solidFill>
                <a:latin typeface="Arial"/>
                <a:ea typeface="Arial"/>
                <a:cs typeface="Arial"/>
                <a:sym typeface="Arial"/>
              </a:defRPr>
            </a:lvl7pPr>
            <a:lvl8pPr marL="0" marR="0" lvl="7" indent="0" algn="r" rtl="0">
              <a:lnSpc>
                <a:spcPct val="100000"/>
              </a:lnSpc>
              <a:spcBef>
                <a:spcPts val="0"/>
              </a:spcBef>
              <a:spcAft>
                <a:spcPts val="0"/>
              </a:spcAft>
              <a:buClr>
                <a:schemeClr val="dk1"/>
              </a:buClr>
              <a:buSzPts val="200"/>
              <a:buFont typeface="Arial"/>
              <a:buNone/>
              <a:defRPr sz="800" b="0" i="0" u="none" strike="noStrike" cap="none">
                <a:solidFill>
                  <a:schemeClr val="dk1"/>
                </a:solidFill>
                <a:latin typeface="Arial"/>
                <a:ea typeface="Arial"/>
                <a:cs typeface="Arial"/>
                <a:sym typeface="Arial"/>
              </a:defRPr>
            </a:lvl8pPr>
            <a:lvl9pPr marL="0" marR="0" lvl="8" indent="0" algn="r" rtl="0">
              <a:lnSpc>
                <a:spcPct val="100000"/>
              </a:lnSpc>
              <a:spcBef>
                <a:spcPts val="0"/>
              </a:spcBef>
              <a:spcAft>
                <a:spcPts val="0"/>
              </a:spcAft>
              <a:buClr>
                <a:schemeClr val="dk1"/>
              </a:buClr>
              <a:buSzPts val="200"/>
              <a:buFont typeface="Arial"/>
              <a:buNone/>
              <a:defRPr sz="8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1007" name="Google Shape;1007;p108"/>
          <p:cNvSpPr txBox="1">
            <a:spLocks noGrp="1"/>
          </p:cNvSpPr>
          <p:nvPr>
            <p:ph type="body" idx="2"/>
          </p:nvPr>
        </p:nvSpPr>
        <p:spPr>
          <a:xfrm>
            <a:off x="309563" y="380356"/>
            <a:ext cx="3424200" cy="2154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280"/>
              </a:spcBef>
              <a:spcAft>
                <a:spcPts val="0"/>
              </a:spcAft>
              <a:buClr>
                <a:schemeClr val="lt1"/>
              </a:buClr>
              <a:buSzPts val="1400"/>
              <a:buFont typeface="Arial"/>
              <a:buNone/>
              <a:defRPr sz="1400" b="0" i="0" u="none" strike="noStrike" cap="none">
                <a:solidFill>
                  <a:schemeClr val="lt1"/>
                </a:solidFill>
                <a:latin typeface="Georgia"/>
                <a:ea typeface="Georgia"/>
                <a:cs typeface="Georgia"/>
                <a:sym typeface="Georgia"/>
              </a:defRPr>
            </a:lvl1pPr>
            <a:lvl2pPr marL="914400" marR="0" lvl="1" indent="-292100" algn="l" rtl="0">
              <a:lnSpc>
                <a:spcPct val="100000"/>
              </a:lnSpc>
              <a:spcBef>
                <a:spcPts val="200"/>
              </a:spcBef>
              <a:spcAft>
                <a:spcPts val="0"/>
              </a:spcAft>
              <a:buClr>
                <a:schemeClr val="lt2"/>
              </a:buClr>
              <a:buSzPts val="1000"/>
              <a:buFont typeface="Noto Sans Symbols"/>
              <a:buChar char="▪"/>
              <a:defRPr sz="1000" b="0" i="0" u="none" strike="noStrike" cap="none">
                <a:solidFill>
                  <a:schemeClr val="lt2"/>
                </a:solidFill>
                <a:latin typeface="Arial"/>
                <a:ea typeface="Arial"/>
                <a:cs typeface="Arial"/>
                <a:sym typeface="Arial"/>
              </a:defRPr>
            </a:lvl2pPr>
            <a:lvl3pPr marL="1371600" marR="0" lvl="2" indent="-285750" algn="l" rtl="0">
              <a:lnSpc>
                <a:spcPct val="100000"/>
              </a:lnSpc>
              <a:spcBef>
                <a:spcPts val="180"/>
              </a:spcBef>
              <a:spcAft>
                <a:spcPts val="0"/>
              </a:spcAft>
              <a:buClr>
                <a:schemeClr val="lt2"/>
              </a:buClr>
              <a:buSzPts val="900"/>
              <a:buFont typeface="Arial"/>
              <a:buChar char="–"/>
              <a:defRPr sz="900" b="0" i="0" u="none" strike="noStrike" cap="none">
                <a:solidFill>
                  <a:schemeClr val="lt2"/>
                </a:solidFill>
                <a:latin typeface="Arial"/>
                <a:ea typeface="Arial"/>
                <a:cs typeface="Arial"/>
                <a:sym typeface="Arial"/>
              </a:defRPr>
            </a:lvl3pPr>
            <a:lvl4pPr marL="1828800" marR="0" lvl="3" indent="-279400" algn="l" rtl="0">
              <a:lnSpc>
                <a:spcPct val="100000"/>
              </a:lnSpc>
              <a:spcBef>
                <a:spcPts val="160"/>
              </a:spcBef>
              <a:spcAft>
                <a:spcPts val="0"/>
              </a:spcAft>
              <a:buClr>
                <a:schemeClr val="lt2"/>
              </a:buClr>
              <a:buSzPts val="800"/>
              <a:buFont typeface="Arial"/>
              <a:buChar char="•"/>
              <a:defRPr sz="800" b="0" i="0" u="none" strike="noStrike" cap="none">
                <a:solidFill>
                  <a:schemeClr val="lt2"/>
                </a:solidFill>
                <a:latin typeface="Arial"/>
                <a:ea typeface="Arial"/>
                <a:cs typeface="Arial"/>
                <a:sym typeface="Arial"/>
              </a:defRPr>
            </a:lvl4pPr>
            <a:lvl5pPr marL="2286000" marR="0" lvl="4" indent="-273050" algn="l" rtl="0">
              <a:lnSpc>
                <a:spcPct val="100000"/>
              </a:lnSpc>
              <a:spcBef>
                <a:spcPts val="140"/>
              </a:spcBef>
              <a:spcAft>
                <a:spcPts val="0"/>
              </a:spcAft>
              <a:buClr>
                <a:schemeClr val="lt2"/>
              </a:buClr>
              <a:buSzPts val="700"/>
              <a:buFont typeface="Arial"/>
              <a:buChar char="–"/>
              <a:defRPr sz="700" b="0" i="0" u="none" strike="noStrike" cap="none">
                <a:solidFill>
                  <a:schemeClr val="lt2"/>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008" name="Google Shape;1008;p108"/>
          <p:cNvSpPr txBox="1">
            <a:spLocks noGrp="1"/>
          </p:cNvSpPr>
          <p:nvPr>
            <p:ph type="body" idx="3"/>
          </p:nvPr>
        </p:nvSpPr>
        <p:spPr>
          <a:xfrm>
            <a:off x="6869681" y="4499653"/>
            <a:ext cx="1941000" cy="246300"/>
          </a:xfrm>
          <a:prstGeom prst="rect">
            <a:avLst/>
          </a:prstGeom>
          <a:noFill/>
          <a:ln>
            <a:noFill/>
          </a:ln>
        </p:spPr>
        <p:txBody>
          <a:bodyPr spcFirstLastPara="1" wrap="square" lIns="91425" tIns="91425" rIns="91425" bIns="91425" anchor="t" anchorCtr="0">
            <a:noAutofit/>
          </a:bodyPr>
          <a:lstStyle>
            <a:lvl1pPr marL="457200" marR="0" lvl="0" indent="-228600" algn="r" rtl="0">
              <a:lnSpc>
                <a:spcPct val="100000"/>
              </a:lnSpc>
              <a:spcBef>
                <a:spcPts val="0"/>
              </a:spcBef>
              <a:spcAft>
                <a:spcPts val="0"/>
              </a:spcAft>
              <a:buClr>
                <a:schemeClr val="lt1"/>
              </a:buClr>
              <a:buSzPts val="800"/>
              <a:buFont typeface="Arial"/>
              <a:buNone/>
              <a:defRPr sz="800" b="0" i="0" u="none" strike="noStrike" cap="none">
                <a:solidFill>
                  <a:schemeClr val="lt1"/>
                </a:solidFill>
                <a:latin typeface="Georgia"/>
                <a:ea typeface="Georgia"/>
                <a:cs typeface="Georgia"/>
                <a:sym typeface="Georgia"/>
              </a:defRPr>
            </a:lvl1pPr>
            <a:lvl2pPr marL="914400" marR="0" lvl="1" indent="-228600" algn="r" rtl="0">
              <a:lnSpc>
                <a:spcPct val="100000"/>
              </a:lnSpc>
              <a:spcBef>
                <a:spcPts val="0"/>
              </a:spcBef>
              <a:spcAft>
                <a:spcPts val="0"/>
              </a:spcAft>
              <a:buClr>
                <a:schemeClr val="lt1"/>
              </a:buClr>
              <a:buSzPts val="800"/>
              <a:buFont typeface="Noto Sans Symbols"/>
              <a:buNone/>
              <a:defRPr sz="800" b="0" i="1" u="none" strike="noStrike" cap="none">
                <a:solidFill>
                  <a:schemeClr val="lt1"/>
                </a:solidFill>
                <a:latin typeface="Georgia"/>
                <a:ea typeface="Georgia"/>
                <a:cs typeface="Georgia"/>
                <a:sym typeface="Georgia"/>
              </a:defRPr>
            </a:lvl2pPr>
            <a:lvl3pPr marL="1371600" marR="0" lvl="2" indent="-285750" algn="l" rtl="0">
              <a:lnSpc>
                <a:spcPct val="100000"/>
              </a:lnSpc>
              <a:spcBef>
                <a:spcPts val="180"/>
              </a:spcBef>
              <a:spcAft>
                <a:spcPts val="0"/>
              </a:spcAft>
              <a:buClr>
                <a:schemeClr val="lt2"/>
              </a:buClr>
              <a:buSzPts val="900"/>
              <a:buFont typeface="Arial"/>
              <a:buChar char="–"/>
              <a:defRPr sz="900" b="0" i="0" u="none" strike="noStrike" cap="none">
                <a:solidFill>
                  <a:schemeClr val="lt2"/>
                </a:solidFill>
                <a:latin typeface="Arial"/>
                <a:ea typeface="Arial"/>
                <a:cs typeface="Arial"/>
                <a:sym typeface="Arial"/>
              </a:defRPr>
            </a:lvl3pPr>
            <a:lvl4pPr marL="1828800" marR="0" lvl="3" indent="-279400" algn="l" rtl="0">
              <a:lnSpc>
                <a:spcPct val="100000"/>
              </a:lnSpc>
              <a:spcBef>
                <a:spcPts val="160"/>
              </a:spcBef>
              <a:spcAft>
                <a:spcPts val="0"/>
              </a:spcAft>
              <a:buClr>
                <a:schemeClr val="lt2"/>
              </a:buClr>
              <a:buSzPts val="800"/>
              <a:buFont typeface="Arial"/>
              <a:buChar char="•"/>
              <a:defRPr sz="800" b="0" i="0" u="none" strike="noStrike" cap="none">
                <a:solidFill>
                  <a:schemeClr val="lt2"/>
                </a:solidFill>
                <a:latin typeface="Arial"/>
                <a:ea typeface="Arial"/>
                <a:cs typeface="Arial"/>
                <a:sym typeface="Arial"/>
              </a:defRPr>
            </a:lvl4pPr>
            <a:lvl5pPr marL="2286000" marR="0" lvl="4" indent="-273050" algn="l" rtl="0">
              <a:lnSpc>
                <a:spcPct val="100000"/>
              </a:lnSpc>
              <a:spcBef>
                <a:spcPts val="140"/>
              </a:spcBef>
              <a:spcAft>
                <a:spcPts val="0"/>
              </a:spcAft>
              <a:buClr>
                <a:schemeClr val="lt2"/>
              </a:buClr>
              <a:buSzPts val="700"/>
              <a:buFont typeface="Arial"/>
              <a:buChar char="–"/>
              <a:defRPr sz="700" b="0" i="0" u="none" strike="noStrike" cap="none">
                <a:solidFill>
                  <a:schemeClr val="lt2"/>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009" name="Google Shape;1009;p108"/>
          <p:cNvSpPr/>
          <p:nvPr/>
        </p:nvSpPr>
        <p:spPr>
          <a:xfrm>
            <a:off x="-9524" y="3346064"/>
            <a:ext cx="9141600" cy="98400"/>
          </a:xfrm>
          <a:custGeom>
            <a:avLst/>
            <a:gdLst/>
            <a:ahLst/>
            <a:cxnLst/>
            <a:rect l="l" t="t" r="r" b="b"/>
            <a:pathLst>
              <a:path w="120000" h="120000" extrusionOk="0">
                <a:moveTo>
                  <a:pt x="120000" y="0"/>
                </a:moveTo>
                <a:lnTo>
                  <a:pt x="15282" y="0"/>
                </a:lnTo>
                <a:cubicBezTo>
                  <a:pt x="14926" y="39996"/>
                  <a:pt x="14571" y="80004"/>
                  <a:pt x="14228" y="120000"/>
                </a:cubicBezTo>
                <a:cubicBezTo>
                  <a:pt x="13827" y="80004"/>
                  <a:pt x="13426" y="39996"/>
                  <a:pt x="13036" y="0"/>
                </a:cubicBezTo>
                <a:lnTo>
                  <a:pt x="0" y="0"/>
                </a:ln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pic>
        <p:nvPicPr>
          <p:cNvPr id="1010" name="Google Shape;1010;p108" descr="C:\Users\OFFICE~1\AppData\Local\Temp\vmware-Office ROI\VMwareDnD\d95b34d1\pwc_logo_white.png"/>
          <p:cNvPicPr preferRelativeResize="0"/>
          <p:nvPr/>
        </p:nvPicPr>
        <p:blipFill rotWithShape="1">
          <a:blip r:embed="rId2">
            <a:alphaModFix/>
          </a:blip>
          <a:srcRect/>
          <a:stretch/>
        </p:blipFill>
        <p:spPr>
          <a:xfrm>
            <a:off x="331093" y="4145767"/>
            <a:ext cx="768096" cy="583753"/>
          </a:xfrm>
          <a:prstGeom prst="rect">
            <a:avLst/>
          </a:prstGeom>
          <a:noFill/>
          <a:ln>
            <a:noFill/>
          </a:ln>
        </p:spPr>
      </p:pic>
    </p:spTree>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matchingName="Title Slide Black">
  <p:cSld name="Title Slide Black">
    <p:bg>
      <p:bgPr>
        <a:solidFill>
          <a:schemeClr val="dk1"/>
        </a:solidFill>
        <a:effectLst/>
      </p:bgPr>
    </p:bg>
    <p:spTree>
      <p:nvGrpSpPr>
        <p:cNvPr id="1" name="Shape 1011"/>
        <p:cNvGrpSpPr/>
        <p:nvPr/>
      </p:nvGrpSpPr>
      <p:grpSpPr>
        <a:xfrm>
          <a:off x="0" y="0"/>
          <a:ext cx="0" cy="0"/>
          <a:chOff x="0" y="0"/>
          <a:chExt cx="0" cy="0"/>
        </a:xfrm>
      </p:grpSpPr>
      <p:sp>
        <p:nvSpPr>
          <p:cNvPr id="1012" name="Google Shape;1012;p109"/>
          <p:cNvSpPr txBox="1">
            <a:spLocks noGrp="1"/>
          </p:cNvSpPr>
          <p:nvPr>
            <p:ph type="ctrTitle"/>
          </p:nvPr>
        </p:nvSpPr>
        <p:spPr>
          <a:xfrm>
            <a:off x="308215" y="2032598"/>
            <a:ext cx="4263900" cy="886500"/>
          </a:xfrm>
          <a:prstGeom prst="rect">
            <a:avLst/>
          </a:prstGeom>
          <a:noFill/>
          <a:ln>
            <a:noFill/>
          </a:ln>
        </p:spPr>
        <p:txBody>
          <a:bodyPr spcFirstLastPara="1" wrap="square" lIns="91425" tIns="91425" rIns="91425" bIns="91425" anchor="t" anchorCtr="0">
            <a:noAutofit/>
          </a:bodyPr>
          <a:lstStyle>
            <a:lvl1pPr marR="0" lvl="0" algn="l" rtl="0">
              <a:lnSpc>
                <a:spcPct val="90000"/>
              </a:lnSpc>
              <a:spcBef>
                <a:spcPts val="600"/>
              </a:spcBef>
              <a:spcAft>
                <a:spcPts val="0"/>
              </a:spcAft>
              <a:buClr>
                <a:schemeClr val="dk2"/>
              </a:buClr>
              <a:buSzPts val="3200"/>
              <a:buFont typeface="Georgia"/>
              <a:buNone/>
              <a:defRPr sz="3200" b="0" i="0" u="none" strike="noStrike" cap="none">
                <a:solidFill>
                  <a:schemeClr val="dk2"/>
                </a:solidFill>
                <a:latin typeface="Georgia"/>
                <a:ea typeface="Georgia"/>
                <a:cs typeface="Georgia"/>
                <a:sym typeface="Georgia"/>
              </a:defRPr>
            </a:lvl1pPr>
            <a:lvl2pPr lvl="1" rtl="0">
              <a:spcBef>
                <a:spcPts val="0"/>
              </a:spcBef>
              <a:spcAft>
                <a:spcPts val="0"/>
              </a:spcAft>
              <a:buSzPts val="1800"/>
              <a:buFont typeface="Arial"/>
              <a:buNone/>
              <a:defRPr sz="1800"/>
            </a:lvl2pPr>
            <a:lvl3pPr lvl="2" rtl="0">
              <a:spcBef>
                <a:spcPts val="0"/>
              </a:spcBef>
              <a:spcAft>
                <a:spcPts val="0"/>
              </a:spcAft>
              <a:buSzPts val="1800"/>
              <a:buFont typeface="Arial"/>
              <a:buNone/>
              <a:defRPr sz="1800"/>
            </a:lvl3pPr>
            <a:lvl4pPr lvl="3" rtl="0">
              <a:spcBef>
                <a:spcPts val="0"/>
              </a:spcBef>
              <a:spcAft>
                <a:spcPts val="0"/>
              </a:spcAft>
              <a:buSzPts val="1800"/>
              <a:buFont typeface="Arial"/>
              <a:buNone/>
              <a:defRPr sz="1800"/>
            </a:lvl4pPr>
            <a:lvl5pPr lvl="4" rtl="0">
              <a:spcBef>
                <a:spcPts val="0"/>
              </a:spcBef>
              <a:spcAft>
                <a:spcPts val="0"/>
              </a:spcAft>
              <a:buSzPts val="1800"/>
              <a:buFont typeface="Arial"/>
              <a:buNone/>
              <a:defRPr sz="1800"/>
            </a:lvl5pPr>
            <a:lvl6pPr lvl="5" rtl="0">
              <a:spcBef>
                <a:spcPts val="0"/>
              </a:spcBef>
              <a:spcAft>
                <a:spcPts val="0"/>
              </a:spcAft>
              <a:buSzPts val="1800"/>
              <a:buFont typeface="Arial"/>
              <a:buNone/>
              <a:defRPr sz="1800"/>
            </a:lvl6pPr>
            <a:lvl7pPr lvl="6" rtl="0">
              <a:spcBef>
                <a:spcPts val="0"/>
              </a:spcBef>
              <a:spcAft>
                <a:spcPts val="0"/>
              </a:spcAft>
              <a:buSzPts val="1800"/>
              <a:buFont typeface="Arial"/>
              <a:buNone/>
              <a:defRPr sz="1800"/>
            </a:lvl7pPr>
            <a:lvl8pPr lvl="7" rtl="0">
              <a:spcBef>
                <a:spcPts val="0"/>
              </a:spcBef>
              <a:spcAft>
                <a:spcPts val="0"/>
              </a:spcAft>
              <a:buSzPts val="1800"/>
              <a:buFont typeface="Arial"/>
              <a:buNone/>
              <a:defRPr sz="1800"/>
            </a:lvl8pPr>
            <a:lvl9pPr lvl="8" rtl="0">
              <a:spcBef>
                <a:spcPts val="0"/>
              </a:spcBef>
              <a:spcAft>
                <a:spcPts val="0"/>
              </a:spcAft>
              <a:buSzPts val="1800"/>
              <a:buFont typeface="Arial"/>
              <a:buNone/>
              <a:defRPr sz="1800"/>
            </a:lvl9pPr>
          </a:lstStyle>
          <a:p>
            <a:endParaRPr/>
          </a:p>
        </p:txBody>
      </p:sp>
      <p:sp>
        <p:nvSpPr>
          <p:cNvPr id="1013" name="Google Shape;1013;p109"/>
          <p:cNvSpPr txBox="1">
            <a:spLocks noGrp="1"/>
          </p:cNvSpPr>
          <p:nvPr>
            <p:ph type="subTitle" idx="1"/>
          </p:nvPr>
        </p:nvSpPr>
        <p:spPr>
          <a:xfrm>
            <a:off x="308215" y="1129219"/>
            <a:ext cx="4257300" cy="886500"/>
          </a:xfrm>
          <a:prstGeom prst="rect">
            <a:avLst/>
          </a:prstGeom>
          <a:noFill/>
          <a:ln>
            <a:noFill/>
          </a:ln>
        </p:spPr>
        <p:txBody>
          <a:bodyPr spcFirstLastPara="1" wrap="square" lIns="91425" tIns="91425" rIns="91425" bIns="91425" anchor="b" anchorCtr="0">
            <a:noAutofit/>
          </a:bodyPr>
          <a:lstStyle>
            <a:lvl1pPr marR="0" lvl="0" algn="l" rtl="0">
              <a:lnSpc>
                <a:spcPct val="90000"/>
              </a:lnSpc>
              <a:spcBef>
                <a:spcPts val="600"/>
              </a:spcBef>
              <a:spcAft>
                <a:spcPts val="0"/>
              </a:spcAft>
              <a:buClr>
                <a:schemeClr val="lt1"/>
              </a:buClr>
              <a:buSzPts val="3200"/>
              <a:buFont typeface="Arial"/>
              <a:buNone/>
              <a:defRPr sz="3200" b="0" i="0" u="none" strike="noStrike" cap="none">
                <a:solidFill>
                  <a:schemeClr val="lt1"/>
                </a:solidFill>
                <a:latin typeface="Georgia"/>
                <a:ea typeface="Georgia"/>
                <a:cs typeface="Georgia"/>
                <a:sym typeface="Georgia"/>
              </a:defRPr>
            </a:lvl1pPr>
            <a:lvl2pPr marR="0" lvl="1" algn="ctr" rtl="0">
              <a:lnSpc>
                <a:spcPct val="100000"/>
              </a:lnSpc>
              <a:spcBef>
                <a:spcPts val="200"/>
              </a:spcBef>
              <a:spcAft>
                <a:spcPts val="0"/>
              </a:spcAft>
              <a:buClr>
                <a:srgbClr val="888888"/>
              </a:buClr>
              <a:buSzPts val="1000"/>
              <a:buFont typeface="Noto Sans Symbols"/>
              <a:buNone/>
              <a:defRPr sz="1000" b="0" i="0" u="none" strike="noStrike" cap="none">
                <a:solidFill>
                  <a:srgbClr val="888888"/>
                </a:solidFill>
                <a:latin typeface="Arial"/>
                <a:ea typeface="Arial"/>
                <a:cs typeface="Arial"/>
                <a:sym typeface="Arial"/>
              </a:defRPr>
            </a:lvl2pPr>
            <a:lvl3pPr marR="0" lvl="2" algn="ctr" rtl="0">
              <a:lnSpc>
                <a:spcPct val="100000"/>
              </a:lnSpc>
              <a:spcBef>
                <a:spcPts val="180"/>
              </a:spcBef>
              <a:spcAft>
                <a:spcPts val="0"/>
              </a:spcAft>
              <a:buClr>
                <a:srgbClr val="888888"/>
              </a:buClr>
              <a:buSzPts val="900"/>
              <a:buFont typeface="Arial"/>
              <a:buNone/>
              <a:defRPr sz="900" b="0" i="0" u="none" strike="noStrike" cap="none">
                <a:solidFill>
                  <a:srgbClr val="888888"/>
                </a:solidFill>
                <a:latin typeface="Arial"/>
                <a:ea typeface="Arial"/>
                <a:cs typeface="Arial"/>
                <a:sym typeface="Arial"/>
              </a:defRPr>
            </a:lvl3pPr>
            <a:lvl4pPr marR="0" lvl="3" algn="ctr" rtl="0">
              <a:lnSpc>
                <a:spcPct val="100000"/>
              </a:lnSpc>
              <a:spcBef>
                <a:spcPts val="160"/>
              </a:spcBef>
              <a:spcAft>
                <a:spcPts val="0"/>
              </a:spcAft>
              <a:buClr>
                <a:srgbClr val="888888"/>
              </a:buClr>
              <a:buSzPts val="800"/>
              <a:buFont typeface="Arial"/>
              <a:buNone/>
              <a:defRPr sz="800" b="0" i="0" u="none" strike="noStrike" cap="none">
                <a:solidFill>
                  <a:srgbClr val="888888"/>
                </a:solidFill>
                <a:latin typeface="Arial"/>
                <a:ea typeface="Arial"/>
                <a:cs typeface="Arial"/>
                <a:sym typeface="Arial"/>
              </a:defRPr>
            </a:lvl4pPr>
            <a:lvl5pPr marR="0" lvl="4" algn="ctr" rtl="0">
              <a:lnSpc>
                <a:spcPct val="100000"/>
              </a:lnSpc>
              <a:spcBef>
                <a:spcPts val="140"/>
              </a:spcBef>
              <a:spcAft>
                <a:spcPts val="0"/>
              </a:spcAft>
              <a:buClr>
                <a:srgbClr val="888888"/>
              </a:buClr>
              <a:buSzPts val="700"/>
              <a:buFont typeface="Arial"/>
              <a:buNone/>
              <a:defRPr sz="700" b="0" i="0" u="none" strike="noStrike" cap="none">
                <a:solidFill>
                  <a:srgbClr val="888888"/>
                </a:solidFill>
                <a:latin typeface="Arial"/>
                <a:ea typeface="Arial"/>
                <a:cs typeface="Arial"/>
                <a:sym typeface="Arial"/>
              </a:defRPr>
            </a:lvl5pPr>
            <a:lvl6pPr marR="0" lvl="5"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a:ea typeface="Arial"/>
                <a:cs typeface="Arial"/>
                <a:sym typeface="Arial"/>
              </a:defRPr>
            </a:lvl6pPr>
            <a:lvl7pPr marR="0" lvl="6"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a:ea typeface="Arial"/>
                <a:cs typeface="Arial"/>
                <a:sym typeface="Arial"/>
              </a:defRPr>
            </a:lvl7pPr>
            <a:lvl8pPr marR="0" lvl="7"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a:ea typeface="Arial"/>
                <a:cs typeface="Arial"/>
                <a:sym typeface="Arial"/>
              </a:defRPr>
            </a:lvl8pPr>
            <a:lvl9pPr marR="0" lvl="8"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a:ea typeface="Arial"/>
                <a:cs typeface="Arial"/>
                <a:sym typeface="Arial"/>
              </a:defRPr>
            </a:lvl9pPr>
          </a:lstStyle>
          <a:p>
            <a:endParaRPr/>
          </a:p>
        </p:txBody>
      </p:sp>
      <p:sp>
        <p:nvSpPr>
          <p:cNvPr id="1014" name="Google Shape;1014;p109"/>
          <p:cNvSpPr txBox="1">
            <a:spLocks noGrp="1"/>
          </p:cNvSpPr>
          <p:nvPr>
            <p:ph type="dt" idx="10"/>
          </p:nvPr>
        </p:nvSpPr>
        <p:spPr>
          <a:xfrm>
            <a:off x="424070" y="5276020"/>
            <a:ext cx="2133600" cy="273900"/>
          </a:xfrm>
          <a:prstGeom prst="rect">
            <a:avLst/>
          </a:prstGeom>
          <a:noFill/>
          <a:ln>
            <a:noFill/>
          </a:ln>
        </p:spPr>
        <p:txBody>
          <a:bodyPr spcFirstLastPara="1" wrap="square" lIns="91425" tIns="91425" rIns="91425" bIns="91425" anchor="ctr" anchorCtr="0">
            <a:noAutofit/>
          </a:bodyPr>
          <a:lstStyle>
            <a:lvl1pPr marR="0" lvl="0" algn="l" rtl="0">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9pPr>
          </a:lstStyle>
          <a:p>
            <a:endParaRPr/>
          </a:p>
        </p:txBody>
      </p:sp>
      <p:sp>
        <p:nvSpPr>
          <p:cNvPr id="1015" name="Google Shape;1015;p109"/>
          <p:cNvSpPr txBox="1">
            <a:spLocks noGrp="1"/>
          </p:cNvSpPr>
          <p:nvPr>
            <p:ph type="ftr" idx="11"/>
          </p:nvPr>
        </p:nvSpPr>
        <p:spPr>
          <a:xfrm>
            <a:off x="191323" y="5734085"/>
            <a:ext cx="2895600" cy="92400"/>
          </a:xfrm>
          <a:prstGeom prst="rect">
            <a:avLst/>
          </a:prstGeom>
          <a:noFill/>
          <a:ln>
            <a:noFill/>
          </a:ln>
        </p:spPr>
        <p:txBody>
          <a:bodyPr spcFirstLastPara="1" wrap="square" lIns="91425" tIns="91425" rIns="91425" bIns="91425" anchor="ctr" anchorCtr="0">
            <a:noAutofit/>
          </a:bodyPr>
          <a:lstStyle>
            <a:lvl1pPr marR="0" lvl="0" algn="l" rtl="0">
              <a:lnSpc>
                <a:spcPct val="100000"/>
              </a:lnSpc>
              <a:spcBef>
                <a:spcPts val="0"/>
              </a:spcBef>
              <a:spcAft>
                <a:spcPts val="0"/>
              </a:spcAft>
              <a:buClr>
                <a:schemeClr val="lt2"/>
              </a:buClr>
              <a:buSzPts val="600"/>
              <a:buFont typeface="Arial"/>
              <a:buNone/>
              <a:defRPr sz="600" b="0" i="0" u="none" strike="noStrike" cap="none">
                <a:solidFill>
                  <a:schemeClr val="lt2"/>
                </a:solidFill>
                <a:latin typeface="Arial"/>
                <a:ea typeface="Arial"/>
                <a:cs typeface="Arial"/>
                <a:sym typeface="Arial"/>
              </a:defRPr>
            </a:lvl1pPr>
            <a:lvl2pPr marR="0" lvl="1"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9pPr>
          </a:lstStyle>
          <a:p>
            <a:endParaRPr/>
          </a:p>
        </p:txBody>
      </p:sp>
      <p:sp>
        <p:nvSpPr>
          <p:cNvPr id="1016" name="Google Shape;1016;p109"/>
          <p:cNvSpPr txBox="1">
            <a:spLocks noGrp="1"/>
          </p:cNvSpPr>
          <p:nvPr>
            <p:ph type="sldNum" idx="12"/>
          </p:nvPr>
        </p:nvSpPr>
        <p:spPr>
          <a:xfrm>
            <a:off x="6700838" y="5427553"/>
            <a:ext cx="2133600" cy="123000"/>
          </a:xfrm>
          <a:prstGeom prst="rect">
            <a:avLst/>
          </a:prstGeom>
          <a:noFill/>
          <a:ln>
            <a:noFill/>
          </a:ln>
        </p:spPr>
        <p:txBody>
          <a:bodyPr spcFirstLastPara="1" wrap="square" lIns="0" tIns="0" rIns="0" bIns="0" anchor="ctr" anchorCtr="0">
            <a:noAutofit/>
          </a:bodyPr>
          <a:lstStyle>
            <a:lvl1pPr marL="0" marR="0" lvl="0" indent="0" algn="r" rtl="0">
              <a:lnSpc>
                <a:spcPct val="100000"/>
              </a:lnSpc>
              <a:spcBef>
                <a:spcPts val="0"/>
              </a:spcBef>
              <a:spcAft>
                <a:spcPts val="0"/>
              </a:spcAft>
              <a:buClr>
                <a:schemeClr val="dk1"/>
              </a:buClr>
              <a:buSzPts val="200"/>
              <a:buFont typeface="Arial"/>
              <a:buNone/>
              <a:defRPr sz="800" b="0" i="0" u="none" strike="noStrike" cap="none">
                <a:solidFill>
                  <a:schemeClr val="dk1"/>
                </a:solidFill>
                <a:latin typeface="Arial"/>
                <a:ea typeface="Arial"/>
                <a:cs typeface="Arial"/>
                <a:sym typeface="Arial"/>
              </a:defRPr>
            </a:lvl1pPr>
            <a:lvl2pPr marL="0" marR="0" lvl="1" indent="0" algn="r" rtl="0">
              <a:lnSpc>
                <a:spcPct val="100000"/>
              </a:lnSpc>
              <a:spcBef>
                <a:spcPts val="0"/>
              </a:spcBef>
              <a:spcAft>
                <a:spcPts val="0"/>
              </a:spcAft>
              <a:buClr>
                <a:schemeClr val="dk1"/>
              </a:buClr>
              <a:buSzPts val="200"/>
              <a:buFont typeface="Arial"/>
              <a:buNone/>
              <a:defRPr sz="800" b="0" i="0" u="none" strike="noStrike" cap="none">
                <a:solidFill>
                  <a:schemeClr val="dk1"/>
                </a:solidFill>
                <a:latin typeface="Arial"/>
                <a:ea typeface="Arial"/>
                <a:cs typeface="Arial"/>
                <a:sym typeface="Arial"/>
              </a:defRPr>
            </a:lvl2pPr>
            <a:lvl3pPr marL="0" marR="0" lvl="2" indent="0" algn="r" rtl="0">
              <a:lnSpc>
                <a:spcPct val="100000"/>
              </a:lnSpc>
              <a:spcBef>
                <a:spcPts val="0"/>
              </a:spcBef>
              <a:spcAft>
                <a:spcPts val="0"/>
              </a:spcAft>
              <a:buClr>
                <a:schemeClr val="dk1"/>
              </a:buClr>
              <a:buSzPts val="200"/>
              <a:buFont typeface="Arial"/>
              <a:buNone/>
              <a:defRPr sz="800" b="0" i="0" u="none" strike="noStrike" cap="none">
                <a:solidFill>
                  <a:schemeClr val="dk1"/>
                </a:solidFill>
                <a:latin typeface="Arial"/>
                <a:ea typeface="Arial"/>
                <a:cs typeface="Arial"/>
                <a:sym typeface="Arial"/>
              </a:defRPr>
            </a:lvl3pPr>
            <a:lvl4pPr marL="0" marR="0" lvl="3" indent="0" algn="r" rtl="0">
              <a:lnSpc>
                <a:spcPct val="100000"/>
              </a:lnSpc>
              <a:spcBef>
                <a:spcPts val="0"/>
              </a:spcBef>
              <a:spcAft>
                <a:spcPts val="0"/>
              </a:spcAft>
              <a:buClr>
                <a:schemeClr val="dk1"/>
              </a:buClr>
              <a:buSzPts val="200"/>
              <a:buFont typeface="Arial"/>
              <a:buNone/>
              <a:defRPr sz="800" b="0" i="0" u="none" strike="noStrike" cap="none">
                <a:solidFill>
                  <a:schemeClr val="dk1"/>
                </a:solidFill>
                <a:latin typeface="Arial"/>
                <a:ea typeface="Arial"/>
                <a:cs typeface="Arial"/>
                <a:sym typeface="Arial"/>
              </a:defRPr>
            </a:lvl4pPr>
            <a:lvl5pPr marL="0" marR="0" lvl="4" indent="0" algn="r" rtl="0">
              <a:lnSpc>
                <a:spcPct val="100000"/>
              </a:lnSpc>
              <a:spcBef>
                <a:spcPts val="0"/>
              </a:spcBef>
              <a:spcAft>
                <a:spcPts val="0"/>
              </a:spcAft>
              <a:buClr>
                <a:schemeClr val="dk1"/>
              </a:buClr>
              <a:buSzPts val="200"/>
              <a:buFont typeface="Arial"/>
              <a:buNone/>
              <a:defRPr sz="800" b="0" i="0" u="none" strike="noStrike" cap="none">
                <a:solidFill>
                  <a:schemeClr val="dk1"/>
                </a:solidFill>
                <a:latin typeface="Arial"/>
                <a:ea typeface="Arial"/>
                <a:cs typeface="Arial"/>
                <a:sym typeface="Arial"/>
              </a:defRPr>
            </a:lvl5pPr>
            <a:lvl6pPr marL="0" marR="0" lvl="5" indent="0" algn="r" rtl="0">
              <a:lnSpc>
                <a:spcPct val="100000"/>
              </a:lnSpc>
              <a:spcBef>
                <a:spcPts val="0"/>
              </a:spcBef>
              <a:spcAft>
                <a:spcPts val="0"/>
              </a:spcAft>
              <a:buClr>
                <a:schemeClr val="dk1"/>
              </a:buClr>
              <a:buSzPts val="200"/>
              <a:buFont typeface="Arial"/>
              <a:buNone/>
              <a:defRPr sz="800" b="0" i="0" u="none" strike="noStrike" cap="none">
                <a:solidFill>
                  <a:schemeClr val="dk1"/>
                </a:solidFill>
                <a:latin typeface="Arial"/>
                <a:ea typeface="Arial"/>
                <a:cs typeface="Arial"/>
                <a:sym typeface="Arial"/>
              </a:defRPr>
            </a:lvl6pPr>
            <a:lvl7pPr marL="0" marR="0" lvl="6" indent="0" algn="r" rtl="0">
              <a:lnSpc>
                <a:spcPct val="100000"/>
              </a:lnSpc>
              <a:spcBef>
                <a:spcPts val="0"/>
              </a:spcBef>
              <a:spcAft>
                <a:spcPts val="0"/>
              </a:spcAft>
              <a:buClr>
                <a:schemeClr val="dk1"/>
              </a:buClr>
              <a:buSzPts val="200"/>
              <a:buFont typeface="Arial"/>
              <a:buNone/>
              <a:defRPr sz="800" b="0" i="0" u="none" strike="noStrike" cap="none">
                <a:solidFill>
                  <a:schemeClr val="dk1"/>
                </a:solidFill>
                <a:latin typeface="Arial"/>
                <a:ea typeface="Arial"/>
                <a:cs typeface="Arial"/>
                <a:sym typeface="Arial"/>
              </a:defRPr>
            </a:lvl7pPr>
            <a:lvl8pPr marL="0" marR="0" lvl="7" indent="0" algn="r" rtl="0">
              <a:lnSpc>
                <a:spcPct val="100000"/>
              </a:lnSpc>
              <a:spcBef>
                <a:spcPts val="0"/>
              </a:spcBef>
              <a:spcAft>
                <a:spcPts val="0"/>
              </a:spcAft>
              <a:buClr>
                <a:schemeClr val="dk1"/>
              </a:buClr>
              <a:buSzPts val="200"/>
              <a:buFont typeface="Arial"/>
              <a:buNone/>
              <a:defRPr sz="800" b="0" i="0" u="none" strike="noStrike" cap="none">
                <a:solidFill>
                  <a:schemeClr val="dk1"/>
                </a:solidFill>
                <a:latin typeface="Arial"/>
                <a:ea typeface="Arial"/>
                <a:cs typeface="Arial"/>
                <a:sym typeface="Arial"/>
              </a:defRPr>
            </a:lvl8pPr>
            <a:lvl9pPr marL="0" marR="0" lvl="8" indent="0" algn="r" rtl="0">
              <a:lnSpc>
                <a:spcPct val="100000"/>
              </a:lnSpc>
              <a:spcBef>
                <a:spcPts val="0"/>
              </a:spcBef>
              <a:spcAft>
                <a:spcPts val="0"/>
              </a:spcAft>
              <a:buClr>
                <a:schemeClr val="dk1"/>
              </a:buClr>
              <a:buSzPts val="200"/>
              <a:buFont typeface="Arial"/>
              <a:buNone/>
              <a:defRPr sz="8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1017" name="Google Shape;1017;p109"/>
          <p:cNvSpPr txBox="1">
            <a:spLocks noGrp="1"/>
          </p:cNvSpPr>
          <p:nvPr>
            <p:ph type="body" idx="2"/>
          </p:nvPr>
        </p:nvSpPr>
        <p:spPr>
          <a:xfrm>
            <a:off x="309563" y="380356"/>
            <a:ext cx="3424200" cy="2154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280"/>
              </a:spcBef>
              <a:spcAft>
                <a:spcPts val="0"/>
              </a:spcAft>
              <a:buClr>
                <a:schemeClr val="lt1"/>
              </a:buClr>
              <a:buSzPts val="1400"/>
              <a:buFont typeface="Arial"/>
              <a:buNone/>
              <a:defRPr sz="1400" b="0" i="0" u="none" strike="noStrike" cap="none">
                <a:solidFill>
                  <a:schemeClr val="lt1"/>
                </a:solidFill>
                <a:latin typeface="Georgia"/>
                <a:ea typeface="Georgia"/>
                <a:cs typeface="Georgia"/>
                <a:sym typeface="Georgia"/>
              </a:defRPr>
            </a:lvl1pPr>
            <a:lvl2pPr marL="914400" marR="0" lvl="1" indent="-292100" algn="l" rtl="0">
              <a:lnSpc>
                <a:spcPct val="100000"/>
              </a:lnSpc>
              <a:spcBef>
                <a:spcPts val="200"/>
              </a:spcBef>
              <a:spcAft>
                <a:spcPts val="0"/>
              </a:spcAft>
              <a:buClr>
                <a:schemeClr val="lt2"/>
              </a:buClr>
              <a:buSzPts val="1000"/>
              <a:buFont typeface="Noto Sans Symbols"/>
              <a:buChar char="▪"/>
              <a:defRPr sz="1000" b="0" i="0" u="none" strike="noStrike" cap="none">
                <a:solidFill>
                  <a:schemeClr val="lt2"/>
                </a:solidFill>
                <a:latin typeface="Arial"/>
                <a:ea typeface="Arial"/>
                <a:cs typeface="Arial"/>
                <a:sym typeface="Arial"/>
              </a:defRPr>
            </a:lvl2pPr>
            <a:lvl3pPr marL="1371600" marR="0" lvl="2" indent="-285750" algn="l" rtl="0">
              <a:lnSpc>
                <a:spcPct val="100000"/>
              </a:lnSpc>
              <a:spcBef>
                <a:spcPts val="180"/>
              </a:spcBef>
              <a:spcAft>
                <a:spcPts val="0"/>
              </a:spcAft>
              <a:buClr>
                <a:schemeClr val="lt2"/>
              </a:buClr>
              <a:buSzPts val="900"/>
              <a:buFont typeface="Arial"/>
              <a:buChar char="–"/>
              <a:defRPr sz="900" b="0" i="0" u="none" strike="noStrike" cap="none">
                <a:solidFill>
                  <a:schemeClr val="lt2"/>
                </a:solidFill>
                <a:latin typeface="Arial"/>
                <a:ea typeface="Arial"/>
                <a:cs typeface="Arial"/>
                <a:sym typeface="Arial"/>
              </a:defRPr>
            </a:lvl3pPr>
            <a:lvl4pPr marL="1828800" marR="0" lvl="3" indent="-279400" algn="l" rtl="0">
              <a:lnSpc>
                <a:spcPct val="100000"/>
              </a:lnSpc>
              <a:spcBef>
                <a:spcPts val="160"/>
              </a:spcBef>
              <a:spcAft>
                <a:spcPts val="0"/>
              </a:spcAft>
              <a:buClr>
                <a:schemeClr val="lt2"/>
              </a:buClr>
              <a:buSzPts val="800"/>
              <a:buFont typeface="Arial"/>
              <a:buChar char="•"/>
              <a:defRPr sz="800" b="0" i="0" u="none" strike="noStrike" cap="none">
                <a:solidFill>
                  <a:schemeClr val="lt2"/>
                </a:solidFill>
                <a:latin typeface="Arial"/>
                <a:ea typeface="Arial"/>
                <a:cs typeface="Arial"/>
                <a:sym typeface="Arial"/>
              </a:defRPr>
            </a:lvl4pPr>
            <a:lvl5pPr marL="2286000" marR="0" lvl="4" indent="-273050" algn="l" rtl="0">
              <a:lnSpc>
                <a:spcPct val="100000"/>
              </a:lnSpc>
              <a:spcBef>
                <a:spcPts val="140"/>
              </a:spcBef>
              <a:spcAft>
                <a:spcPts val="0"/>
              </a:spcAft>
              <a:buClr>
                <a:schemeClr val="lt2"/>
              </a:buClr>
              <a:buSzPts val="700"/>
              <a:buFont typeface="Arial"/>
              <a:buChar char="–"/>
              <a:defRPr sz="700" b="0" i="0" u="none" strike="noStrike" cap="none">
                <a:solidFill>
                  <a:schemeClr val="lt2"/>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018" name="Google Shape;1018;p109"/>
          <p:cNvSpPr txBox="1">
            <a:spLocks noGrp="1"/>
          </p:cNvSpPr>
          <p:nvPr>
            <p:ph type="body" idx="3"/>
          </p:nvPr>
        </p:nvSpPr>
        <p:spPr>
          <a:xfrm>
            <a:off x="6869681" y="4499653"/>
            <a:ext cx="1941000" cy="246300"/>
          </a:xfrm>
          <a:prstGeom prst="rect">
            <a:avLst/>
          </a:prstGeom>
          <a:noFill/>
          <a:ln>
            <a:noFill/>
          </a:ln>
        </p:spPr>
        <p:txBody>
          <a:bodyPr spcFirstLastPara="1" wrap="square" lIns="91425" tIns="91425" rIns="91425" bIns="91425" anchor="t" anchorCtr="0">
            <a:noAutofit/>
          </a:bodyPr>
          <a:lstStyle>
            <a:lvl1pPr marL="457200" marR="0" lvl="0" indent="-228600" algn="r" rtl="0">
              <a:lnSpc>
                <a:spcPct val="100000"/>
              </a:lnSpc>
              <a:spcBef>
                <a:spcPts val="0"/>
              </a:spcBef>
              <a:spcAft>
                <a:spcPts val="0"/>
              </a:spcAft>
              <a:buClr>
                <a:schemeClr val="lt1"/>
              </a:buClr>
              <a:buSzPts val="800"/>
              <a:buFont typeface="Arial"/>
              <a:buNone/>
              <a:defRPr sz="800" b="0" i="0" u="none" strike="noStrike" cap="none">
                <a:solidFill>
                  <a:schemeClr val="lt1"/>
                </a:solidFill>
                <a:latin typeface="Georgia"/>
                <a:ea typeface="Georgia"/>
                <a:cs typeface="Georgia"/>
                <a:sym typeface="Georgia"/>
              </a:defRPr>
            </a:lvl1pPr>
            <a:lvl2pPr marL="914400" marR="0" lvl="1" indent="-228600" algn="r" rtl="0">
              <a:lnSpc>
                <a:spcPct val="100000"/>
              </a:lnSpc>
              <a:spcBef>
                <a:spcPts val="0"/>
              </a:spcBef>
              <a:spcAft>
                <a:spcPts val="0"/>
              </a:spcAft>
              <a:buClr>
                <a:schemeClr val="lt1"/>
              </a:buClr>
              <a:buSzPts val="800"/>
              <a:buFont typeface="Noto Sans Symbols"/>
              <a:buNone/>
              <a:defRPr sz="800" b="0" i="1" u="none" strike="noStrike" cap="none">
                <a:solidFill>
                  <a:schemeClr val="lt1"/>
                </a:solidFill>
                <a:latin typeface="Georgia"/>
                <a:ea typeface="Georgia"/>
                <a:cs typeface="Georgia"/>
                <a:sym typeface="Georgia"/>
              </a:defRPr>
            </a:lvl2pPr>
            <a:lvl3pPr marL="1371600" marR="0" lvl="2" indent="-285750" algn="l" rtl="0">
              <a:lnSpc>
                <a:spcPct val="100000"/>
              </a:lnSpc>
              <a:spcBef>
                <a:spcPts val="180"/>
              </a:spcBef>
              <a:spcAft>
                <a:spcPts val="0"/>
              </a:spcAft>
              <a:buClr>
                <a:schemeClr val="lt2"/>
              </a:buClr>
              <a:buSzPts val="900"/>
              <a:buFont typeface="Arial"/>
              <a:buChar char="–"/>
              <a:defRPr sz="900" b="0" i="0" u="none" strike="noStrike" cap="none">
                <a:solidFill>
                  <a:schemeClr val="lt2"/>
                </a:solidFill>
                <a:latin typeface="Arial"/>
                <a:ea typeface="Arial"/>
                <a:cs typeface="Arial"/>
                <a:sym typeface="Arial"/>
              </a:defRPr>
            </a:lvl3pPr>
            <a:lvl4pPr marL="1828800" marR="0" lvl="3" indent="-279400" algn="l" rtl="0">
              <a:lnSpc>
                <a:spcPct val="100000"/>
              </a:lnSpc>
              <a:spcBef>
                <a:spcPts val="160"/>
              </a:spcBef>
              <a:spcAft>
                <a:spcPts val="0"/>
              </a:spcAft>
              <a:buClr>
                <a:schemeClr val="lt2"/>
              </a:buClr>
              <a:buSzPts val="800"/>
              <a:buFont typeface="Arial"/>
              <a:buChar char="•"/>
              <a:defRPr sz="800" b="0" i="0" u="none" strike="noStrike" cap="none">
                <a:solidFill>
                  <a:schemeClr val="lt2"/>
                </a:solidFill>
                <a:latin typeface="Arial"/>
                <a:ea typeface="Arial"/>
                <a:cs typeface="Arial"/>
                <a:sym typeface="Arial"/>
              </a:defRPr>
            </a:lvl4pPr>
            <a:lvl5pPr marL="2286000" marR="0" lvl="4" indent="-273050" algn="l" rtl="0">
              <a:lnSpc>
                <a:spcPct val="100000"/>
              </a:lnSpc>
              <a:spcBef>
                <a:spcPts val="140"/>
              </a:spcBef>
              <a:spcAft>
                <a:spcPts val="0"/>
              </a:spcAft>
              <a:buClr>
                <a:schemeClr val="lt2"/>
              </a:buClr>
              <a:buSzPts val="700"/>
              <a:buFont typeface="Arial"/>
              <a:buChar char="–"/>
              <a:defRPr sz="700" b="0" i="0" u="none" strike="noStrike" cap="none">
                <a:solidFill>
                  <a:schemeClr val="lt2"/>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019" name="Google Shape;1019;p109"/>
          <p:cNvSpPr/>
          <p:nvPr/>
        </p:nvSpPr>
        <p:spPr>
          <a:xfrm>
            <a:off x="-9524" y="3346064"/>
            <a:ext cx="9141600" cy="98400"/>
          </a:xfrm>
          <a:custGeom>
            <a:avLst/>
            <a:gdLst/>
            <a:ahLst/>
            <a:cxnLst/>
            <a:rect l="l" t="t" r="r" b="b"/>
            <a:pathLst>
              <a:path w="120000" h="120000" extrusionOk="0">
                <a:moveTo>
                  <a:pt x="120000" y="0"/>
                </a:moveTo>
                <a:lnTo>
                  <a:pt x="15282" y="0"/>
                </a:lnTo>
                <a:cubicBezTo>
                  <a:pt x="14926" y="39996"/>
                  <a:pt x="14571" y="80004"/>
                  <a:pt x="14228" y="120000"/>
                </a:cubicBezTo>
                <a:cubicBezTo>
                  <a:pt x="13827" y="80004"/>
                  <a:pt x="13426" y="39996"/>
                  <a:pt x="13036" y="0"/>
                </a:cubicBezTo>
                <a:lnTo>
                  <a:pt x="0" y="0"/>
                </a:lnTo>
              </a:path>
            </a:pathLst>
          </a:custGeom>
          <a:noFill/>
          <a:ln w="9525" cap="rnd" cmpd="sng">
            <a:solidFill>
              <a:srgbClr val="E1301E"/>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pic>
        <p:nvPicPr>
          <p:cNvPr id="1020" name="Google Shape;1020;p109" descr="C:\Users\OFFICE~1\AppData\Local\Temp\vmware-Office ROI\VMwareDnD\d95b34d1\pwc_logo_white.png"/>
          <p:cNvPicPr preferRelativeResize="0"/>
          <p:nvPr/>
        </p:nvPicPr>
        <p:blipFill rotWithShape="1">
          <a:blip r:embed="rId2">
            <a:alphaModFix/>
          </a:blip>
          <a:srcRect/>
          <a:stretch/>
        </p:blipFill>
        <p:spPr>
          <a:xfrm>
            <a:off x="331093" y="4145767"/>
            <a:ext cx="768096" cy="583753"/>
          </a:xfrm>
          <a:prstGeom prst="rect">
            <a:avLst/>
          </a:prstGeom>
          <a:noFill/>
          <a:ln>
            <a:noFill/>
          </a:ln>
        </p:spPr>
      </p:pic>
    </p:spTree>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matchingName="Chapter Head">
  <p:cSld name="Chapter Head">
    <p:bg>
      <p:bgPr>
        <a:solidFill>
          <a:schemeClr val="dk1"/>
        </a:solidFill>
        <a:effectLst/>
      </p:bgPr>
    </p:bg>
    <p:spTree>
      <p:nvGrpSpPr>
        <p:cNvPr id="1" name="Shape 1021"/>
        <p:cNvGrpSpPr/>
        <p:nvPr/>
      </p:nvGrpSpPr>
      <p:grpSpPr>
        <a:xfrm>
          <a:off x="0" y="0"/>
          <a:ext cx="0" cy="0"/>
          <a:chOff x="0" y="0"/>
          <a:chExt cx="0" cy="0"/>
        </a:xfrm>
      </p:grpSpPr>
      <p:sp>
        <p:nvSpPr>
          <p:cNvPr id="1022" name="Google Shape;1022;p110"/>
          <p:cNvSpPr txBox="1">
            <a:spLocks noGrp="1"/>
          </p:cNvSpPr>
          <p:nvPr>
            <p:ph type="title"/>
          </p:nvPr>
        </p:nvSpPr>
        <p:spPr>
          <a:xfrm>
            <a:off x="309562" y="122664"/>
            <a:ext cx="8834400" cy="12003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dk2"/>
              </a:buClr>
              <a:buSzPts val="7800"/>
              <a:buFont typeface="Georgia"/>
              <a:buNone/>
              <a:defRPr sz="7800" b="0" i="0" u="none" strike="noStrike" cap="none">
                <a:solidFill>
                  <a:schemeClr val="dk2"/>
                </a:solidFill>
                <a:latin typeface="Georgia"/>
                <a:ea typeface="Georgia"/>
                <a:cs typeface="Georgia"/>
                <a:sym typeface="Georgia"/>
              </a:defRPr>
            </a:lvl1pPr>
            <a:lvl2pPr lvl="1" rtl="0">
              <a:spcBef>
                <a:spcPts val="0"/>
              </a:spcBef>
              <a:spcAft>
                <a:spcPts val="0"/>
              </a:spcAft>
              <a:buSzPts val="1800"/>
              <a:buFont typeface="Arial"/>
              <a:buNone/>
              <a:defRPr sz="1800"/>
            </a:lvl2pPr>
            <a:lvl3pPr lvl="2" rtl="0">
              <a:spcBef>
                <a:spcPts val="0"/>
              </a:spcBef>
              <a:spcAft>
                <a:spcPts val="0"/>
              </a:spcAft>
              <a:buSzPts val="1800"/>
              <a:buFont typeface="Arial"/>
              <a:buNone/>
              <a:defRPr sz="1800"/>
            </a:lvl3pPr>
            <a:lvl4pPr lvl="3" rtl="0">
              <a:spcBef>
                <a:spcPts val="0"/>
              </a:spcBef>
              <a:spcAft>
                <a:spcPts val="0"/>
              </a:spcAft>
              <a:buSzPts val="1800"/>
              <a:buFont typeface="Arial"/>
              <a:buNone/>
              <a:defRPr sz="1800"/>
            </a:lvl4pPr>
            <a:lvl5pPr lvl="4" rtl="0">
              <a:spcBef>
                <a:spcPts val="0"/>
              </a:spcBef>
              <a:spcAft>
                <a:spcPts val="0"/>
              </a:spcAft>
              <a:buSzPts val="1800"/>
              <a:buFont typeface="Arial"/>
              <a:buNone/>
              <a:defRPr sz="1800"/>
            </a:lvl5pPr>
            <a:lvl6pPr lvl="5" rtl="0">
              <a:spcBef>
                <a:spcPts val="0"/>
              </a:spcBef>
              <a:spcAft>
                <a:spcPts val="0"/>
              </a:spcAft>
              <a:buSzPts val="1800"/>
              <a:buFont typeface="Arial"/>
              <a:buNone/>
              <a:defRPr sz="1800"/>
            </a:lvl6pPr>
            <a:lvl7pPr lvl="6" rtl="0">
              <a:spcBef>
                <a:spcPts val="0"/>
              </a:spcBef>
              <a:spcAft>
                <a:spcPts val="0"/>
              </a:spcAft>
              <a:buSzPts val="1800"/>
              <a:buFont typeface="Arial"/>
              <a:buNone/>
              <a:defRPr sz="1800"/>
            </a:lvl7pPr>
            <a:lvl8pPr lvl="7" rtl="0">
              <a:spcBef>
                <a:spcPts val="0"/>
              </a:spcBef>
              <a:spcAft>
                <a:spcPts val="0"/>
              </a:spcAft>
              <a:buSzPts val="1800"/>
              <a:buFont typeface="Arial"/>
              <a:buNone/>
              <a:defRPr sz="1800"/>
            </a:lvl8pPr>
            <a:lvl9pPr lvl="8" rtl="0">
              <a:spcBef>
                <a:spcPts val="0"/>
              </a:spcBef>
              <a:spcAft>
                <a:spcPts val="0"/>
              </a:spcAft>
              <a:buSzPts val="1800"/>
              <a:buFont typeface="Arial"/>
              <a:buNone/>
              <a:defRPr sz="1800"/>
            </a:lvl9pPr>
          </a:lstStyle>
          <a:p>
            <a:endParaRPr/>
          </a:p>
        </p:txBody>
      </p:sp>
      <p:sp>
        <p:nvSpPr>
          <p:cNvPr id="1023" name="Google Shape;1023;p110"/>
          <p:cNvSpPr txBox="1">
            <a:spLocks noGrp="1"/>
          </p:cNvSpPr>
          <p:nvPr>
            <p:ph type="body" idx="1"/>
          </p:nvPr>
        </p:nvSpPr>
        <p:spPr>
          <a:xfrm>
            <a:off x="309563" y="1196432"/>
            <a:ext cx="7772400" cy="4923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640"/>
              </a:spcBef>
              <a:spcAft>
                <a:spcPts val="0"/>
              </a:spcAft>
              <a:buClr>
                <a:schemeClr val="lt1"/>
              </a:buClr>
              <a:buSzPts val="3200"/>
              <a:buFont typeface="Arial"/>
              <a:buNone/>
              <a:defRPr sz="3200" b="0" i="0" u="none" strike="noStrike" cap="none">
                <a:solidFill>
                  <a:schemeClr val="lt1"/>
                </a:solidFill>
                <a:latin typeface="Georgia"/>
                <a:ea typeface="Georgia"/>
                <a:cs typeface="Georgia"/>
                <a:sym typeface="Georgia"/>
              </a:defRPr>
            </a:lvl1pPr>
            <a:lvl2pPr marL="914400" marR="0" lvl="1" indent="-228600" algn="l" rtl="0">
              <a:lnSpc>
                <a:spcPct val="100000"/>
              </a:lnSpc>
              <a:spcBef>
                <a:spcPts val="360"/>
              </a:spcBef>
              <a:spcAft>
                <a:spcPts val="0"/>
              </a:spcAft>
              <a:buClr>
                <a:srgbClr val="888888"/>
              </a:buClr>
              <a:buSzPts val="1800"/>
              <a:buFont typeface="Noto Sans Symbols"/>
              <a:buNone/>
              <a:defRPr sz="1800" b="0" i="0" u="none" strike="noStrike" cap="none">
                <a:solidFill>
                  <a:srgbClr val="888888"/>
                </a:solidFill>
                <a:latin typeface="Arial"/>
                <a:ea typeface="Arial"/>
                <a:cs typeface="Arial"/>
                <a:sym typeface="Arial"/>
              </a:defRPr>
            </a:lvl2pPr>
            <a:lvl3pPr marL="1371600" marR="0" lvl="2" indent="-228600" algn="l"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rial"/>
                <a:ea typeface="Arial"/>
                <a:cs typeface="Arial"/>
                <a:sym typeface="Arial"/>
              </a:defRPr>
            </a:lvl3pPr>
            <a:lvl4pPr marL="1828800" marR="0" lvl="3" indent="-228600" algn="l" rtl="0">
              <a:lnSpc>
                <a:spcPct val="100000"/>
              </a:lnSpc>
              <a:spcBef>
                <a:spcPts val="280"/>
              </a:spcBef>
              <a:spcAft>
                <a:spcPts val="0"/>
              </a:spcAft>
              <a:buClr>
                <a:srgbClr val="888888"/>
              </a:buClr>
              <a:buSzPts val="1400"/>
              <a:buFont typeface="Arial"/>
              <a:buNone/>
              <a:defRPr sz="1400" b="0" i="0" u="none" strike="noStrike" cap="none">
                <a:solidFill>
                  <a:srgbClr val="888888"/>
                </a:solidFill>
                <a:latin typeface="Arial"/>
                <a:ea typeface="Arial"/>
                <a:cs typeface="Arial"/>
                <a:sym typeface="Arial"/>
              </a:defRPr>
            </a:lvl4pPr>
            <a:lvl5pPr marL="2286000" marR="0" lvl="4" indent="-228600" algn="l" rtl="0">
              <a:lnSpc>
                <a:spcPct val="100000"/>
              </a:lnSpc>
              <a:spcBef>
                <a:spcPts val="280"/>
              </a:spcBef>
              <a:spcAft>
                <a:spcPts val="0"/>
              </a:spcAft>
              <a:buClr>
                <a:srgbClr val="888888"/>
              </a:buClr>
              <a:buSzPts val="1400"/>
              <a:buFont typeface="Arial"/>
              <a:buNone/>
              <a:defRPr sz="1400" b="0" i="0" u="none" strike="noStrike" cap="none">
                <a:solidFill>
                  <a:srgbClr val="888888"/>
                </a:solidFill>
                <a:latin typeface="Arial"/>
                <a:ea typeface="Arial"/>
                <a:cs typeface="Arial"/>
                <a:sym typeface="Arial"/>
              </a:defRPr>
            </a:lvl5pPr>
            <a:lvl6pPr marL="2743200" marR="0" lvl="5" indent="-228600" algn="l" rtl="0">
              <a:lnSpc>
                <a:spcPct val="100000"/>
              </a:lnSpc>
              <a:spcBef>
                <a:spcPts val="280"/>
              </a:spcBef>
              <a:spcAft>
                <a:spcPts val="0"/>
              </a:spcAft>
              <a:buClr>
                <a:srgbClr val="888888"/>
              </a:buClr>
              <a:buSzPts val="1400"/>
              <a:buFont typeface="Arial"/>
              <a:buNone/>
              <a:defRPr sz="1400" b="0" i="0" u="none" strike="noStrike" cap="none">
                <a:solidFill>
                  <a:srgbClr val="888888"/>
                </a:solidFill>
                <a:latin typeface="Arial"/>
                <a:ea typeface="Arial"/>
                <a:cs typeface="Arial"/>
                <a:sym typeface="Arial"/>
              </a:defRPr>
            </a:lvl6pPr>
            <a:lvl7pPr marL="3200400" marR="0" lvl="6" indent="-228600" algn="l" rtl="0">
              <a:lnSpc>
                <a:spcPct val="100000"/>
              </a:lnSpc>
              <a:spcBef>
                <a:spcPts val="280"/>
              </a:spcBef>
              <a:spcAft>
                <a:spcPts val="0"/>
              </a:spcAft>
              <a:buClr>
                <a:srgbClr val="888888"/>
              </a:buClr>
              <a:buSzPts val="1400"/>
              <a:buFont typeface="Arial"/>
              <a:buNone/>
              <a:defRPr sz="1400" b="0" i="0" u="none" strike="noStrike" cap="none">
                <a:solidFill>
                  <a:srgbClr val="888888"/>
                </a:solidFill>
                <a:latin typeface="Arial"/>
                <a:ea typeface="Arial"/>
                <a:cs typeface="Arial"/>
                <a:sym typeface="Arial"/>
              </a:defRPr>
            </a:lvl7pPr>
            <a:lvl8pPr marL="3657600" marR="0" lvl="7" indent="-228600" algn="l" rtl="0">
              <a:lnSpc>
                <a:spcPct val="100000"/>
              </a:lnSpc>
              <a:spcBef>
                <a:spcPts val="280"/>
              </a:spcBef>
              <a:spcAft>
                <a:spcPts val="0"/>
              </a:spcAft>
              <a:buClr>
                <a:srgbClr val="888888"/>
              </a:buClr>
              <a:buSzPts val="1400"/>
              <a:buFont typeface="Arial"/>
              <a:buNone/>
              <a:defRPr sz="1400" b="0" i="0" u="none" strike="noStrike" cap="none">
                <a:solidFill>
                  <a:srgbClr val="888888"/>
                </a:solidFill>
                <a:latin typeface="Arial"/>
                <a:ea typeface="Arial"/>
                <a:cs typeface="Arial"/>
                <a:sym typeface="Arial"/>
              </a:defRPr>
            </a:lvl8pPr>
            <a:lvl9pPr marL="4114800" marR="0" lvl="8" indent="-228600" algn="l" rtl="0">
              <a:lnSpc>
                <a:spcPct val="100000"/>
              </a:lnSpc>
              <a:spcBef>
                <a:spcPts val="280"/>
              </a:spcBef>
              <a:spcAft>
                <a:spcPts val="0"/>
              </a:spcAft>
              <a:buClr>
                <a:srgbClr val="888888"/>
              </a:buClr>
              <a:buSzPts val="1400"/>
              <a:buFont typeface="Arial"/>
              <a:buNone/>
              <a:defRPr sz="1400" b="0" i="0" u="none" strike="noStrike" cap="none">
                <a:solidFill>
                  <a:srgbClr val="888888"/>
                </a:solidFill>
                <a:latin typeface="Arial"/>
                <a:ea typeface="Arial"/>
                <a:cs typeface="Arial"/>
                <a:sym typeface="Arial"/>
              </a:defRPr>
            </a:lvl9pPr>
          </a:lstStyle>
          <a:p>
            <a:endParaRPr/>
          </a:p>
        </p:txBody>
      </p:sp>
      <p:sp>
        <p:nvSpPr>
          <p:cNvPr id="1024" name="Google Shape;1024;p110"/>
          <p:cNvSpPr txBox="1">
            <a:spLocks noGrp="1"/>
          </p:cNvSpPr>
          <p:nvPr>
            <p:ph type="dt" idx="10"/>
          </p:nvPr>
        </p:nvSpPr>
        <p:spPr>
          <a:xfrm>
            <a:off x="424070" y="5276020"/>
            <a:ext cx="2133600" cy="273900"/>
          </a:xfrm>
          <a:prstGeom prst="rect">
            <a:avLst/>
          </a:prstGeom>
          <a:noFill/>
          <a:ln>
            <a:noFill/>
          </a:ln>
        </p:spPr>
        <p:txBody>
          <a:bodyPr spcFirstLastPara="1" wrap="square" lIns="91425" tIns="91425" rIns="91425" bIns="91425" anchor="ctr" anchorCtr="0">
            <a:noAutofit/>
          </a:bodyPr>
          <a:lstStyle>
            <a:lvl1pPr marR="0" lvl="0" algn="l" rtl="0">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9pPr>
          </a:lstStyle>
          <a:p>
            <a:endParaRPr/>
          </a:p>
        </p:txBody>
      </p:sp>
      <p:sp>
        <p:nvSpPr>
          <p:cNvPr id="1025" name="Google Shape;1025;p110"/>
          <p:cNvSpPr txBox="1">
            <a:spLocks noGrp="1"/>
          </p:cNvSpPr>
          <p:nvPr>
            <p:ph type="ftr" idx="11"/>
          </p:nvPr>
        </p:nvSpPr>
        <p:spPr>
          <a:xfrm>
            <a:off x="311944" y="4901878"/>
            <a:ext cx="2895600" cy="92400"/>
          </a:xfrm>
          <a:prstGeom prst="rect">
            <a:avLst/>
          </a:prstGeom>
          <a:noFill/>
          <a:ln>
            <a:noFill/>
          </a:ln>
        </p:spPr>
        <p:txBody>
          <a:bodyPr spcFirstLastPara="1" wrap="square" lIns="91425" tIns="91425" rIns="91425" bIns="91425" anchor="ctr" anchorCtr="0">
            <a:noAutofit/>
          </a:bodyPr>
          <a:lstStyle>
            <a:lvl1pPr marR="0" lvl="0" algn="l" rtl="0">
              <a:lnSpc>
                <a:spcPct val="100000"/>
              </a:lnSpc>
              <a:spcBef>
                <a:spcPts val="0"/>
              </a:spcBef>
              <a:spcAft>
                <a:spcPts val="0"/>
              </a:spcAft>
              <a:buClr>
                <a:schemeClr val="lt1"/>
              </a:buClr>
              <a:buSzPts val="600"/>
              <a:buFont typeface="Arial"/>
              <a:buNone/>
              <a:defRPr sz="600" b="0"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9pPr>
          </a:lstStyle>
          <a:p>
            <a:endParaRPr/>
          </a:p>
        </p:txBody>
      </p:sp>
      <p:sp>
        <p:nvSpPr>
          <p:cNvPr id="1026" name="Google Shape;1026;p110"/>
          <p:cNvSpPr txBox="1">
            <a:spLocks noGrp="1"/>
          </p:cNvSpPr>
          <p:nvPr>
            <p:ph type="sldNum" idx="12"/>
          </p:nvPr>
        </p:nvSpPr>
        <p:spPr>
          <a:xfrm>
            <a:off x="6700838" y="4770007"/>
            <a:ext cx="2133600" cy="123000"/>
          </a:xfrm>
          <a:prstGeom prst="rect">
            <a:avLst/>
          </a:prstGeom>
          <a:noFill/>
          <a:ln>
            <a:noFill/>
          </a:ln>
        </p:spPr>
        <p:txBody>
          <a:bodyPr spcFirstLastPara="1" wrap="square" lIns="0" tIns="0" rIns="0" bIns="0" anchor="ctr" anchorCtr="0">
            <a:noAutofit/>
          </a:bodyPr>
          <a:lstStyle>
            <a:lvl1pPr marL="0" marR="0" lvl="0" indent="0" algn="r" rtl="0">
              <a:lnSpc>
                <a:spcPct val="100000"/>
              </a:lnSpc>
              <a:spcBef>
                <a:spcPts val="0"/>
              </a:spcBef>
              <a:spcAft>
                <a:spcPts val="0"/>
              </a:spcAft>
              <a:buClr>
                <a:schemeClr val="lt1"/>
              </a:buClr>
              <a:buSzPts val="200"/>
              <a:buFont typeface="Arial"/>
              <a:buNone/>
              <a:defRPr sz="800" b="0" i="0" u="none" strike="noStrike" cap="none">
                <a:solidFill>
                  <a:schemeClr val="lt1"/>
                </a:solidFill>
                <a:latin typeface="Arial"/>
                <a:ea typeface="Arial"/>
                <a:cs typeface="Arial"/>
                <a:sym typeface="Arial"/>
              </a:defRPr>
            </a:lvl1pPr>
            <a:lvl2pPr marL="0" marR="0" lvl="1" indent="0" algn="r" rtl="0">
              <a:lnSpc>
                <a:spcPct val="100000"/>
              </a:lnSpc>
              <a:spcBef>
                <a:spcPts val="0"/>
              </a:spcBef>
              <a:spcAft>
                <a:spcPts val="0"/>
              </a:spcAft>
              <a:buClr>
                <a:schemeClr val="lt1"/>
              </a:buClr>
              <a:buSzPts val="200"/>
              <a:buFont typeface="Arial"/>
              <a:buNone/>
              <a:defRPr sz="800" b="0" i="0" u="none" strike="noStrike" cap="none">
                <a:solidFill>
                  <a:schemeClr val="lt1"/>
                </a:solidFill>
                <a:latin typeface="Arial"/>
                <a:ea typeface="Arial"/>
                <a:cs typeface="Arial"/>
                <a:sym typeface="Arial"/>
              </a:defRPr>
            </a:lvl2pPr>
            <a:lvl3pPr marL="0" marR="0" lvl="2" indent="0" algn="r" rtl="0">
              <a:lnSpc>
                <a:spcPct val="100000"/>
              </a:lnSpc>
              <a:spcBef>
                <a:spcPts val="0"/>
              </a:spcBef>
              <a:spcAft>
                <a:spcPts val="0"/>
              </a:spcAft>
              <a:buClr>
                <a:schemeClr val="lt1"/>
              </a:buClr>
              <a:buSzPts val="200"/>
              <a:buFont typeface="Arial"/>
              <a:buNone/>
              <a:defRPr sz="800" b="0" i="0" u="none" strike="noStrike" cap="none">
                <a:solidFill>
                  <a:schemeClr val="lt1"/>
                </a:solidFill>
                <a:latin typeface="Arial"/>
                <a:ea typeface="Arial"/>
                <a:cs typeface="Arial"/>
                <a:sym typeface="Arial"/>
              </a:defRPr>
            </a:lvl3pPr>
            <a:lvl4pPr marL="0" marR="0" lvl="3" indent="0" algn="r" rtl="0">
              <a:lnSpc>
                <a:spcPct val="100000"/>
              </a:lnSpc>
              <a:spcBef>
                <a:spcPts val="0"/>
              </a:spcBef>
              <a:spcAft>
                <a:spcPts val="0"/>
              </a:spcAft>
              <a:buClr>
                <a:schemeClr val="lt1"/>
              </a:buClr>
              <a:buSzPts val="200"/>
              <a:buFont typeface="Arial"/>
              <a:buNone/>
              <a:defRPr sz="800" b="0" i="0" u="none" strike="noStrike" cap="none">
                <a:solidFill>
                  <a:schemeClr val="lt1"/>
                </a:solidFill>
                <a:latin typeface="Arial"/>
                <a:ea typeface="Arial"/>
                <a:cs typeface="Arial"/>
                <a:sym typeface="Arial"/>
              </a:defRPr>
            </a:lvl4pPr>
            <a:lvl5pPr marL="0" marR="0" lvl="4" indent="0" algn="r" rtl="0">
              <a:lnSpc>
                <a:spcPct val="100000"/>
              </a:lnSpc>
              <a:spcBef>
                <a:spcPts val="0"/>
              </a:spcBef>
              <a:spcAft>
                <a:spcPts val="0"/>
              </a:spcAft>
              <a:buClr>
                <a:schemeClr val="lt1"/>
              </a:buClr>
              <a:buSzPts val="200"/>
              <a:buFont typeface="Arial"/>
              <a:buNone/>
              <a:defRPr sz="800" b="0" i="0" u="none" strike="noStrike" cap="none">
                <a:solidFill>
                  <a:schemeClr val="lt1"/>
                </a:solidFill>
                <a:latin typeface="Arial"/>
                <a:ea typeface="Arial"/>
                <a:cs typeface="Arial"/>
                <a:sym typeface="Arial"/>
              </a:defRPr>
            </a:lvl5pPr>
            <a:lvl6pPr marL="0" marR="0" lvl="5" indent="0" algn="r" rtl="0">
              <a:lnSpc>
                <a:spcPct val="100000"/>
              </a:lnSpc>
              <a:spcBef>
                <a:spcPts val="0"/>
              </a:spcBef>
              <a:spcAft>
                <a:spcPts val="0"/>
              </a:spcAft>
              <a:buClr>
                <a:schemeClr val="lt1"/>
              </a:buClr>
              <a:buSzPts val="200"/>
              <a:buFont typeface="Arial"/>
              <a:buNone/>
              <a:defRPr sz="800" b="0" i="0" u="none" strike="noStrike" cap="none">
                <a:solidFill>
                  <a:schemeClr val="lt1"/>
                </a:solidFill>
                <a:latin typeface="Arial"/>
                <a:ea typeface="Arial"/>
                <a:cs typeface="Arial"/>
                <a:sym typeface="Arial"/>
              </a:defRPr>
            </a:lvl6pPr>
            <a:lvl7pPr marL="0" marR="0" lvl="6" indent="0" algn="r" rtl="0">
              <a:lnSpc>
                <a:spcPct val="100000"/>
              </a:lnSpc>
              <a:spcBef>
                <a:spcPts val="0"/>
              </a:spcBef>
              <a:spcAft>
                <a:spcPts val="0"/>
              </a:spcAft>
              <a:buClr>
                <a:schemeClr val="lt1"/>
              </a:buClr>
              <a:buSzPts val="200"/>
              <a:buFont typeface="Arial"/>
              <a:buNone/>
              <a:defRPr sz="800" b="0" i="0" u="none" strike="noStrike" cap="none">
                <a:solidFill>
                  <a:schemeClr val="lt1"/>
                </a:solidFill>
                <a:latin typeface="Arial"/>
                <a:ea typeface="Arial"/>
                <a:cs typeface="Arial"/>
                <a:sym typeface="Arial"/>
              </a:defRPr>
            </a:lvl7pPr>
            <a:lvl8pPr marL="0" marR="0" lvl="7" indent="0" algn="r" rtl="0">
              <a:lnSpc>
                <a:spcPct val="100000"/>
              </a:lnSpc>
              <a:spcBef>
                <a:spcPts val="0"/>
              </a:spcBef>
              <a:spcAft>
                <a:spcPts val="0"/>
              </a:spcAft>
              <a:buClr>
                <a:schemeClr val="lt1"/>
              </a:buClr>
              <a:buSzPts val="200"/>
              <a:buFont typeface="Arial"/>
              <a:buNone/>
              <a:defRPr sz="800" b="0" i="0" u="none" strike="noStrike" cap="none">
                <a:solidFill>
                  <a:schemeClr val="lt1"/>
                </a:solidFill>
                <a:latin typeface="Arial"/>
                <a:ea typeface="Arial"/>
                <a:cs typeface="Arial"/>
                <a:sym typeface="Arial"/>
              </a:defRPr>
            </a:lvl8pPr>
            <a:lvl9pPr marL="0" marR="0" lvl="8" indent="0" algn="r" rtl="0">
              <a:lnSpc>
                <a:spcPct val="100000"/>
              </a:lnSpc>
              <a:spcBef>
                <a:spcPts val="0"/>
              </a:spcBef>
              <a:spcAft>
                <a:spcPts val="0"/>
              </a:spcAft>
              <a:buClr>
                <a:schemeClr val="lt1"/>
              </a:buClr>
              <a:buSzPts val="200"/>
              <a:buFont typeface="Arial"/>
              <a:buNone/>
              <a:defRPr sz="8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1027" name="Google Shape;1027;p110"/>
          <p:cNvSpPr txBox="1">
            <a:spLocks noGrp="1"/>
          </p:cNvSpPr>
          <p:nvPr>
            <p:ph type="body" idx="2"/>
          </p:nvPr>
        </p:nvSpPr>
        <p:spPr>
          <a:xfrm>
            <a:off x="309563" y="3740235"/>
            <a:ext cx="1895100" cy="1230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0"/>
              </a:spcBef>
              <a:spcAft>
                <a:spcPts val="0"/>
              </a:spcAft>
              <a:buClr>
                <a:schemeClr val="lt1"/>
              </a:buClr>
              <a:buSzPts val="800"/>
              <a:buFont typeface="Arial"/>
              <a:buNone/>
              <a:defRPr sz="800" b="0" i="0" u="none" strike="noStrike" cap="none">
                <a:solidFill>
                  <a:schemeClr val="lt1"/>
                </a:solidFill>
                <a:latin typeface="Arial"/>
                <a:ea typeface="Arial"/>
                <a:cs typeface="Arial"/>
                <a:sym typeface="Arial"/>
              </a:defRPr>
            </a:lvl1pPr>
            <a:lvl2pPr marL="914400" marR="0" lvl="1" indent="-292100" algn="l" rtl="0">
              <a:lnSpc>
                <a:spcPct val="100000"/>
              </a:lnSpc>
              <a:spcBef>
                <a:spcPts val="200"/>
              </a:spcBef>
              <a:spcAft>
                <a:spcPts val="0"/>
              </a:spcAft>
              <a:buClr>
                <a:schemeClr val="lt2"/>
              </a:buClr>
              <a:buSzPts val="1000"/>
              <a:buFont typeface="Noto Sans Symbols"/>
              <a:buChar char="▪"/>
              <a:defRPr sz="1000" b="0" i="0" u="none" strike="noStrike" cap="none">
                <a:solidFill>
                  <a:schemeClr val="lt2"/>
                </a:solidFill>
                <a:latin typeface="Arial"/>
                <a:ea typeface="Arial"/>
                <a:cs typeface="Arial"/>
                <a:sym typeface="Arial"/>
              </a:defRPr>
            </a:lvl2pPr>
            <a:lvl3pPr marL="1371600" marR="0" lvl="2" indent="-285750" algn="l" rtl="0">
              <a:lnSpc>
                <a:spcPct val="100000"/>
              </a:lnSpc>
              <a:spcBef>
                <a:spcPts val="180"/>
              </a:spcBef>
              <a:spcAft>
                <a:spcPts val="0"/>
              </a:spcAft>
              <a:buClr>
                <a:schemeClr val="lt2"/>
              </a:buClr>
              <a:buSzPts val="900"/>
              <a:buFont typeface="Arial"/>
              <a:buChar char="–"/>
              <a:defRPr sz="900" b="0" i="0" u="none" strike="noStrike" cap="none">
                <a:solidFill>
                  <a:schemeClr val="lt2"/>
                </a:solidFill>
                <a:latin typeface="Arial"/>
                <a:ea typeface="Arial"/>
                <a:cs typeface="Arial"/>
                <a:sym typeface="Arial"/>
              </a:defRPr>
            </a:lvl3pPr>
            <a:lvl4pPr marL="1828800" marR="0" lvl="3" indent="-279400" algn="l" rtl="0">
              <a:lnSpc>
                <a:spcPct val="100000"/>
              </a:lnSpc>
              <a:spcBef>
                <a:spcPts val="160"/>
              </a:spcBef>
              <a:spcAft>
                <a:spcPts val="0"/>
              </a:spcAft>
              <a:buClr>
                <a:schemeClr val="lt2"/>
              </a:buClr>
              <a:buSzPts val="800"/>
              <a:buFont typeface="Arial"/>
              <a:buChar char="•"/>
              <a:defRPr sz="800" b="0" i="0" u="none" strike="noStrike" cap="none">
                <a:solidFill>
                  <a:schemeClr val="lt2"/>
                </a:solidFill>
                <a:latin typeface="Arial"/>
                <a:ea typeface="Arial"/>
                <a:cs typeface="Arial"/>
                <a:sym typeface="Arial"/>
              </a:defRPr>
            </a:lvl4pPr>
            <a:lvl5pPr marL="2286000" marR="0" lvl="4" indent="-273050" algn="l" rtl="0">
              <a:lnSpc>
                <a:spcPct val="100000"/>
              </a:lnSpc>
              <a:spcBef>
                <a:spcPts val="140"/>
              </a:spcBef>
              <a:spcAft>
                <a:spcPts val="0"/>
              </a:spcAft>
              <a:buClr>
                <a:schemeClr val="lt2"/>
              </a:buClr>
              <a:buSzPts val="700"/>
              <a:buFont typeface="Arial"/>
              <a:buChar char="–"/>
              <a:defRPr sz="700" b="0" i="0" u="none" strike="noStrike" cap="none">
                <a:solidFill>
                  <a:schemeClr val="lt2"/>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028" name="Google Shape;1028;p110"/>
          <p:cNvSpPr txBox="1">
            <a:spLocks noGrp="1"/>
          </p:cNvSpPr>
          <p:nvPr>
            <p:ph type="body" idx="3"/>
          </p:nvPr>
        </p:nvSpPr>
        <p:spPr>
          <a:xfrm>
            <a:off x="2486025" y="3740235"/>
            <a:ext cx="1866900" cy="1230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0"/>
              </a:spcBef>
              <a:spcAft>
                <a:spcPts val="0"/>
              </a:spcAft>
              <a:buClr>
                <a:schemeClr val="lt1"/>
              </a:buClr>
              <a:buSzPts val="800"/>
              <a:buFont typeface="Arial"/>
              <a:buNone/>
              <a:defRPr sz="800" b="0" i="0" u="none" strike="noStrike" cap="none">
                <a:solidFill>
                  <a:schemeClr val="lt1"/>
                </a:solidFill>
                <a:latin typeface="Arial"/>
                <a:ea typeface="Arial"/>
                <a:cs typeface="Arial"/>
                <a:sym typeface="Arial"/>
              </a:defRPr>
            </a:lvl1pPr>
            <a:lvl2pPr marL="914400" marR="0" lvl="1" indent="-292100" algn="l" rtl="0">
              <a:lnSpc>
                <a:spcPct val="100000"/>
              </a:lnSpc>
              <a:spcBef>
                <a:spcPts val="200"/>
              </a:spcBef>
              <a:spcAft>
                <a:spcPts val="0"/>
              </a:spcAft>
              <a:buClr>
                <a:schemeClr val="lt2"/>
              </a:buClr>
              <a:buSzPts val="1000"/>
              <a:buFont typeface="Noto Sans Symbols"/>
              <a:buChar char="▪"/>
              <a:defRPr sz="1000" b="0" i="0" u="none" strike="noStrike" cap="none">
                <a:solidFill>
                  <a:schemeClr val="lt2"/>
                </a:solidFill>
                <a:latin typeface="Arial"/>
                <a:ea typeface="Arial"/>
                <a:cs typeface="Arial"/>
                <a:sym typeface="Arial"/>
              </a:defRPr>
            </a:lvl2pPr>
            <a:lvl3pPr marL="1371600" marR="0" lvl="2" indent="-285750" algn="l" rtl="0">
              <a:lnSpc>
                <a:spcPct val="100000"/>
              </a:lnSpc>
              <a:spcBef>
                <a:spcPts val="180"/>
              </a:spcBef>
              <a:spcAft>
                <a:spcPts val="0"/>
              </a:spcAft>
              <a:buClr>
                <a:schemeClr val="lt2"/>
              </a:buClr>
              <a:buSzPts val="900"/>
              <a:buFont typeface="Arial"/>
              <a:buChar char="–"/>
              <a:defRPr sz="900" b="0" i="0" u="none" strike="noStrike" cap="none">
                <a:solidFill>
                  <a:schemeClr val="lt2"/>
                </a:solidFill>
                <a:latin typeface="Arial"/>
                <a:ea typeface="Arial"/>
                <a:cs typeface="Arial"/>
                <a:sym typeface="Arial"/>
              </a:defRPr>
            </a:lvl3pPr>
            <a:lvl4pPr marL="1828800" marR="0" lvl="3" indent="-279400" algn="l" rtl="0">
              <a:lnSpc>
                <a:spcPct val="100000"/>
              </a:lnSpc>
              <a:spcBef>
                <a:spcPts val="160"/>
              </a:spcBef>
              <a:spcAft>
                <a:spcPts val="0"/>
              </a:spcAft>
              <a:buClr>
                <a:schemeClr val="lt2"/>
              </a:buClr>
              <a:buSzPts val="800"/>
              <a:buFont typeface="Arial"/>
              <a:buChar char="•"/>
              <a:defRPr sz="800" b="0" i="0" u="none" strike="noStrike" cap="none">
                <a:solidFill>
                  <a:schemeClr val="lt2"/>
                </a:solidFill>
                <a:latin typeface="Arial"/>
                <a:ea typeface="Arial"/>
                <a:cs typeface="Arial"/>
                <a:sym typeface="Arial"/>
              </a:defRPr>
            </a:lvl4pPr>
            <a:lvl5pPr marL="2286000" marR="0" lvl="4" indent="-273050" algn="l" rtl="0">
              <a:lnSpc>
                <a:spcPct val="100000"/>
              </a:lnSpc>
              <a:spcBef>
                <a:spcPts val="140"/>
              </a:spcBef>
              <a:spcAft>
                <a:spcPts val="0"/>
              </a:spcAft>
              <a:buClr>
                <a:schemeClr val="lt2"/>
              </a:buClr>
              <a:buSzPts val="700"/>
              <a:buFont typeface="Arial"/>
              <a:buChar char="–"/>
              <a:defRPr sz="700" b="0" i="0" u="none" strike="noStrike" cap="none">
                <a:solidFill>
                  <a:schemeClr val="lt2"/>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029" name="Google Shape;1029;p110"/>
          <p:cNvSpPr txBox="1">
            <a:spLocks noGrp="1"/>
          </p:cNvSpPr>
          <p:nvPr>
            <p:ph type="body" idx="4"/>
          </p:nvPr>
        </p:nvSpPr>
        <p:spPr>
          <a:xfrm>
            <a:off x="4636297" y="3740235"/>
            <a:ext cx="2011800" cy="1230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0"/>
              </a:spcBef>
              <a:spcAft>
                <a:spcPts val="0"/>
              </a:spcAft>
              <a:buClr>
                <a:schemeClr val="lt1"/>
              </a:buClr>
              <a:buSzPts val="800"/>
              <a:buFont typeface="Arial"/>
              <a:buNone/>
              <a:defRPr sz="800" b="0" i="0" u="none" strike="noStrike" cap="none">
                <a:solidFill>
                  <a:schemeClr val="lt1"/>
                </a:solidFill>
                <a:latin typeface="Arial"/>
                <a:ea typeface="Arial"/>
                <a:cs typeface="Arial"/>
                <a:sym typeface="Arial"/>
              </a:defRPr>
            </a:lvl1pPr>
            <a:lvl2pPr marL="914400" marR="0" lvl="1" indent="-292100" algn="l" rtl="0">
              <a:lnSpc>
                <a:spcPct val="100000"/>
              </a:lnSpc>
              <a:spcBef>
                <a:spcPts val="200"/>
              </a:spcBef>
              <a:spcAft>
                <a:spcPts val="0"/>
              </a:spcAft>
              <a:buClr>
                <a:schemeClr val="lt2"/>
              </a:buClr>
              <a:buSzPts val="1000"/>
              <a:buFont typeface="Noto Sans Symbols"/>
              <a:buChar char="▪"/>
              <a:defRPr sz="1000" b="0" i="0" u="none" strike="noStrike" cap="none">
                <a:solidFill>
                  <a:schemeClr val="lt2"/>
                </a:solidFill>
                <a:latin typeface="Arial"/>
                <a:ea typeface="Arial"/>
                <a:cs typeface="Arial"/>
                <a:sym typeface="Arial"/>
              </a:defRPr>
            </a:lvl2pPr>
            <a:lvl3pPr marL="1371600" marR="0" lvl="2" indent="-285750" algn="l" rtl="0">
              <a:lnSpc>
                <a:spcPct val="100000"/>
              </a:lnSpc>
              <a:spcBef>
                <a:spcPts val="180"/>
              </a:spcBef>
              <a:spcAft>
                <a:spcPts val="0"/>
              </a:spcAft>
              <a:buClr>
                <a:schemeClr val="lt2"/>
              </a:buClr>
              <a:buSzPts val="900"/>
              <a:buFont typeface="Arial"/>
              <a:buChar char="–"/>
              <a:defRPr sz="900" b="0" i="0" u="none" strike="noStrike" cap="none">
                <a:solidFill>
                  <a:schemeClr val="lt2"/>
                </a:solidFill>
                <a:latin typeface="Arial"/>
                <a:ea typeface="Arial"/>
                <a:cs typeface="Arial"/>
                <a:sym typeface="Arial"/>
              </a:defRPr>
            </a:lvl3pPr>
            <a:lvl4pPr marL="1828800" marR="0" lvl="3" indent="-279400" algn="l" rtl="0">
              <a:lnSpc>
                <a:spcPct val="100000"/>
              </a:lnSpc>
              <a:spcBef>
                <a:spcPts val="160"/>
              </a:spcBef>
              <a:spcAft>
                <a:spcPts val="0"/>
              </a:spcAft>
              <a:buClr>
                <a:schemeClr val="lt2"/>
              </a:buClr>
              <a:buSzPts val="800"/>
              <a:buFont typeface="Arial"/>
              <a:buChar char="•"/>
              <a:defRPr sz="800" b="0" i="0" u="none" strike="noStrike" cap="none">
                <a:solidFill>
                  <a:schemeClr val="lt2"/>
                </a:solidFill>
                <a:latin typeface="Arial"/>
                <a:ea typeface="Arial"/>
                <a:cs typeface="Arial"/>
                <a:sym typeface="Arial"/>
              </a:defRPr>
            </a:lvl4pPr>
            <a:lvl5pPr marL="2286000" marR="0" lvl="4" indent="-273050" algn="l" rtl="0">
              <a:lnSpc>
                <a:spcPct val="100000"/>
              </a:lnSpc>
              <a:spcBef>
                <a:spcPts val="140"/>
              </a:spcBef>
              <a:spcAft>
                <a:spcPts val="0"/>
              </a:spcAft>
              <a:buClr>
                <a:schemeClr val="lt2"/>
              </a:buClr>
              <a:buSzPts val="700"/>
              <a:buFont typeface="Arial"/>
              <a:buChar char="–"/>
              <a:defRPr sz="700" b="0" i="0" u="none" strike="noStrike" cap="none">
                <a:solidFill>
                  <a:schemeClr val="lt2"/>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cxnSp>
        <p:nvCxnSpPr>
          <p:cNvPr id="1030" name="Google Shape;1030;p110"/>
          <p:cNvCxnSpPr/>
          <p:nvPr/>
        </p:nvCxnSpPr>
        <p:spPr>
          <a:xfrm>
            <a:off x="4505326" y="3695700"/>
            <a:ext cx="0" cy="569100"/>
          </a:xfrm>
          <a:prstGeom prst="straightConnector1">
            <a:avLst/>
          </a:prstGeom>
          <a:noFill/>
          <a:ln w="9525" cap="flat" cmpd="sng">
            <a:solidFill>
              <a:srgbClr val="DE2A18"/>
            </a:solidFill>
            <a:prstDash val="solid"/>
            <a:round/>
            <a:headEnd type="none" w="sm" len="sm"/>
            <a:tailEnd type="none" w="sm" len="sm"/>
          </a:ln>
        </p:spPr>
      </p:cxnSp>
      <p:cxnSp>
        <p:nvCxnSpPr>
          <p:cNvPr id="1031" name="Google Shape;1031;p110"/>
          <p:cNvCxnSpPr/>
          <p:nvPr/>
        </p:nvCxnSpPr>
        <p:spPr>
          <a:xfrm>
            <a:off x="2352676" y="3695700"/>
            <a:ext cx="0" cy="569100"/>
          </a:xfrm>
          <a:prstGeom prst="straightConnector1">
            <a:avLst/>
          </a:prstGeom>
          <a:noFill/>
          <a:ln w="9525" cap="flat" cmpd="sng">
            <a:solidFill>
              <a:srgbClr val="DE2A18"/>
            </a:solidFill>
            <a:prstDash val="solid"/>
            <a:round/>
            <a:headEnd type="none" w="sm" len="sm"/>
            <a:tailEnd type="none" w="sm" len="sm"/>
          </a:ln>
        </p:spPr>
      </p:cxnSp>
      <p:sp>
        <p:nvSpPr>
          <p:cNvPr id="1032" name="Google Shape;1032;p110"/>
          <p:cNvSpPr txBox="1"/>
          <p:nvPr/>
        </p:nvSpPr>
        <p:spPr>
          <a:xfrm>
            <a:off x="311944" y="4800785"/>
            <a:ext cx="2559900" cy="924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lt1"/>
              </a:buClr>
              <a:buSzPts val="150"/>
              <a:buFont typeface="Arial"/>
              <a:buNone/>
            </a:pPr>
            <a:r>
              <a:rPr lang="en" sz="600" b="0" i="0" u="none" strike="noStrike" cap="none">
                <a:solidFill>
                  <a:schemeClr val="lt1"/>
                </a:solidFill>
                <a:latin typeface="Arial"/>
                <a:ea typeface="Arial"/>
                <a:cs typeface="Arial"/>
                <a:sym typeface="Arial"/>
              </a:rPr>
              <a:t>PwC’s Digital Services</a:t>
            </a:r>
            <a:endParaRPr/>
          </a:p>
        </p:txBody>
      </p:sp>
      <p:sp>
        <p:nvSpPr>
          <p:cNvPr id="1033" name="Google Shape;1033;p110"/>
          <p:cNvSpPr/>
          <p:nvPr/>
        </p:nvSpPr>
        <p:spPr>
          <a:xfrm>
            <a:off x="-9524" y="3346064"/>
            <a:ext cx="9141600" cy="98400"/>
          </a:xfrm>
          <a:custGeom>
            <a:avLst/>
            <a:gdLst/>
            <a:ahLst/>
            <a:cxnLst/>
            <a:rect l="l" t="t" r="r" b="b"/>
            <a:pathLst>
              <a:path w="120000" h="120000" extrusionOk="0">
                <a:moveTo>
                  <a:pt x="120000" y="0"/>
                </a:moveTo>
                <a:lnTo>
                  <a:pt x="15282" y="0"/>
                </a:lnTo>
                <a:cubicBezTo>
                  <a:pt x="14926" y="39996"/>
                  <a:pt x="14571" y="80004"/>
                  <a:pt x="14228" y="120000"/>
                </a:cubicBezTo>
                <a:cubicBezTo>
                  <a:pt x="13827" y="80004"/>
                  <a:pt x="13426" y="39996"/>
                  <a:pt x="13036" y="0"/>
                </a:cubicBezTo>
                <a:lnTo>
                  <a:pt x="0" y="0"/>
                </a:lnTo>
              </a:path>
            </a:pathLst>
          </a:custGeom>
          <a:noFill/>
          <a:ln w="9525" cap="rnd"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matchingName="Chapter Head Simple">
  <p:cSld name="Chapter Head Simple">
    <p:bg>
      <p:bgPr>
        <a:solidFill>
          <a:schemeClr val="dk1"/>
        </a:solidFill>
        <a:effectLst/>
      </p:bgPr>
    </p:bg>
    <p:spTree>
      <p:nvGrpSpPr>
        <p:cNvPr id="1" name="Shape 1034"/>
        <p:cNvGrpSpPr/>
        <p:nvPr/>
      </p:nvGrpSpPr>
      <p:grpSpPr>
        <a:xfrm>
          <a:off x="0" y="0"/>
          <a:ext cx="0" cy="0"/>
          <a:chOff x="0" y="0"/>
          <a:chExt cx="0" cy="0"/>
        </a:xfrm>
      </p:grpSpPr>
      <p:sp>
        <p:nvSpPr>
          <p:cNvPr id="1035" name="Google Shape;1035;p111"/>
          <p:cNvSpPr txBox="1">
            <a:spLocks noGrp="1"/>
          </p:cNvSpPr>
          <p:nvPr>
            <p:ph type="body" idx="1"/>
          </p:nvPr>
        </p:nvSpPr>
        <p:spPr>
          <a:xfrm>
            <a:off x="309563" y="1196432"/>
            <a:ext cx="7772400" cy="4923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640"/>
              </a:spcBef>
              <a:spcAft>
                <a:spcPts val="0"/>
              </a:spcAft>
              <a:buClr>
                <a:schemeClr val="lt1"/>
              </a:buClr>
              <a:buSzPts val="3200"/>
              <a:buFont typeface="Arial"/>
              <a:buNone/>
              <a:defRPr sz="3200" b="0" i="0" u="none" strike="noStrike" cap="none">
                <a:solidFill>
                  <a:schemeClr val="lt1"/>
                </a:solidFill>
                <a:latin typeface="Georgia"/>
                <a:ea typeface="Georgia"/>
                <a:cs typeface="Georgia"/>
                <a:sym typeface="Georgia"/>
              </a:defRPr>
            </a:lvl1pPr>
            <a:lvl2pPr marL="914400" marR="0" lvl="1" indent="-228600" algn="l" rtl="0">
              <a:lnSpc>
                <a:spcPct val="100000"/>
              </a:lnSpc>
              <a:spcBef>
                <a:spcPts val="360"/>
              </a:spcBef>
              <a:spcAft>
                <a:spcPts val="0"/>
              </a:spcAft>
              <a:buClr>
                <a:srgbClr val="888888"/>
              </a:buClr>
              <a:buSzPts val="1800"/>
              <a:buFont typeface="Noto Sans Symbols"/>
              <a:buNone/>
              <a:defRPr sz="1800" b="0" i="0" u="none" strike="noStrike" cap="none">
                <a:solidFill>
                  <a:srgbClr val="888888"/>
                </a:solidFill>
                <a:latin typeface="Arial"/>
                <a:ea typeface="Arial"/>
                <a:cs typeface="Arial"/>
                <a:sym typeface="Arial"/>
              </a:defRPr>
            </a:lvl2pPr>
            <a:lvl3pPr marL="1371600" marR="0" lvl="2" indent="-228600" algn="l"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rial"/>
                <a:ea typeface="Arial"/>
                <a:cs typeface="Arial"/>
                <a:sym typeface="Arial"/>
              </a:defRPr>
            </a:lvl3pPr>
            <a:lvl4pPr marL="1828800" marR="0" lvl="3" indent="-228600" algn="l" rtl="0">
              <a:lnSpc>
                <a:spcPct val="100000"/>
              </a:lnSpc>
              <a:spcBef>
                <a:spcPts val="280"/>
              </a:spcBef>
              <a:spcAft>
                <a:spcPts val="0"/>
              </a:spcAft>
              <a:buClr>
                <a:srgbClr val="888888"/>
              </a:buClr>
              <a:buSzPts val="1400"/>
              <a:buFont typeface="Arial"/>
              <a:buNone/>
              <a:defRPr sz="1400" b="0" i="0" u="none" strike="noStrike" cap="none">
                <a:solidFill>
                  <a:srgbClr val="888888"/>
                </a:solidFill>
                <a:latin typeface="Arial"/>
                <a:ea typeface="Arial"/>
                <a:cs typeface="Arial"/>
                <a:sym typeface="Arial"/>
              </a:defRPr>
            </a:lvl4pPr>
            <a:lvl5pPr marL="2286000" marR="0" lvl="4" indent="-228600" algn="l" rtl="0">
              <a:lnSpc>
                <a:spcPct val="100000"/>
              </a:lnSpc>
              <a:spcBef>
                <a:spcPts val="280"/>
              </a:spcBef>
              <a:spcAft>
                <a:spcPts val="0"/>
              </a:spcAft>
              <a:buClr>
                <a:srgbClr val="888888"/>
              </a:buClr>
              <a:buSzPts val="1400"/>
              <a:buFont typeface="Arial"/>
              <a:buNone/>
              <a:defRPr sz="1400" b="0" i="0" u="none" strike="noStrike" cap="none">
                <a:solidFill>
                  <a:srgbClr val="888888"/>
                </a:solidFill>
                <a:latin typeface="Arial"/>
                <a:ea typeface="Arial"/>
                <a:cs typeface="Arial"/>
                <a:sym typeface="Arial"/>
              </a:defRPr>
            </a:lvl5pPr>
            <a:lvl6pPr marL="2743200" marR="0" lvl="5" indent="-228600" algn="l" rtl="0">
              <a:lnSpc>
                <a:spcPct val="100000"/>
              </a:lnSpc>
              <a:spcBef>
                <a:spcPts val="280"/>
              </a:spcBef>
              <a:spcAft>
                <a:spcPts val="0"/>
              </a:spcAft>
              <a:buClr>
                <a:srgbClr val="888888"/>
              </a:buClr>
              <a:buSzPts val="1400"/>
              <a:buFont typeface="Arial"/>
              <a:buNone/>
              <a:defRPr sz="1400" b="0" i="0" u="none" strike="noStrike" cap="none">
                <a:solidFill>
                  <a:srgbClr val="888888"/>
                </a:solidFill>
                <a:latin typeface="Arial"/>
                <a:ea typeface="Arial"/>
                <a:cs typeface="Arial"/>
                <a:sym typeface="Arial"/>
              </a:defRPr>
            </a:lvl6pPr>
            <a:lvl7pPr marL="3200400" marR="0" lvl="6" indent="-228600" algn="l" rtl="0">
              <a:lnSpc>
                <a:spcPct val="100000"/>
              </a:lnSpc>
              <a:spcBef>
                <a:spcPts val="280"/>
              </a:spcBef>
              <a:spcAft>
                <a:spcPts val="0"/>
              </a:spcAft>
              <a:buClr>
                <a:srgbClr val="888888"/>
              </a:buClr>
              <a:buSzPts val="1400"/>
              <a:buFont typeface="Arial"/>
              <a:buNone/>
              <a:defRPr sz="1400" b="0" i="0" u="none" strike="noStrike" cap="none">
                <a:solidFill>
                  <a:srgbClr val="888888"/>
                </a:solidFill>
                <a:latin typeface="Arial"/>
                <a:ea typeface="Arial"/>
                <a:cs typeface="Arial"/>
                <a:sym typeface="Arial"/>
              </a:defRPr>
            </a:lvl7pPr>
            <a:lvl8pPr marL="3657600" marR="0" lvl="7" indent="-228600" algn="l" rtl="0">
              <a:lnSpc>
                <a:spcPct val="100000"/>
              </a:lnSpc>
              <a:spcBef>
                <a:spcPts val="280"/>
              </a:spcBef>
              <a:spcAft>
                <a:spcPts val="0"/>
              </a:spcAft>
              <a:buClr>
                <a:srgbClr val="888888"/>
              </a:buClr>
              <a:buSzPts val="1400"/>
              <a:buFont typeface="Arial"/>
              <a:buNone/>
              <a:defRPr sz="1400" b="0" i="0" u="none" strike="noStrike" cap="none">
                <a:solidFill>
                  <a:srgbClr val="888888"/>
                </a:solidFill>
                <a:latin typeface="Arial"/>
                <a:ea typeface="Arial"/>
                <a:cs typeface="Arial"/>
                <a:sym typeface="Arial"/>
              </a:defRPr>
            </a:lvl8pPr>
            <a:lvl9pPr marL="4114800" marR="0" lvl="8" indent="-228600" algn="l" rtl="0">
              <a:lnSpc>
                <a:spcPct val="100000"/>
              </a:lnSpc>
              <a:spcBef>
                <a:spcPts val="280"/>
              </a:spcBef>
              <a:spcAft>
                <a:spcPts val="0"/>
              </a:spcAft>
              <a:buClr>
                <a:srgbClr val="888888"/>
              </a:buClr>
              <a:buSzPts val="1400"/>
              <a:buFont typeface="Arial"/>
              <a:buNone/>
              <a:defRPr sz="1400" b="0" i="0" u="none" strike="noStrike" cap="none">
                <a:solidFill>
                  <a:srgbClr val="888888"/>
                </a:solidFill>
                <a:latin typeface="Arial"/>
                <a:ea typeface="Arial"/>
                <a:cs typeface="Arial"/>
                <a:sym typeface="Arial"/>
              </a:defRPr>
            </a:lvl9pPr>
          </a:lstStyle>
          <a:p>
            <a:endParaRPr/>
          </a:p>
        </p:txBody>
      </p:sp>
      <p:sp>
        <p:nvSpPr>
          <p:cNvPr id="1036" name="Google Shape;1036;p111"/>
          <p:cNvSpPr txBox="1">
            <a:spLocks noGrp="1"/>
          </p:cNvSpPr>
          <p:nvPr>
            <p:ph type="dt" idx="10"/>
          </p:nvPr>
        </p:nvSpPr>
        <p:spPr>
          <a:xfrm>
            <a:off x="424070" y="5276020"/>
            <a:ext cx="2133600" cy="273900"/>
          </a:xfrm>
          <a:prstGeom prst="rect">
            <a:avLst/>
          </a:prstGeom>
          <a:noFill/>
          <a:ln>
            <a:noFill/>
          </a:ln>
        </p:spPr>
        <p:txBody>
          <a:bodyPr spcFirstLastPara="1" wrap="square" lIns="91425" tIns="91425" rIns="91425" bIns="91425" anchor="ctr" anchorCtr="0">
            <a:noAutofit/>
          </a:bodyPr>
          <a:lstStyle>
            <a:lvl1pPr marR="0" lvl="0" algn="l" rtl="0">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9pPr>
          </a:lstStyle>
          <a:p>
            <a:endParaRPr/>
          </a:p>
        </p:txBody>
      </p:sp>
      <p:sp>
        <p:nvSpPr>
          <p:cNvPr id="1037" name="Google Shape;1037;p111"/>
          <p:cNvSpPr txBox="1">
            <a:spLocks noGrp="1"/>
          </p:cNvSpPr>
          <p:nvPr>
            <p:ph type="ftr" idx="11"/>
          </p:nvPr>
        </p:nvSpPr>
        <p:spPr>
          <a:xfrm>
            <a:off x="311944" y="4901878"/>
            <a:ext cx="2895600" cy="92400"/>
          </a:xfrm>
          <a:prstGeom prst="rect">
            <a:avLst/>
          </a:prstGeom>
          <a:noFill/>
          <a:ln>
            <a:noFill/>
          </a:ln>
        </p:spPr>
        <p:txBody>
          <a:bodyPr spcFirstLastPara="1" wrap="square" lIns="91425" tIns="91425" rIns="91425" bIns="91425" anchor="ctr" anchorCtr="0">
            <a:noAutofit/>
          </a:bodyPr>
          <a:lstStyle>
            <a:lvl1pPr marR="0" lvl="0" algn="l" rtl="0">
              <a:lnSpc>
                <a:spcPct val="100000"/>
              </a:lnSpc>
              <a:spcBef>
                <a:spcPts val="0"/>
              </a:spcBef>
              <a:spcAft>
                <a:spcPts val="0"/>
              </a:spcAft>
              <a:buClr>
                <a:schemeClr val="lt1"/>
              </a:buClr>
              <a:buSzPts val="600"/>
              <a:buFont typeface="Arial"/>
              <a:buNone/>
              <a:defRPr sz="600" b="0"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9pPr>
          </a:lstStyle>
          <a:p>
            <a:endParaRPr/>
          </a:p>
        </p:txBody>
      </p:sp>
      <p:sp>
        <p:nvSpPr>
          <p:cNvPr id="1038" name="Google Shape;1038;p111"/>
          <p:cNvSpPr txBox="1">
            <a:spLocks noGrp="1"/>
          </p:cNvSpPr>
          <p:nvPr>
            <p:ph type="sldNum" idx="12"/>
          </p:nvPr>
        </p:nvSpPr>
        <p:spPr>
          <a:xfrm>
            <a:off x="6700838" y="4770007"/>
            <a:ext cx="2133600" cy="123000"/>
          </a:xfrm>
          <a:prstGeom prst="rect">
            <a:avLst/>
          </a:prstGeom>
          <a:noFill/>
          <a:ln>
            <a:noFill/>
          </a:ln>
        </p:spPr>
        <p:txBody>
          <a:bodyPr spcFirstLastPara="1" wrap="square" lIns="0" tIns="0" rIns="0" bIns="0" anchor="ctr" anchorCtr="0">
            <a:noAutofit/>
          </a:bodyPr>
          <a:lstStyle>
            <a:lvl1pPr marL="0" marR="0" lvl="0" indent="0" algn="r" rtl="0">
              <a:lnSpc>
                <a:spcPct val="100000"/>
              </a:lnSpc>
              <a:spcBef>
                <a:spcPts val="0"/>
              </a:spcBef>
              <a:spcAft>
                <a:spcPts val="0"/>
              </a:spcAft>
              <a:buClr>
                <a:schemeClr val="lt1"/>
              </a:buClr>
              <a:buSzPts val="200"/>
              <a:buFont typeface="Arial"/>
              <a:buNone/>
              <a:defRPr sz="800" b="0" i="0" u="none" strike="noStrike" cap="none">
                <a:solidFill>
                  <a:schemeClr val="lt1"/>
                </a:solidFill>
                <a:latin typeface="Arial"/>
                <a:ea typeface="Arial"/>
                <a:cs typeface="Arial"/>
                <a:sym typeface="Arial"/>
              </a:defRPr>
            </a:lvl1pPr>
            <a:lvl2pPr marL="0" marR="0" lvl="1" indent="0" algn="r" rtl="0">
              <a:lnSpc>
                <a:spcPct val="100000"/>
              </a:lnSpc>
              <a:spcBef>
                <a:spcPts val="0"/>
              </a:spcBef>
              <a:spcAft>
                <a:spcPts val="0"/>
              </a:spcAft>
              <a:buClr>
                <a:schemeClr val="lt1"/>
              </a:buClr>
              <a:buSzPts val="200"/>
              <a:buFont typeface="Arial"/>
              <a:buNone/>
              <a:defRPr sz="800" b="0" i="0" u="none" strike="noStrike" cap="none">
                <a:solidFill>
                  <a:schemeClr val="lt1"/>
                </a:solidFill>
                <a:latin typeface="Arial"/>
                <a:ea typeface="Arial"/>
                <a:cs typeface="Arial"/>
                <a:sym typeface="Arial"/>
              </a:defRPr>
            </a:lvl2pPr>
            <a:lvl3pPr marL="0" marR="0" lvl="2" indent="0" algn="r" rtl="0">
              <a:lnSpc>
                <a:spcPct val="100000"/>
              </a:lnSpc>
              <a:spcBef>
                <a:spcPts val="0"/>
              </a:spcBef>
              <a:spcAft>
                <a:spcPts val="0"/>
              </a:spcAft>
              <a:buClr>
                <a:schemeClr val="lt1"/>
              </a:buClr>
              <a:buSzPts val="200"/>
              <a:buFont typeface="Arial"/>
              <a:buNone/>
              <a:defRPr sz="800" b="0" i="0" u="none" strike="noStrike" cap="none">
                <a:solidFill>
                  <a:schemeClr val="lt1"/>
                </a:solidFill>
                <a:latin typeface="Arial"/>
                <a:ea typeface="Arial"/>
                <a:cs typeface="Arial"/>
                <a:sym typeface="Arial"/>
              </a:defRPr>
            </a:lvl3pPr>
            <a:lvl4pPr marL="0" marR="0" lvl="3" indent="0" algn="r" rtl="0">
              <a:lnSpc>
                <a:spcPct val="100000"/>
              </a:lnSpc>
              <a:spcBef>
                <a:spcPts val="0"/>
              </a:spcBef>
              <a:spcAft>
                <a:spcPts val="0"/>
              </a:spcAft>
              <a:buClr>
                <a:schemeClr val="lt1"/>
              </a:buClr>
              <a:buSzPts val="200"/>
              <a:buFont typeface="Arial"/>
              <a:buNone/>
              <a:defRPr sz="800" b="0" i="0" u="none" strike="noStrike" cap="none">
                <a:solidFill>
                  <a:schemeClr val="lt1"/>
                </a:solidFill>
                <a:latin typeface="Arial"/>
                <a:ea typeface="Arial"/>
                <a:cs typeface="Arial"/>
                <a:sym typeface="Arial"/>
              </a:defRPr>
            </a:lvl4pPr>
            <a:lvl5pPr marL="0" marR="0" lvl="4" indent="0" algn="r" rtl="0">
              <a:lnSpc>
                <a:spcPct val="100000"/>
              </a:lnSpc>
              <a:spcBef>
                <a:spcPts val="0"/>
              </a:spcBef>
              <a:spcAft>
                <a:spcPts val="0"/>
              </a:spcAft>
              <a:buClr>
                <a:schemeClr val="lt1"/>
              </a:buClr>
              <a:buSzPts val="200"/>
              <a:buFont typeface="Arial"/>
              <a:buNone/>
              <a:defRPr sz="800" b="0" i="0" u="none" strike="noStrike" cap="none">
                <a:solidFill>
                  <a:schemeClr val="lt1"/>
                </a:solidFill>
                <a:latin typeface="Arial"/>
                <a:ea typeface="Arial"/>
                <a:cs typeface="Arial"/>
                <a:sym typeface="Arial"/>
              </a:defRPr>
            </a:lvl5pPr>
            <a:lvl6pPr marL="0" marR="0" lvl="5" indent="0" algn="r" rtl="0">
              <a:lnSpc>
                <a:spcPct val="100000"/>
              </a:lnSpc>
              <a:spcBef>
                <a:spcPts val="0"/>
              </a:spcBef>
              <a:spcAft>
                <a:spcPts val="0"/>
              </a:spcAft>
              <a:buClr>
                <a:schemeClr val="lt1"/>
              </a:buClr>
              <a:buSzPts val="200"/>
              <a:buFont typeface="Arial"/>
              <a:buNone/>
              <a:defRPr sz="800" b="0" i="0" u="none" strike="noStrike" cap="none">
                <a:solidFill>
                  <a:schemeClr val="lt1"/>
                </a:solidFill>
                <a:latin typeface="Arial"/>
                <a:ea typeface="Arial"/>
                <a:cs typeface="Arial"/>
                <a:sym typeface="Arial"/>
              </a:defRPr>
            </a:lvl6pPr>
            <a:lvl7pPr marL="0" marR="0" lvl="6" indent="0" algn="r" rtl="0">
              <a:lnSpc>
                <a:spcPct val="100000"/>
              </a:lnSpc>
              <a:spcBef>
                <a:spcPts val="0"/>
              </a:spcBef>
              <a:spcAft>
                <a:spcPts val="0"/>
              </a:spcAft>
              <a:buClr>
                <a:schemeClr val="lt1"/>
              </a:buClr>
              <a:buSzPts val="200"/>
              <a:buFont typeface="Arial"/>
              <a:buNone/>
              <a:defRPr sz="800" b="0" i="0" u="none" strike="noStrike" cap="none">
                <a:solidFill>
                  <a:schemeClr val="lt1"/>
                </a:solidFill>
                <a:latin typeface="Arial"/>
                <a:ea typeface="Arial"/>
                <a:cs typeface="Arial"/>
                <a:sym typeface="Arial"/>
              </a:defRPr>
            </a:lvl7pPr>
            <a:lvl8pPr marL="0" marR="0" lvl="7" indent="0" algn="r" rtl="0">
              <a:lnSpc>
                <a:spcPct val="100000"/>
              </a:lnSpc>
              <a:spcBef>
                <a:spcPts val="0"/>
              </a:spcBef>
              <a:spcAft>
                <a:spcPts val="0"/>
              </a:spcAft>
              <a:buClr>
                <a:schemeClr val="lt1"/>
              </a:buClr>
              <a:buSzPts val="200"/>
              <a:buFont typeface="Arial"/>
              <a:buNone/>
              <a:defRPr sz="800" b="0" i="0" u="none" strike="noStrike" cap="none">
                <a:solidFill>
                  <a:schemeClr val="lt1"/>
                </a:solidFill>
                <a:latin typeface="Arial"/>
                <a:ea typeface="Arial"/>
                <a:cs typeface="Arial"/>
                <a:sym typeface="Arial"/>
              </a:defRPr>
            </a:lvl8pPr>
            <a:lvl9pPr marL="0" marR="0" lvl="8" indent="0" algn="r" rtl="0">
              <a:lnSpc>
                <a:spcPct val="100000"/>
              </a:lnSpc>
              <a:spcBef>
                <a:spcPts val="0"/>
              </a:spcBef>
              <a:spcAft>
                <a:spcPts val="0"/>
              </a:spcAft>
              <a:buClr>
                <a:schemeClr val="lt1"/>
              </a:buClr>
              <a:buSzPts val="200"/>
              <a:buFont typeface="Arial"/>
              <a:buNone/>
              <a:defRPr sz="8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1039" name="Google Shape;1039;p111"/>
          <p:cNvSpPr txBox="1"/>
          <p:nvPr/>
        </p:nvSpPr>
        <p:spPr>
          <a:xfrm>
            <a:off x="311944" y="4800785"/>
            <a:ext cx="2559900" cy="924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lt1"/>
              </a:buClr>
              <a:buSzPts val="150"/>
              <a:buFont typeface="Arial"/>
              <a:buNone/>
            </a:pPr>
            <a:r>
              <a:rPr lang="en" sz="600" b="0" i="0" u="none" strike="noStrike" cap="none">
                <a:solidFill>
                  <a:schemeClr val="lt1"/>
                </a:solidFill>
                <a:latin typeface="Arial"/>
                <a:ea typeface="Arial"/>
                <a:cs typeface="Arial"/>
                <a:sym typeface="Arial"/>
              </a:rPr>
              <a:t>PwC’s Digital Services</a:t>
            </a:r>
            <a:endParaRPr/>
          </a:p>
        </p:txBody>
      </p:sp>
      <p:sp>
        <p:nvSpPr>
          <p:cNvPr id="1040" name="Google Shape;1040;p111"/>
          <p:cNvSpPr txBox="1">
            <a:spLocks noGrp="1"/>
          </p:cNvSpPr>
          <p:nvPr>
            <p:ph type="title"/>
          </p:nvPr>
        </p:nvSpPr>
        <p:spPr>
          <a:xfrm>
            <a:off x="309562" y="122664"/>
            <a:ext cx="8834400" cy="12003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dk2"/>
              </a:buClr>
              <a:buSzPts val="7800"/>
              <a:buFont typeface="Georgia"/>
              <a:buNone/>
              <a:defRPr sz="7800" b="0" i="0" u="none" strike="noStrike" cap="none">
                <a:solidFill>
                  <a:schemeClr val="dk2"/>
                </a:solidFill>
                <a:latin typeface="Georgia"/>
                <a:ea typeface="Georgia"/>
                <a:cs typeface="Georgia"/>
                <a:sym typeface="Georgia"/>
              </a:defRPr>
            </a:lvl1pPr>
            <a:lvl2pPr lvl="1" rtl="0">
              <a:spcBef>
                <a:spcPts val="0"/>
              </a:spcBef>
              <a:spcAft>
                <a:spcPts val="0"/>
              </a:spcAft>
              <a:buSzPts val="1800"/>
              <a:buFont typeface="Arial"/>
              <a:buNone/>
              <a:defRPr sz="1800"/>
            </a:lvl2pPr>
            <a:lvl3pPr lvl="2" rtl="0">
              <a:spcBef>
                <a:spcPts val="0"/>
              </a:spcBef>
              <a:spcAft>
                <a:spcPts val="0"/>
              </a:spcAft>
              <a:buSzPts val="1800"/>
              <a:buFont typeface="Arial"/>
              <a:buNone/>
              <a:defRPr sz="1800"/>
            </a:lvl3pPr>
            <a:lvl4pPr lvl="3" rtl="0">
              <a:spcBef>
                <a:spcPts val="0"/>
              </a:spcBef>
              <a:spcAft>
                <a:spcPts val="0"/>
              </a:spcAft>
              <a:buSzPts val="1800"/>
              <a:buFont typeface="Arial"/>
              <a:buNone/>
              <a:defRPr sz="1800"/>
            </a:lvl4pPr>
            <a:lvl5pPr lvl="4" rtl="0">
              <a:spcBef>
                <a:spcPts val="0"/>
              </a:spcBef>
              <a:spcAft>
                <a:spcPts val="0"/>
              </a:spcAft>
              <a:buSzPts val="1800"/>
              <a:buFont typeface="Arial"/>
              <a:buNone/>
              <a:defRPr sz="1800"/>
            </a:lvl5pPr>
            <a:lvl6pPr lvl="5" rtl="0">
              <a:spcBef>
                <a:spcPts val="0"/>
              </a:spcBef>
              <a:spcAft>
                <a:spcPts val="0"/>
              </a:spcAft>
              <a:buSzPts val="1800"/>
              <a:buFont typeface="Arial"/>
              <a:buNone/>
              <a:defRPr sz="1800"/>
            </a:lvl6pPr>
            <a:lvl7pPr lvl="6" rtl="0">
              <a:spcBef>
                <a:spcPts val="0"/>
              </a:spcBef>
              <a:spcAft>
                <a:spcPts val="0"/>
              </a:spcAft>
              <a:buSzPts val="1800"/>
              <a:buFont typeface="Arial"/>
              <a:buNone/>
              <a:defRPr sz="1800"/>
            </a:lvl7pPr>
            <a:lvl8pPr lvl="7" rtl="0">
              <a:spcBef>
                <a:spcPts val="0"/>
              </a:spcBef>
              <a:spcAft>
                <a:spcPts val="0"/>
              </a:spcAft>
              <a:buSzPts val="1800"/>
              <a:buFont typeface="Arial"/>
              <a:buNone/>
              <a:defRPr sz="1800"/>
            </a:lvl8pPr>
            <a:lvl9pPr lvl="8" rtl="0">
              <a:spcBef>
                <a:spcPts val="0"/>
              </a:spcBef>
              <a:spcAft>
                <a:spcPts val="0"/>
              </a:spcAft>
              <a:buSzPts val="1800"/>
              <a:buFont typeface="Arial"/>
              <a:buNone/>
              <a:defRPr sz="1800"/>
            </a:lvl9pPr>
          </a:lstStyle>
          <a:p>
            <a:endParaRPr/>
          </a:p>
        </p:txBody>
      </p:sp>
      <p:sp>
        <p:nvSpPr>
          <p:cNvPr id="1041" name="Google Shape;1041;p111"/>
          <p:cNvSpPr/>
          <p:nvPr/>
        </p:nvSpPr>
        <p:spPr>
          <a:xfrm>
            <a:off x="-9524" y="3346064"/>
            <a:ext cx="9141600" cy="98400"/>
          </a:xfrm>
          <a:custGeom>
            <a:avLst/>
            <a:gdLst/>
            <a:ahLst/>
            <a:cxnLst/>
            <a:rect l="l" t="t" r="r" b="b"/>
            <a:pathLst>
              <a:path w="120000" h="120000" extrusionOk="0">
                <a:moveTo>
                  <a:pt x="120000" y="0"/>
                </a:moveTo>
                <a:lnTo>
                  <a:pt x="15282" y="0"/>
                </a:lnTo>
                <a:cubicBezTo>
                  <a:pt x="14926" y="39996"/>
                  <a:pt x="14571" y="80004"/>
                  <a:pt x="14228" y="120000"/>
                </a:cubicBezTo>
                <a:cubicBezTo>
                  <a:pt x="13827" y="80004"/>
                  <a:pt x="13426" y="39996"/>
                  <a:pt x="13036" y="0"/>
                </a:cubicBezTo>
                <a:lnTo>
                  <a:pt x="0" y="0"/>
                </a:lnTo>
              </a:path>
            </a:pathLst>
          </a:custGeom>
          <a:noFill/>
          <a:ln w="9525" cap="rnd"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matchingName="Experience Photo">
  <p:cSld name="Experience Photo">
    <p:bg>
      <p:bgPr>
        <a:solidFill>
          <a:schemeClr val="dk1"/>
        </a:solidFill>
        <a:effectLst/>
      </p:bgPr>
    </p:bg>
    <p:spTree>
      <p:nvGrpSpPr>
        <p:cNvPr id="1" name="Shape 1042"/>
        <p:cNvGrpSpPr/>
        <p:nvPr/>
      </p:nvGrpSpPr>
      <p:grpSpPr>
        <a:xfrm>
          <a:off x="0" y="0"/>
          <a:ext cx="0" cy="0"/>
          <a:chOff x="0" y="0"/>
          <a:chExt cx="0" cy="0"/>
        </a:xfrm>
      </p:grpSpPr>
      <p:sp>
        <p:nvSpPr>
          <p:cNvPr id="1043" name="Google Shape;1043;p112"/>
          <p:cNvSpPr>
            <a:spLocks noGrp="1"/>
          </p:cNvSpPr>
          <p:nvPr>
            <p:ph type="pic" idx="2"/>
          </p:nvPr>
        </p:nvSpPr>
        <p:spPr>
          <a:xfrm>
            <a:off x="0" y="0"/>
            <a:ext cx="9144000" cy="51435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280"/>
              </a:spcBef>
              <a:spcAft>
                <a:spcPts val="0"/>
              </a:spcAft>
              <a:buClr>
                <a:schemeClr val="lt1"/>
              </a:buClr>
              <a:buSzPts val="1400"/>
              <a:buFont typeface="Arial"/>
              <a:buNone/>
              <a:defRPr sz="1400" b="0" i="0" u="none" strike="noStrike" cap="none">
                <a:solidFill>
                  <a:schemeClr val="lt1"/>
                </a:solidFill>
                <a:latin typeface="Georgia"/>
                <a:ea typeface="Georgia"/>
                <a:cs typeface="Georgia"/>
                <a:sym typeface="Georgia"/>
              </a:defRPr>
            </a:lvl1pPr>
            <a:lvl2pPr marR="0" lvl="1" algn="l" rtl="0">
              <a:lnSpc>
                <a:spcPct val="100000"/>
              </a:lnSpc>
              <a:spcBef>
                <a:spcPts val="200"/>
              </a:spcBef>
              <a:spcAft>
                <a:spcPts val="0"/>
              </a:spcAft>
              <a:buClr>
                <a:schemeClr val="lt2"/>
              </a:buClr>
              <a:buSzPts val="1000"/>
              <a:buFont typeface="Noto Sans Symbols"/>
              <a:buChar char="▪"/>
              <a:defRPr sz="1000" b="0" i="0" u="none" strike="noStrike" cap="none">
                <a:solidFill>
                  <a:schemeClr val="lt2"/>
                </a:solidFill>
                <a:latin typeface="Arial"/>
                <a:ea typeface="Arial"/>
                <a:cs typeface="Arial"/>
                <a:sym typeface="Arial"/>
              </a:defRPr>
            </a:lvl2pPr>
            <a:lvl3pPr marR="0" lvl="2" algn="l" rtl="0">
              <a:lnSpc>
                <a:spcPct val="100000"/>
              </a:lnSpc>
              <a:spcBef>
                <a:spcPts val="180"/>
              </a:spcBef>
              <a:spcAft>
                <a:spcPts val="0"/>
              </a:spcAft>
              <a:buClr>
                <a:schemeClr val="lt2"/>
              </a:buClr>
              <a:buSzPts val="900"/>
              <a:buFont typeface="Arial"/>
              <a:buChar char="–"/>
              <a:defRPr sz="900" b="0" i="0" u="none" strike="noStrike" cap="none">
                <a:solidFill>
                  <a:schemeClr val="lt2"/>
                </a:solidFill>
                <a:latin typeface="Arial"/>
                <a:ea typeface="Arial"/>
                <a:cs typeface="Arial"/>
                <a:sym typeface="Arial"/>
              </a:defRPr>
            </a:lvl3pPr>
            <a:lvl4pPr marR="0" lvl="3" algn="l" rtl="0">
              <a:lnSpc>
                <a:spcPct val="100000"/>
              </a:lnSpc>
              <a:spcBef>
                <a:spcPts val="160"/>
              </a:spcBef>
              <a:spcAft>
                <a:spcPts val="0"/>
              </a:spcAft>
              <a:buClr>
                <a:schemeClr val="lt2"/>
              </a:buClr>
              <a:buSzPts val="800"/>
              <a:buFont typeface="Arial"/>
              <a:buChar char="•"/>
              <a:defRPr sz="800" b="0" i="0" u="none" strike="noStrike" cap="none">
                <a:solidFill>
                  <a:schemeClr val="lt2"/>
                </a:solidFill>
                <a:latin typeface="Arial"/>
                <a:ea typeface="Arial"/>
                <a:cs typeface="Arial"/>
                <a:sym typeface="Arial"/>
              </a:defRPr>
            </a:lvl4pPr>
            <a:lvl5pPr marR="0" lvl="4" algn="l" rtl="0">
              <a:lnSpc>
                <a:spcPct val="100000"/>
              </a:lnSpc>
              <a:spcBef>
                <a:spcPts val="140"/>
              </a:spcBef>
              <a:spcAft>
                <a:spcPts val="0"/>
              </a:spcAft>
              <a:buClr>
                <a:schemeClr val="lt2"/>
              </a:buClr>
              <a:buSzPts val="700"/>
              <a:buFont typeface="Arial"/>
              <a:buChar char="–"/>
              <a:defRPr sz="700" b="0" i="0" u="none" strike="noStrike" cap="none">
                <a:solidFill>
                  <a:schemeClr val="lt2"/>
                </a:solidFill>
                <a:latin typeface="Arial"/>
                <a:ea typeface="Arial"/>
                <a:cs typeface="Arial"/>
                <a:sym typeface="Arial"/>
              </a:defRPr>
            </a:lvl5pPr>
            <a:lvl6pPr marR="0" lvl="5"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R="0" lvl="6"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R="0" lvl="7"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R="0" lvl="8"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044" name="Google Shape;1044;p112"/>
          <p:cNvSpPr txBox="1">
            <a:spLocks noGrp="1"/>
          </p:cNvSpPr>
          <p:nvPr>
            <p:ph type="title"/>
          </p:nvPr>
        </p:nvSpPr>
        <p:spPr>
          <a:xfrm>
            <a:off x="307532" y="2218908"/>
            <a:ext cx="8529000" cy="492300"/>
          </a:xfrm>
          <a:prstGeom prst="rect">
            <a:avLst/>
          </a:prstGeom>
          <a:noFill/>
          <a:ln>
            <a:noFill/>
          </a:ln>
        </p:spPr>
        <p:txBody>
          <a:bodyPr spcFirstLastPara="1" wrap="square" lIns="91425" tIns="91425" rIns="91425" bIns="91425" anchor="t" anchorCtr="0">
            <a:noAutofit/>
          </a:bodyPr>
          <a:lstStyle>
            <a:lvl1pPr marR="0" lvl="0" algn="ctr" rtl="0">
              <a:lnSpc>
                <a:spcPct val="100000"/>
              </a:lnSpc>
              <a:spcBef>
                <a:spcPts val="0"/>
              </a:spcBef>
              <a:spcAft>
                <a:spcPts val="0"/>
              </a:spcAft>
              <a:buClr>
                <a:schemeClr val="lt1"/>
              </a:buClr>
              <a:buSzPts val="3200"/>
              <a:buFont typeface="Georgia"/>
              <a:buNone/>
              <a:defRPr sz="3200" b="0" i="0" u="none" strike="noStrike" cap="none">
                <a:solidFill>
                  <a:schemeClr val="lt1"/>
                </a:solidFill>
                <a:latin typeface="Georgia"/>
                <a:ea typeface="Georgia"/>
                <a:cs typeface="Georgia"/>
                <a:sym typeface="Georgia"/>
              </a:defRPr>
            </a:lvl1pPr>
            <a:lvl2pPr lvl="1" rtl="0">
              <a:spcBef>
                <a:spcPts val="0"/>
              </a:spcBef>
              <a:spcAft>
                <a:spcPts val="0"/>
              </a:spcAft>
              <a:buSzPts val="1800"/>
              <a:buFont typeface="Arial"/>
              <a:buNone/>
              <a:defRPr sz="1800"/>
            </a:lvl2pPr>
            <a:lvl3pPr lvl="2" rtl="0">
              <a:spcBef>
                <a:spcPts val="0"/>
              </a:spcBef>
              <a:spcAft>
                <a:spcPts val="0"/>
              </a:spcAft>
              <a:buSzPts val="1800"/>
              <a:buFont typeface="Arial"/>
              <a:buNone/>
              <a:defRPr sz="1800"/>
            </a:lvl3pPr>
            <a:lvl4pPr lvl="3" rtl="0">
              <a:spcBef>
                <a:spcPts val="0"/>
              </a:spcBef>
              <a:spcAft>
                <a:spcPts val="0"/>
              </a:spcAft>
              <a:buSzPts val="1800"/>
              <a:buFont typeface="Arial"/>
              <a:buNone/>
              <a:defRPr sz="1800"/>
            </a:lvl4pPr>
            <a:lvl5pPr lvl="4" rtl="0">
              <a:spcBef>
                <a:spcPts val="0"/>
              </a:spcBef>
              <a:spcAft>
                <a:spcPts val="0"/>
              </a:spcAft>
              <a:buSzPts val="1800"/>
              <a:buFont typeface="Arial"/>
              <a:buNone/>
              <a:defRPr sz="1800"/>
            </a:lvl5pPr>
            <a:lvl6pPr lvl="5" rtl="0">
              <a:spcBef>
                <a:spcPts val="0"/>
              </a:spcBef>
              <a:spcAft>
                <a:spcPts val="0"/>
              </a:spcAft>
              <a:buSzPts val="1800"/>
              <a:buFont typeface="Arial"/>
              <a:buNone/>
              <a:defRPr sz="1800"/>
            </a:lvl6pPr>
            <a:lvl7pPr lvl="6" rtl="0">
              <a:spcBef>
                <a:spcPts val="0"/>
              </a:spcBef>
              <a:spcAft>
                <a:spcPts val="0"/>
              </a:spcAft>
              <a:buSzPts val="1800"/>
              <a:buFont typeface="Arial"/>
              <a:buNone/>
              <a:defRPr sz="1800"/>
            </a:lvl7pPr>
            <a:lvl8pPr lvl="7" rtl="0">
              <a:spcBef>
                <a:spcPts val="0"/>
              </a:spcBef>
              <a:spcAft>
                <a:spcPts val="0"/>
              </a:spcAft>
              <a:buSzPts val="1800"/>
              <a:buFont typeface="Arial"/>
              <a:buNone/>
              <a:defRPr sz="1800"/>
            </a:lvl8pPr>
            <a:lvl9pPr lvl="8" rtl="0">
              <a:spcBef>
                <a:spcPts val="0"/>
              </a:spcBef>
              <a:spcAft>
                <a:spcPts val="0"/>
              </a:spcAft>
              <a:buSzPts val="1800"/>
              <a:buFont typeface="Arial"/>
              <a:buNone/>
              <a:defRPr sz="1800"/>
            </a:lvl9pPr>
          </a:lstStyle>
          <a:p>
            <a:endParaRPr/>
          </a:p>
        </p:txBody>
      </p:sp>
      <p:sp>
        <p:nvSpPr>
          <p:cNvPr id="1045" name="Google Shape;1045;p112"/>
          <p:cNvSpPr txBox="1">
            <a:spLocks noGrp="1"/>
          </p:cNvSpPr>
          <p:nvPr>
            <p:ph type="dt" idx="10"/>
          </p:nvPr>
        </p:nvSpPr>
        <p:spPr>
          <a:xfrm>
            <a:off x="424070" y="5276020"/>
            <a:ext cx="2133600" cy="273900"/>
          </a:xfrm>
          <a:prstGeom prst="rect">
            <a:avLst/>
          </a:prstGeom>
          <a:noFill/>
          <a:ln>
            <a:noFill/>
          </a:ln>
        </p:spPr>
        <p:txBody>
          <a:bodyPr spcFirstLastPara="1" wrap="square" lIns="91425" tIns="91425" rIns="91425" bIns="91425" anchor="ctr" anchorCtr="0">
            <a:noAutofit/>
          </a:bodyPr>
          <a:lstStyle>
            <a:lvl1pPr marR="0" lvl="0" algn="l" rtl="0">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9pPr>
          </a:lstStyle>
          <a:p>
            <a:endParaRPr/>
          </a:p>
        </p:txBody>
      </p:sp>
      <p:sp>
        <p:nvSpPr>
          <p:cNvPr id="1046" name="Google Shape;1046;p112"/>
          <p:cNvSpPr txBox="1">
            <a:spLocks noGrp="1"/>
          </p:cNvSpPr>
          <p:nvPr>
            <p:ph type="ftr" idx="11"/>
          </p:nvPr>
        </p:nvSpPr>
        <p:spPr>
          <a:xfrm>
            <a:off x="311944" y="4901878"/>
            <a:ext cx="2895600" cy="92400"/>
          </a:xfrm>
          <a:prstGeom prst="rect">
            <a:avLst/>
          </a:prstGeom>
          <a:noFill/>
          <a:ln>
            <a:noFill/>
          </a:ln>
        </p:spPr>
        <p:txBody>
          <a:bodyPr spcFirstLastPara="1" wrap="square" lIns="91425" tIns="91425" rIns="91425" bIns="91425" anchor="ctr" anchorCtr="0">
            <a:noAutofit/>
          </a:bodyPr>
          <a:lstStyle>
            <a:lvl1pPr marR="0" lvl="0" algn="l" rtl="0">
              <a:lnSpc>
                <a:spcPct val="100000"/>
              </a:lnSpc>
              <a:spcBef>
                <a:spcPts val="0"/>
              </a:spcBef>
              <a:spcAft>
                <a:spcPts val="0"/>
              </a:spcAft>
              <a:buClr>
                <a:schemeClr val="lt1"/>
              </a:buClr>
              <a:buSzPts val="600"/>
              <a:buFont typeface="Arial"/>
              <a:buNone/>
              <a:defRPr sz="600" b="0"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9pPr>
          </a:lstStyle>
          <a:p>
            <a:endParaRPr/>
          </a:p>
        </p:txBody>
      </p:sp>
      <p:sp>
        <p:nvSpPr>
          <p:cNvPr id="1047" name="Google Shape;1047;p112"/>
          <p:cNvSpPr txBox="1"/>
          <p:nvPr/>
        </p:nvSpPr>
        <p:spPr>
          <a:xfrm>
            <a:off x="311944" y="4800785"/>
            <a:ext cx="2559900" cy="924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lt1"/>
              </a:buClr>
              <a:buSzPts val="150"/>
              <a:buFont typeface="Arial"/>
              <a:buNone/>
            </a:pPr>
            <a:r>
              <a:rPr lang="en" sz="600" b="0" i="0" u="none" strike="noStrike" cap="none">
                <a:solidFill>
                  <a:schemeClr val="lt1"/>
                </a:solidFill>
                <a:latin typeface="Arial"/>
                <a:ea typeface="Arial"/>
                <a:cs typeface="Arial"/>
                <a:sym typeface="Arial"/>
              </a:rPr>
              <a:t>PwC’s Digital Services</a:t>
            </a:r>
            <a:endParaRPr/>
          </a:p>
        </p:txBody>
      </p:sp>
      <p:sp>
        <p:nvSpPr>
          <p:cNvPr id="1048" name="Google Shape;1048;p112"/>
          <p:cNvSpPr txBox="1">
            <a:spLocks noGrp="1"/>
          </p:cNvSpPr>
          <p:nvPr>
            <p:ph type="sldNum" idx="12"/>
          </p:nvPr>
        </p:nvSpPr>
        <p:spPr>
          <a:xfrm>
            <a:off x="6700838" y="4770007"/>
            <a:ext cx="2133600" cy="123000"/>
          </a:xfrm>
          <a:prstGeom prst="rect">
            <a:avLst/>
          </a:prstGeom>
          <a:noFill/>
          <a:ln>
            <a:noFill/>
          </a:ln>
        </p:spPr>
        <p:txBody>
          <a:bodyPr spcFirstLastPara="1" wrap="square" lIns="0" tIns="0" rIns="0" bIns="0" anchor="ctr" anchorCtr="0">
            <a:noAutofit/>
          </a:bodyPr>
          <a:lstStyle>
            <a:lvl1pPr marL="0" marR="0" lvl="0" indent="0" algn="r" rtl="0">
              <a:lnSpc>
                <a:spcPct val="100000"/>
              </a:lnSpc>
              <a:spcBef>
                <a:spcPts val="0"/>
              </a:spcBef>
              <a:spcAft>
                <a:spcPts val="0"/>
              </a:spcAft>
              <a:buClr>
                <a:schemeClr val="lt1"/>
              </a:buClr>
              <a:buSzPts val="200"/>
              <a:buFont typeface="Arial"/>
              <a:buNone/>
              <a:defRPr sz="800" b="0" i="0" u="none" strike="noStrike" cap="none">
                <a:solidFill>
                  <a:schemeClr val="lt1"/>
                </a:solidFill>
                <a:latin typeface="Arial"/>
                <a:ea typeface="Arial"/>
                <a:cs typeface="Arial"/>
                <a:sym typeface="Arial"/>
              </a:defRPr>
            </a:lvl1pPr>
            <a:lvl2pPr marL="0" marR="0" lvl="1" indent="0" algn="r" rtl="0">
              <a:lnSpc>
                <a:spcPct val="100000"/>
              </a:lnSpc>
              <a:spcBef>
                <a:spcPts val="0"/>
              </a:spcBef>
              <a:spcAft>
                <a:spcPts val="0"/>
              </a:spcAft>
              <a:buClr>
                <a:schemeClr val="lt1"/>
              </a:buClr>
              <a:buSzPts val="200"/>
              <a:buFont typeface="Arial"/>
              <a:buNone/>
              <a:defRPr sz="800" b="0" i="0" u="none" strike="noStrike" cap="none">
                <a:solidFill>
                  <a:schemeClr val="lt1"/>
                </a:solidFill>
                <a:latin typeface="Arial"/>
                <a:ea typeface="Arial"/>
                <a:cs typeface="Arial"/>
                <a:sym typeface="Arial"/>
              </a:defRPr>
            </a:lvl2pPr>
            <a:lvl3pPr marL="0" marR="0" lvl="2" indent="0" algn="r" rtl="0">
              <a:lnSpc>
                <a:spcPct val="100000"/>
              </a:lnSpc>
              <a:spcBef>
                <a:spcPts val="0"/>
              </a:spcBef>
              <a:spcAft>
                <a:spcPts val="0"/>
              </a:spcAft>
              <a:buClr>
                <a:schemeClr val="lt1"/>
              </a:buClr>
              <a:buSzPts val="200"/>
              <a:buFont typeface="Arial"/>
              <a:buNone/>
              <a:defRPr sz="800" b="0" i="0" u="none" strike="noStrike" cap="none">
                <a:solidFill>
                  <a:schemeClr val="lt1"/>
                </a:solidFill>
                <a:latin typeface="Arial"/>
                <a:ea typeface="Arial"/>
                <a:cs typeface="Arial"/>
                <a:sym typeface="Arial"/>
              </a:defRPr>
            </a:lvl3pPr>
            <a:lvl4pPr marL="0" marR="0" lvl="3" indent="0" algn="r" rtl="0">
              <a:lnSpc>
                <a:spcPct val="100000"/>
              </a:lnSpc>
              <a:spcBef>
                <a:spcPts val="0"/>
              </a:spcBef>
              <a:spcAft>
                <a:spcPts val="0"/>
              </a:spcAft>
              <a:buClr>
                <a:schemeClr val="lt1"/>
              </a:buClr>
              <a:buSzPts val="200"/>
              <a:buFont typeface="Arial"/>
              <a:buNone/>
              <a:defRPr sz="800" b="0" i="0" u="none" strike="noStrike" cap="none">
                <a:solidFill>
                  <a:schemeClr val="lt1"/>
                </a:solidFill>
                <a:latin typeface="Arial"/>
                <a:ea typeface="Arial"/>
                <a:cs typeface="Arial"/>
                <a:sym typeface="Arial"/>
              </a:defRPr>
            </a:lvl4pPr>
            <a:lvl5pPr marL="0" marR="0" lvl="4" indent="0" algn="r" rtl="0">
              <a:lnSpc>
                <a:spcPct val="100000"/>
              </a:lnSpc>
              <a:spcBef>
                <a:spcPts val="0"/>
              </a:spcBef>
              <a:spcAft>
                <a:spcPts val="0"/>
              </a:spcAft>
              <a:buClr>
                <a:schemeClr val="lt1"/>
              </a:buClr>
              <a:buSzPts val="200"/>
              <a:buFont typeface="Arial"/>
              <a:buNone/>
              <a:defRPr sz="800" b="0" i="0" u="none" strike="noStrike" cap="none">
                <a:solidFill>
                  <a:schemeClr val="lt1"/>
                </a:solidFill>
                <a:latin typeface="Arial"/>
                <a:ea typeface="Arial"/>
                <a:cs typeface="Arial"/>
                <a:sym typeface="Arial"/>
              </a:defRPr>
            </a:lvl5pPr>
            <a:lvl6pPr marL="0" marR="0" lvl="5" indent="0" algn="r" rtl="0">
              <a:lnSpc>
                <a:spcPct val="100000"/>
              </a:lnSpc>
              <a:spcBef>
                <a:spcPts val="0"/>
              </a:spcBef>
              <a:spcAft>
                <a:spcPts val="0"/>
              </a:spcAft>
              <a:buClr>
                <a:schemeClr val="lt1"/>
              </a:buClr>
              <a:buSzPts val="200"/>
              <a:buFont typeface="Arial"/>
              <a:buNone/>
              <a:defRPr sz="800" b="0" i="0" u="none" strike="noStrike" cap="none">
                <a:solidFill>
                  <a:schemeClr val="lt1"/>
                </a:solidFill>
                <a:latin typeface="Arial"/>
                <a:ea typeface="Arial"/>
                <a:cs typeface="Arial"/>
                <a:sym typeface="Arial"/>
              </a:defRPr>
            </a:lvl6pPr>
            <a:lvl7pPr marL="0" marR="0" lvl="6" indent="0" algn="r" rtl="0">
              <a:lnSpc>
                <a:spcPct val="100000"/>
              </a:lnSpc>
              <a:spcBef>
                <a:spcPts val="0"/>
              </a:spcBef>
              <a:spcAft>
                <a:spcPts val="0"/>
              </a:spcAft>
              <a:buClr>
                <a:schemeClr val="lt1"/>
              </a:buClr>
              <a:buSzPts val="200"/>
              <a:buFont typeface="Arial"/>
              <a:buNone/>
              <a:defRPr sz="800" b="0" i="0" u="none" strike="noStrike" cap="none">
                <a:solidFill>
                  <a:schemeClr val="lt1"/>
                </a:solidFill>
                <a:latin typeface="Arial"/>
                <a:ea typeface="Arial"/>
                <a:cs typeface="Arial"/>
                <a:sym typeface="Arial"/>
              </a:defRPr>
            </a:lvl7pPr>
            <a:lvl8pPr marL="0" marR="0" lvl="7" indent="0" algn="r" rtl="0">
              <a:lnSpc>
                <a:spcPct val="100000"/>
              </a:lnSpc>
              <a:spcBef>
                <a:spcPts val="0"/>
              </a:spcBef>
              <a:spcAft>
                <a:spcPts val="0"/>
              </a:spcAft>
              <a:buClr>
                <a:schemeClr val="lt1"/>
              </a:buClr>
              <a:buSzPts val="200"/>
              <a:buFont typeface="Arial"/>
              <a:buNone/>
              <a:defRPr sz="800" b="0" i="0" u="none" strike="noStrike" cap="none">
                <a:solidFill>
                  <a:schemeClr val="lt1"/>
                </a:solidFill>
                <a:latin typeface="Arial"/>
                <a:ea typeface="Arial"/>
                <a:cs typeface="Arial"/>
                <a:sym typeface="Arial"/>
              </a:defRPr>
            </a:lvl8pPr>
            <a:lvl9pPr marL="0" marR="0" lvl="8" indent="0" algn="r" rtl="0">
              <a:lnSpc>
                <a:spcPct val="100000"/>
              </a:lnSpc>
              <a:spcBef>
                <a:spcPts val="0"/>
              </a:spcBef>
              <a:spcAft>
                <a:spcPts val="0"/>
              </a:spcAft>
              <a:buClr>
                <a:schemeClr val="lt1"/>
              </a:buClr>
              <a:buSzPts val="200"/>
              <a:buFont typeface="Arial"/>
              <a:buNone/>
              <a:defRPr sz="8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cxnSp>
        <p:nvCxnSpPr>
          <p:cNvPr id="1049" name="Google Shape;1049;p112"/>
          <p:cNvCxnSpPr/>
          <p:nvPr/>
        </p:nvCxnSpPr>
        <p:spPr>
          <a:xfrm rot="10800000">
            <a:off x="4572000" y="1816175"/>
            <a:ext cx="0" cy="569100"/>
          </a:xfrm>
          <a:prstGeom prst="straightConnector1">
            <a:avLst/>
          </a:prstGeom>
          <a:noFill/>
          <a:ln w="9525" cap="flat" cmpd="sng">
            <a:solidFill>
              <a:srgbClr val="DE2A18"/>
            </a:solidFill>
            <a:prstDash val="solid"/>
            <a:round/>
            <a:headEnd type="none" w="sm" len="sm"/>
            <a:tailEnd type="none" w="sm" len="sm"/>
          </a:ln>
        </p:spPr>
      </p:cxnSp>
      <p:sp>
        <p:nvSpPr>
          <p:cNvPr id="1050" name="Google Shape;1050;p112"/>
          <p:cNvSpPr txBox="1">
            <a:spLocks noGrp="1"/>
          </p:cNvSpPr>
          <p:nvPr>
            <p:ph type="body" idx="1"/>
          </p:nvPr>
        </p:nvSpPr>
        <p:spPr>
          <a:xfrm>
            <a:off x="685800" y="1698321"/>
            <a:ext cx="7772400" cy="215400"/>
          </a:xfrm>
          <a:prstGeom prst="rect">
            <a:avLst/>
          </a:prstGeom>
          <a:noFill/>
          <a:ln>
            <a:noFill/>
          </a:ln>
        </p:spPr>
        <p:txBody>
          <a:bodyPr spcFirstLastPara="1" wrap="square" lIns="91425" tIns="91425" rIns="91425" bIns="91425" anchor="t" anchorCtr="0">
            <a:noAutofit/>
          </a:bodyPr>
          <a:lstStyle>
            <a:lvl1pPr marL="457200" marR="0" lvl="0" indent="-228600" algn="ctr" rtl="0">
              <a:lnSpc>
                <a:spcPct val="100000"/>
              </a:lnSpc>
              <a:spcBef>
                <a:spcPts val="280"/>
              </a:spcBef>
              <a:spcAft>
                <a:spcPts val="0"/>
              </a:spcAft>
              <a:buClr>
                <a:schemeClr val="lt1"/>
              </a:buClr>
              <a:buSzPts val="1400"/>
              <a:buFont typeface="Arial"/>
              <a:buNone/>
              <a:defRPr sz="1400" b="0" i="0" u="none" strike="noStrike" cap="none">
                <a:solidFill>
                  <a:schemeClr val="lt1"/>
                </a:solidFill>
                <a:latin typeface="Georgia"/>
                <a:ea typeface="Georgia"/>
                <a:cs typeface="Georgia"/>
                <a:sym typeface="Georgia"/>
              </a:defRPr>
            </a:lvl1pPr>
            <a:lvl2pPr marL="914400" marR="0" lvl="1" indent="-228600" algn="l" rtl="0">
              <a:lnSpc>
                <a:spcPct val="100000"/>
              </a:lnSpc>
              <a:spcBef>
                <a:spcPts val="360"/>
              </a:spcBef>
              <a:spcAft>
                <a:spcPts val="0"/>
              </a:spcAft>
              <a:buClr>
                <a:srgbClr val="888888"/>
              </a:buClr>
              <a:buSzPts val="1800"/>
              <a:buFont typeface="Noto Sans Symbols"/>
              <a:buNone/>
              <a:defRPr sz="1800" b="0" i="0" u="none" strike="noStrike" cap="none">
                <a:solidFill>
                  <a:srgbClr val="888888"/>
                </a:solidFill>
                <a:latin typeface="Arial"/>
                <a:ea typeface="Arial"/>
                <a:cs typeface="Arial"/>
                <a:sym typeface="Arial"/>
              </a:defRPr>
            </a:lvl2pPr>
            <a:lvl3pPr marL="1371600" marR="0" lvl="2" indent="-228600" algn="l"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rial"/>
                <a:ea typeface="Arial"/>
                <a:cs typeface="Arial"/>
                <a:sym typeface="Arial"/>
              </a:defRPr>
            </a:lvl3pPr>
            <a:lvl4pPr marL="1828800" marR="0" lvl="3" indent="-228600" algn="l" rtl="0">
              <a:lnSpc>
                <a:spcPct val="100000"/>
              </a:lnSpc>
              <a:spcBef>
                <a:spcPts val="280"/>
              </a:spcBef>
              <a:spcAft>
                <a:spcPts val="0"/>
              </a:spcAft>
              <a:buClr>
                <a:srgbClr val="888888"/>
              </a:buClr>
              <a:buSzPts val="1400"/>
              <a:buFont typeface="Arial"/>
              <a:buNone/>
              <a:defRPr sz="1400" b="0" i="0" u="none" strike="noStrike" cap="none">
                <a:solidFill>
                  <a:srgbClr val="888888"/>
                </a:solidFill>
                <a:latin typeface="Arial"/>
                <a:ea typeface="Arial"/>
                <a:cs typeface="Arial"/>
                <a:sym typeface="Arial"/>
              </a:defRPr>
            </a:lvl4pPr>
            <a:lvl5pPr marL="2286000" marR="0" lvl="4" indent="-228600" algn="l" rtl="0">
              <a:lnSpc>
                <a:spcPct val="100000"/>
              </a:lnSpc>
              <a:spcBef>
                <a:spcPts val="280"/>
              </a:spcBef>
              <a:spcAft>
                <a:spcPts val="0"/>
              </a:spcAft>
              <a:buClr>
                <a:srgbClr val="888888"/>
              </a:buClr>
              <a:buSzPts val="1400"/>
              <a:buFont typeface="Arial"/>
              <a:buNone/>
              <a:defRPr sz="1400" b="0" i="0" u="none" strike="noStrike" cap="none">
                <a:solidFill>
                  <a:srgbClr val="888888"/>
                </a:solidFill>
                <a:latin typeface="Arial"/>
                <a:ea typeface="Arial"/>
                <a:cs typeface="Arial"/>
                <a:sym typeface="Arial"/>
              </a:defRPr>
            </a:lvl5pPr>
            <a:lvl6pPr marL="2743200" marR="0" lvl="5" indent="-228600" algn="l" rtl="0">
              <a:lnSpc>
                <a:spcPct val="100000"/>
              </a:lnSpc>
              <a:spcBef>
                <a:spcPts val="280"/>
              </a:spcBef>
              <a:spcAft>
                <a:spcPts val="0"/>
              </a:spcAft>
              <a:buClr>
                <a:srgbClr val="888888"/>
              </a:buClr>
              <a:buSzPts val="1400"/>
              <a:buFont typeface="Arial"/>
              <a:buNone/>
              <a:defRPr sz="1400" b="0" i="0" u="none" strike="noStrike" cap="none">
                <a:solidFill>
                  <a:srgbClr val="888888"/>
                </a:solidFill>
                <a:latin typeface="Arial"/>
                <a:ea typeface="Arial"/>
                <a:cs typeface="Arial"/>
                <a:sym typeface="Arial"/>
              </a:defRPr>
            </a:lvl6pPr>
            <a:lvl7pPr marL="3200400" marR="0" lvl="6" indent="-228600" algn="l" rtl="0">
              <a:lnSpc>
                <a:spcPct val="100000"/>
              </a:lnSpc>
              <a:spcBef>
                <a:spcPts val="280"/>
              </a:spcBef>
              <a:spcAft>
                <a:spcPts val="0"/>
              </a:spcAft>
              <a:buClr>
                <a:srgbClr val="888888"/>
              </a:buClr>
              <a:buSzPts val="1400"/>
              <a:buFont typeface="Arial"/>
              <a:buNone/>
              <a:defRPr sz="1400" b="0" i="0" u="none" strike="noStrike" cap="none">
                <a:solidFill>
                  <a:srgbClr val="888888"/>
                </a:solidFill>
                <a:latin typeface="Arial"/>
                <a:ea typeface="Arial"/>
                <a:cs typeface="Arial"/>
                <a:sym typeface="Arial"/>
              </a:defRPr>
            </a:lvl7pPr>
            <a:lvl8pPr marL="3657600" marR="0" lvl="7" indent="-228600" algn="l" rtl="0">
              <a:lnSpc>
                <a:spcPct val="100000"/>
              </a:lnSpc>
              <a:spcBef>
                <a:spcPts val="280"/>
              </a:spcBef>
              <a:spcAft>
                <a:spcPts val="0"/>
              </a:spcAft>
              <a:buClr>
                <a:srgbClr val="888888"/>
              </a:buClr>
              <a:buSzPts val="1400"/>
              <a:buFont typeface="Arial"/>
              <a:buNone/>
              <a:defRPr sz="1400" b="0" i="0" u="none" strike="noStrike" cap="none">
                <a:solidFill>
                  <a:srgbClr val="888888"/>
                </a:solidFill>
                <a:latin typeface="Arial"/>
                <a:ea typeface="Arial"/>
                <a:cs typeface="Arial"/>
                <a:sym typeface="Arial"/>
              </a:defRPr>
            </a:lvl8pPr>
            <a:lvl9pPr marL="4114800" marR="0" lvl="8" indent="-228600" algn="l" rtl="0">
              <a:lnSpc>
                <a:spcPct val="100000"/>
              </a:lnSpc>
              <a:spcBef>
                <a:spcPts val="280"/>
              </a:spcBef>
              <a:spcAft>
                <a:spcPts val="0"/>
              </a:spcAft>
              <a:buClr>
                <a:srgbClr val="888888"/>
              </a:buClr>
              <a:buSzPts val="1400"/>
              <a:buFont typeface="Arial"/>
              <a:buNone/>
              <a:defRPr sz="1400" b="0" i="0" u="none" strike="noStrike" cap="none">
                <a:solidFill>
                  <a:srgbClr val="888888"/>
                </a:solidFill>
                <a:latin typeface="Arial"/>
                <a:ea typeface="Arial"/>
                <a:cs typeface="Arial"/>
                <a:sym typeface="Arial"/>
              </a:defRPr>
            </a:lvl9pPr>
          </a:lstStyle>
          <a:p>
            <a:endParaRPr/>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matchingName="Experience 2">
  <p:cSld name="Experience 2">
    <p:bg>
      <p:bgPr>
        <a:solidFill>
          <a:schemeClr val="lt1"/>
        </a:solidFill>
        <a:effectLst/>
      </p:bgPr>
    </p:bg>
    <p:spTree>
      <p:nvGrpSpPr>
        <p:cNvPr id="1" name="Shape 1051"/>
        <p:cNvGrpSpPr/>
        <p:nvPr/>
      </p:nvGrpSpPr>
      <p:grpSpPr>
        <a:xfrm>
          <a:off x="0" y="0"/>
          <a:ext cx="0" cy="0"/>
          <a:chOff x="0" y="0"/>
          <a:chExt cx="0" cy="0"/>
        </a:xfrm>
      </p:grpSpPr>
      <p:sp>
        <p:nvSpPr>
          <p:cNvPr id="1052" name="Google Shape;1052;p113"/>
          <p:cNvSpPr/>
          <p:nvPr/>
        </p:nvSpPr>
        <p:spPr>
          <a:xfrm rot="5400000">
            <a:off x="-230091" y="229949"/>
            <a:ext cx="5143500" cy="4683600"/>
          </a:xfrm>
          <a:custGeom>
            <a:avLst/>
            <a:gdLst/>
            <a:ahLst/>
            <a:cxnLst/>
            <a:rect l="l" t="t" r="r" b="b"/>
            <a:pathLst>
              <a:path w="120000" h="120000" extrusionOk="0">
                <a:moveTo>
                  <a:pt x="0" y="120000"/>
                </a:moveTo>
                <a:lnTo>
                  <a:pt x="0" y="2595"/>
                </a:lnTo>
                <a:lnTo>
                  <a:pt x="58405" y="2534"/>
                </a:lnTo>
                <a:lnTo>
                  <a:pt x="60264" y="0"/>
                </a:lnTo>
                <a:lnTo>
                  <a:pt x="62733" y="2595"/>
                </a:lnTo>
                <a:lnTo>
                  <a:pt x="120000" y="2595"/>
                </a:lnTo>
                <a:lnTo>
                  <a:pt x="120000" y="120000"/>
                </a:lnTo>
                <a:lnTo>
                  <a:pt x="0" y="120000"/>
                </a:lnTo>
                <a:close/>
              </a:path>
            </a:pathLst>
          </a:custGeom>
          <a:solidFill>
            <a:srgbClr val="F2F2F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053" name="Google Shape;1053;p113"/>
          <p:cNvSpPr txBox="1">
            <a:spLocks noGrp="1"/>
          </p:cNvSpPr>
          <p:nvPr>
            <p:ph type="title"/>
          </p:nvPr>
        </p:nvSpPr>
        <p:spPr>
          <a:xfrm>
            <a:off x="694394" y="1985304"/>
            <a:ext cx="3396300" cy="984900"/>
          </a:xfrm>
          <a:prstGeom prst="rect">
            <a:avLst/>
          </a:prstGeom>
          <a:noFill/>
          <a:ln>
            <a:noFill/>
          </a:ln>
        </p:spPr>
        <p:txBody>
          <a:bodyPr spcFirstLastPara="1" wrap="square" lIns="91425" tIns="91425" rIns="91425" bIns="91425" anchor="t" anchorCtr="0">
            <a:noAutofit/>
          </a:bodyPr>
          <a:lstStyle>
            <a:lvl1pPr marR="0" lvl="0" algn="ctr" rtl="0">
              <a:lnSpc>
                <a:spcPct val="100000"/>
              </a:lnSpc>
              <a:spcBef>
                <a:spcPts val="0"/>
              </a:spcBef>
              <a:spcAft>
                <a:spcPts val="0"/>
              </a:spcAft>
              <a:buClr>
                <a:schemeClr val="lt2"/>
              </a:buClr>
              <a:buSzPts val="3200"/>
              <a:buFont typeface="Georgia"/>
              <a:buNone/>
              <a:defRPr sz="3200" b="0" i="0" u="none" strike="noStrike" cap="none">
                <a:solidFill>
                  <a:schemeClr val="lt2"/>
                </a:solidFill>
                <a:latin typeface="Georgia"/>
                <a:ea typeface="Georgia"/>
                <a:cs typeface="Georgia"/>
                <a:sym typeface="Georgia"/>
              </a:defRPr>
            </a:lvl1pPr>
            <a:lvl2pPr lvl="1" rtl="0">
              <a:spcBef>
                <a:spcPts val="0"/>
              </a:spcBef>
              <a:spcAft>
                <a:spcPts val="0"/>
              </a:spcAft>
              <a:buSzPts val="1800"/>
              <a:buFont typeface="Arial"/>
              <a:buNone/>
              <a:defRPr sz="1800"/>
            </a:lvl2pPr>
            <a:lvl3pPr lvl="2" rtl="0">
              <a:spcBef>
                <a:spcPts val="0"/>
              </a:spcBef>
              <a:spcAft>
                <a:spcPts val="0"/>
              </a:spcAft>
              <a:buSzPts val="1800"/>
              <a:buFont typeface="Arial"/>
              <a:buNone/>
              <a:defRPr sz="1800"/>
            </a:lvl3pPr>
            <a:lvl4pPr lvl="3" rtl="0">
              <a:spcBef>
                <a:spcPts val="0"/>
              </a:spcBef>
              <a:spcAft>
                <a:spcPts val="0"/>
              </a:spcAft>
              <a:buSzPts val="1800"/>
              <a:buFont typeface="Arial"/>
              <a:buNone/>
              <a:defRPr sz="1800"/>
            </a:lvl4pPr>
            <a:lvl5pPr lvl="4" rtl="0">
              <a:spcBef>
                <a:spcPts val="0"/>
              </a:spcBef>
              <a:spcAft>
                <a:spcPts val="0"/>
              </a:spcAft>
              <a:buSzPts val="1800"/>
              <a:buFont typeface="Arial"/>
              <a:buNone/>
              <a:defRPr sz="1800"/>
            </a:lvl5pPr>
            <a:lvl6pPr lvl="5" rtl="0">
              <a:spcBef>
                <a:spcPts val="0"/>
              </a:spcBef>
              <a:spcAft>
                <a:spcPts val="0"/>
              </a:spcAft>
              <a:buSzPts val="1800"/>
              <a:buFont typeface="Arial"/>
              <a:buNone/>
              <a:defRPr sz="1800"/>
            </a:lvl6pPr>
            <a:lvl7pPr lvl="6" rtl="0">
              <a:spcBef>
                <a:spcPts val="0"/>
              </a:spcBef>
              <a:spcAft>
                <a:spcPts val="0"/>
              </a:spcAft>
              <a:buSzPts val="1800"/>
              <a:buFont typeface="Arial"/>
              <a:buNone/>
              <a:defRPr sz="1800"/>
            </a:lvl7pPr>
            <a:lvl8pPr lvl="7" rtl="0">
              <a:spcBef>
                <a:spcPts val="0"/>
              </a:spcBef>
              <a:spcAft>
                <a:spcPts val="0"/>
              </a:spcAft>
              <a:buSzPts val="1800"/>
              <a:buFont typeface="Arial"/>
              <a:buNone/>
              <a:defRPr sz="1800"/>
            </a:lvl8pPr>
            <a:lvl9pPr lvl="8" rtl="0">
              <a:spcBef>
                <a:spcPts val="0"/>
              </a:spcBef>
              <a:spcAft>
                <a:spcPts val="0"/>
              </a:spcAft>
              <a:buSzPts val="1800"/>
              <a:buFont typeface="Arial"/>
              <a:buNone/>
              <a:defRPr sz="1800"/>
            </a:lvl9pPr>
          </a:lstStyle>
          <a:p>
            <a:endParaRPr/>
          </a:p>
        </p:txBody>
      </p:sp>
      <p:sp>
        <p:nvSpPr>
          <p:cNvPr id="1054" name="Google Shape;1054;p113"/>
          <p:cNvSpPr txBox="1">
            <a:spLocks noGrp="1"/>
          </p:cNvSpPr>
          <p:nvPr>
            <p:ph type="body" idx="1"/>
          </p:nvPr>
        </p:nvSpPr>
        <p:spPr>
          <a:xfrm>
            <a:off x="1130093" y="3435212"/>
            <a:ext cx="2445000" cy="169200"/>
          </a:xfrm>
          <a:prstGeom prst="rect">
            <a:avLst/>
          </a:prstGeom>
          <a:noFill/>
          <a:ln>
            <a:noFill/>
          </a:ln>
        </p:spPr>
        <p:txBody>
          <a:bodyPr spcFirstLastPara="1" wrap="square" lIns="91425" tIns="91425" rIns="91425" bIns="91425" anchor="t" anchorCtr="0">
            <a:noAutofit/>
          </a:bodyPr>
          <a:lstStyle>
            <a:lvl1pPr marL="457200" marR="0" lvl="0" indent="-292100" algn="ctr" rtl="0">
              <a:lnSpc>
                <a:spcPct val="110000"/>
              </a:lnSpc>
              <a:spcBef>
                <a:spcPts val="600"/>
              </a:spcBef>
              <a:spcAft>
                <a:spcPts val="0"/>
              </a:spcAft>
              <a:buClr>
                <a:schemeClr val="lt2"/>
              </a:buClr>
              <a:buSzPts val="1000"/>
              <a:buFont typeface="Noto Sans Symbols"/>
              <a:buChar char="▪"/>
              <a:defRPr sz="1000" b="0" i="0" u="none" strike="noStrike" cap="none">
                <a:solidFill>
                  <a:schemeClr val="lt2"/>
                </a:solidFill>
                <a:latin typeface="Arial"/>
                <a:ea typeface="Arial"/>
                <a:cs typeface="Arial"/>
                <a:sym typeface="Arial"/>
              </a:defRPr>
            </a:lvl1pPr>
            <a:lvl2pPr marL="914400" marR="0" lvl="1" indent="-228600" algn="l" rtl="0">
              <a:lnSpc>
                <a:spcPct val="100000"/>
              </a:lnSpc>
              <a:spcBef>
                <a:spcPts val="360"/>
              </a:spcBef>
              <a:spcAft>
                <a:spcPts val="0"/>
              </a:spcAft>
              <a:buClr>
                <a:srgbClr val="888888"/>
              </a:buClr>
              <a:buSzPts val="1800"/>
              <a:buFont typeface="Noto Sans Symbols"/>
              <a:buNone/>
              <a:defRPr sz="1800" b="0" i="0" u="none" strike="noStrike" cap="none">
                <a:solidFill>
                  <a:srgbClr val="888888"/>
                </a:solidFill>
                <a:latin typeface="Arial"/>
                <a:ea typeface="Arial"/>
                <a:cs typeface="Arial"/>
                <a:sym typeface="Arial"/>
              </a:defRPr>
            </a:lvl2pPr>
            <a:lvl3pPr marL="1371600" marR="0" lvl="2" indent="-228600" algn="l"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rial"/>
                <a:ea typeface="Arial"/>
                <a:cs typeface="Arial"/>
                <a:sym typeface="Arial"/>
              </a:defRPr>
            </a:lvl3pPr>
            <a:lvl4pPr marL="1828800" marR="0" lvl="3" indent="-228600" algn="l" rtl="0">
              <a:lnSpc>
                <a:spcPct val="100000"/>
              </a:lnSpc>
              <a:spcBef>
                <a:spcPts val="280"/>
              </a:spcBef>
              <a:spcAft>
                <a:spcPts val="0"/>
              </a:spcAft>
              <a:buClr>
                <a:srgbClr val="888888"/>
              </a:buClr>
              <a:buSzPts val="1400"/>
              <a:buFont typeface="Arial"/>
              <a:buNone/>
              <a:defRPr sz="1400" b="0" i="0" u="none" strike="noStrike" cap="none">
                <a:solidFill>
                  <a:srgbClr val="888888"/>
                </a:solidFill>
                <a:latin typeface="Arial"/>
                <a:ea typeface="Arial"/>
                <a:cs typeface="Arial"/>
                <a:sym typeface="Arial"/>
              </a:defRPr>
            </a:lvl4pPr>
            <a:lvl5pPr marL="2286000" marR="0" lvl="4" indent="-228600" algn="l" rtl="0">
              <a:lnSpc>
                <a:spcPct val="100000"/>
              </a:lnSpc>
              <a:spcBef>
                <a:spcPts val="280"/>
              </a:spcBef>
              <a:spcAft>
                <a:spcPts val="0"/>
              </a:spcAft>
              <a:buClr>
                <a:srgbClr val="888888"/>
              </a:buClr>
              <a:buSzPts val="1400"/>
              <a:buFont typeface="Arial"/>
              <a:buNone/>
              <a:defRPr sz="1400" b="0" i="0" u="none" strike="noStrike" cap="none">
                <a:solidFill>
                  <a:srgbClr val="888888"/>
                </a:solidFill>
                <a:latin typeface="Arial"/>
                <a:ea typeface="Arial"/>
                <a:cs typeface="Arial"/>
                <a:sym typeface="Arial"/>
              </a:defRPr>
            </a:lvl5pPr>
            <a:lvl6pPr marL="2743200" marR="0" lvl="5" indent="-228600" algn="l" rtl="0">
              <a:lnSpc>
                <a:spcPct val="100000"/>
              </a:lnSpc>
              <a:spcBef>
                <a:spcPts val="280"/>
              </a:spcBef>
              <a:spcAft>
                <a:spcPts val="0"/>
              </a:spcAft>
              <a:buClr>
                <a:srgbClr val="888888"/>
              </a:buClr>
              <a:buSzPts val="1400"/>
              <a:buFont typeface="Arial"/>
              <a:buNone/>
              <a:defRPr sz="1400" b="0" i="0" u="none" strike="noStrike" cap="none">
                <a:solidFill>
                  <a:srgbClr val="888888"/>
                </a:solidFill>
                <a:latin typeface="Arial"/>
                <a:ea typeface="Arial"/>
                <a:cs typeface="Arial"/>
                <a:sym typeface="Arial"/>
              </a:defRPr>
            </a:lvl6pPr>
            <a:lvl7pPr marL="3200400" marR="0" lvl="6" indent="-228600" algn="l" rtl="0">
              <a:lnSpc>
                <a:spcPct val="100000"/>
              </a:lnSpc>
              <a:spcBef>
                <a:spcPts val="280"/>
              </a:spcBef>
              <a:spcAft>
                <a:spcPts val="0"/>
              </a:spcAft>
              <a:buClr>
                <a:srgbClr val="888888"/>
              </a:buClr>
              <a:buSzPts val="1400"/>
              <a:buFont typeface="Arial"/>
              <a:buNone/>
              <a:defRPr sz="1400" b="0" i="0" u="none" strike="noStrike" cap="none">
                <a:solidFill>
                  <a:srgbClr val="888888"/>
                </a:solidFill>
                <a:latin typeface="Arial"/>
                <a:ea typeface="Arial"/>
                <a:cs typeface="Arial"/>
                <a:sym typeface="Arial"/>
              </a:defRPr>
            </a:lvl7pPr>
            <a:lvl8pPr marL="3657600" marR="0" lvl="7" indent="-228600" algn="l" rtl="0">
              <a:lnSpc>
                <a:spcPct val="100000"/>
              </a:lnSpc>
              <a:spcBef>
                <a:spcPts val="280"/>
              </a:spcBef>
              <a:spcAft>
                <a:spcPts val="0"/>
              </a:spcAft>
              <a:buClr>
                <a:srgbClr val="888888"/>
              </a:buClr>
              <a:buSzPts val="1400"/>
              <a:buFont typeface="Arial"/>
              <a:buNone/>
              <a:defRPr sz="1400" b="0" i="0" u="none" strike="noStrike" cap="none">
                <a:solidFill>
                  <a:srgbClr val="888888"/>
                </a:solidFill>
                <a:latin typeface="Arial"/>
                <a:ea typeface="Arial"/>
                <a:cs typeface="Arial"/>
                <a:sym typeface="Arial"/>
              </a:defRPr>
            </a:lvl8pPr>
            <a:lvl9pPr marL="4114800" marR="0" lvl="8" indent="-228600" algn="l" rtl="0">
              <a:lnSpc>
                <a:spcPct val="100000"/>
              </a:lnSpc>
              <a:spcBef>
                <a:spcPts val="280"/>
              </a:spcBef>
              <a:spcAft>
                <a:spcPts val="0"/>
              </a:spcAft>
              <a:buClr>
                <a:srgbClr val="888888"/>
              </a:buClr>
              <a:buSzPts val="1400"/>
              <a:buFont typeface="Arial"/>
              <a:buNone/>
              <a:defRPr sz="1400" b="0" i="0" u="none" strike="noStrike" cap="none">
                <a:solidFill>
                  <a:srgbClr val="888888"/>
                </a:solidFill>
                <a:latin typeface="Arial"/>
                <a:ea typeface="Arial"/>
                <a:cs typeface="Arial"/>
                <a:sym typeface="Arial"/>
              </a:defRPr>
            </a:lvl9pPr>
          </a:lstStyle>
          <a:p>
            <a:endParaRPr/>
          </a:p>
        </p:txBody>
      </p:sp>
      <p:sp>
        <p:nvSpPr>
          <p:cNvPr id="1055" name="Google Shape;1055;p113"/>
          <p:cNvSpPr txBox="1">
            <a:spLocks noGrp="1"/>
          </p:cNvSpPr>
          <p:nvPr>
            <p:ph type="dt" idx="10"/>
          </p:nvPr>
        </p:nvSpPr>
        <p:spPr>
          <a:xfrm>
            <a:off x="424070" y="5276020"/>
            <a:ext cx="2133600" cy="273900"/>
          </a:xfrm>
          <a:prstGeom prst="rect">
            <a:avLst/>
          </a:prstGeom>
          <a:noFill/>
          <a:ln>
            <a:noFill/>
          </a:ln>
        </p:spPr>
        <p:txBody>
          <a:bodyPr spcFirstLastPara="1" wrap="square" lIns="91425" tIns="91425" rIns="91425" bIns="91425" anchor="ctr" anchorCtr="0">
            <a:noAutofit/>
          </a:bodyPr>
          <a:lstStyle>
            <a:lvl1pPr marR="0" lvl="0" algn="l" rtl="0">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9pPr>
          </a:lstStyle>
          <a:p>
            <a:endParaRPr/>
          </a:p>
        </p:txBody>
      </p:sp>
      <p:sp>
        <p:nvSpPr>
          <p:cNvPr id="1056" name="Google Shape;1056;p113"/>
          <p:cNvSpPr txBox="1">
            <a:spLocks noGrp="1"/>
          </p:cNvSpPr>
          <p:nvPr>
            <p:ph type="ftr" idx="11"/>
          </p:nvPr>
        </p:nvSpPr>
        <p:spPr>
          <a:xfrm>
            <a:off x="311944" y="4901878"/>
            <a:ext cx="2895600" cy="92400"/>
          </a:xfrm>
          <a:prstGeom prst="rect">
            <a:avLst/>
          </a:prstGeom>
          <a:noFill/>
          <a:ln>
            <a:noFill/>
          </a:ln>
        </p:spPr>
        <p:txBody>
          <a:bodyPr spcFirstLastPara="1" wrap="square" lIns="91425" tIns="91425" rIns="91425" bIns="91425" anchor="ctr" anchorCtr="0">
            <a:noAutofit/>
          </a:bodyPr>
          <a:lstStyle>
            <a:lvl1pPr marR="0" lvl="0" algn="l" rtl="0">
              <a:lnSpc>
                <a:spcPct val="100000"/>
              </a:lnSpc>
              <a:spcBef>
                <a:spcPts val="0"/>
              </a:spcBef>
              <a:spcAft>
                <a:spcPts val="0"/>
              </a:spcAft>
              <a:buClr>
                <a:schemeClr val="lt2"/>
              </a:buClr>
              <a:buSzPts val="600"/>
              <a:buFont typeface="Arial"/>
              <a:buNone/>
              <a:defRPr sz="600" b="0" i="0" u="none" strike="noStrike" cap="none">
                <a:solidFill>
                  <a:schemeClr val="lt2"/>
                </a:solidFill>
                <a:latin typeface="Arial"/>
                <a:ea typeface="Arial"/>
                <a:cs typeface="Arial"/>
                <a:sym typeface="Arial"/>
              </a:defRPr>
            </a:lvl1pPr>
            <a:lvl2pPr marR="0" lvl="1"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9pPr>
          </a:lstStyle>
          <a:p>
            <a:endParaRPr/>
          </a:p>
        </p:txBody>
      </p:sp>
      <p:sp>
        <p:nvSpPr>
          <p:cNvPr id="1057" name="Google Shape;1057;p113"/>
          <p:cNvSpPr txBox="1"/>
          <p:nvPr/>
        </p:nvSpPr>
        <p:spPr>
          <a:xfrm>
            <a:off x="311944" y="4800785"/>
            <a:ext cx="2559900" cy="924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50"/>
              <a:buFont typeface="Arial"/>
              <a:buNone/>
            </a:pPr>
            <a:r>
              <a:rPr lang="en" sz="600" b="0" i="0" u="none" strike="noStrike" cap="none">
                <a:solidFill>
                  <a:schemeClr val="dk1"/>
                </a:solidFill>
                <a:latin typeface="Arial"/>
                <a:ea typeface="Arial"/>
                <a:cs typeface="Arial"/>
                <a:sym typeface="Arial"/>
              </a:rPr>
              <a:t>PwC’s Digital Services</a:t>
            </a:r>
            <a:endParaRPr/>
          </a:p>
        </p:txBody>
      </p:sp>
      <p:sp>
        <p:nvSpPr>
          <p:cNvPr id="1058" name="Google Shape;1058;p113"/>
          <p:cNvSpPr txBox="1">
            <a:spLocks noGrp="1"/>
          </p:cNvSpPr>
          <p:nvPr>
            <p:ph type="sldNum" idx="12"/>
          </p:nvPr>
        </p:nvSpPr>
        <p:spPr>
          <a:xfrm>
            <a:off x="6700838" y="4770007"/>
            <a:ext cx="2133600" cy="123000"/>
          </a:xfrm>
          <a:prstGeom prst="rect">
            <a:avLst/>
          </a:prstGeom>
          <a:noFill/>
          <a:ln>
            <a:noFill/>
          </a:ln>
        </p:spPr>
        <p:txBody>
          <a:bodyPr spcFirstLastPara="1" wrap="square" lIns="0" tIns="0" rIns="0" bIns="0" anchor="ctr" anchorCtr="0">
            <a:noAutofit/>
          </a:bodyPr>
          <a:lstStyle>
            <a:lvl1pPr marL="0" marR="0" lvl="0" indent="0" algn="r" rtl="0">
              <a:lnSpc>
                <a:spcPct val="100000"/>
              </a:lnSpc>
              <a:spcBef>
                <a:spcPts val="0"/>
              </a:spcBef>
              <a:spcAft>
                <a:spcPts val="0"/>
              </a:spcAft>
              <a:buClr>
                <a:schemeClr val="dk1"/>
              </a:buClr>
              <a:buSzPts val="200"/>
              <a:buFont typeface="Arial"/>
              <a:buNone/>
              <a:defRPr sz="800" b="0" i="0" u="none" strike="noStrike" cap="none">
                <a:solidFill>
                  <a:schemeClr val="dk1"/>
                </a:solidFill>
                <a:latin typeface="Arial"/>
                <a:ea typeface="Arial"/>
                <a:cs typeface="Arial"/>
                <a:sym typeface="Arial"/>
              </a:defRPr>
            </a:lvl1pPr>
            <a:lvl2pPr marL="0" marR="0" lvl="1" indent="0" algn="r" rtl="0">
              <a:lnSpc>
                <a:spcPct val="100000"/>
              </a:lnSpc>
              <a:spcBef>
                <a:spcPts val="0"/>
              </a:spcBef>
              <a:spcAft>
                <a:spcPts val="0"/>
              </a:spcAft>
              <a:buClr>
                <a:schemeClr val="dk1"/>
              </a:buClr>
              <a:buSzPts val="200"/>
              <a:buFont typeface="Arial"/>
              <a:buNone/>
              <a:defRPr sz="800" b="0" i="0" u="none" strike="noStrike" cap="none">
                <a:solidFill>
                  <a:schemeClr val="dk1"/>
                </a:solidFill>
                <a:latin typeface="Arial"/>
                <a:ea typeface="Arial"/>
                <a:cs typeface="Arial"/>
                <a:sym typeface="Arial"/>
              </a:defRPr>
            </a:lvl2pPr>
            <a:lvl3pPr marL="0" marR="0" lvl="2" indent="0" algn="r" rtl="0">
              <a:lnSpc>
                <a:spcPct val="100000"/>
              </a:lnSpc>
              <a:spcBef>
                <a:spcPts val="0"/>
              </a:spcBef>
              <a:spcAft>
                <a:spcPts val="0"/>
              </a:spcAft>
              <a:buClr>
                <a:schemeClr val="dk1"/>
              </a:buClr>
              <a:buSzPts val="200"/>
              <a:buFont typeface="Arial"/>
              <a:buNone/>
              <a:defRPr sz="800" b="0" i="0" u="none" strike="noStrike" cap="none">
                <a:solidFill>
                  <a:schemeClr val="dk1"/>
                </a:solidFill>
                <a:latin typeface="Arial"/>
                <a:ea typeface="Arial"/>
                <a:cs typeface="Arial"/>
                <a:sym typeface="Arial"/>
              </a:defRPr>
            </a:lvl3pPr>
            <a:lvl4pPr marL="0" marR="0" lvl="3" indent="0" algn="r" rtl="0">
              <a:lnSpc>
                <a:spcPct val="100000"/>
              </a:lnSpc>
              <a:spcBef>
                <a:spcPts val="0"/>
              </a:spcBef>
              <a:spcAft>
                <a:spcPts val="0"/>
              </a:spcAft>
              <a:buClr>
                <a:schemeClr val="dk1"/>
              </a:buClr>
              <a:buSzPts val="200"/>
              <a:buFont typeface="Arial"/>
              <a:buNone/>
              <a:defRPr sz="800" b="0" i="0" u="none" strike="noStrike" cap="none">
                <a:solidFill>
                  <a:schemeClr val="dk1"/>
                </a:solidFill>
                <a:latin typeface="Arial"/>
                <a:ea typeface="Arial"/>
                <a:cs typeface="Arial"/>
                <a:sym typeface="Arial"/>
              </a:defRPr>
            </a:lvl4pPr>
            <a:lvl5pPr marL="0" marR="0" lvl="4" indent="0" algn="r" rtl="0">
              <a:lnSpc>
                <a:spcPct val="100000"/>
              </a:lnSpc>
              <a:spcBef>
                <a:spcPts val="0"/>
              </a:spcBef>
              <a:spcAft>
                <a:spcPts val="0"/>
              </a:spcAft>
              <a:buClr>
                <a:schemeClr val="dk1"/>
              </a:buClr>
              <a:buSzPts val="200"/>
              <a:buFont typeface="Arial"/>
              <a:buNone/>
              <a:defRPr sz="800" b="0" i="0" u="none" strike="noStrike" cap="none">
                <a:solidFill>
                  <a:schemeClr val="dk1"/>
                </a:solidFill>
                <a:latin typeface="Arial"/>
                <a:ea typeface="Arial"/>
                <a:cs typeface="Arial"/>
                <a:sym typeface="Arial"/>
              </a:defRPr>
            </a:lvl5pPr>
            <a:lvl6pPr marL="0" marR="0" lvl="5" indent="0" algn="r" rtl="0">
              <a:lnSpc>
                <a:spcPct val="100000"/>
              </a:lnSpc>
              <a:spcBef>
                <a:spcPts val="0"/>
              </a:spcBef>
              <a:spcAft>
                <a:spcPts val="0"/>
              </a:spcAft>
              <a:buClr>
                <a:schemeClr val="dk1"/>
              </a:buClr>
              <a:buSzPts val="200"/>
              <a:buFont typeface="Arial"/>
              <a:buNone/>
              <a:defRPr sz="800" b="0" i="0" u="none" strike="noStrike" cap="none">
                <a:solidFill>
                  <a:schemeClr val="dk1"/>
                </a:solidFill>
                <a:latin typeface="Arial"/>
                <a:ea typeface="Arial"/>
                <a:cs typeface="Arial"/>
                <a:sym typeface="Arial"/>
              </a:defRPr>
            </a:lvl6pPr>
            <a:lvl7pPr marL="0" marR="0" lvl="6" indent="0" algn="r" rtl="0">
              <a:lnSpc>
                <a:spcPct val="100000"/>
              </a:lnSpc>
              <a:spcBef>
                <a:spcPts val="0"/>
              </a:spcBef>
              <a:spcAft>
                <a:spcPts val="0"/>
              </a:spcAft>
              <a:buClr>
                <a:schemeClr val="dk1"/>
              </a:buClr>
              <a:buSzPts val="200"/>
              <a:buFont typeface="Arial"/>
              <a:buNone/>
              <a:defRPr sz="800" b="0" i="0" u="none" strike="noStrike" cap="none">
                <a:solidFill>
                  <a:schemeClr val="dk1"/>
                </a:solidFill>
                <a:latin typeface="Arial"/>
                <a:ea typeface="Arial"/>
                <a:cs typeface="Arial"/>
                <a:sym typeface="Arial"/>
              </a:defRPr>
            </a:lvl7pPr>
            <a:lvl8pPr marL="0" marR="0" lvl="7" indent="0" algn="r" rtl="0">
              <a:lnSpc>
                <a:spcPct val="100000"/>
              </a:lnSpc>
              <a:spcBef>
                <a:spcPts val="0"/>
              </a:spcBef>
              <a:spcAft>
                <a:spcPts val="0"/>
              </a:spcAft>
              <a:buClr>
                <a:schemeClr val="dk1"/>
              </a:buClr>
              <a:buSzPts val="200"/>
              <a:buFont typeface="Arial"/>
              <a:buNone/>
              <a:defRPr sz="800" b="0" i="0" u="none" strike="noStrike" cap="none">
                <a:solidFill>
                  <a:schemeClr val="dk1"/>
                </a:solidFill>
                <a:latin typeface="Arial"/>
                <a:ea typeface="Arial"/>
                <a:cs typeface="Arial"/>
                <a:sym typeface="Arial"/>
              </a:defRPr>
            </a:lvl8pPr>
            <a:lvl9pPr marL="0" marR="0" lvl="8" indent="0" algn="r" rtl="0">
              <a:lnSpc>
                <a:spcPct val="100000"/>
              </a:lnSpc>
              <a:spcBef>
                <a:spcPts val="0"/>
              </a:spcBef>
              <a:spcAft>
                <a:spcPts val="0"/>
              </a:spcAft>
              <a:buClr>
                <a:schemeClr val="dk1"/>
              </a:buClr>
              <a:buSzPts val="200"/>
              <a:buFont typeface="Arial"/>
              <a:buNone/>
              <a:defRPr sz="8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1059" name="Google Shape;1059;p113"/>
          <p:cNvSpPr txBox="1">
            <a:spLocks noGrp="1"/>
          </p:cNvSpPr>
          <p:nvPr>
            <p:ph type="body" idx="2"/>
          </p:nvPr>
        </p:nvSpPr>
        <p:spPr>
          <a:xfrm>
            <a:off x="1109468" y="912020"/>
            <a:ext cx="2445000" cy="677100"/>
          </a:xfrm>
          <a:prstGeom prst="rect">
            <a:avLst/>
          </a:prstGeom>
          <a:noFill/>
          <a:ln>
            <a:noFill/>
          </a:ln>
        </p:spPr>
        <p:txBody>
          <a:bodyPr spcFirstLastPara="1" wrap="square" lIns="91425" tIns="91425" rIns="91425" bIns="91425" anchor="t" anchorCtr="0">
            <a:noAutofit/>
          </a:bodyPr>
          <a:lstStyle>
            <a:lvl1pPr marL="457200" marR="0" lvl="0" indent="-228600" algn="ctr" rtl="0">
              <a:lnSpc>
                <a:spcPct val="110000"/>
              </a:lnSpc>
              <a:spcBef>
                <a:spcPts val="600"/>
              </a:spcBef>
              <a:spcAft>
                <a:spcPts val="0"/>
              </a:spcAft>
              <a:buClr>
                <a:schemeClr val="lt2"/>
              </a:buClr>
              <a:buSzPts val="2000"/>
              <a:buFont typeface="Arial"/>
              <a:buNone/>
              <a:defRPr sz="2000" b="0" i="0" u="none" strike="noStrike" cap="none">
                <a:solidFill>
                  <a:schemeClr val="lt2"/>
                </a:solidFill>
                <a:latin typeface="Georgia"/>
                <a:ea typeface="Georgia"/>
                <a:cs typeface="Georgia"/>
                <a:sym typeface="Georgia"/>
              </a:defRPr>
            </a:lvl1pPr>
            <a:lvl2pPr marL="914400" marR="0" lvl="1" indent="-228600" algn="l" rtl="0">
              <a:lnSpc>
                <a:spcPct val="100000"/>
              </a:lnSpc>
              <a:spcBef>
                <a:spcPts val="360"/>
              </a:spcBef>
              <a:spcAft>
                <a:spcPts val="0"/>
              </a:spcAft>
              <a:buClr>
                <a:srgbClr val="888888"/>
              </a:buClr>
              <a:buSzPts val="1800"/>
              <a:buFont typeface="Noto Sans Symbols"/>
              <a:buNone/>
              <a:defRPr sz="1800" b="0" i="0" u="none" strike="noStrike" cap="none">
                <a:solidFill>
                  <a:srgbClr val="888888"/>
                </a:solidFill>
                <a:latin typeface="Arial"/>
                <a:ea typeface="Arial"/>
                <a:cs typeface="Arial"/>
                <a:sym typeface="Arial"/>
              </a:defRPr>
            </a:lvl2pPr>
            <a:lvl3pPr marL="1371600" marR="0" lvl="2" indent="-228600" algn="l"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rial"/>
                <a:ea typeface="Arial"/>
                <a:cs typeface="Arial"/>
                <a:sym typeface="Arial"/>
              </a:defRPr>
            </a:lvl3pPr>
            <a:lvl4pPr marL="1828800" marR="0" lvl="3" indent="-228600" algn="l" rtl="0">
              <a:lnSpc>
                <a:spcPct val="100000"/>
              </a:lnSpc>
              <a:spcBef>
                <a:spcPts val="280"/>
              </a:spcBef>
              <a:spcAft>
                <a:spcPts val="0"/>
              </a:spcAft>
              <a:buClr>
                <a:srgbClr val="888888"/>
              </a:buClr>
              <a:buSzPts val="1400"/>
              <a:buFont typeface="Arial"/>
              <a:buNone/>
              <a:defRPr sz="1400" b="0" i="0" u="none" strike="noStrike" cap="none">
                <a:solidFill>
                  <a:srgbClr val="888888"/>
                </a:solidFill>
                <a:latin typeface="Arial"/>
                <a:ea typeface="Arial"/>
                <a:cs typeface="Arial"/>
                <a:sym typeface="Arial"/>
              </a:defRPr>
            </a:lvl4pPr>
            <a:lvl5pPr marL="2286000" marR="0" lvl="4" indent="-228600" algn="l" rtl="0">
              <a:lnSpc>
                <a:spcPct val="100000"/>
              </a:lnSpc>
              <a:spcBef>
                <a:spcPts val="280"/>
              </a:spcBef>
              <a:spcAft>
                <a:spcPts val="0"/>
              </a:spcAft>
              <a:buClr>
                <a:srgbClr val="888888"/>
              </a:buClr>
              <a:buSzPts val="1400"/>
              <a:buFont typeface="Arial"/>
              <a:buNone/>
              <a:defRPr sz="1400" b="0" i="0" u="none" strike="noStrike" cap="none">
                <a:solidFill>
                  <a:srgbClr val="888888"/>
                </a:solidFill>
                <a:latin typeface="Arial"/>
                <a:ea typeface="Arial"/>
                <a:cs typeface="Arial"/>
                <a:sym typeface="Arial"/>
              </a:defRPr>
            </a:lvl5pPr>
            <a:lvl6pPr marL="2743200" marR="0" lvl="5" indent="-228600" algn="l" rtl="0">
              <a:lnSpc>
                <a:spcPct val="100000"/>
              </a:lnSpc>
              <a:spcBef>
                <a:spcPts val="280"/>
              </a:spcBef>
              <a:spcAft>
                <a:spcPts val="0"/>
              </a:spcAft>
              <a:buClr>
                <a:srgbClr val="888888"/>
              </a:buClr>
              <a:buSzPts val="1400"/>
              <a:buFont typeface="Arial"/>
              <a:buNone/>
              <a:defRPr sz="1400" b="0" i="0" u="none" strike="noStrike" cap="none">
                <a:solidFill>
                  <a:srgbClr val="888888"/>
                </a:solidFill>
                <a:latin typeface="Arial"/>
                <a:ea typeface="Arial"/>
                <a:cs typeface="Arial"/>
                <a:sym typeface="Arial"/>
              </a:defRPr>
            </a:lvl6pPr>
            <a:lvl7pPr marL="3200400" marR="0" lvl="6" indent="-228600" algn="l" rtl="0">
              <a:lnSpc>
                <a:spcPct val="100000"/>
              </a:lnSpc>
              <a:spcBef>
                <a:spcPts val="280"/>
              </a:spcBef>
              <a:spcAft>
                <a:spcPts val="0"/>
              </a:spcAft>
              <a:buClr>
                <a:srgbClr val="888888"/>
              </a:buClr>
              <a:buSzPts val="1400"/>
              <a:buFont typeface="Arial"/>
              <a:buNone/>
              <a:defRPr sz="1400" b="0" i="0" u="none" strike="noStrike" cap="none">
                <a:solidFill>
                  <a:srgbClr val="888888"/>
                </a:solidFill>
                <a:latin typeface="Arial"/>
                <a:ea typeface="Arial"/>
                <a:cs typeface="Arial"/>
                <a:sym typeface="Arial"/>
              </a:defRPr>
            </a:lvl7pPr>
            <a:lvl8pPr marL="3657600" marR="0" lvl="7" indent="-228600" algn="l" rtl="0">
              <a:lnSpc>
                <a:spcPct val="100000"/>
              </a:lnSpc>
              <a:spcBef>
                <a:spcPts val="280"/>
              </a:spcBef>
              <a:spcAft>
                <a:spcPts val="0"/>
              </a:spcAft>
              <a:buClr>
                <a:srgbClr val="888888"/>
              </a:buClr>
              <a:buSzPts val="1400"/>
              <a:buFont typeface="Arial"/>
              <a:buNone/>
              <a:defRPr sz="1400" b="0" i="0" u="none" strike="noStrike" cap="none">
                <a:solidFill>
                  <a:srgbClr val="888888"/>
                </a:solidFill>
                <a:latin typeface="Arial"/>
                <a:ea typeface="Arial"/>
                <a:cs typeface="Arial"/>
                <a:sym typeface="Arial"/>
              </a:defRPr>
            </a:lvl8pPr>
            <a:lvl9pPr marL="4114800" marR="0" lvl="8" indent="-228600" algn="l" rtl="0">
              <a:lnSpc>
                <a:spcPct val="100000"/>
              </a:lnSpc>
              <a:spcBef>
                <a:spcPts val="280"/>
              </a:spcBef>
              <a:spcAft>
                <a:spcPts val="0"/>
              </a:spcAft>
              <a:buClr>
                <a:srgbClr val="888888"/>
              </a:buClr>
              <a:buSzPts val="1400"/>
              <a:buFont typeface="Arial"/>
              <a:buNone/>
              <a:defRPr sz="1400" b="0" i="0" u="none" strike="noStrike" cap="none">
                <a:solidFill>
                  <a:srgbClr val="888888"/>
                </a:solidFill>
                <a:latin typeface="Arial"/>
                <a:ea typeface="Arial"/>
                <a:cs typeface="Arial"/>
                <a:sym typeface="Arial"/>
              </a:defRPr>
            </a:lvl9pPr>
          </a:lstStyle>
          <a:p>
            <a:endParaRPr/>
          </a:p>
        </p:txBody>
      </p:sp>
      <p:sp>
        <p:nvSpPr>
          <p:cNvPr id="1060" name="Google Shape;1060;p113"/>
          <p:cNvSpPr txBox="1">
            <a:spLocks noGrp="1"/>
          </p:cNvSpPr>
          <p:nvPr>
            <p:ph type="body" idx="3"/>
          </p:nvPr>
        </p:nvSpPr>
        <p:spPr>
          <a:xfrm>
            <a:off x="5649247" y="3435212"/>
            <a:ext cx="2445000" cy="169200"/>
          </a:xfrm>
          <a:prstGeom prst="rect">
            <a:avLst/>
          </a:prstGeom>
          <a:noFill/>
          <a:ln>
            <a:noFill/>
          </a:ln>
        </p:spPr>
        <p:txBody>
          <a:bodyPr spcFirstLastPara="1" wrap="square" lIns="91425" tIns="91425" rIns="91425" bIns="91425" anchor="t" anchorCtr="0">
            <a:noAutofit/>
          </a:bodyPr>
          <a:lstStyle>
            <a:lvl1pPr marL="457200" marR="0" lvl="0" indent="-292100" algn="ctr" rtl="0">
              <a:lnSpc>
                <a:spcPct val="110000"/>
              </a:lnSpc>
              <a:spcBef>
                <a:spcPts val="600"/>
              </a:spcBef>
              <a:spcAft>
                <a:spcPts val="0"/>
              </a:spcAft>
              <a:buClr>
                <a:schemeClr val="dk1"/>
              </a:buClr>
              <a:buSzPts val="1000"/>
              <a:buFont typeface="Noto Sans Symbols"/>
              <a:buChar char="▪"/>
              <a:defRPr sz="1000" b="0" i="0" u="none" strike="noStrike" cap="none">
                <a:solidFill>
                  <a:schemeClr val="dk1"/>
                </a:solidFill>
                <a:latin typeface="Arial"/>
                <a:ea typeface="Arial"/>
                <a:cs typeface="Arial"/>
                <a:sym typeface="Arial"/>
              </a:defRPr>
            </a:lvl1pPr>
            <a:lvl2pPr marL="914400" marR="0" lvl="1" indent="-228600" algn="l" rtl="0">
              <a:lnSpc>
                <a:spcPct val="100000"/>
              </a:lnSpc>
              <a:spcBef>
                <a:spcPts val="360"/>
              </a:spcBef>
              <a:spcAft>
                <a:spcPts val="0"/>
              </a:spcAft>
              <a:buClr>
                <a:srgbClr val="888888"/>
              </a:buClr>
              <a:buSzPts val="1800"/>
              <a:buFont typeface="Noto Sans Symbols"/>
              <a:buNone/>
              <a:defRPr sz="1800" b="0" i="0" u="none" strike="noStrike" cap="none">
                <a:solidFill>
                  <a:srgbClr val="888888"/>
                </a:solidFill>
                <a:latin typeface="Arial"/>
                <a:ea typeface="Arial"/>
                <a:cs typeface="Arial"/>
                <a:sym typeface="Arial"/>
              </a:defRPr>
            </a:lvl2pPr>
            <a:lvl3pPr marL="1371600" marR="0" lvl="2" indent="-228600" algn="l"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rial"/>
                <a:ea typeface="Arial"/>
                <a:cs typeface="Arial"/>
                <a:sym typeface="Arial"/>
              </a:defRPr>
            </a:lvl3pPr>
            <a:lvl4pPr marL="1828800" marR="0" lvl="3" indent="-228600" algn="l" rtl="0">
              <a:lnSpc>
                <a:spcPct val="100000"/>
              </a:lnSpc>
              <a:spcBef>
                <a:spcPts val="280"/>
              </a:spcBef>
              <a:spcAft>
                <a:spcPts val="0"/>
              </a:spcAft>
              <a:buClr>
                <a:srgbClr val="888888"/>
              </a:buClr>
              <a:buSzPts val="1400"/>
              <a:buFont typeface="Arial"/>
              <a:buNone/>
              <a:defRPr sz="1400" b="0" i="0" u="none" strike="noStrike" cap="none">
                <a:solidFill>
                  <a:srgbClr val="888888"/>
                </a:solidFill>
                <a:latin typeface="Arial"/>
                <a:ea typeface="Arial"/>
                <a:cs typeface="Arial"/>
                <a:sym typeface="Arial"/>
              </a:defRPr>
            </a:lvl4pPr>
            <a:lvl5pPr marL="2286000" marR="0" lvl="4" indent="-228600" algn="l" rtl="0">
              <a:lnSpc>
                <a:spcPct val="100000"/>
              </a:lnSpc>
              <a:spcBef>
                <a:spcPts val="280"/>
              </a:spcBef>
              <a:spcAft>
                <a:spcPts val="0"/>
              </a:spcAft>
              <a:buClr>
                <a:srgbClr val="888888"/>
              </a:buClr>
              <a:buSzPts val="1400"/>
              <a:buFont typeface="Arial"/>
              <a:buNone/>
              <a:defRPr sz="1400" b="0" i="0" u="none" strike="noStrike" cap="none">
                <a:solidFill>
                  <a:srgbClr val="888888"/>
                </a:solidFill>
                <a:latin typeface="Arial"/>
                <a:ea typeface="Arial"/>
                <a:cs typeface="Arial"/>
                <a:sym typeface="Arial"/>
              </a:defRPr>
            </a:lvl5pPr>
            <a:lvl6pPr marL="2743200" marR="0" lvl="5" indent="-228600" algn="l" rtl="0">
              <a:lnSpc>
                <a:spcPct val="100000"/>
              </a:lnSpc>
              <a:spcBef>
                <a:spcPts val="280"/>
              </a:spcBef>
              <a:spcAft>
                <a:spcPts val="0"/>
              </a:spcAft>
              <a:buClr>
                <a:srgbClr val="888888"/>
              </a:buClr>
              <a:buSzPts val="1400"/>
              <a:buFont typeface="Arial"/>
              <a:buNone/>
              <a:defRPr sz="1400" b="0" i="0" u="none" strike="noStrike" cap="none">
                <a:solidFill>
                  <a:srgbClr val="888888"/>
                </a:solidFill>
                <a:latin typeface="Arial"/>
                <a:ea typeface="Arial"/>
                <a:cs typeface="Arial"/>
                <a:sym typeface="Arial"/>
              </a:defRPr>
            </a:lvl6pPr>
            <a:lvl7pPr marL="3200400" marR="0" lvl="6" indent="-228600" algn="l" rtl="0">
              <a:lnSpc>
                <a:spcPct val="100000"/>
              </a:lnSpc>
              <a:spcBef>
                <a:spcPts val="280"/>
              </a:spcBef>
              <a:spcAft>
                <a:spcPts val="0"/>
              </a:spcAft>
              <a:buClr>
                <a:srgbClr val="888888"/>
              </a:buClr>
              <a:buSzPts val="1400"/>
              <a:buFont typeface="Arial"/>
              <a:buNone/>
              <a:defRPr sz="1400" b="0" i="0" u="none" strike="noStrike" cap="none">
                <a:solidFill>
                  <a:srgbClr val="888888"/>
                </a:solidFill>
                <a:latin typeface="Arial"/>
                <a:ea typeface="Arial"/>
                <a:cs typeface="Arial"/>
                <a:sym typeface="Arial"/>
              </a:defRPr>
            </a:lvl7pPr>
            <a:lvl8pPr marL="3657600" marR="0" lvl="7" indent="-228600" algn="l" rtl="0">
              <a:lnSpc>
                <a:spcPct val="100000"/>
              </a:lnSpc>
              <a:spcBef>
                <a:spcPts val="280"/>
              </a:spcBef>
              <a:spcAft>
                <a:spcPts val="0"/>
              </a:spcAft>
              <a:buClr>
                <a:srgbClr val="888888"/>
              </a:buClr>
              <a:buSzPts val="1400"/>
              <a:buFont typeface="Arial"/>
              <a:buNone/>
              <a:defRPr sz="1400" b="0" i="0" u="none" strike="noStrike" cap="none">
                <a:solidFill>
                  <a:srgbClr val="888888"/>
                </a:solidFill>
                <a:latin typeface="Arial"/>
                <a:ea typeface="Arial"/>
                <a:cs typeface="Arial"/>
                <a:sym typeface="Arial"/>
              </a:defRPr>
            </a:lvl8pPr>
            <a:lvl9pPr marL="4114800" marR="0" lvl="8" indent="-228600" algn="l" rtl="0">
              <a:lnSpc>
                <a:spcPct val="100000"/>
              </a:lnSpc>
              <a:spcBef>
                <a:spcPts val="280"/>
              </a:spcBef>
              <a:spcAft>
                <a:spcPts val="0"/>
              </a:spcAft>
              <a:buClr>
                <a:srgbClr val="888888"/>
              </a:buClr>
              <a:buSzPts val="1400"/>
              <a:buFont typeface="Arial"/>
              <a:buNone/>
              <a:defRPr sz="1400" b="0" i="0" u="none" strike="noStrike" cap="none">
                <a:solidFill>
                  <a:srgbClr val="888888"/>
                </a:solidFill>
                <a:latin typeface="Arial"/>
                <a:ea typeface="Arial"/>
                <a:cs typeface="Arial"/>
                <a:sym typeface="Arial"/>
              </a:defRPr>
            </a:lvl9pPr>
          </a:lstStyle>
          <a:p>
            <a:endParaRPr/>
          </a:p>
        </p:txBody>
      </p:sp>
      <p:sp>
        <p:nvSpPr>
          <p:cNvPr id="1061" name="Google Shape;1061;p113"/>
          <p:cNvSpPr txBox="1">
            <a:spLocks noGrp="1"/>
          </p:cNvSpPr>
          <p:nvPr>
            <p:ph type="body" idx="4"/>
          </p:nvPr>
        </p:nvSpPr>
        <p:spPr>
          <a:xfrm>
            <a:off x="5649247" y="912020"/>
            <a:ext cx="2445000" cy="677100"/>
          </a:xfrm>
          <a:prstGeom prst="rect">
            <a:avLst/>
          </a:prstGeom>
          <a:noFill/>
          <a:ln>
            <a:noFill/>
          </a:ln>
        </p:spPr>
        <p:txBody>
          <a:bodyPr spcFirstLastPara="1" wrap="square" lIns="91425" tIns="91425" rIns="91425" bIns="91425" anchor="t" anchorCtr="0">
            <a:noAutofit/>
          </a:bodyPr>
          <a:lstStyle>
            <a:lvl1pPr marL="457200" marR="0" lvl="0" indent="-228600" algn="ctr" rtl="0">
              <a:lnSpc>
                <a:spcPct val="110000"/>
              </a:lnSpc>
              <a:spcBef>
                <a:spcPts val="600"/>
              </a:spcBef>
              <a:spcAft>
                <a:spcPts val="0"/>
              </a:spcAft>
              <a:buClr>
                <a:schemeClr val="dk1"/>
              </a:buClr>
              <a:buSzPts val="2000"/>
              <a:buFont typeface="Arial"/>
              <a:buNone/>
              <a:defRPr sz="2000" b="0" i="0" u="none" strike="noStrike" cap="none">
                <a:solidFill>
                  <a:schemeClr val="dk1"/>
                </a:solidFill>
                <a:latin typeface="Georgia"/>
                <a:ea typeface="Georgia"/>
                <a:cs typeface="Georgia"/>
                <a:sym typeface="Georgia"/>
              </a:defRPr>
            </a:lvl1pPr>
            <a:lvl2pPr marL="914400" marR="0" lvl="1" indent="-228600" algn="l" rtl="0">
              <a:lnSpc>
                <a:spcPct val="100000"/>
              </a:lnSpc>
              <a:spcBef>
                <a:spcPts val="360"/>
              </a:spcBef>
              <a:spcAft>
                <a:spcPts val="0"/>
              </a:spcAft>
              <a:buClr>
                <a:srgbClr val="888888"/>
              </a:buClr>
              <a:buSzPts val="1800"/>
              <a:buFont typeface="Noto Sans Symbols"/>
              <a:buNone/>
              <a:defRPr sz="1800" b="0" i="0" u="none" strike="noStrike" cap="none">
                <a:solidFill>
                  <a:srgbClr val="888888"/>
                </a:solidFill>
                <a:latin typeface="Arial"/>
                <a:ea typeface="Arial"/>
                <a:cs typeface="Arial"/>
                <a:sym typeface="Arial"/>
              </a:defRPr>
            </a:lvl2pPr>
            <a:lvl3pPr marL="1371600" marR="0" lvl="2" indent="-228600" algn="l"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rial"/>
                <a:ea typeface="Arial"/>
                <a:cs typeface="Arial"/>
                <a:sym typeface="Arial"/>
              </a:defRPr>
            </a:lvl3pPr>
            <a:lvl4pPr marL="1828800" marR="0" lvl="3" indent="-228600" algn="l" rtl="0">
              <a:lnSpc>
                <a:spcPct val="100000"/>
              </a:lnSpc>
              <a:spcBef>
                <a:spcPts val="280"/>
              </a:spcBef>
              <a:spcAft>
                <a:spcPts val="0"/>
              </a:spcAft>
              <a:buClr>
                <a:srgbClr val="888888"/>
              </a:buClr>
              <a:buSzPts val="1400"/>
              <a:buFont typeface="Arial"/>
              <a:buNone/>
              <a:defRPr sz="1400" b="0" i="0" u="none" strike="noStrike" cap="none">
                <a:solidFill>
                  <a:srgbClr val="888888"/>
                </a:solidFill>
                <a:latin typeface="Arial"/>
                <a:ea typeface="Arial"/>
                <a:cs typeface="Arial"/>
                <a:sym typeface="Arial"/>
              </a:defRPr>
            </a:lvl4pPr>
            <a:lvl5pPr marL="2286000" marR="0" lvl="4" indent="-228600" algn="l" rtl="0">
              <a:lnSpc>
                <a:spcPct val="100000"/>
              </a:lnSpc>
              <a:spcBef>
                <a:spcPts val="280"/>
              </a:spcBef>
              <a:spcAft>
                <a:spcPts val="0"/>
              </a:spcAft>
              <a:buClr>
                <a:srgbClr val="888888"/>
              </a:buClr>
              <a:buSzPts val="1400"/>
              <a:buFont typeface="Arial"/>
              <a:buNone/>
              <a:defRPr sz="1400" b="0" i="0" u="none" strike="noStrike" cap="none">
                <a:solidFill>
                  <a:srgbClr val="888888"/>
                </a:solidFill>
                <a:latin typeface="Arial"/>
                <a:ea typeface="Arial"/>
                <a:cs typeface="Arial"/>
                <a:sym typeface="Arial"/>
              </a:defRPr>
            </a:lvl5pPr>
            <a:lvl6pPr marL="2743200" marR="0" lvl="5" indent="-228600" algn="l" rtl="0">
              <a:lnSpc>
                <a:spcPct val="100000"/>
              </a:lnSpc>
              <a:spcBef>
                <a:spcPts val="280"/>
              </a:spcBef>
              <a:spcAft>
                <a:spcPts val="0"/>
              </a:spcAft>
              <a:buClr>
                <a:srgbClr val="888888"/>
              </a:buClr>
              <a:buSzPts val="1400"/>
              <a:buFont typeface="Arial"/>
              <a:buNone/>
              <a:defRPr sz="1400" b="0" i="0" u="none" strike="noStrike" cap="none">
                <a:solidFill>
                  <a:srgbClr val="888888"/>
                </a:solidFill>
                <a:latin typeface="Arial"/>
                <a:ea typeface="Arial"/>
                <a:cs typeface="Arial"/>
                <a:sym typeface="Arial"/>
              </a:defRPr>
            </a:lvl6pPr>
            <a:lvl7pPr marL="3200400" marR="0" lvl="6" indent="-228600" algn="l" rtl="0">
              <a:lnSpc>
                <a:spcPct val="100000"/>
              </a:lnSpc>
              <a:spcBef>
                <a:spcPts val="280"/>
              </a:spcBef>
              <a:spcAft>
                <a:spcPts val="0"/>
              </a:spcAft>
              <a:buClr>
                <a:srgbClr val="888888"/>
              </a:buClr>
              <a:buSzPts val="1400"/>
              <a:buFont typeface="Arial"/>
              <a:buNone/>
              <a:defRPr sz="1400" b="0" i="0" u="none" strike="noStrike" cap="none">
                <a:solidFill>
                  <a:srgbClr val="888888"/>
                </a:solidFill>
                <a:latin typeface="Arial"/>
                <a:ea typeface="Arial"/>
                <a:cs typeface="Arial"/>
                <a:sym typeface="Arial"/>
              </a:defRPr>
            </a:lvl7pPr>
            <a:lvl8pPr marL="3657600" marR="0" lvl="7" indent="-228600" algn="l" rtl="0">
              <a:lnSpc>
                <a:spcPct val="100000"/>
              </a:lnSpc>
              <a:spcBef>
                <a:spcPts val="280"/>
              </a:spcBef>
              <a:spcAft>
                <a:spcPts val="0"/>
              </a:spcAft>
              <a:buClr>
                <a:srgbClr val="888888"/>
              </a:buClr>
              <a:buSzPts val="1400"/>
              <a:buFont typeface="Arial"/>
              <a:buNone/>
              <a:defRPr sz="1400" b="0" i="0" u="none" strike="noStrike" cap="none">
                <a:solidFill>
                  <a:srgbClr val="888888"/>
                </a:solidFill>
                <a:latin typeface="Arial"/>
                <a:ea typeface="Arial"/>
                <a:cs typeface="Arial"/>
                <a:sym typeface="Arial"/>
              </a:defRPr>
            </a:lvl8pPr>
            <a:lvl9pPr marL="4114800" marR="0" lvl="8" indent="-228600" algn="l" rtl="0">
              <a:lnSpc>
                <a:spcPct val="100000"/>
              </a:lnSpc>
              <a:spcBef>
                <a:spcPts val="280"/>
              </a:spcBef>
              <a:spcAft>
                <a:spcPts val="0"/>
              </a:spcAft>
              <a:buClr>
                <a:srgbClr val="888888"/>
              </a:buClr>
              <a:buSzPts val="1400"/>
              <a:buFont typeface="Arial"/>
              <a:buNone/>
              <a:defRPr sz="1400" b="0" i="0" u="none" strike="noStrike" cap="none">
                <a:solidFill>
                  <a:srgbClr val="888888"/>
                </a:solidFill>
                <a:latin typeface="Arial"/>
                <a:ea typeface="Arial"/>
                <a:cs typeface="Arial"/>
                <a:sym typeface="Arial"/>
              </a:defRPr>
            </a:lvl9pPr>
          </a:lstStyle>
          <a:p>
            <a:endParaRPr/>
          </a:p>
        </p:txBody>
      </p:sp>
      <p:sp>
        <p:nvSpPr>
          <p:cNvPr id="1062" name="Google Shape;1062;p113"/>
          <p:cNvSpPr txBox="1">
            <a:spLocks noGrp="1"/>
          </p:cNvSpPr>
          <p:nvPr>
            <p:ph type="body" idx="5"/>
          </p:nvPr>
        </p:nvSpPr>
        <p:spPr>
          <a:xfrm>
            <a:off x="5122015" y="1985304"/>
            <a:ext cx="3499500" cy="984900"/>
          </a:xfrm>
          <a:prstGeom prst="rect">
            <a:avLst/>
          </a:prstGeom>
          <a:noFill/>
          <a:ln>
            <a:noFill/>
          </a:ln>
        </p:spPr>
        <p:txBody>
          <a:bodyPr spcFirstLastPara="1" wrap="square" lIns="91425" tIns="91425" rIns="91425" bIns="91425" anchor="t" anchorCtr="0">
            <a:noAutofit/>
          </a:bodyPr>
          <a:lstStyle>
            <a:lvl1pPr marL="457200" marR="0" lvl="0" indent="-228600" algn="ctr" rtl="0">
              <a:lnSpc>
                <a:spcPct val="100000"/>
              </a:lnSpc>
              <a:spcBef>
                <a:spcPts val="0"/>
              </a:spcBef>
              <a:spcAft>
                <a:spcPts val="0"/>
              </a:spcAft>
              <a:buClr>
                <a:schemeClr val="dk1"/>
              </a:buClr>
              <a:buSzPts val="3200"/>
              <a:buFont typeface="Arial"/>
              <a:buNone/>
              <a:defRPr sz="3200" b="0" i="0" u="none" strike="noStrike" cap="none">
                <a:solidFill>
                  <a:schemeClr val="dk1"/>
                </a:solidFill>
                <a:latin typeface="Georgia"/>
                <a:ea typeface="Georgia"/>
                <a:cs typeface="Georgia"/>
                <a:sym typeface="Georgia"/>
              </a:defRPr>
            </a:lvl1pPr>
            <a:lvl2pPr marL="914400" marR="0" lvl="1" indent="-228600" algn="l" rtl="0">
              <a:lnSpc>
                <a:spcPct val="100000"/>
              </a:lnSpc>
              <a:spcBef>
                <a:spcPts val="360"/>
              </a:spcBef>
              <a:spcAft>
                <a:spcPts val="0"/>
              </a:spcAft>
              <a:buClr>
                <a:srgbClr val="888888"/>
              </a:buClr>
              <a:buSzPts val="1800"/>
              <a:buFont typeface="Noto Sans Symbols"/>
              <a:buNone/>
              <a:defRPr sz="1800" b="0" i="0" u="none" strike="noStrike" cap="none">
                <a:solidFill>
                  <a:srgbClr val="888888"/>
                </a:solidFill>
                <a:latin typeface="Arial"/>
                <a:ea typeface="Arial"/>
                <a:cs typeface="Arial"/>
                <a:sym typeface="Arial"/>
              </a:defRPr>
            </a:lvl2pPr>
            <a:lvl3pPr marL="1371600" marR="0" lvl="2" indent="-228600" algn="l"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rial"/>
                <a:ea typeface="Arial"/>
                <a:cs typeface="Arial"/>
                <a:sym typeface="Arial"/>
              </a:defRPr>
            </a:lvl3pPr>
            <a:lvl4pPr marL="1828800" marR="0" lvl="3" indent="-228600" algn="l" rtl="0">
              <a:lnSpc>
                <a:spcPct val="100000"/>
              </a:lnSpc>
              <a:spcBef>
                <a:spcPts val="280"/>
              </a:spcBef>
              <a:spcAft>
                <a:spcPts val="0"/>
              </a:spcAft>
              <a:buClr>
                <a:srgbClr val="888888"/>
              </a:buClr>
              <a:buSzPts val="1400"/>
              <a:buFont typeface="Arial"/>
              <a:buNone/>
              <a:defRPr sz="1400" b="0" i="0" u="none" strike="noStrike" cap="none">
                <a:solidFill>
                  <a:srgbClr val="888888"/>
                </a:solidFill>
                <a:latin typeface="Arial"/>
                <a:ea typeface="Arial"/>
                <a:cs typeface="Arial"/>
                <a:sym typeface="Arial"/>
              </a:defRPr>
            </a:lvl4pPr>
            <a:lvl5pPr marL="2286000" marR="0" lvl="4" indent="-228600" algn="l" rtl="0">
              <a:lnSpc>
                <a:spcPct val="100000"/>
              </a:lnSpc>
              <a:spcBef>
                <a:spcPts val="280"/>
              </a:spcBef>
              <a:spcAft>
                <a:spcPts val="0"/>
              </a:spcAft>
              <a:buClr>
                <a:srgbClr val="888888"/>
              </a:buClr>
              <a:buSzPts val="1400"/>
              <a:buFont typeface="Arial"/>
              <a:buNone/>
              <a:defRPr sz="1400" b="0" i="0" u="none" strike="noStrike" cap="none">
                <a:solidFill>
                  <a:srgbClr val="888888"/>
                </a:solidFill>
                <a:latin typeface="Arial"/>
                <a:ea typeface="Arial"/>
                <a:cs typeface="Arial"/>
                <a:sym typeface="Arial"/>
              </a:defRPr>
            </a:lvl5pPr>
            <a:lvl6pPr marL="2743200" marR="0" lvl="5" indent="-228600" algn="l" rtl="0">
              <a:lnSpc>
                <a:spcPct val="100000"/>
              </a:lnSpc>
              <a:spcBef>
                <a:spcPts val="280"/>
              </a:spcBef>
              <a:spcAft>
                <a:spcPts val="0"/>
              </a:spcAft>
              <a:buClr>
                <a:srgbClr val="888888"/>
              </a:buClr>
              <a:buSzPts val="1400"/>
              <a:buFont typeface="Arial"/>
              <a:buNone/>
              <a:defRPr sz="1400" b="0" i="0" u="none" strike="noStrike" cap="none">
                <a:solidFill>
                  <a:srgbClr val="888888"/>
                </a:solidFill>
                <a:latin typeface="Arial"/>
                <a:ea typeface="Arial"/>
                <a:cs typeface="Arial"/>
                <a:sym typeface="Arial"/>
              </a:defRPr>
            </a:lvl6pPr>
            <a:lvl7pPr marL="3200400" marR="0" lvl="6" indent="-228600" algn="l" rtl="0">
              <a:lnSpc>
                <a:spcPct val="100000"/>
              </a:lnSpc>
              <a:spcBef>
                <a:spcPts val="280"/>
              </a:spcBef>
              <a:spcAft>
                <a:spcPts val="0"/>
              </a:spcAft>
              <a:buClr>
                <a:srgbClr val="888888"/>
              </a:buClr>
              <a:buSzPts val="1400"/>
              <a:buFont typeface="Arial"/>
              <a:buNone/>
              <a:defRPr sz="1400" b="0" i="0" u="none" strike="noStrike" cap="none">
                <a:solidFill>
                  <a:srgbClr val="888888"/>
                </a:solidFill>
                <a:latin typeface="Arial"/>
                <a:ea typeface="Arial"/>
                <a:cs typeface="Arial"/>
                <a:sym typeface="Arial"/>
              </a:defRPr>
            </a:lvl7pPr>
            <a:lvl8pPr marL="3657600" marR="0" lvl="7" indent="-228600" algn="l" rtl="0">
              <a:lnSpc>
                <a:spcPct val="100000"/>
              </a:lnSpc>
              <a:spcBef>
                <a:spcPts val="280"/>
              </a:spcBef>
              <a:spcAft>
                <a:spcPts val="0"/>
              </a:spcAft>
              <a:buClr>
                <a:srgbClr val="888888"/>
              </a:buClr>
              <a:buSzPts val="1400"/>
              <a:buFont typeface="Arial"/>
              <a:buNone/>
              <a:defRPr sz="1400" b="0" i="0" u="none" strike="noStrike" cap="none">
                <a:solidFill>
                  <a:srgbClr val="888888"/>
                </a:solidFill>
                <a:latin typeface="Arial"/>
                <a:ea typeface="Arial"/>
                <a:cs typeface="Arial"/>
                <a:sym typeface="Arial"/>
              </a:defRPr>
            </a:lvl8pPr>
            <a:lvl9pPr marL="4114800" marR="0" lvl="8" indent="-228600" algn="l" rtl="0">
              <a:lnSpc>
                <a:spcPct val="100000"/>
              </a:lnSpc>
              <a:spcBef>
                <a:spcPts val="280"/>
              </a:spcBef>
              <a:spcAft>
                <a:spcPts val="0"/>
              </a:spcAft>
              <a:buClr>
                <a:srgbClr val="888888"/>
              </a:buClr>
              <a:buSzPts val="1400"/>
              <a:buFont typeface="Arial"/>
              <a:buNone/>
              <a:defRPr sz="1400" b="0" i="0" u="none" strike="noStrike" cap="none">
                <a:solidFill>
                  <a:srgbClr val="888888"/>
                </a:solidFill>
                <a:latin typeface="Arial"/>
                <a:ea typeface="Arial"/>
                <a:cs typeface="Arial"/>
                <a:sym typeface="Arial"/>
              </a:defRPr>
            </a:lvl9pPr>
          </a:lstStyle>
          <a:p>
            <a:endParaRPr/>
          </a:p>
        </p:txBody>
      </p:sp>
      <p:cxnSp>
        <p:nvCxnSpPr>
          <p:cNvPr id="1063" name="Google Shape;1063;p113"/>
          <p:cNvCxnSpPr/>
          <p:nvPr/>
        </p:nvCxnSpPr>
        <p:spPr>
          <a:xfrm rot="10800000">
            <a:off x="2300631" y="1500616"/>
            <a:ext cx="0" cy="569100"/>
          </a:xfrm>
          <a:prstGeom prst="straightConnector1">
            <a:avLst/>
          </a:prstGeom>
          <a:noFill/>
          <a:ln w="9525" cap="flat" cmpd="sng">
            <a:solidFill>
              <a:srgbClr val="DE2A18"/>
            </a:solidFill>
            <a:prstDash val="solid"/>
            <a:round/>
            <a:headEnd type="none" w="sm" len="sm"/>
            <a:tailEnd type="none" w="sm" len="sm"/>
          </a:ln>
        </p:spPr>
      </p:cxnSp>
      <p:cxnSp>
        <p:nvCxnSpPr>
          <p:cNvPr id="1064" name="Google Shape;1064;p113"/>
          <p:cNvCxnSpPr/>
          <p:nvPr/>
        </p:nvCxnSpPr>
        <p:spPr>
          <a:xfrm rot="10800000">
            <a:off x="6882906" y="1500617"/>
            <a:ext cx="0" cy="569100"/>
          </a:xfrm>
          <a:prstGeom prst="straightConnector1">
            <a:avLst/>
          </a:prstGeom>
          <a:noFill/>
          <a:ln w="9525" cap="flat" cmpd="sng">
            <a:solidFill>
              <a:srgbClr val="DE2A18"/>
            </a:solidFill>
            <a:prstDash val="solid"/>
            <a:round/>
            <a:headEnd type="none" w="sm" len="sm"/>
            <a:tailEnd type="none" w="sm" len="sm"/>
          </a:ln>
        </p:spPr>
      </p:cxnSp>
      <p:cxnSp>
        <p:nvCxnSpPr>
          <p:cNvPr id="1065" name="Google Shape;1065;p113"/>
          <p:cNvCxnSpPr/>
          <p:nvPr/>
        </p:nvCxnSpPr>
        <p:spPr>
          <a:xfrm rot="10800000">
            <a:off x="2300631" y="2877353"/>
            <a:ext cx="0" cy="569100"/>
          </a:xfrm>
          <a:prstGeom prst="straightConnector1">
            <a:avLst/>
          </a:prstGeom>
          <a:noFill/>
          <a:ln w="9525" cap="flat" cmpd="sng">
            <a:solidFill>
              <a:srgbClr val="DE2A18"/>
            </a:solidFill>
            <a:prstDash val="solid"/>
            <a:round/>
            <a:headEnd type="none" w="sm" len="sm"/>
            <a:tailEnd type="none" w="sm" len="sm"/>
          </a:ln>
        </p:spPr>
      </p:cxnSp>
      <p:cxnSp>
        <p:nvCxnSpPr>
          <p:cNvPr id="1066" name="Google Shape;1066;p113"/>
          <p:cNvCxnSpPr/>
          <p:nvPr/>
        </p:nvCxnSpPr>
        <p:spPr>
          <a:xfrm rot="10800000">
            <a:off x="6882906" y="2877354"/>
            <a:ext cx="0" cy="569100"/>
          </a:xfrm>
          <a:prstGeom prst="straightConnector1">
            <a:avLst/>
          </a:prstGeom>
          <a:noFill/>
          <a:ln w="9525" cap="flat" cmpd="sng">
            <a:solidFill>
              <a:srgbClr val="DE2A18"/>
            </a:solidFill>
            <a:prstDash val="solid"/>
            <a:round/>
            <a:headEnd type="none" w="sm" len="sm"/>
            <a:tailEnd type="none" w="sm" len="sm"/>
          </a:ln>
        </p:spPr>
      </p:cxnSp>
      <p:sp>
        <p:nvSpPr>
          <p:cNvPr id="1067" name="Google Shape;1067;p113"/>
          <p:cNvSpPr/>
          <p:nvPr/>
        </p:nvSpPr>
        <p:spPr>
          <a:xfrm rot="-5400000">
            <a:off x="2063521" y="2522081"/>
            <a:ext cx="5138700" cy="101700"/>
          </a:xfrm>
          <a:custGeom>
            <a:avLst/>
            <a:gdLst/>
            <a:ahLst/>
            <a:cxnLst/>
            <a:rect l="l" t="t" r="r" b="b"/>
            <a:pathLst>
              <a:path w="120000" h="120000" extrusionOk="0">
                <a:moveTo>
                  <a:pt x="120000" y="0"/>
                </a:moveTo>
                <a:lnTo>
                  <a:pt x="61540" y="5628"/>
                </a:lnTo>
                <a:cubicBezTo>
                  <a:pt x="60929" y="43752"/>
                  <a:pt x="60300" y="81876"/>
                  <a:pt x="59670" y="120000"/>
                </a:cubicBezTo>
                <a:cubicBezTo>
                  <a:pt x="58965" y="81876"/>
                  <a:pt x="58269" y="43752"/>
                  <a:pt x="57553" y="5628"/>
                </a:cubicBezTo>
                <a:lnTo>
                  <a:pt x="0" y="5628"/>
                </a:lnTo>
              </a:path>
            </a:pathLst>
          </a:custGeom>
          <a:noFill/>
          <a:ln w="9525" cap="rnd" cmpd="sng">
            <a:solidFill>
              <a:srgbClr val="E1301E"/>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matchingName="Experience 3">
  <p:cSld name="Experience 3">
    <p:bg>
      <p:bgPr>
        <a:solidFill>
          <a:srgbClr val="333332"/>
        </a:solidFill>
        <a:effectLst/>
      </p:bgPr>
    </p:bg>
    <p:spTree>
      <p:nvGrpSpPr>
        <p:cNvPr id="1" name="Shape 1068"/>
        <p:cNvGrpSpPr/>
        <p:nvPr/>
      </p:nvGrpSpPr>
      <p:grpSpPr>
        <a:xfrm>
          <a:off x="0" y="0"/>
          <a:ext cx="0" cy="0"/>
          <a:chOff x="0" y="0"/>
          <a:chExt cx="0" cy="0"/>
        </a:xfrm>
      </p:grpSpPr>
      <p:sp>
        <p:nvSpPr>
          <p:cNvPr id="1069" name="Google Shape;1069;p114"/>
          <p:cNvSpPr>
            <a:spLocks noGrp="1"/>
          </p:cNvSpPr>
          <p:nvPr>
            <p:ph type="pic" idx="2"/>
          </p:nvPr>
        </p:nvSpPr>
        <p:spPr>
          <a:xfrm>
            <a:off x="3068060" y="1714172"/>
            <a:ext cx="3032100" cy="17118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280"/>
              </a:spcBef>
              <a:spcAft>
                <a:spcPts val="0"/>
              </a:spcAft>
              <a:buClr>
                <a:schemeClr val="lt1"/>
              </a:buClr>
              <a:buSzPts val="1400"/>
              <a:buFont typeface="Arial"/>
              <a:buNone/>
              <a:defRPr sz="1400" b="0" i="0" u="none" strike="noStrike" cap="none">
                <a:solidFill>
                  <a:schemeClr val="lt1"/>
                </a:solidFill>
                <a:latin typeface="Georgia"/>
                <a:ea typeface="Georgia"/>
                <a:cs typeface="Georgia"/>
                <a:sym typeface="Georgia"/>
              </a:defRPr>
            </a:lvl1pPr>
            <a:lvl2pPr marR="0" lvl="1" algn="l" rtl="0">
              <a:lnSpc>
                <a:spcPct val="100000"/>
              </a:lnSpc>
              <a:spcBef>
                <a:spcPts val="200"/>
              </a:spcBef>
              <a:spcAft>
                <a:spcPts val="0"/>
              </a:spcAft>
              <a:buClr>
                <a:schemeClr val="lt2"/>
              </a:buClr>
              <a:buSzPts val="1000"/>
              <a:buFont typeface="Noto Sans Symbols"/>
              <a:buChar char="▪"/>
              <a:defRPr sz="1000" b="0" i="0" u="none" strike="noStrike" cap="none">
                <a:solidFill>
                  <a:schemeClr val="lt2"/>
                </a:solidFill>
                <a:latin typeface="Arial"/>
                <a:ea typeface="Arial"/>
                <a:cs typeface="Arial"/>
                <a:sym typeface="Arial"/>
              </a:defRPr>
            </a:lvl2pPr>
            <a:lvl3pPr marR="0" lvl="2" algn="l" rtl="0">
              <a:lnSpc>
                <a:spcPct val="100000"/>
              </a:lnSpc>
              <a:spcBef>
                <a:spcPts val="180"/>
              </a:spcBef>
              <a:spcAft>
                <a:spcPts val="0"/>
              </a:spcAft>
              <a:buClr>
                <a:schemeClr val="lt2"/>
              </a:buClr>
              <a:buSzPts val="900"/>
              <a:buFont typeface="Arial"/>
              <a:buChar char="–"/>
              <a:defRPr sz="900" b="0" i="0" u="none" strike="noStrike" cap="none">
                <a:solidFill>
                  <a:schemeClr val="lt2"/>
                </a:solidFill>
                <a:latin typeface="Arial"/>
                <a:ea typeface="Arial"/>
                <a:cs typeface="Arial"/>
                <a:sym typeface="Arial"/>
              </a:defRPr>
            </a:lvl3pPr>
            <a:lvl4pPr marR="0" lvl="3" algn="l" rtl="0">
              <a:lnSpc>
                <a:spcPct val="100000"/>
              </a:lnSpc>
              <a:spcBef>
                <a:spcPts val="160"/>
              </a:spcBef>
              <a:spcAft>
                <a:spcPts val="0"/>
              </a:spcAft>
              <a:buClr>
                <a:schemeClr val="lt2"/>
              </a:buClr>
              <a:buSzPts val="800"/>
              <a:buFont typeface="Arial"/>
              <a:buChar char="•"/>
              <a:defRPr sz="800" b="0" i="0" u="none" strike="noStrike" cap="none">
                <a:solidFill>
                  <a:schemeClr val="lt2"/>
                </a:solidFill>
                <a:latin typeface="Arial"/>
                <a:ea typeface="Arial"/>
                <a:cs typeface="Arial"/>
                <a:sym typeface="Arial"/>
              </a:defRPr>
            </a:lvl4pPr>
            <a:lvl5pPr marR="0" lvl="4" algn="l" rtl="0">
              <a:lnSpc>
                <a:spcPct val="100000"/>
              </a:lnSpc>
              <a:spcBef>
                <a:spcPts val="140"/>
              </a:spcBef>
              <a:spcAft>
                <a:spcPts val="0"/>
              </a:spcAft>
              <a:buClr>
                <a:schemeClr val="lt2"/>
              </a:buClr>
              <a:buSzPts val="700"/>
              <a:buFont typeface="Arial"/>
              <a:buChar char="–"/>
              <a:defRPr sz="700" b="0" i="0" u="none" strike="noStrike" cap="none">
                <a:solidFill>
                  <a:schemeClr val="lt2"/>
                </a:solidFill>
                <a:latin typeface="Arial"/>
                <a:ea typeface="Arial"/>
                <a:cs typeface="Arial"/>
                <a:sym typeface="Arial"/>
              </a:defRPr>
            </a:lvl5pPr>
            <a:lvl6pPr marR="0" lvl="5"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R="0" lvl="6"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R="0" lvl="7"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R="0" lvl="8"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070" name="Google Shape;1070;p114"/>
          <p:cNvSpPr>
            <a:spLocks noGrp="1"/>
          </p:cNvSpPr>
          <p:nvPr>
            <p:ph type="pic" idx="3"/>
          </p:nvPr>
        </p:nvSpPr>
        <p:spPr>
          <a:xfrm>
            <a:off x="3068060" y="0"/>
            <a:ext cx="3032100" cy="17118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280"/>
              </a:spcBef>
              <a:spcAft>
                <a:spcPts val="0"/>
              </a:spcAft>
              <a:buClr>
                <a:schemeClr val="lt1"/>
              </a:buClr>
              <a:buSzPts val="1400"/>
              <a:buFont typeface="Arial"/>
              <a:buNone/>
              <a:defRPr sz="1400" b="0" i="0" u="none" strike="noStrike" cap="none">
                <a:solidFill>
                  <a:schemeClr val="lt1"/>
                </a:solidFill>
                <a:latin typeface="Georgia"/>
                <a:ea typeface="Georgia"/>
                <a:cs typeface="Georgia"/>
                <a:sym typeface="Georgia"/>
              </a:defRPr>
            </a:lvl1pPr>
            <a:lvl2pPr marR="0" lvl="1" algn="l" rtl="0">
              <a:lnSpc>
                <a:spcPct val="100000"/>
              </a:lnSpc>
              <a:spcBef>
                <a:spcPts val="200"/>
              </a:spcBef>
              <a:spcAft>
                <a:spcPts val="0"/>
              </a:spcAft>
              <a:buClr>
                <a:schemeClr val="lt2"/>
              </a:buClr>
              <a:buSzPts val="1000"/>
              <a:buFont typeface="Noto Sans Symbols"/>
              <a:buChar char="▪"/>
              <a:defRPr sz="1000" b="0" i="0" u="none" strike="noStrike" cap="none">
                <a:solidFill>
                  <a:schemeClr val="lt2"/>
                </a:solidFill>
                <a:latin typeface="Arial"/>
                <a:ea typeface="Arial"/>
                <a:cs typeface="Arial"/>
                <a:sym typeface="Arial"/>
              </a:defRPr>
            </a:lvl2pPr>
            <a:lvl3pPr marR="0" lvl="2" algn="l" rtl="0">
              <a:lnSpc>
                <a:spcPct val="100000"/>
              </a:lnSpc>
              <a:spcBef>
                <a:spcPts val="180"/>
              </a:spcBef>
              <a:spcAft>
                <a:spcPts val="0"/>
              </a:spcAft>
              <a:buClr>
                <a:schemeClr val="lt2"/>
              </a:buClr>
              <a:buSzPts val="900"/>
              <a:buFont typeface="Arial"/>
              <a:buChar char="–"/>
              <a:defRPr sz="900" b="0" i="0" u="none" strike="noStrike" cap="none">
                <a:solidFill>
                  <a:schemeClr val="lt2"/>
                </a:solidFill>
                <a:latin typeface="Arial"/>
                <a:ea typeface="Arial"/>
                <a:cs typeface="Arial"/>
                <a:sym typeface="Arial"/>
              </a:defRPr>
            </a:lvl3pPr>
            <a:lvl4pPr marR="0" lvl="3" algn="l" rtl="0">
              <a:lnSpc>
                <a:spcPct val="100000"/>
              </a:lnSpc>
              <a:spcBef>
                <a:spcPts val="160"/>
              </a:spcBef>
              <a:spcAft>
                <a:spcPts val="0"/>
              </a:spcAft>
              <a:buClr>
                <a:schemeClr val="lt2"/>
              </a:buClr>
              <a:buSzPts val="800"/>
              <a:buFont typeface="Arial"/>
              <a:buChar char="•"/>
              <a:defRPr sz="800" b="0" i="0" u="none" strike="noStrike" cap="none">
                <a:solidFill>
                  <a:schemeClr val="lt2"/>
                </a:solidFill>
                <a:latin typeface="Arial"/>
                <a:ea typeface="Arial"/>
                <a:cs typeface="Arial"/>
                <a:sym typeface="Arial"/>
              </a:defRPr>
            </a:lvl4pPr>
            <a:lvl5pPr marR="0" lvl="4" algn="l" rtl="0">
              <a:lnSpc>
                <a:spcPct val="100000"/>
              </a:lnSpc>
              <a:spcBef>
                <a:spcPts val="140"/>
              </a:spcBef>
              <a:spcAft>
                <a:spcPts val="0"/>
              </a:spcAft>
              <a:buClr>
                <a:schemeClr val="lt2"/>
              </a:buClr>
              <a:buSzPts val="700"/>
              <a:buFont typeface="Arial"/>
              <a:buChar char="–"/>
              <a:defRPr sz="700" b="0" i="0" u="none" strike="noStrike" cap="none">
                <a:solidFill>
                  <a:schemeClr val="lt2"/>
                </a:solidFill>
                <a:latin typeface="Arial"/>
                <a:ea typeface="Arial"/>
                <a:cs typeface="Arial"/>
                <a:sym typeface="Arial"/>
              </a:defRPr>
            </a:lvl5pPr>
            <a:lvl6pPr marR="0" lvl="5"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R="0" lvl="6"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R="0" lvl="7"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R="0" lvl="8"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071" name="Google Shape;1071;p114"/>
          <p:cNvSpPr>
            <a:spLocks noGrp="1"/>
          </p:cNvSpPr>
          <p:nvPr>
            <p:ph type="pic" idx="4"/>
          </p:nvPr>
        </p:nvSpPr>
        <p:spPr>
          <a:xfrm>
            <a:off x="3068060" y="3428343"/>
            <a:ext cx="3032100" cy="17118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280"/>
              </a:spcBef>
              <a:spcAft>
                <a:spcPts val="0"/>
              </a:spcAft>
              <a:buClr>
                <a:schemeClr val="lt1"/>
              </a:buClr>
              <a:buSzPts val="1400"/>
              <a:buFont typeface="Arial"/>
              <a:buNone/>
              <a:defRPr sz="1400" b="0" i="0" u="none" strike="noStrike" cap="none">
                <a:solidFill>
                  <a:schemeClr val="lt1"/>
                </a:solidFill>
                <a:latin typeface="Georgia"/>
                <a:ea typeface="Georgia"/>
                <a:cs typeface="Georgia"/>
                <a:sym typeface="Georgia"/>
              </a:defRPr>
            </a:lvl1pPr>
            <a:lvl2pPr marR="0" lvl="1" algn="l" rtl="0">
              <a:lnSpc>
                <a:spcPct val="100000"/>
              </a:lnSpc>
              <a:spcBef>
                <a:spcPts val="200"/>
              </a:spcBef>
              <a:spcAft>
                <a:spcPts val="0"/>
              </a:spcAft>
              <a:buClr>
                <a:schemeClr val="lt2"/>
              </a:buClr>
              <a:buSzPts val="1000"/>
              <a:buFont typeface="Noto Sans Symbols"/>
              <a:buChar char="▪"/>
              <a:defRPr sz="1000" b="0" i="0" u="none" strike="noStrike" cap="none">
                <a:solidFill>
                  <a:schemeClr val="lt2"/>
                </a:solidFill>
                <a:latin typeface="Arial"/>
                <a:ea typeface="Arial"/>
                <a:cs typeface="Arial"/>
                <a:sym typeface="Arial"/>
              </a:defRPr>
            </a:lvl2pPr>
            <a:lvl3pPr marR="0" lvl="2" algn="l" rtl="0">
              <a:lnSpc>
                <a:spcPct val="100000"/>
              </a:lnSpc>
              <a:spcBef>
                <a:spcPts val="180"/>
              </a:spcBef>
              <a:spcAft>
                <a:spcPts val="0"/>
              </a:spcAft>
              <a:buClr>
                <a:schemeClr val="lt2"/>
              </a:buClr>
              <a:buSzPts val="900"/>
              <a:buFont typeface="Arial"/>
              <a:buChar char="–"/>
              <a:defRPr sz="900" b="0" i="0" u="none" strike="noStrike" cap="none">
                <a:solidFill>
                  <a:schemeClr val="lt2"/>
                </a:solidFill>
                <a:latin typeface="Arial"/>
                <a:ea typeface="Arial"/>
                <a:cs typeface="Arial"/>
                <a:sym typeface="Arial"/>
              </a:defRPr>
            </a:lvl3pPr>
            <a:lvl4pPr marR="0" lvl="3" algn="l" rtl="0">
              <a:lnSpc>
                <a:spcPct val="100000"/>
              </a:lnSpc>
              <a:spcBef>
                <a:spcPts val="160"/>
              </a:spcBef>
              <a:spcAft>
                <a:spcPts val="0"/>
              </a:spcAft>
              <a:buClr>
                <a:schemeClr val="lt2"/>
              </a:buClr>
              <a:buSzPts val="800"/>
              <a:buFont typeface="Arial"/>
              <a:buChar char="•"/>
              <a:defRPr sz="800" b="0" i="0" u="none" strike="noStrike" cap="none">
                <a:solidFill>
                  <a:schemeClr val="lt2"/>
                </a:solidFill>
                <a:latin typeface="Arial"/>
                <a:ea typeface="Arial"/>
                <a:cs typeface="Arial"/>
                <a:sym typeface="Arial"/>
              </a:defRPr>
            </a:lvl4pPr>
            <a:lvl5pPr marR="0" lvl="4" algn="l" rtl="0">
              <a:lnSpc>
                <a:spcPct val="100000"/>
              </a:lnSpc>
              <a:spcBef>
                <a:spcPts val="140"/>
              </a:spcBef>
              <a:spcAft>
                <a:spcPts val="0"/>
              </a:spcAft>
              <a:buClr>
                <a:schemeClr val="lt2"/>
              </a:buClr>
              <a:buSzPts val="700"/>
              <a:buFont typeface="Arial"/>
              <a:buChar char="–"/>
              <a:defRPr sz="700" b="0" i="0" u="none" strike="noStrike" cap="none">
                <a:solidFill>
                  <a:schemeClr val="lt2"/>
                </a:solidFill>
                <a:latin typeface="Arial"/>
                <a:ea typeface="Arial"/>
                <a:cs typeface="Arial"/>
                <a:sym typeface="Arial"/>
              </a:defRPr>
            </a:lvl5pPr>
            <a:lvl6pPr marR="0" lvl="5"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R="0" lvl="6"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R="0" lvl="7"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R="0" lvl="8"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072" name="Google Shape;1072;p114"/>
          <p:cNvSpPr txBox="1">
            <a:spLocks noGrp="1"/>
          </p:cNvSpPr>
          <p:nvPr>
            <p:ph type="title"/>
          </p:nvPr>
        </p:nvSpPr>
        <p:spPr>
          <a:xfrm>
            <a:off x="195209" y="1613888"/>
            <a:ext cx="2676600" cy="270900"/>
          </a:xfrm>
          <a:prstGeom prst="rect">
            <a:avLst/>
          </a:prstGeom>
          <a:noFill/>
          <a:ln>
            <a:noFill/>
          </a:ln>
        </p:spPr>
        <p:txBody>
          <a:bodyPr spcFirstLastPara="1" wrap="square" lIns="91425" tIns="91425" rIns="91425" bIns="91425" anchor="t" anchorCtr="0">
            <a:noAutofit/>
          </a:bodyPr>
          <a:lstStyle>
            <a:lvl1pPr marR="0" lvl="0" algn="ctr" rtl="0">
              <a:lnSpc>
                <a:spcPct val="110000"/>
              </a:lnSpc>
              <a:spcBef>
                <a:spcPts val="0"/>
              </a:spcBef>
              <a:spcAft>
                <a:spcPts val="0"/>
              </a:spcAft>
              <a:buClr>
                <a:schemeClr val="lt1"/>
              </a:buClr>
              <a:buSzPts val="1600"/>
              <a:buFont typeface="Georgia"/>
              <a:buNone/>
              <a:defRPr sz="1600" b="0" i="0" u="none" strike="noStrike" cap="none">
                <a:solidFill>
                  <a:schemeClr val="lt1"/>
                </a:solidFill>
                <a:latin typeface="Georgia"/>
                <a:ea typeface="Georgia"/>
                <a:cs typeface="Georgia"/>
                <a:sym typeface="Georgia"/>
              </a:defRPr>
            </a:lvl1pPr>
            <a:lvl2pPr lvl="1" rtl="0">
              <a:spcBef>
                <a:spcPts val="0"/>
              </a:spcBef>
              <a:spcAft>
                <a:spcPts val="0"/>
              </a:spcAft>
              <a:buSzPts val="1800"/>
              <a:buFont typeface="Arial"/>
              <a:buNone/>
              <a:defRPr sz="1800"/>
            </a:lvl2pPr>
            <a:lvl3pPr lvl="2" rtl="0">
              <a:spcBef>
                <a:spcPts val="0"/>
              </a:spcBef>
              <a:spcAft>
                <a:spcPts val="0"/>
              </a:spcAft>
              <a:buSzPts val="1800"/>
              <a:buFont typeface="Arial"/>
              <a:buNone/>
              <a:defRPr sz="1800"/>
            </a:lvl3pPr>
            <a:lvl4pPr lvl="3" rtl="0">
              <a:spcBef>
                <a:spcPts val="0"/>
              </a:spcBef>
              <a:spcAft>
                <a:spcPts val="0"/>
              </a:spcAft>
              <a:buSzPts val="1800"/>
              <a:buFont typeface="Arial"/>
              <a:buNone/>
              <a:defRPr sz="1800"/>
            </a:lvl4pPr>
            <a:lvl5pPr lvl="4" rtl="0">
              <a:spcBef>
                <a:spcPts val="0"/>
              </a:spcBef>
              <a:spcAft>
                <a:spcPts val="0"/>
              </a:spcAft>
              <a:buSzPts val="1800"/>
              <a:buFont typeface="Arial"/>
              <a:buNone/>
              <a:defRPr sz="1800"/>
            </a:lvl5pPr>
            <a:lvl6pPr lvl="5" rtl="0">
              <a:spcBef>
                <a:spcPts val="0"/>
              </a:spcBef>
              <a:spcAft>
                <a:spcPts val="0"/>
              </a:spcAft>
              <a:buSzPts val="1800"/>
              <a:buFont typeface="Arial"/>
              <a:buNone/>
              <a:defRPr sz="1800"/>
            </a:lvl6pPr>
            <a:lvl7pPr lvl="6" rtl="0">
              <a:spcBef>
                <a:spcPts val="0"/>
              </a:spcBef>
              <a:spcAft>
                <a:spcPts val="0"/>
              </a:spcAft>
              <a:buSzPts val="1800"/>
              <a:buFont typeface="Arial"/>
              <a:buNone/>
              <a:defRPr sz="1800"/>
            </a:lvl7pPr>
            <a:lvl8pPr lvl="7" rtl="0">
              <a:spcBef>
                <a:spcPts val="0"/>
              </a:spcBef>
              <a:spcAft>
                <a:spcPts val="0"/>
              </a:spcAft>
              <a:buSzPts val="1800"/>
              <a:buFont typeface="Arial"/>
              <a:buNone/>
              <a:defRPr sz="1800"/>
            </a:lvl8pPr>
            <a:lvl9pPr lvl="8" rtl="0">
              <a:spcBef>
                <a:spcPts val="0"/>
              </a:spcBef>
              <a:spcAft>
                <a:spcPts val="0"/>
              </a:spcAft>
              <a:buSzPts val="1800"/>
              <a:buFont typeface="Arial"/>
              <a:buNone/>
              <a:defRPr sz="1800"/>
            </a:lvl9pPr>
          </a:lstStyle>
          <a:p>
            <a:endParaRPr/>
          </a:p>
        </p:txBody>
      </p:sp>
      <p:sp>
        <p:nvSpPr>
          <p:cNvPr id="1073" name="Google Shape;1073;p114"/>
          <p:cNvSpPr txBox="1">
            <a:spLocks noGrp="1"/>
          </p:cNvSpPr>
          <p:nvPr>
            <p:ph type="body" idx="1"/>
          </p:nvPr>
        </p:nvSpPr>
        <p:spPr>
          <a:xfrm>
            <a:off x="184935" y="3486540"/>
            <a:ext cx="2686800" cy="129300"/>
          </a:xfrm>
          <a:prstGeom prst="rect">
            <a:avLst/>
          </a:prstGeom>
          <a:noFill/>
          <a:ln>
            <a:noFill/>
          </a:ln>
        </p:spPr>
        <p:txBody>
          <a:bodyPr spcFirstLastPara="1" wrap="square" lIns="91425" tIns="91425" rIns="91425" bIns="91425" anchor="t" anchorCtr="0">
            <a:noAutofit/>
          </a:bodyPr>
          <a:lstStyle>
            <a:lvl1pPr marL="457200" marR="0" lvl="0" indent="-228600" algn="ctr" rtl="0">
              <a:lnSpc>
                <a:spcPct val="120000"/>
              </a:lnSpc>
              <a:spcBef>
                <a:spcPts val="0"/>
              </a:spcBef>
              <a:spcAft>
                <a:spcPts val="0"/>
              </a:spcAft>
              <a:buClr>
                <a:schemeClr val="lt1"/>
              </a:buClr>
              <a:buSzPts val="700"/>
              <a:buFont typeface="Noto Sans Symbols"/>
              <a:buNone/>
              <a:defRPr sz="700" b="1" i="0" u="none" strike="noStrike" cap="none">
                <a:solidFill>
                  <a:schemeClr val="lt1"/>
                </a:solidFill>
                <a:latin typeface="Georgia"/>
                <a:ea typeface="Georgia"/>
                <a:cs typeface="Georgia"/>
                <a:sym typeface="Georgia"/>
              </a:defRPr>
            </a:lvl1pPr>
            <a:lvl2pPr marL="914400" marR="0" lvl="1" indent="-228600" algn="l" rtl="0">
              <a:lnSpc>
                <a:spcPct val="100000"/>
              </a:lnSpc>
              <a:spcBef>
                <a:spcPts val="360"/>
              </a:spcBef>
              <a:spcAft>
                <a:spcPts val="0"/>
              </a:spcAft>
              <a:buClr>
                <a:srgbClr val="888888"/>
              </a:buClr>
              <a:buSzPts val="1800"/>
              <a:buFont typeface="Noto Sans Symbols"/>
              <a:buNone/>
              <a:defRPr sz="1800" b="0" i="0" u="none" strike="noStrike" cap="none">
                <a:solidFill>
                  <a:srgbClr val="888888"/>
                </a:solidFill>
                <a:latin typeface="Arial"/>
                <a:ea typeface="Arial"/>
                <a:cs typeface="Arial"/>
                <a:sym typeface="Arial"/>
              </a:defRPr>
            </a:lvl2pPr>
            <a:lvl3pPr marL="1371600" marR="0" lvl="2" indent="-228600" algn="l"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rial"/>
                <a:ea typeface="Arial"/>
                <a:cs typeface="Arial"/>
                <a:sym typeface="Arial"/>
              </a:defRPr>
            </a:lvl3pPr>
            <a:lvl4pPr marL="1828800" marR="0" lvl="3" indent="-228600" algn="l" rtl="0">
              <a:lnSpc>
                <a:spcPct val="100000"/>
              </a:lnSpc>
              <a:spcBef>
                <a:spcPts val="280"/>
              </a:spcBef>
              <a:spcAft>
                <a:spcPts val="0"/>
              </a:spcAft>
              <a:buClr>
                <a:srgbClr val="888888"/>
              </a:buClr>
              <a:buSzPts val="1400"/>
              <a:buFont typeface="Arial"/>
              <a:buNone/>
              <a:defRPr sz="1400" b="0" i="0" u="none" strike="noStrike" cap="none">
                <a:solidFill>
                  <a:srgbClr val="888888"/>
                </a:solidFill>
                <a:latin typeface="Arial"/>
                <a:ea typeface="Arial"/>
                <a:cs typeface="Arial"/>
                <a:sym typeface="Arial"/>
              </a:defRPr>
            </a:lvl4pPr>
            <a:lvl5pPr marL="2286000" marR="0" lvl="4" indent="-228600" algn="l" rtl="0">
              <a:lnSpc>
                <a:spcPct val="100000"/>
              </a:lnSpc>
              <a:spcBef>
                <a:spcPts val="280"/>
              </a:spcBef>
              <a:spcAft>
                <a:spcPts val="0"/>
              </a:spcAft>
              <a:buClr>
                <a:srgbClr val="888888"/>
              </a:buClr>
              <a:buSzPts val="1400"/>
              <a:buFont typeface="Arial"/>
              <a:buNone/>
              <a:defRPr sz="1400" b="0" i="0" u="none" strike="noStrike" cap="none">
                <a:solidFill>
                  <a:srgbClr val="888888"/>
                </a:solidFill>
                <a:latin typeface="Arial"/>
                <a:ea typeface="Arial"/>
                <a:cs typeface="Arial"/>
                <a:sym typeface="Arial"/>
              </a:defRPr>
            </a:lvl5pPr>
            <a:lvl6pPr marL="2743200" marR="0" lvl="5" indent="-228600" algn="l" rtl="0">
              <a:lnSpc>
                <a:spcPct val="100000"/>
              </a:lnSpc>
              <a:spcBef>
                <a:spcPts val="280"/>
              </a:spcBef>
              <a:spcAft>
                <a:spcPts val="0"/>
              </a:spcAft>
              <a:buClr>
                <a:srgbClr val="888888"/>
              </a:buClr>
              <a:buSzPts val="1400"/>
              <a:buFont typeface="Arial"/>
              <a:buNone/>
              <a:defRPr sz="1400" b="0" i="0" u="none" strike="noStrike" cap="none">
                <a:solidFill>
                  <a:srgbClr val="888888"/>
                </a:solidFill>
                <a:latin typeface="Arial"/>
                <a:ea typeface="Arial"/>
                <a:cs typeface="Arial"/>
                <a:sym typeface="Arial"/>
              </a:defRPr>
            </a:lvl6pPr>
            <a:lvl7pPr marL="3200400" marR="0" lvl="6" indent="-228600" algn="l" rtl="0">
              <a:lnSpc>
                <a:spcPct val="100000"/>
              </a:lnSpc>
              <a:spcBef>
                <a:spcPts val="280"/>
              </a:spcBef>
              <a:spcAft>
                <a:spcPts val="0"/>
              </a:spcAft>
              <a:buClr>
                <a:srgbClr val="888888"/>
              </a:buClr>
              <a:buSzPts val="1400"/>
              <a:buFont typeface="Arial"/>
              <a:buNone/>
              <a:defRPr sz="1400" b="0" i="0" u="none" strike="noStrike" cap="none">
                <a:solidFill>
                  <a:srgbClr val="888888"/>
                </a:solidFill>
                <a:latin typeface="Arial"/>
                <a:ea typeface="Arial"/>
                <a:cs typeface="Arial"/>
                <a:sym typeface="Arial"/>
              </a:defRPr>
            </a:lvl7pPr>
            <a:lvl8pPr marL="3657600" marR="0" lvl="7" indent="-228600" algn="l" rtl="0">
              <a:lnSpc>
                <a:spcPct val="100000"/>
              </a:lnSpc>
              <a:spcBef>
                <a:spcPts val="280"/>
              </a:spcBef>
              <a:spcAft>
                <a:spcPts val="0"/>
              </a:spcAft>
              <a:buClr>
                <a:srgbClr val="888888"/>
              </a:buClr>
              <a:buSzPts val="1400"/>
              <a:buFont typeface="Arial"/>
              <a:buNone/>
              <a:defRPr sz="1400" b="0" i="0" u="none" strike="noStrike" cap="none">
                <a:solidFill>
                  <a:srgbClr val="888888"/>
                </a:solidFill>
                <a:latin typeface="Arial"/>
                <a:ea typeface="Arial"/>
                <a:cs typeface="Arial"/>
                <a:sym typeface="Arial"/>
              </a:defRPr>
            </a:lvl8pPr>
            <a:lvl9pPr marL="4114800" marR="0" lvl="8" indent="-228600" algn="l" rtl="0">
              <a:lnSpc>
                <a:spcPct val="100000"/>
              </a:lnSpc>
              <a:spcBef>
                <a:spcPts val="280"/>
              </a:spcBef>
              <a:spcAft>
                <a:spcPts val="0"/>
              </a:spcAft>
              <a:buClr>
                <a:srgbClr val="888888"/>
              </a:buClr>
              <a:buSzPts val="1400"/>
              <a:buFont typeface="Arial"/>
              <a:buNone/>
              <a:defRPr sz="1400" b="0" i="0" u="none" strike="noStrike" cap="none">
                <a:solidFill>
                  <a:srgbClr val="888888"/>
                </a:solidFill>
                <a:latin typeface="Arial"/>
                <a:ea typeface="Arial"/>
                <a:cs typeface="Arial"/>
                <a:sym typeface="Arial"/>
              </a:defRPr>
            </a:lvl9pPr>
          </a:lstStyle>
          <a:p>
            <a:endParaRPr/>
          </a:p>
        </p:txBody>
      </p:sp>
      <p:sp>
        <p:nvSpPr>
          <p:cNvPr id="1074" name="Google Shape;1074;p114"/>
          <p:cNvSpPr txBox="1">
            <a:spLocks noGrp="1"/>
          </p:cNvSpPr>
          <p:nvPr>
            <p:ph type="dt" idx="10"/>
          </p:nvPr>
        </p:nvSpPr>
        <p:spPr>
          <a:xfrm>
            <a:off x="424070" y="5276020"/>
            <a:ext cx="2133600" cy="273900"/>
          </a:xfrm>
          <a:prstGeom prst="rect">
            <a:avLst/>
          </a:prstGeom>
          <a:noFill/>
          <a:ln>
            <a:noFill/>
          </a:ln>
        </p:spPr>
        <p:txBody>
          <a:bodyPr spcFirstLastPara="1" wrap="square" lIns="91425" tIns="91425" rIns="91425" bIns="91425" anchor="ctr" anchorCtr="0">
            <a:noAutofit/>
          </a:bodyPr>
          <a:lstStyle>
            <a:lvl1pPr marR="0" lvl="0" algn="l" rtl="0">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9pPr>
          </a:lstStyle>
          <a:p>
            <a:endParaRPr/>
          </a:p>
        </p:txBody>
      </p:sp>
      <p:sp>
        <p:nvSpPr>
          <p:cNvPr id="1075" name="Google Shape;1075;p114"/>
          <p:cNvSpPr txBox="1">
            <a:spLocks noGrp="1"/>
          </p:cNvSpPr>
          <p:nvPr>
            <p:ph type="ftr" idx="11"/>
          </p:nvPr>
        </p:nvSpPr>
        <p:spPr>
          <a:xfrm>
            <a:off x="311944" y="4901878"/>
            <a:ext cx="2895600" cy="92400"/>
          </a:xfrm>
          <a:prstGeom prst="rect">
            <a:avLst/>
          </a:prstGeom>
          <a:noFill/>
          <a:ln>
            <a:noFill/>
          </a:ln>
        </p:spPr>
        <p:txBody>
          <a:bodyPr spcFirstLastPara="1" wrap="square" lIns="91425" tIns="91425" rIns="91425" bIns="91425" anchor="ctr" anchorCtr="0">
            <a:noAutofit/>
          </a:bodyPr>
          <a:lstStyle>
            <a:lvl1pPr marR="0" lvl="0" algn="l" rtl="0">
              <a:lnSpc>
                <a:spcPct val="100000"/>
              </a:lnSpc>
              <a:spcBef>
                <a:spcPts val="0"/>
              </a:spcBef>
              <a:spcAft>
                <a:spcPts val="0"/>
              </a:spcAft>
              <a:buClr>
                <a:schemeClr val="lt1"/>
              </a:buClr>
              <a:buSzPts val="600"/>
              <a:buFont typeface="Arial"/>
              <a:buNone/>
              <a:defRPr sz="600" b="0"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9pPr>
          </a:lstStyle>
          <a:p>
            <a:endParaRPr/>
          </a:p>
        </p:txBody>
      </p:sp>
      <p:sp>
        <p:nvSpPr>
          <p:cNvPr id="1076" name="Google Shape;1076;p114"/>
          <p:cNvSpPr txBox="1"/>
          <p:nvPr/>
        </p:nvSpPr>
        <p:spPr>
          <a:xfrm>
            <a:off x="311944" y="4800785"/>
            <a:ext cx="2559900" cy="924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lt1"/>
              </a:buClr>
              <a:buSzPts val="150"/>
              <a:buFont typeface="Arial"/>
              <a:buNone/>
            </a:pPr>
            <a:r>
              <a:rPr lang="en" sz="600" b="0" i="0" u="none" strike="noStrike" cap="none">
                <a:solidFill>
                  <a:schemeClr val="lt1"/>
                </a:solidFill>
                <a:latin typeface="Arial"/>
                <a:ea typeface="Arial"/>
                <a:cs typeface="Arial"/>
                <a:sym typeface="Arial"/>
              </a:rPr>
              <a:t>PwC’s Digital Services</a:t>
            </a:r>
            <a:endParaRPr/>
          </a:p>
        </p:txBody>
      </p:sp>
      <p:sp>
        <p:nvSpPr>
          <p:cNvPr id="1077" name="Google Shape;1077;p114"/>
          <p:cNvSpPr txBox="1">
            <a:spLocks noGrp="1"/>
          </p:cNvSpPr>
          <p:nvPr>
            <p:ph type="sldNum" idx="12"/>
          </p:nvPr>
        </p:nvSpPr>
        <p:spPr>
          <a:xfrm>
            <a:off x="6700838" y="4770007"/>
            <a:ext cx="2133600" cy="123000"/>
          </a:xfrm>
          <a:prstGeom prst="rect">
            <a:avLst/>
          </a:prstGeom>
          <a:noFill/>
          <a:ln>
            <a:noFill/>
          </a:ln>
        </p:spPr>
        <p:txBody>
          <a:bodyPr spcFirstLastPara="1" wrap="square" lIns="0" tIns="0" rIns="0" bIns="0" anchor="ctr" anchorCtr="0">
            <a:noAutofit/>
          </a:bodyPr>
          <a:lstStyle>
            <a:lvl1pPr marL="0" marR="0" lvl="0" indent="0" algn="r" rtl="0">
              <a:lnSpc>
                <a:spcPct val="100000"/>
              </a:lnSpc>
              <a:spcBef>
                <a:spcPts val="0"/>
              </a:spcBef>
              <a:spcAft>
                <a:spcPts val="0"/>
              </a:spcAft>
              <a:buClr>
                <a:schemeClr val="lt1"/>
              </a:buClr>
              <a:buSzPts val="200"/>
              <a:buFont typeface="Arial"/>
              <a:buNone/>
              <a:defRPr sz="800" b="0" i="0" u="none" strike="noStrike" cap="none">
                <a:solidFill>
                  <a:schemeClr val="lt1"/>
                </a:solidFill>
                <a:latin typeface="Arial"/>
                <a:ea typeface="Arial"/>
                <a:cs typeface="Arial"/>
                <a:sym typeface="Arial"/>
              </a:defRPr>
            </a:lvl1pPr>
            <a:lvl2pPr marL="0" marR="0" lvl="1" indent="0" algn="r" rtl="0">
              <a:lnSpc>
                <a:spcPct val="100000"/>
              </a:lnSpc>
              <a:spcBef>
                <a:spcPts val="0"/>
              </a:spcBef>
              <a:spcAft>
                <a:spcPts val="0"/>
              </a:spcAft>
              <a:buClr>
                <a:schemeClr val="lt1"/>
              </a:buClr>
              <a:buSzPts val="200"/>
              <a:buFont typeface="Arial"/>
              <a:buNone/>
              <a:defRPr sz="800" b="0" i="0" u="none" strike="noStrike" cap="none">
                <a:solidFill>
                  <a:schemeClr val="lt1"/>
                </a:solidFill>
                <a:latin typeface="Arial"/>
                <a:ea typeface="Arial"/>
                <a:cs typeface="Arial"/>
                <a:sym typeface="Arial"/>
              </a:defRPr>
            </a:lvl2pPr>
            <a:lvl3pPr marL="0" marR="0" lvl="2" indent="0" algn="r" rtl="0">
              <a:lnSpc>
                <a:spcPct val="100000"/>
              </a:lnSpc>
              <a:spcBef>
                <a:spcPts val="0"/>
              </a:spcBef>
              <a:spcAft>
                <a:spcPts val="0"/>
              </a:spcAft>
              <a:buClr>
                <a:schemeClr val="lt1"/>
              </a:buClr>
              <a:buSzPts val="200"/>
              <a:buFont typeface="Arial"/>
              <a:buNone/>
              <a:defRPr sz="800" b="0" i="0" u="none" strike="noStrike" cap="none">
                <a:solidFill>
                  <a:schemeClr val="lt1"/>
                </a:solidFill>
                <a:latin typeface="Arial"/>
                <a:ea typeface="Arial"/>
                <a:cs typeface="Arial"/>
                <a:sym typeface="Arial"/>
              </a:defRPr>
            </a:lvl3pPr>
            <a:lvl4pPr marL="0" marR="0" lvl="3" indent="0" algn="r" rtl="0">
              <a:lnSpc>
                <a:spcPct val="100000"/>
              </a:lnSpc>
              <a:spcBef>
                <a:spcPts val="0"/>
              </a:spcBef>
              <a:spcAft>
                <a:spcPts val="0"/>
              </a:spcAft>
              <a:buClr>
                <a:schemeClr val="lt1"/>
              </a:buClr>
              <a:buSzPts val="200"/>
              <a:buFont typeface="Arial"/>
              <a:buNone/>
              <a:defRPr sz="800" b="0" i="0" u="none" strike="noStrike" cap="none">
                <a:solidFill>
                  <a:schemeClr val="lt1"/>
                </a:solidFill>
                <a:latin typeface="Arial"/>
                <a:ea typeface="Arial"/>
                <a:cs typeface="Arial"/>
                <a:sym typeface="Arial"/>
              </a:defRPr>
            </a:lvl4pPr>
            <a:lvl5pPr marL="0" marR="0" lvl="4" indent="0" algn="r" rtl="0">
              <a:lnSpc>
                <a:spcPct val="100000"/>
              </a:lnSpc>
              <a:spcBef>
                <a:spcPts val="0"/>
              </a:spcBef>
              <a:spcAft>
                <a:spcPts val="0"/>
              </a:spcAft>
              <a:buClr>
                <a:schemeClr val="lt1"/>
              </a:buClr>
              <a:buSzPts val="200"/>
              <a:buFont typeface="Arial"/>
              <a:buNone/>
              <a:defRPr sz="800" b="0" i="0" u="none" strike="noStrike" cap="none">
                <a:solidFill>
                  <a:schemeClr val="lt1"/>
                </a:solidFill>
                <a:latin typeface="Arial"/>
                <a:ea typeface="Arial"/>
                <a:cs typeface="Arial"/>
                <a:sym typeface="Arial"/>
              </a:defRPr>
            </a:lvl5pPr>
            <a:lvl6pPr marL="0" marR="0" lvl="5" indent="0" algn="r" rtl="0">
              <a:lnSpc>
                <a:spcPct val="100000"/>
              </a:lnSpc>
              <a:spcBef>
                <a:spcPts val="0"/>
              </a:spcBef>
              <a:spcAft>
                <a:spcPts val="0"/>
              </a:spcAft>
              <a:buClr>
                <a:schemeClr val="lt1"/>
              </a:buClr>
              <a:buSzPts val="200"/>
              <a:buFont typeface="Arial"/>
              <a:buNone/>
              <a:defRPr sz="800" b="0" i="0" u="none" strike="noStrike" cap="none">
                <a:solidFill>
                  <a:schemeClr val="lt1"/>
                </a:solidFill>
                <a:latin typeface="Arial"/>
                <a:ea typeface="Arial"/>
                <a:cs typeface="Arial"/>
                <a:sym typeface="Arial"/>
              </a:defRPr>
            </a:lvl6pPr>
            <a:lvl7pPr marL="0" marR="0" lvl="6" indent="0" algn="r" rtl="0">
              <a:lnSpc>
                <a:spcPct val="100000"/>
              </a:lnSpc>
              <a:spcBef>
                <a:spcPts val="0"/>
              </a:spcBef>
              <a:spcAft>
                <a:spcPts val="0"/>
              </a:spcAft>
              <a:buClr>
                <a:schemeClr val="lt1"/>
              </a:buClr>
              <a:buSzPts val="200"/>
              <a:buFont typeface="Arial"/>
              <a:buNone/>
              <a:defRPr sz="800" b="0" i="0" u="none" strike="noStrike" cap="none">
                <a:solidFill>
                  <a:schemeClr val="lt1"/>
                </a:solidFill>
                <a:latin typeface="Arial"/>
                <a:ea typeface="Arial"/>
                <a:cs typeface="Arial"/>
                <a:sym typeface="Arial"/>
              </a:defRPr>
            </a:lvl7pPr>
            <a:lvl8pPr marL="0" marR="0" lvl="7" indent="0" algn="r" rtl="0">
              <a:lnSpc>
                <a:spcPct val="100000"/>
              </a:lnSpc>
              <a:spcBef>
                <a:spcPts val="0"/>
              </a:spcBef>
              <a:spcAft>
                <a:spcPts val="0"/>
              </a:spcAft>
              <a:buClr>
                <a:schemeClr val="lt1"/>
              </a:buClr>
              <a:buSzPts val="200"/>
              <a:buFont typeface="Arial"/>
              <a:buNone/>
              <a:defRPr sz="800" b="0" i="0" u="none" strike="noStrike" cap="none">
                <a:solidFill>
                  <a:schemeClr val="lt1"/>
                </a:solidFill>
                <a:latin typeface="Arial"/>
                <a:ea typeface="Arial"/>
                <a:cs typeface="Arial"/>
                <a:sym typeface="Arial"/>
              </a:defRPr>
            </a:lvl8pPr>
            <a:lvl9pPr marL="0" marR="0" lvl="8" indent="0" algn="r" rtl="0">
              <a:lnSpc>
                <a:spcPct val="100000"/>
              </a:lnSpc>
              <a:spcBef>
                <a:spcPts val="0"/>
              </a:spcBef>
              <a:spcAft>
                <a:spcPts val="0"/>
              </a:spcAft>
              <a:buClr>
                <a:schemeClr val="lt1"/>
              </a:buClr>
              <a:buSzPts val="200"/>
              <a:buFont typeface="Arial"/>
              <a:buNone/>
              <a:defRPr sz="8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1078" name="Google Shape;1078;p114"/>
          <p:cNvSpPr>
            <a:spLocks noGrp="1"/>
          </p:cNvSpPr>
          <p:nvPr>
            <p:ph type="pic" idx="5"/>
          </p:nvPr>
        </p:nvSpPr>
        <p:spPr>
          <a:xfrm>
            <a:off x="6094112" y="0"/>
            <a:ext cx="3049800" cy="51435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280"/>
              </a:spcBef>
              <a:spcAft>
                <a:spcPts val="0"/>
              </a:spcAft>
              <a:buClr>
                <a:schemeClr val="lt1"/>
              </a:buClr>
              <a:buSzPts val="1400"/>
              <a:buFont typeface="Arial"/>
              <a:buNone/>
              <a:defRPr sz="1400" b="0" i="0" u="none" strike="noStrike" cap="none">
                <a:solidFill>
                  <a:schemeClr val="lt1"/>
                </a:solidFill>
                <a:latin typeface="Georgia"/>
                <a:ea typeface="Georgia"/>
                <a:cs typeface="Georgia"/>
                <a:sym typeface="Georgia"/>
              </a:defRPr>
            </a:lvl1pPr>
            <a:lvl2pPr marR="0" lvl="1" algn="l" rtl="0">
              <a:lnSpc>
                <a:spcPct val="100000"/>
              </a:lnSpc>
              <a:spcBef>
                <a:spcPts val="200"/>
              </a:spcBef>
              <a:spcAft>
                <a:spcPts val="0"/>
              </a:spcAft>
              <a:buClr>
                <a:schemeClr val="lt2"/>
              </a:buClr>
              <a:buSzPts val="1000"/>
              <a:buFont typeface="Noto Sans Symbols"/>
              <a:buChar char="▪"/>
              <a:defRPr sz="1000" b="0" i="0" u="none" strike="noStrike" cap="none">
                <a:solidFill>
                  <a:schemeClr val="lt2"/>
                </a:solidFill>
                <a:latin typeface="Arial"/>
                <a:ea typeface="Arial"/>
                <a:cs typeface="Arial"/>
                <a:sym typeface="Arial"/>
              </a:defRPr>
            </a:lvl2pPr>
            <a:lvl3pPr marR="0" lvl="2" algn="l" rtl="0">
              <a:lnSpc>
                <a:spcPct val="100000"/>
              </a:lnSpc>
              <a:spcBef>
                <a:spcPts val="180"/>
              </a:spcBef>
              <a:spcAft>
                <a:spcPts val="0"/>
              </a:spcAft>
              <a:buClr>
                <a:schemeClr val="lt2"/>
              </a:buClr>
              <a:buSzPts val="900"/>
              <a:buFont typeface="Arial"/>
              <a:buChar char="–"/>
              <a:defRPr sz="900" b="0" i="0" u="none" strike="noStrike" cap="none">
                <a:solidFill>
                  <a:schemeClr val="lt2"/>
                </a:solidFill>
                <a:latin typeface="Arial"/>
                <a:ea typeface="Arial"/>
                <a:cs typeface="Arial"/>
                <a:sym typeface="Arial"/>
              </a:defRPr>
            </a:lvl3pPr>
            <a:lvl4pPr marR="0" lvl="3" algn="l" rtl="0">
              <a:lnSpc>
                <a:spcPct val="100000"/>
              </a:lnSpc>
              <a:spcBef>
                <a:spcPts val="160"/>
              </a:spcBef>
              <a:spcAft>
                <a:spcPts val="0"/>
              </a:spcAft>
              <a:buClr>
                <a:schemeClr val="lt2"/>
              </a:buClr>
              <a:buSzPts val="800"/>
              <a:buFont typeface="Arial"/>
              <a:buChar char="•"/>
              <a:defRPr sz="800" b="0" i="0" u="none" strike="noStrike" cap="none">
                <a:solidFill>
                  <a:schemeClr val="lt2"/>
                </a:solidFill>
                <a:latin typeface="Arial"/>
                <a:ea typeface="Arial"/>
                <a:cs typeface="Arial"/>
                <a:sym typeface="Arial"/>
              </a:defRPr>
            </a:lvl4pPr>
            <a:lvl5pPr marR="0" lvl="4" algn="l" rtl="0">
              <a:lnSpc>
                <a:spcPct val="100000"/>
              </a:lnSpc>
              <a:spcBef>
                <a:spcPts val="140"/>
              </a:spcBef>
              <a:spcAft>
                <a:spcPts val="0"/>
              </a:spcAft>
              <a:buClr>
                <a:schemeClr val="lt2"/>
              </a:buClr>
              <a:buSzPts val="700"/>
              <a:buFont typeface="Arial"/>
              <a:buChar char="–"/>
              <a:defRPr sz="700" b="0" i="0" u="none" strike="noStrike" cap="none">
                <a:solidFill>
                  <a:schemeClr val="lt2"/>
                </a:solidFill>
                <a:latin typeface="Arial"/>
                <a:ea typeface="Arial"/>
                <a:cs typeface="Arial"/>
                <a:sym typeface="Arial"/>
              </a:defRPr>
            </a:lvl5pPr>
            <a:lvl6pPr marR="0" lvl="5"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R="0" lvl="6"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R="0" lvl="7"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R="0" lvl="8"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079" name="Google Shape;1079;p114"/>
          <p:cNvSpPr/>
          <p:nvPr/>
        </p:nvSpPr>
        <p:spPr>
          <a:xfrm rot="-5400000">
            <a:off x="554124" y="2522081"/>
            <a:ext cx="5138700" cy="101700"/>
          </a:xfrm>
          <a:custGeom>
            <a:avLst/>
            <a:gdLst/>
            <a:ahLst/>
            <a:cxnLst/>
            <a:rect l="l" t="t" r="r" b="b"/>
            <a:pathLst>
              <a:path w="120000" h="120000" extrusionOk="0">
                <a:moveTo>
                  <a:pt x="120000" y="0"/>
                </a:moveTo>
                <a:lnTo>
                  <a:pt x="61540" y="5628"/>
                </a:lnTo>
                <a:cubicBezTo>
                  <a:pt x="60929" y="43752"/>
                  <a:pt x="60300" y="81876"/>
                  <a:pt x="59670" y="120000"/>
                </a:cubicBezTo>
                <a:cubicBezTo>
                  <a:pt x="58965" y="81876"/>
                  <a:pt x="58269" y="43752"/>
                  <a:pt x="57553" y="5628"/>
                </a:cubicBezTo>
                <a:lnTo>
                  <a:pt x="0" y="5628"/>
                </a:lnTo>
              </a:path>
            </a:pathLst>
          </a:custGeom>
          <a:noFill/>
          <a:ln w="9525" cap="rnd"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matchingName="Gallery Callouts">
  <p:cSld name="Gallery Callouts">
    <p:bg>
      <p:bgPr>
        <a:solidFill>
          <a:schemeClr val="lt1"/>
        </a:solidFill>
        <a:effectLst/>
      </p:bgPr>
    </p:bg>
    <p:spTree>
      <p:nvGrpSpPr>
        <p:cNvPr id="1" name="Shape 1080"/>
        <p:cNvGrpSpPr/>
        <p:nvPr/>
      </p:nvGrpSpPr>
      <p:grpSpPr>
        <a:xfrm>
          <a:off x="0" y="0"/>
          <a:ext cx="0" cy="0"/>
          <a:chOff x="0" y="0"/>
          <a:chExt cx="0" cy="0"/>
        </a:xfrm>
      </p:grpSpPr>
      <p:sp>
        <p:nvSpPr>
          <p:cNvPr id="1081" name="Google Shape;1081;p115"/>
          <p:cNvSpPr>
            <a:spLocks noGrp="1"/>
          </p:cNvSpPr>
          <p:nvPr>
            <p:ph type="pic" idx="2"/>
          </p:nvPr>
        </p:nvSpPr>
        <p:spPr>
          <a:xfrm>
            <a:off x="-1" y="-10274"/>
            <a:ext cx="4755300" cy="5153700"/>
          </a:xfrm>
          <a:prstGeom prst="rect">
            <a:avLst/>
          </a:prstGeom>
          <a:solidFill>
            <a:srgbClr val="F2F2F2"/>
          </a:solidFill>
          <a:ln>
            <a:noFill/>
          </a:ln>
        </p:spPr>
        <p:txBody>
          <a:bodyPr spcFirstLastPara="1" wrap="square" lIns="91425" tIns="91425" rIns="91425" bIns="91425" anchor="t" anchorCtr="0">
            <a:noAutofit/>
          </a:bodyPr>
          <a:lstStyle>
            <a:lvl1pPr marR="0" lvl="0" algn="l" rtl="0">
              <a:lnSpc>
                <a:spcPct val="100000"/>
              </a:lnSpc>
              <a:spcBef>
                <a:spcPts val="280"/>
              </a:spcBef>
              <a:spcAft>
                <a:spcPts val="0"/>
              </a:spcAft>
              <a:buClr>
                <a:schemeClr val="dk1"/>
              </a:buClr>
              <a:buSzPts val="1400"/>
              <a:buFont typeface="Arial"/>
              <a:buNone/>
              <a:defRPr sz="1400" b="0" i="0" u="none" strike="noStrike" cap="none">
                <a:solidFill>
                  <a:schemeClr val="dk1"/>
                </a:solidFill>
                <a:latin typeface="Georgia"/>
                <a:ea typeface="Georgia"/>
                <a:cs typeface="Georgia"/>
                <a:sym typeface="Georgia"/>
              </a:defRPr>
            </a:lvl1pPr>
            <a:lvl2pPr marR="0" lvl="1" algn="l" rtl="0">
              <a:lnSpc>
                <a:spcPct val="100000"/>
              </a:lnSpc>
              <a:spcBef>
                <a:spcPts val="200"/>
              </a:spcBef>
              <a:spcAft>
                <a:spcPts val="0"/>
              </a:spcAft>
              <a:buClr>
                <a:schemeClr val="lt2"/>
              </a:buClr>
              <a:buSzPts val="1000"/>
              <a:buFont typeface="Noto Sans Symbols"/>
              <a:buChar char="▪"/>
              <a:defRPr sz="1000" b="0" i="0" u="none" strike="noStrike" cap="none">
                <a:solidFill>
                  <a:schemeClr val="lt2"/>
                </a:solidFill>
                <a:latin typeface="Arial"/>
                <a:ea typeface="Arial"/>
                <a:cs typeface="Arial"/>
                <a:sym typeface="Arial"/>
              </a:defRPr>
            </a:lvl2pPr>
            <a:lvl3pPr marR="0" lvl="2" algn="l" rtl="0">
              <a:lnSpc>
                <a:spcPct val="100000"/>
              </a:lnSpc>
              <a:spcBef>
                <a:spcPts val="180"/>
              </a:spcBef>
              <a:spcAft>
                <a:spcPts val="0"/>
              </a:spcAft>
              <a:buClr>
                <a:schemeClr val="lt2"/>
              </a:buClr>
              <a:buSzPts val="900"/>
              <a:buFont typeface="Arial"/>
              <a:buChar char="–"/>
              <a:defRPr sz="900" b="0" i="0" u="none" strike="noStrike" cap="none">
                <a:solidFill>
                  <a:schemeClr val="lt2"/>
                </a:solidFill>
                <a:latin typeface="Arial"/>
                <a:ea typeface="Arial"/>
                <a:cs typeface="Arial"/>
                <a:sym typeface="Arial"/>
              </a:defRPr>
            </a:lvl3pPr>
            <a:lvl4pPr marR="0" lvl="3" algn="l" rtl="0">
              <a:lnSpc>
                <a:spcPct val="100000"/>
              </a:lnSpc>
              <a:spcBef>
                <a:spcPts val="160"/>
              </a:spcBef>
              <a:spcAft>
                <a:spcPts val="0"/>
              </a:spcAft>
              <a:buClr>
                <a:schemeClr val="lt2"/>
              </a:buClr>
              <a:buSzPts val="800"/>
              <a:buFont typeface="Arial"/>
              <a:buChar char="•"/>
              <a:defRPr sz="800" b="0" i="0" u="none" strike="noStrike" cap="none">
                <a:solidFill>
                  <a:schemeClr val="lt2"/>
                </a:solidFill>
                <a:latin typeface="Arial"/>
                <a:ea typeface="Arial"/>
                <a:cs typeface="Arial"/>
                <a:sym typeface="Arial"/>
              </a:defRPr>
            </a:lvl4pPr>
            <a:lvl5pPr marR="0" lvl="4" algn="l" rtl="0">
              <a:lnSpc>
                <a:spcPct val="100000"/>
              </a:lnSpc>
              <a:spcBef>
                <a:spcPts val="140"/>
              </a:spcBef>
              <a:spcAft>
                <a:spcPts val="0"/>
              </a:spcAft>
              <a:buClr>
                <a:schemeClr val="lt2"/>
              </a:buClr>
              <a:buSzPts val="700"/>
              <a:buFont typeface="Arial"/>
              <a:buChar char="–"/>
              <a:defRPr sz="700" b="0" i="0" u="none" strike="noStrike" cap="none">
                <a:solidFill>
                  <a:schemeClr val="lt2"/>
                </a:solidFill>
                <a:latin typeface="Arial"/>
                <a:ea typeface="Arial"/>
                <a:cs typeface="Arial"/>
                <a:sym typeface="Arial"/>
              </a:defRPr>
            </a:lvl5pPr>
            <a:lvl6pPr marR="0" lvl="5"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R="0" lvl="6"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R="0" lvl="7"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R="0" lvl="8"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082" name="Google Shape;1082;p115"/>
          <p:cNvSpPr txBox="1">
            <a:spLocks noGrp="1"/>
          </p:cNvSpPr>
          <p:nvPr>
            <p:ph type="dt" idx="10"/>
          </p:nvPr>
        </p:nvSpPr>
        <p:spPr>
          <a:xfrm>
            <a:off x="424070" y="5276020"/>
            <a:ext cx="2133600" cy="273900"/>
          </a:xfrm>
          <a:prstGeom prst="rect">
            <a:avLst/>
          </a:prstGeom>
          <a:noFill/>
          <a:ln>
            <a:noFill/>
          </a:ln>
        </p:spPr>
        <p:txBody>
          <a:bodyPr spcFirstLastPara="1" wrap="square" lIns="91425" tIns="91425" rIns="91425" bIns="91425" anchor="ctr" anchorCtr="0">
            <a:noAutofit/>
          </a:bodyPr>
          <a:lstStyle>
            <a:lvl1pPr marR="0" lvl="0" algn="l" rtl="0">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9pPr>
          </a:lstStyle>
          <a:p>
            <a:endParaRPr/>
          </a:p>
        </p:txBody>
      </p:sp>
      <p:sp>
        <p:nvSpPr>
          <p:cNvPr id="1083" name="Google Shape;1083;p115"/>
          <p:cNvSpPr txBox="1">
            <a:spLocks noGrp="1"/>
          </p:cNvSpPr>
          <p:nvPr>
            <p:ph type="ftr" idx="11"/>
          </p:nvPr>
        </p:nvSpPr>
        <p:spPr>
          <a:xfrm>
            <a:off x="311944" y="4901878"/>
            <a:ext cx="2895600" cy="92400"/>
          </a:xfrm>
          <a:prstGeom prst="rect">
            <a:avLst/>
          </a:prstGeom>
          <a:noFill/>
          <a:ln>
            <a:noFill/>
          </a:ln>
        </p:spPr>
        <p:txBody>
          <a:bodyPr spcFirstLastPara="1" wrap="square" lIns="91425" tIns="91425" rIns="91425" bIns="91425" anchor="ctr" anchorCtr="0">
            <a:noAutofit/>
          </a:bodyPr>
          <a:lstStyle>
            <a:lvl1pPr marR="0" lvl="0" algn="l" rtl="0">
              <a:lnSpc>
                <a:spcPct val="100000"/>
              </a:lnSpc>
              <a:spcBef>
                <a:spcPts val="0"/>
              </a:spcBef>
              <a:spcAft>
                <a:spcPts val="0"/>
              </a:spcAft>
              <a:buClr>
                <a:schemeClr val="lt2"/>
              </a:buClr>
              <a:buSzPts val="600"/>
              <a:buFont typeface="Arial"/>
              <a:buNone/>
              <a:defRPr sz="600" b="0" i="0" u="none" strike="noStrike" cap="none">
                <a:solidFill>
                  <a:schemeClr val="lt2"/>
                </a:solidFill>
                <a:latin typeface="Arial"/>
                <a:ea typeface="Arial"/>
                <a:cs typeface="Arial"/>
                <a:sym typeface="Arial"/>
              </a:defRPr>
            </a:lvl1pPr>
            <a:lvl2pPr marR="0" lvl="1"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9pPr>
          </a:lstStyle>
          <a:p>
            <a:endParaRPr/>
          </a:p>
        </p:txBody>
      </p:sp>
      <p:sp>
        <p:nvSpPr>
          <p:cNvPr id="1084" name="Google Shape;1084;p115"/>
          <p:cNvSpPr txBox="1"/>
          <p:nvPr/>
        </p:nvSpPr>
        <p:spPr>
          <a:xfrm>
            <a:off x="311944" y="4800785"/>
            <a:ext cx="2559900" cy="924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lt1"/>
              </a:buClr>
              <a:buSzPts val="150"/>
              <a:buFont typeface="Arial"/>
              <a:buNone/>
            </a:pPr>
            <a:r>
              <a:rPr lang="en" sz="600" b="0" i="0" u="none" strike="noStrike" cap="none">
                <a:solidFill>
                  <a:schemeClr val="lt1"/>
                </a:solidFill>
                <a:latin typeface="Arial"/>
                <a:ea typeface="Arial"/>
                <a:cs typeface="Arial"/>
                <a:sym typeface="Arial"/>
              </a:rPr>
              <a:t>PwC’s Digital Services</a:t>
            </a:r>
            <a:endParaRPr/>
          </a:p>
        </p:txBody>
      </p:sp>
      <p:sp>
        <p:nvSpPr>
          <p:cNvPr id="1085" name="Google Shape;1085;p115"/>
          <p:cNvSpPr txBox="1">
            <a:spLocks noGrp="1"/>
          </p:cNvSpPr>
          <p:nvPr>
            <p:ph type="sldNum" idx="12"/>
          </p:nvPr>
        </p:nvSpPr>
        <p:spPr>
          <a:xfrm>
            <a:off x="6700838" y="4770007"/>
            <a:ext cx="2133600" cy="123000"/>
          </a:xfrm>
          <a:prstGeom prst="rect">
            <a:avLst/>
          </a:prstGeom>
          <a:noFill/>
          <a:ln>
            <a:noFill/>
          </a:ln>
        </p:spPr>
        <p:txBody>
          <a:bodyPr spcFirstLastPara="1" wrap="square" lIns="0" tIns="0" rIns="0" bIns="0" anchor="ctr" anchorCtr="0">
            <a:noAutofit/>
          </a:bodyPr>
          <a:lstStyle>
            <a:lvl1pPr marL="0" marR="0" lvl="0" indent="0" algn="r" rtl="0">
              <a:lnSpc>
                <a:spcPct val="100000"/>
              </a:lnSpc>
              <a:spcBef>
                <a:spcPts val="0"/>
              </a:spcBef>
              <a:spcAft>
                <a:spcPts val="0"/>
              </a:spcAft>
              <a:buClr>
                <a:schemeClr val="dk1"/>
              </a:buClr>
              <a:buSzPts val="200"/>
              <a:buFont typeface="Arial"/>
              <a:buNone/>
              <a:defRPr sz="800" b="0" i="0" u="none" strike="noStrike" cap="none">
                <a:solidFill>
                  <a:schemeClr val="dk1"/>
                </a:solidFill>
                <a:latin typeface="Arial"/>
                <a:ea typeface="Arial"/>
                <a:cs typeface="Arial"/>
                <a:sym typeface="Arial"/>
              </a:defRPr>
            </a:lvl1pPr>
            <a:lvl2pPr marL="0" marR="0" lvl="1" indent="0" algn="r" rtl="0">
              <a:lnSpc>
                <a:spcPct val="100000"/>
              </a:lnSpc>
              <a:spcBef>
                <a:spcPts val="0"/>
              </a:spcBef>
              <a:spcAft>
                <a:spcPts val="0"/>
              </a:spcAft>
              <a:buClr>
                <a:schemeClr val="dk1"/>
              </a:buClr>
              <a:buSzPts val="200"/>
              <a:buFont typeface="Arial"/>
              <a:buNone/>
              <a:defRPr sz="800" b="0" i="0" u="none" strike="noStrike" cap="none">
                <a:solidFill>
                  <a:schemeClr val="dk1"/>
                </a:solidFill>
                <a:latin typeface="Arial"/>
                <a:ea typeface="Arial"/>
                <a:cs typeface="Arial"/>
                <a:sym typeface="Arial"/>
              </a:defRPr>
            </a:lvl2pPr>
            <a:lvl3pPr marL="0" marR="0" lvl="2" indent="0" algn="r" rtl="0">
              <a:lnSpc>
                <a:spcPct val="100000"/>
              </a:lnSpc>
              <a:spcBef>
                <a:spcPts val="0"/>
              </a:spcBef>
              <a:spcAft>
                <a:spcPts val="0"/>
              </a:spcAft>
              <a:buClr>
                <a:schemeClr val="dk1"/>
              </a:buClr>
              <a:buSzPts val="200"/>
              <a:buFont typeface="Arial"/>
              <a:buNone/>
              <a:defRPr sz="800" b="0" i="0" u="none" strike="noStrike" cap="none">
                <a:solidFill>
                  <a:schemeClr val="dk1"/>
                </a:solidFill>
                <a:latin typeface="Arial"/>
                <a:ea typeface="Arial"/>
                <a:cs typeface="Arial"/>
                <a:sym typeface="Arial"/>
              </a:defRPr>
            </a:lvl3pPr>
            <a:lvl4pPr marL="0" marR="0" lvl="3" indent="0" algn="r" rtl="0">
              <a:lnSpc>
                <a:spcPct val="100000"/>
              </a:lnSpc>
              <a:spcBef>
                <a:spcPts val="0"/>
              </a:spcBef>
              <a:spcAft>
                <a:spcPts val="0"/>
              </a:spcAft>
              <a:buClr>
                <a:schemeClr val="dk1"/>
              </a:buClr>
              <a:buSzPts val="200"/>
              <a:buFont typeface="Arial"/>
              <a:buNone/>
              <a:defRPr sz="800" b="0" i="0" u="none" strike="noStrike" cap="none">
                <a:solidFill>
                  <a:schemeClr val="dk1"/>
                </a:solidFill>
                <a:latin typeface="Arial"/>
                <a:ea typeface="Arial"/>
                <a:cs typeface="Arial"/>
                <a:sym typeface="Arial"/>
              </a:defRPr>
            </a:lvl4pPr>
            <a:lvl5pPr marL="0" marR="0" lvl="4" indent="0" algn="r" rtl="0">
              <a:lnSpc>
                <a:spcPct val="100000"/>
              </a:lnSpc>
              <a:spcBef>
                <a:spcPts val="0"/>
              </a:spcBef>
              <a:spcAft>
                <a:spcPts val="0"/>
              </a:spcAft>
              <a:buClr>
                <a:schemeClr val="dk1"/>
              </a:buClr>
              <a:buSzPts val="200"/>
              <a:buFont typeface="Arial"/>
              <a:buNone/>
              <a:defRPr sz="800" b="0" i="0" u="none" strike="noStrike" cap="none">
                <a:solidFill>
                  <a:schemeClr val="dk1"/>
                </a:solidFill>
                <a:latin typeface="Arial"/>
                <a:ea typeface="Arial"/>
                <a:cs typeface="Arial"/>
                <a:sym typeface="Arial"/>
              </a:defRPr>
            </a:lvl5pPr>
            <a:lvl6pPr marL="0" marR="0" lvl="5" indent="0" algn="r" rtl="0">
              <a:lnSpc>
                <a:spcPct val="100000"/>
              </a:lnSpc>
              <a:spcBef>
                <a:spcPts val="0"/>
              </a:spcBef>
              <a:spcAft>
                <a:spcPts val="0"/>
              </a:spcAft>
              <a:buClr>
                <a:schemeClr val="dk1"/>
              </a:buClr>
              <a:buSzPts val="200"/>
              <a:buFont typeface="Arial"/>
              <a:buNone/>
              <a:defRPr sz="800" b="0" i="0" u="none" strike="noStrike" cap="none">
                <a:solidFill>
                  <a:schemeClr val="dk1"/>
                </a:solidFill>
                <a:latin typeface="Arial"/>
                <a:ea typeface="Arial"/>
                <a:cs typeface="Arial"/>
                <a:sym typeface="Arial"/>
              </a:defRPr>
            </a:lvl6pPr>
            <a:lvl7pPr marL="0" marR="0" lvl="6" indent="0" algn="r" rtl="0">
              <a:lnSpc>
                <a:spcPct val="100000"/>
              </a:lnSpc>
              <a:spcBef>
                <a:spcPts val="0"/>
              </a:spcBef>
              <a:spcAft>
                <a:spcPts val="0"/>
              </a:spcAft>
              <a:buClr>
                <a:schemeClr val="dk1"/>
              </a:buClr>
              <a:buSzPts val="200"/>
              <a:buFont typeface="Arial"/>
              <a:buNone/>
              <a:defRPr sz="800" b="0" i="0" u="none" strike="noStrike" cap="none">
                <a:solidFill>
                  <a:schemeClr val="dk1"/>
                </a:solidFill>
                <a:latin typeface="Arial"/>
                <a:ea typeface="Arial"/>
                <a:cs typeface="Arial"/>
                <a:sym typeface="Arial"/>
              </a:defRPr>
            </a:lvl7pPr>
            <a:lvl8pPr marL="0" marR="0" lvl="7" indent="0" algn="r" rtl="0">
              <a:lnSpc>
                <a:spcPct val="100000"/>
              </a:lnSpc>
              <a:spcBef>
                <a:spcPts val="0"/>
              </a:spcBef>
              <a:spcAft>
                <a:spcPts val="0"/>
              </a:spcAft>
              <a:buClr>
                <a:schemeClr val="dk1"/>
              </a:buClr>
              <a:buSzPts val="200"/>
              <a:buFont typeface="Arial"/>
              <a:buNone/>
              <a:defRPr sz="800" b="0" i="0" u="none" strike="noStrike" cap="none">
                <a:solidFill>
                  <a:schemeClr val="dk1"/>
                </a:solidFill>
                <a:latin typeface="Arial"/>
                <a:ea typeface="Arial"/>
                <a:cs typeface="Arial"/>
                <a:sym typeface="Arial"/>
              </a:defRPr>
            </a:lvl8pPr>
            <a:lvl9pPr marL="0" marR="0" lvl="8" indent="0" algn="r" rtl="0">
              <a:lnSpc>
                <a:spcPct val="100000"/>
              </a:lnSpc>
              <a:spcBef>
                <a:spcPts val="0"/>
              </a:spcBef>
              <a:spcAft>
                <a:spcPts val="0"/>
              </a:spcAft>
              <a:buClr>
                <a:schemeClr val="dk1"/>
              </a:buClr>
              <a:buSzPts val="200"/>
              <a:buFont typeface="Arial"/>
              <a:buNone/>
              <a:defRPr sz="8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1086" name="Google Shape;1086;p115"/>
          <p:cNvSpPr txBox="1">
            <a:spLocks noGrp="1"/>
          </p:cNvSpPr>
          <p:nvPr>
            <p:ph type="body" idx="1"/>
          </p:nvPr>
        </p:nvSpPr>
        <p:spPr>
          <a:xfrm>
            <a:off x="311944" y="4429641"/>
            <a:ext cx="2658000" cy="2112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600"/>
              </a:spcBef>
              <a:spcAft>
                <a:spcPts val="0"/>
              </a:spcAft>
              <a:buClr>
                <a:schemeClr val="lt1"/>
              </a:buClr>
              <a:buSzPts val="800"/>
              <a:buFont typeface="Arial"/>
              <a:buNone/>
              <a:defRPr sz="800" b="0" i="0" u="none" strike="noStrike" cap="none">
                <a:solidFill>
                  <a:schemeClr val="lt1"/>
                </a:solidFill>
                <a:latin typeface="Arial"/>
                <a:ea typeface="Arial"/>
                <a:cs typeface="Arial"/>
                <a:sym typeface="Arial"/>
              </a:defRPr>
            </a:lvl1pPr>
            <a:lvl2pPr marL="914400" marR="0" lvl="1" indent="-292100" algn="l" rtl="0">
              <a:lnSpc>
                <a:spcPct val="100000"/>
              </a:lnSpc>
              <a:spcBef>
                <a:spcPts val="200"/>
              </a:spcBef>
              <a:spcAft>
                <a:spcPts val="0"/>
              </a:spcAft>
              <a:buClr>
                <a:schemeClr val="lt2"/>
              </a:buClr>
              <a:buSzPts val="1000"/>
              <a:buFont typeface="Noto Sans Symbols"/>
              <a:buChar char="▪"/>
              <a:defRPr sz="1000" b="0" i="0" u="none" strike="noStrike" cap="none">
                <a:solidFill>
                  <a:schemeClr val="lt2"/>
                </a:solidFill>
                <a:latin typeface="Arial"/>
                <a:ea typeface="Arial"/>
                <a:cs typeface="Arial"/>
                <a:sym typeface="Arial"/>
              </a:defRPr>
            </a:lvl2pPr>
            <a:lvl3pPr marL="1371600" marR="0" lvl="2" indent="-285750" algn="l" rtl="0">
              <a:lnSpc>
                <a:spcPct val="100000"/>
              </a:lnSpc>
              <a:spcBef>
                <a:spcPts val="180"/>
              </a:spcBef>
              <a:spcAft>
                <a:spcPts val="0"/>
              </a:spcAft>
              <a:buClr>
                <a:schemeClr val="lt2"/>
              </a:buClr>
              <a:buSzPts val="900"/>
              <a:buFont typeface="Arial"/>
              <a:buChar char="–"/>
              <a:defRPr sz="900" b="0" i="0" u="none" strike="noStrike" cap="none">
                <a:solidFill>
                  <a:schemeClr val="lt2"/>
                </a:solidFill>
                <a:latin typeface="Arial"/>
                <a:ea typeface="Arial"/>
                <a:cs typeface="Arial"/>
                <a:sym typeface="Arial"/>
              </a:defRPr>
            </a:lvl3pPr>
            <a:lvl4pPr marL="1828800" marR="0" lvl="3" indent="-279400" algn="l" rtl="0">
              <a:lnSpc>
                <a:spcPct val="100000"/>
              </a:lnSpc>
              <a:spcBef>
                <a:spcPts val="160"/>
              </a:spcBef>
              <a:spcAft>
                <a:spcPts val="0"/>
              </a:spcAft>
              <a:buClr>
                <a:schemeClr val="lt2"/>
              </a:buClr>
              <a:buSzPts val="800"/>
              <a:buFont typeface="Arial"/>
              <a:buChar char="•"/>
              <a:defRPr sz="800" b="0" i="0" u="none" strike="noStrike" cap="none">
                <a:solidFill>
                  <a:schemeClr val="lt2"/>
                </a:solidFill>
                <a:latin typeface="Arial"/>
                <a:ea typeface="Arial"/>
                <a:cs typeface="Arial"/>
                <a:sym typeface="Arial"/>
              </a:defRPr>
            </a:lvl4pPr>
            <a:lvl5pPr marL="2286000" marR="0" lvl="4" indent="-273050" algn="l" rtl="0">
              <a:lnSpc>
                <a:spcPct val="100000"/>
              </a:lnSpc>
              <a:spcBef>
                <a:spcPts val="140"/>
              </a:spcBef>
              <a:spcAft>
                <a:spcPts val="0"/>
              </a:spcAft>
              <a:buClr>
                <a:schemeClr val="lt2"/>
              </a:buClr>
              <a:buSzPts val="700"/>
              <a:buFont typeface="Arial"/>
              <a:buChar char="–"/>
              <a:defRPr sz="700" b="0" i="0" u="none" strike="noStrike" cap="none">
                <a:solidFill>
                  <a:schemeClr val="lt2"/>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cxnSp>
        <p:nvCxnSpPr>
          <p:cNvPr id="1087" name="Google Shape;1087;p115"/>
          <p:cNvCxnSpPr/>
          <p:nvPr/>
        </p:nvCxnSpPr>
        <p:spPr>
          <a:xfrm>
            <a:off x="311944" y="4270648"/>
            <a:ext cx="276300" cy="0"/>
          </a:xfrm>
          <a:prstGeom prst="straightConnector1">
            <a:avLst/>
          </a:prstGeom>
          <a:noFill/>
          <a:ln w="9525" cap="flat" cmpd="sng">
            <a:solidFill>
              <a:schemeClr val="dk2"/>
            </a:solidFill>
            <a:prstDash val="solid"/>
            <a:round/>
            <a:headEnd type="none" w="sm" len="sm"/>
            <a:tailEnd type="none" w="sm" len="sm"/>
          </a:ln>
        </p:spPr>
      </p:cxnSp>
      <p:sp>
        <p:nvSpPr>
          <p:cNvPr id="1088" name="Google Shape;1088;p115"/>
          <p:cNvSpPr>
            <a:spLocks noGrp="1"/>
          </p:cNvSpPr>
          <p:nvPr>
            <p:ph type="pic" idx="3"/>
          </p:nvPr>
        </p:nvSpPr>
        <p:spPr>
          <a:xfrm>
            <a:off x="4756679" y="-6724"/>
            <a:ext cx="2386500" cy="1292400"/>
          </a:xfrm>
          <a:prstGeom prst="rect">
            <a:avLst/>
          </a:prstGeom>
          <a:solidFill>
            <a:srgbClr val="F2F2F2"/>
          </a:solidFill>
          <a:ln>
            <a:noFill/>
          </a:ln>
        </p:spPr>
        <p:txBody>
          <a:bodyPr spcFirstLastPara="1" wrap="square" lIns="91425" tIns="91425" rIns="91425" bIns="91425" anchor="t" anchorCtr="0">
            <a:noAutofit/>
          </a:bodyPr>
          <a:lstStyle>
            <a:lvl1pPr marR="0" lvl="0" algn="l" rtl="0">
              <a:lnSpc>
                <a:spcPct val="100000"/>
              </a:lnSpc>
              <a:spcBef>
                <a:spcPts val="280"/>
              </a:spcBef>
              <a:spcAft>
                <a:spcPts val="0"/>
              </a:spcAft>
              <a:buClr>
                <a:schemeClr val="dk1"/>
              </a:buClr>
              <a:buSzPts val="1400"/>
              <a:buFont typeface="Arial"/>
              <a:buNone/>
              <a:defRPr sz="1400" b="0" i="0" u="none" strike="noStrike" cap="none">
                <a:solidFill>
                  <a:schemeClr val="dk1"/>
                </a:solidFill>
                <a:latin typeface="Georgia"/>
                <a:ea typeface="Georgia"/>
                <a:cs typeface="Georgia"/>
                <a:sym typeface="Georgia"/>
              </a:defRPr>
            </a:lvl1pPr>
            <a:lvl2pPr marR="0" lvl="1" algn="l" rtl="0">
              <a:lnSpc>
                <a:spcPct val="100000"/>
              </a:lnSpc>
              <a:spcBef>
                <a:spcPts val="200"/>
              </a:spcBef>
              <a:spcAft>
                <a:spcPts val="0"/>
              </a:spcAft>
              <a:buClr>
                <a:schemeClr val="lt2"/>
              </a:buClr>
              <a:buSzPts val="1000"/>
              <a:buFont typeface="Noto Sans Symbols"/>
              <a:buChar char="▪"/>
              <a:defRPr sz="1000" b="0" i="0" u="none" strike="noStrike" cap="none">
                <a:solidFill>
                  <a:schemeClr val="lt2"/>
                </a:solidFill>
                <a:latin typeface="Arial"/>
                <a:ea typeface="Arial"/>
                <a:cs typeface="Arial"/>
                <a:sym typeface="Arial"/>
              </a:defRPr>
            </a:lvl2pPr>
            <a:lvl3pPr marR="0" lvl="2" algn="l" rtl="0">
              <a:lnSpc>
                <a:spcPct val="100000"/>
              </a:lnSpc>
              <a:spcBef>
                <a:spcPts val="180"/>
              </a:spcBef>
              <a:spcAft>
                <a:spcPts val="0"/>
              </a:spcAft>
              <a:buClr>
                <a:schemeClr val="lt2"/>
              </a:buClr>
              <a:buSzPts val="900"/>
              <a:buFont typeface="Arial"/>
              <a:buChar char="–"/>
              <a:defRPr sz="900" b="0" i="0" u="none" strike="noStrike" cap="none">
                <a:solidFill>
                  <a:schemeClr val="lt2"/>
                </a:solidFill>
                <a:latin typeface="Arial"/>
                <a:ea typeface="Arial"/>
                <a:cs typeface="Arial"/>
                <a:sym typeface="Arial"/>
              </a:defRPr>
            </a:lvl3pPr>
            <a:lvl4pPr marR="0" lvl="3" algn="l" rtl="0">
              <a:lnSpc>
                <a:spcPct val="100000"/>
              </a:lnSpc>
              <a:spcBef>
                <a:spcPts val="160"/>
              </a:spcBef>
              <a:spcAft>
                <a:spcPts val="0"/>
              </a:spcAft>
              <a:buClr>
                <a:schemeClr val="lt2"/>
              </a:buClr>
              <a:buSzPts val="800"/>
              <a:buFont typeface="Arial"/>
              <a:buChar char="•"/>
              <a:defRPr sz="800" b="0" i="0" u="none" strike="noStrike" cap="none">
                <a:solidFill>
                  <a:schemeClr val="lt2"/>
                </a:solidFill>
                <a:latin typeface="Arial"/>
                <a:ea typeface="Arial"/>
                <a:cs typeface="Arial"/>
                <a:sym typeface="Arial"/>
              </a:defRPr>
            </a:lvl4pPr>
            <a:lvl5pPr marR="0" lvl="4" algn="l" rtl="0">
              <a:lnSpc>
                <a:spcPct val="100000"/>
              </a:lnSpc>
              <a:spcBef>
                <a:spcPts val="140"/>
              </a:spcBef>
              <a:spcAft>
                <a:spcPts val="0"/>
              </a:spcAft>
              <a:buClr>
                <a:schemeClr val="lt2"/>
              </a:buClr>
              <a:buSzPts val="700"/>
              <a:buFont typeface="Arial"/>
              <a:buChar char="–"/>
              <a:defRPr sz="700" b="0" i="0" u="none" strike="noStrike" cap="none">
                <a:solidFill>
                  <a:schemeClr val="lt2"/>
                </a:solidFill>
                <a:latin typeface="Arial"/>
                <a:ea typeface="Arial"/>
                <a:cs typeface="Arial"/>
                <a:sym typeface="Arial"/>
              </a:defRPr>
            </a:lvl5pPr>
            <a:lvl6pPr marR="0" lvl="5"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R="0" lvl="6"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R="0" lvl="7"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R="0" lvl="8"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089" name="Google Shape;1089;p115"/>
          <p:cNvSpPr>
            <a:spLocks noGrp="1"/>
          </p:cNvSpPr>
          <p:nvPr>
            <p:ph type="pic" idx="4"/>
          </p:nvPr>
        </p:nvSpPr>
        <p:spPr>
          <a:xfrm>
            <a:off x="4756679" y="1280436"/>
            <a:ext cx="2386500" cy="1292400"/>
          </a:xfrm>
          <a:prstGeom prst="rect">
            <a:avLst/>
          </a:prstGeom>
          <a:solidFill>
            <a:srgbClr val="F2F2F2"/>
          </a:solidFill>
          <a:ln>
            <a:noFill/>
          </a:ln>
        </p:spPr>
        <p:txBody>
          <a:bodyPr spcFirstLastPara="1" wrap="square" lIns="91425" tIns="91425" rIns="91425" bIns="91425" anchor="t" anchorCtr="0">
            <a:noAutofit/>
          </a:bodyPr>
          <a:lstStyle>
            <a:lvl1pPr marR="0" lvl="0" algn="l" rtl="0">
              <a:lnSpc>
                <a:spcPct val="100000"/>
              </a:lnSpc>
              <a:spcBef>
                <a:spcPts val="280"/>
              </a:spcBef>
              <a:spcAft>
                <a:spcPts val="0"/>
              </a:spcAft>
              <a:buClr>
                <a:schemeClr val="dk1"/>
              </a:buClr>
              <a:buSzPts val="1400"/>
              <a:buFont typeface="Arial"/>
              <a:buNone/>
              <a:defRPr sz="1400" b="0" i="0" u="none" strike="noStrike" cap="none">
                <a:solidFill>
                  <a:schemeClr val="dk1"/>
                </a:solidFill>
                <a:latin typeface="Georgia"/>
                <a:ea typeface="Georgia"/>
                <a:cs typeface="Georgia"/>
                <a:sym typeface="Georgia"/>
              </a:defRPr>
            </a:lvl1pPr>
            <a:lvl2pPr marR="0" lvl="1" algn="l" rtl="0">
              <a:lnSpc>
                <a:spcPct val="100000"/>
              </a:lnSpc>
              <a:spcBef>
                <a:spcPts val="200"/>
              </a:spcBef>
              <a:spcAft>
                <a:spcPts val="0"/>
              </a:spcAft>
              <a:buClr>
                <a:schemeClr val="lt2"/>
              </a:buClr>
              <a:buSzPts val="1000"/>
              <a:buFont typeface="Noto Sans Symbols"/>
              <a:buChar char="▪"/>
              <a:defRPr sz="1000" b="0" i="0" u="none" strike="noStrike" cap="none">
                <a:solidFill>
                  <a:schemeClr val="lt2"/>
                </a:solidFill>
                <a:latin typeface="Arial"/>
                <a:ea typeface="Arial"/>
                <a:cs typeface="Arial"/>
                <a:sym typeface="Arial"/>
              </a:defRPr>
            </a:lvl2pPr>
            <a:lvl3pPr marR="0" lvl="2" algn="l" rtl="0">
              <a:lnSpc>
                <a:spcPct val="100000"/>
              </a:lnSpc>
              <a:spcBef>
                <a:spcPts val="180"/>
              </a:spcBef>
              <a:spcAft>
                <a:spcPts val="0"/>
              </a:spcAft>
              <a:buClr>
                <a:schemeClr val="lt2"/>
              </a:buClr>
              <a:buSzPts val="900"/>
              <a:buFont typeface="Arial"/>
              <a:buChar char="–"/>
              <a:defRPr sz="900" b="0" i="0" u="none" strike="noStrike" cap="none">
                <a:solidFill>
                  <a:schemeClr val="lt2"/>
                </a:solidFill>
                <a:latin typeface="Arial"/>
                <a:ea typeface="Arial"/>
                <a:cs typeface="Arial"/>
                <a:sym typeface="Arial"/>
              </a:defRPr>
            </a:lvl3pPr>
            <a:lvl4pPr marR="0" lvl="3" algn="l" rtl="0">
              <a:lnSpc>
                <a:spcPct val="100000"/>
              </a:lnSpc>
              <a:spcBef>
                <a:spcPts val="160"/>
              </a:spcBef>
              <a:spcAft>
                <a:spcPts val="0"/>
              </a:spcAft>
              <a:buClr>
                <a:schemeClr val="lt2"/>
              </a:buClr>
              <a:buSzPts val="800"/>
              <a:buFont typeface="Arial"/>
              <a:buChar char="•"/>
              <a:defRPr sz="800" b="0" i="0" u="none" strike="noStrike" cap="none">
                <a:solidFill>
                  <a:schemeClr val="lt2"/>
                </a:solidFill>
                <a:latin typeface="Arial"/>
                <a:ea typeface="Arial"/>
                <a:cs typeface="Arial"/>
                <a:sym typeface="Arial"/>
              </a:defRPr>
            </a:lvl4pPr>
            <a:lvl5pPr marR="0" lvl="4" algn="l" rtl="0">
              <a:lnSpc>
                <a:spcPct val="100000"/>
              </a:lnSpc>
              <a:spcBef>
                <a:spcPts val="140"/>
              </a:spcBef>
              <a:spcAft>
                <a:spcPts val="0"/>
              </a:spcAft>
              <a:buClr>
                <a:schemeClr val="lt2"/>
              </a:buClr>
              <a:buSzPts val="700"/>
              <a:buFont typeface="Arial"/>
              <a:buChar char="–"/>
              <a:defRPr sz="700" b="0" i="0" u="none" strike="noStrike" cap="none">
                <a:solidFill>
                  <a:schemeClr val="lt2"/>
                </a:solidFill>
                <a:latin typeface="Arial"/>
                <a:ea typeface="Arial"/>
                <a:cs typeface="Arial"/>
                <a:sym typeface="Arial"/>
              </a:defRPr>
            </a:lvl5pPr>
            <a:lvl6pPr marR="0" lvl="5"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R="0" lvl="6"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R="0" lvl="7"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R="0" lvl="8"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090" name="Google Shape;1090;p115"/>
          <p:cNvSpPr>
            <a:spLocks noGrp="1"/>
          </p:cNvSpPr>
          <p:nvPr>
            <p:ph type="pic" idx="5"/>
          </p:nvPr>
        </p:nvSpPr>
        <p:spPr>
          <a:xfrm>
            <a:off x="4756679" y="2567596"/>
            <a:ext cx="2386500" cy="1292400"/>
          </a:xfrm>
          <a:prstGeom prst="rect">
            <a:avLst/>
          </a:prstGeom>
          <a:solidFill>
            <a:srgbClr val="F2F2F2"/>
          </a:solidFill>
          <a:ln>
            <a:noFill/>
          </a:ln>
        </p:spPr>
        <p:txBody>
          <a:bodyPr spcFirstLastPara="1" wrap="square" lIns="91425" tIns="91425" rIns="91425" bIns="91425" anchor="t" anchorCtr="0">
            <a:noAutofit/>
          </a:bodyPr>
          <a:lstStyle>
            <a:lvl1pPr marR="0" lvl="0" algn="l" rtl="0">
              <a:lnSpc>
                <a:spcPct val="100000"/>
              </a:lnSpc>
              <a:spcBef>
                <a:spcPts val="280"/>
              </a:spcBef>
              <a:spcAft>
                <a:spcPts val="0"/>
              </a:spcAft>
              <a:buClr>
                <a:schemeClr val="dk1"/>
              </a:buClr>
              <a:buSzPts val="1400"/>
              <a:buFont typeface="Arial"/>
              <a:buNone/>
              <a:defRPr sz="1400" b="0" i="0" u="none" strike="noStrike" cap="none">
                <a:solidFill>
                  <a:schemeClr val="dk1"/>
                </a:solidFill>
                <a:latin typeface="Georgia"/>
                <a:ea typeface="Georgia"/>
                <a:cs typeface="Georgia"/>
                <a:sym typeface="Georgia"/>
              </a:defRPr>
            </a:lvl1pPr>
            <a:lvl2pPr marR="0" lvl="1" algn="l" rtl="0">
              <a:lnSpc>
                <a:spcPct val="100000"/>
              </a:lnSpc>
              <a:spcBef>
                <a:spcPts val="200"/>
              </a:spcBef>
              <a:spcAft>
                <a:spcPts val="0"/>
              </a:spcAft>
              <a:buClr>
                <a:schemeClr val="lt2"/>
              </a:buClr>
              <a:buSzPts val="1000"/>
              <a:buFont typeface="Noto Sans Symbols"/>
              <a:buChar char="▪"/>
              <a:defRPr sz="1000" b="0" i="0" u="none" strike="noStrike" cap="none">
                <a:solidFill>
                  <a:schemeClr val="lt2"/>
                </a:solidFill>
                <a:latin typeface="Arial"/>
                <a:ea typeface="Arial"/>
                <a:cs typeface="Arial"/>
                <a:sym typeface="Arial"/>
              </a:defRPr>
            </a:lvl2pPr>
            <a:lvl3pPr marR="0" lvl="2" algn="l" rtl="0">
              <a:lnSpc>
                <a:spcPct val="100000"/>
              </a:lnSpc>
              <a:spcBef>
                <a:spcPts val="180"/>
              </a:spcBef>
              <a:spcAft>
                <a:spcPts val="0"/>
              </a:spcAft>
              <a:buClr>
                <a:schemeClr val="lt2"/>
              </a:buClr>
              <a:buSzPts val="900"/>
              <a:buFont typeface="Arial"/>
              <a:buChar char="–"/>
              <a:defRPr sz="900" b="0" i="0" u="none" strike="noStrike" cap="none">
                <a:solidFill>
                  <a:schemeClr val="lt2"/>
                </a:solidFill>
                <a:latin typeface="Arial"/>
                <a:ea typeface="Arial"/>
                <a:cs typeface="Arial"/>
                <a:sym typeface="Arial"/>
              </a:defRPr>
            </a:lvl3pPr>
            <a:lvl4pPr marR="0" lvl="3" algn="l" rtl="0">
              <a:lnSpc>
                <a:spcPct val="100000"/>
              </a:lnSpc>
              <a:spcBef>
                <a:spcPts val="160"/>
              </a:spcBef>
              <a:spcAft>
                <a:spcPts val="0"/>
              </a:spcAft>
              <a:buClr>
                <a:schemeClr val="lt2"/>
              </a:buClr>
              <a:buSzPts val="800"/>
              <a:buFont typeface="Arial"/>
              <a:buChar char="•"/>
              <a:defRPr sz="800" b="0" i="0" u="none" strike="noStrike" cap="none">
                <a:solidFill>
                  <a:schemeClr val="lt2"/>
                </a:solidFill>
                <a:latin typeface="Arial"/>
                <a:ea typeface="Arial"/>
                <a:cs typeface="Arial"/>
                <a:sym typeface="Arial"/>
              </a:defRPr>
            </a:lvl4pPr>
            <a:lvl5pPr marR="0" lvl="4" algn="l" rtl="0">
              <a:lnSpc>
                <a:spcPct val="100000"/>
              </a:lnSpc>
              <a:spcBef>
                <a:spcPts val="140"/>
              </a:spcBef>
              <a:spcAft>
                <a:spcPts val="0"/>
              </a:spcAft>
              <a:buClr>
                <a:schemeClr val="lt2"/>
              </a:buClr>
              <a:buSzPts val="700"/>
              <a:buFont typeface="Arial"/>
              <a:buChar char="–"/>
              <a:defRPr sz="700" b="0" i="0" u="none" strike="noStrike" cap="none">
                <a:solidFill>
                  <a:schemeClr val="lt2"/>
                </a:solidFill>
                <a:latin typeface="Arial"/>
                <a:ea typeface="Arial"/>
                <a:cs typeface="Arial"/>
                <a:sym typeface="Arial"/>
              </a:defRPr>
            </a:lvl5pPr>
            <a:lvl6pPr marR="0" lvl="5"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R="0" lvl="6"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R="0" lvl="7"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R="0" lvl="8"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091" name="Google Shape;1091;p115"/>
          <p:cNvSpPr>
            <a:spLocks noGrp="1"/>
          </p:cNvSpPr>
          <p:nvPr>
            <p:ph type="pic" idx="6"/>
          </p:nvPr>
        </p:nvSpPr>
        <p:spPr>
          <a:xfrm>
            <a:off x="4756679" y="3852375"/>
            <a:ext cx="2386500" cy="1292400"/>
          </a:xfrm>
          <a:prstGeom prst="rect">
            <a:avLst/>
          </a:prstGeom>
          <a:solidFill>
            <a:srgbClr val="F2F2F2"/>
          </a:solidFill>
          <a:ln>
            <a:noFill/>
          </a:ln>
        </p:spPr>
        <p:txBody>
          <a:bodyPr spcFirstLastPara="1" wrap="square" lIns="91425" tIns="91425" rIns="91425" bIns="91425" anchor="t" anchorCtr="0">
            <a:noAutofit/>
          </a:bodyPr>
          <a:lstStyle>
            <a:lvl1pPr marR="0" lvl="0" algn="l" rtl="0">
              <a:lnSpc>
                <a:spcPct val="100000"/>
              </a:lnSpc>
              <a:spcBef>
                <a:spcPts val="280"/>
              </a:spcBef>
              <a:spcAft>
                <a:spcPts val="0"/>
              </a:spcAft>
              <a:buClr>
                <a:schemeClr val="dk1"/>
              </a:buClr>
              <a:buSzPts val="1400"/>
              <a:buFont typeface="Arial"/>
              <a:buNone/>
              <a:defRPr sz="1400" b="0" i="0" u="none" strike="noStrike" cap="none">
                <a:solidFill>
                  <a:schemeClr val="dk1"/>
                </a:solidFill>
                <a:latin typeface="Georgia"/>
                <a:ea typeface="Georgia"/>
                <a:cs typeface="Georgia"/>
                <a:sym typeface="Georgia"/>
              </a:defRPr>
            </a:lvl1pPr>
            <a:lvl2pPr marR="0" lvl="1" algn="l" rtl="0">
              <a:lnSpc>
                <a:spcPct val="100000"/>
              </a:lnSpc>
              <a:spcBef>
                <a:spcPts val="200"/>
              </a:spcBef>
              <a:spcAft>
                <a:spcPts val="0"/>
              </a:spcAft>
              <a:buClr>
                <a:schemeClr val="lt2"/>
              </a:buClr>
              <a:buSzPts val="1000"/>
              <a:buFont typeface="Noto Sans Symbols"/>
              <a:buChar char="▪"/>
              <a:defRPr sz="1000" b="0" i="0" u="none" strike="noStrike" cap="none">
                <a:solidFill>
                  <a:schemeClr val="lt2"/>
                </a:solidFill>
                <a:latin typeface="Arial"/>
                <a:ea typeface="Arial"/>
                <a:cs typeface="Arial"/>
                <a:sym typeface="Arial"/>
              </a:defRPr>
            </a:lvl2pPr>
            <a:lvl3pPr marR="0" lvl="2" algn="l" rtl="0">
              <a:lnSpc>
                <a:spcPct val="100000"/>
              </a:lnSpc>
              <a:spcBef>
                <a:spcPts val="180"/>
              </a:spcBef>
              <a:spcAft>
                <a:spcPts val="0"/>
              </a:spcAft>
              <a:buClr>
                <a:schemeClr val="lt2"/>
              </a:buClr>
              <a:buSzPts val="900"/>
              <a:buFont typeface="Arial"/>
              <a:buChar char="–"/>
              <a:defRPr sz="900" b="0" i="0" u="none" strike="noStrike" cap="none">
                <a:solidFill>
                  <a:schemeClr val="lt2"/>
                </a:solidFill>
                <a:latin typeface="Arial"/>
                <a:ea typeface="Arial"/>
                <a:cs typeface="Arial"/>
                <a:sym typeface="Arial"/>
              </a:defRPr>
            </a:lvl3pPr>
            <a:lvl4pPr marR="0" lvl="3" algn="l" rtl="0">
              <a:lnSpc>
                <a:spcPct val="100000"/>
              </a:lnSpc>
              <a:spcBef>
                <a:spcPts val="160"/>
              </a:spcBef>
              <a:spcAft>
                <a:spcPts val="0"/>
              </a:spcAft>
              <a:buClr>
                <a:schemeClr val="lt2"/>
              </a:buClr>
              <a:buSzPts val="800"/>
              <a:buFont typeface="Arial"/>
              <a:buChar char="•"/>
              <a:defRPr sz="800" b="0" i="0" u="none" strike="noStrike" cap="none">
                <a:solidFill>
                  <a:schemeClr val="lt2"/>
                </a:solidFill>
                <a:latin typeface="Arial"/>
                <a:ea typeface="Arial"/>
                <a:cs typeface="Arial"/>
                <a:sym typeface="Arial"/>
              </a:defRPr>
            </a:lvl4pPr>
            <a:lvl5pPr marR="0" lvl="4" algn="l" rtl="0">
              <a:lnSpc>
                <a:spcPct val="100000"/>
              </a:lnSpc>
              <a:spcBef>
                <a:spcPts val="140"/>
              </a:spcBef>
              <a:spcAft>
                <a:spcPts val="0"/>
              </a:spcAft>
              <a:buClr>
                <a:schemeClr val="lt2"/>
              </a:buClr>
              <a:buSzPts val="700"/>
              <a:buFont typeface="Arial"/>
              <a:buChar char="–"/>
              <a:defRPr sz="700" b="0" i="0" u="none" strike="noStrike" cap="none">
                <a:solidFill>
                  <a:schemeClr val="lt2"/>
                </a:solidFill>
                <a:latin typeface="Arial"/>
                <a:ea typeface="Arial"/>
                <a:cs typeface="Arial"/>
                <a:sym typeface="Arial"/>
              </a:defRPr>
            </a:lvl5pPr>
            <a:lvl6pPr marR="0" lvl="5"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R="0" lvl="6"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R="0" lvl="7"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R="0" lvl="8"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cxnSp>
        <p:nvCxnSpPr>
          <p:cNvPr id="1092" name="Google Shape;1092;p115"/>
          <p:cNvCxnSpPr/>
          <p:nvPr/>
        </p:nvCxnSpPr>
        <p:spPr>
          <a:xfrm>
            <a:off x="4755298" y="-9524"/>
            <a:ext cx="0" cy="5157300"/>
          </a:xfrm>
          <a:prstGeom prst="straightConnector1">
            <a:avLst/>
          </a:prstGeom>
          <a:noFill/>
          <a:ln w="12700" cap="flat" cmpd="sng">
            <a:solidFill>
              <a:schemeClr val="lt2"/>
            </a:solidFill>
            <a:prstDash val="solid"/>
            <a:round/>
            <a:headEnd type="none" w="sm" len="sm"/>
            <a:tailEnd type="none" w="sm" len="sm"/>
          </a:ln>
        </p:spPr>
      </p:cxn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matchingName="Experience 4">
  <p:cSld name="Experience 4">
    <p:bg>
      <p:bgPr>
        <a:solidFill>
          <a:schemeClr val="lt1"/>
        </a:solidFill>
        <a:effectLst/>
      </p:bgPr>
    </p:bg>
    <p:spTree>
      <p:nvGrpSpPr>
        <p:cNvPr id="1" name="Shape 1093"/>
        <p:cNvGrpSpPr/>
        <p:nvPr/>
      </p:nvGrpSpPr>
      <p:grpSpPr>
        <a:xfrm>
          <a:off x="0" y="0"/>
          <a:ext cx="0" cy="0"/>
          <a:chOff x="0" y="0"/>
          <a:chExt cx="0" cy="0"/>
        </a:xfrm>
      </p:grpSpPr>
      <p:sp>
        <p:nvSpPr>
          <p:cNvPr id="1094" name="Google Shape;1094;p116"/>
          <p:cNvSpPr/>
          <p:nvPr/>
        </p:nvSpPr>
        <p:spPr>
          <a:xfrm rot="-5400000">
            <a:off x="553243" y="2522081"/>
            <a:ext cx="5138700" cy="101700"/>
          </a:xfrm>
          <a:custGeom>
            <a:avLst/>
            <a:gdLst/>
            <a:ahLst/>
            <a:cxnLst/>
            <a:rect l="l" t="t" r="r" b="b"/>
            <a:pathLst>
              <a:path w="120000" h="120000" extrusionOk="0">
                <a:moveTo>
                  <a:pt x="120000" y="0"/>
                </a:moveTo>
                <a:lnTo>
                  <a:pt x="61540" y="5628"/>
                </a:lnTo>
                <a:cubicBezTo>
                  <a:pt x="60929" y="43752"/>
                  <a:pt x="60300" y="81876"/>
                  <a:pt x="59670" y="120000"/>
                </a:cubicBezTo>
                <a:cubicBezTo>
                  <a:pt x="58965" y="81876"/>
                  <a:pt x="58269" y="43752"/>
                  <a:pt x="57553" y="5628"/>
                </a:cubicBezTo>
                <a:lnTo>
                  <a:pt x="0" y="5628"/>
                </a:lnTo>
              </a:path>
            </a:pathLst>
          </a:custGeom>
          <a:noFill/>
          <a:ln w="9525" cap="rnd" cmpd="sng">
            <a:solidFill>
              <a:srgbClr val="E1301E"/>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1095" name="Google Shape;1095;p116"/>
          <p:cNvSpPr txBox="1">
            <a:spLocks noGrp="1"/>
          </p:cNvSpPr>
          <p:nvPr>
            <p:ph type="title"/>
          </p:nvPr>
        </p:nvSpPr>
        <p:spPr>
          <a:xfrm>
            <a:off x="309563" y="1462638"/>
            <a:ext cx="2653500" cy="6156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dk1"/>
              </a:buClr>
              <a:buSzPts val="2000"/>
              <a:buFont typeface="Georgia"/>
              <a:buNone/>
              <a:defRPr sz="2000" b="0" i="0" u="none" strike="noStrike" cap="none">
                <a:solidFill>
                  <a:schemeClr val="dk1"/>
                </a:solidFill>
                <a:latin typeface="Georgia"/>
                <a:ea typeface="Georgia"/>
                <a:cs typeface="Georgia"/>
                <a:sym typeface="Georgia"/>
              </a:defRPr>
            </a:lvl1pPr>
            <a:lvl2pPr lvl="1" rtl="0">
              <a:spcBef>
                <a:spcPts val="0"/>
              </a:spcBef>
              <a:spcAft>
                <a:spcPts val="0"/>
              </a:spcAft>
              <a:buSzPts val="1800"/>
              <a:buFont typeface="Arial"/>
              <a:buNone/>
              <a:defRPr sz="1800"/>
            </a:lvl2pPr>
            <a:lvl3pPr lvl="2" rtl="0">
              <a:spcBef>
                <a:spcPts val="0"/>
              </a:spcBef>
              <a:spcAft>
                <a:spcPts val="0"/>
              </a:spcAft>
              <a:buSzPts val="1800"/>
              <a:buFont typeface="Arial"/>
              <a:buNone/>
              <a:defRPr sz="1800"/>
            </a:lvl3pPr>
            <a:lvl4pPr lvl="3" rtl="0">
              <a:spcBef>
                <a:spcPts val="0"/>
              </a:spcBef>
              <a:spcAft>
                <a:spcPts val="0"/>
              </a:spcAft>
              <a:buSzPts val="1800"/>
              <a:buFont typeface="Arial"/>
              <a:buNone/>
              <a:defRPr sz="1800"/>
            </a:lvl4pPr>
            <a:lvl5pPr lvl="4" rtl="0">
              <a:spcBef>
                <a:spcPts val="0"/>
              </a:spcBef>
              <a:spcAft>
                <a:spcPts val="0"/>
              </a:spcAft>
              <a:buSzPts val="1800"/>
              <a:buFont typeface="Arial"/>
              <a:buNone/>
              <a:defRPr sz="1800"/>
            </a:lvl5pPr>
            <a:lvl6pPr lvl="5" rtl="0">
              <a:spcBef>
                <a:spcPts val="0"/>
              </a:spcBef>
              <a:spcAft>
                <a:spcPts val="0"/>
              </a:spcAft>
              <a:buSzPts val="1800"/>
              <a:buFont typeface="Arial"/>
              <a:buNone/>
              <a:defRPr sz="1800"/>
            </a:lvl6pPr>
            <a:lvl7pPr lvl="6" rtl="0">
              <a:spcBef>
                <a:spcPts val="0"/>
              </a:spcBef>
              <a:spcAft>
                <a:spcPts val="0"/>
              </a:spcAft>
              <a:buSzPts val="1800"/>
              <a:buFont typeface="Arial"/>
              <a:buNone/>
              <a:defRPr sz="1800"/>
            </a:lvl7pPr>
            <a:lvl8pPr lvl="7" rtl="0">
              <a:spcBef>
                <a:spcPts val="0"/>
              </a:spcBef>
              <a:spcAft>
                <a:spcPts val="0"/>
              </a:spcAft>
              <a:buSzPts val="1800"/>
              <a:buFont typeface="Arial"/>
              <a:buNone/>
              <a:defRPr sz="1800"/>
            </a:lvl8pPr>
            <a:lvl9pPr lvl="8" rtl="0">
              <a:spcBef>
                <a:spcPts val="0"/>
              </a:spcBef>
              <a:spcAft>
                <a:spcPts val="0"/>
              </a:spcAft>
              <a:buSzPts val="1800"/>
              <a:buFont typeface="Arial"/>
              <a:buNone/>
              <a:defRPr sz="1800"/>
            </a:lvl9pPr>
          </a:lstStyle>
          <a:p>
            <a:endParaRPr/>
          </a:p>
        </p:txBody>
      </p:sp>
      <p:sp>
        <p:nvSpPr>
          <p:cNvPr id="1096" name="Google Shape;1096;p116"/>
          <p:cNvSpPr txBox="1">
            <a:spLocks noGrp="1"/>
          </p:cNvSpPr>
          <p:nvPr>
            <p:ph type="body" idx="1"/>
          </p:nvPr>
        </p:nvSpPr>
        <p:spPr>
          <a:xfrm>
            <a:off x="309563" y="2802710"/>
            <a:ext cx="2445000" cy="1662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20000"/>
              </a:lnSpc>
              <a:spcBef>
                <a:spcPts val="0"/>
              </a:spcBef>
              <a:spcAft>
                <a:spcPts val="0"/>
              </a:spcAft>
              <a:buClr>
                <a:schemeClr val="dk1"/>
              </a:buClr>
              <a:buSzPts val="900"/>
              <a:buFont typeface="Noto Sans Symbols"/>
              <a:buNone/>
              <a:defRPr sz="900" b="0" i="0" u="none" strike="noStrike" cap="none">
                <a:solidFill>
                  <a:schemeClr val="dk1"/>
                </a:solidFill>
                <a:latin typeface="Arial"/>
                <a:ea typeface="Arial"/>
                <a:cs typeface="Arial"/>
                <a:sym typeface="Arial"/>
              </a:defRPr>
            </a:lvl1pPr>
            <a:lvl2pPr marL="914400" marR="0" lvl="1" indent="-228600" algn="l" rtl="0">
              <a:lnSpc>
                <a:spcPct val="100000"/>
              </a:lnSpc>
              <a:spcBef>
                <a:spcPts val="360"/>
              </a:spcBef>
              <a:spcAft>
                <a:spcPts val="0"/>
              </a:spcAft>
              <a:buClr>
                <a:srgbClr val="888888"/>
              </a:buClr>
              <a:buSzPts val="1800"/>
              <a:buFont typeface="Noto Sans Symbols"/>
              <a:buNone/>
              <a:defRPr sz="1800" b="0" i="0" u="none" strike="noStrike" cap="none">
                <a:solidFill>
                  <a:srgbClr val="888888"/>
                </a:solidFill>
                <a:latin typeface="Arial"/>
                <a:ea typeface="Arial"/>
                <a:cs typeface="Arial"/>
                <a:sym typeface="Arial"/>
              </a:defRPr>
            </a:lvl2pPr>
            <a:lvl3pPr marL="1371600" marR="0" lvl="2" indent="-228600" algn="l"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rial"/>
                <a:ea typeface="Arial"/>
                <a:cs typeface="Arial"/>
                <a:sym typeface="Arial"/>
              </a:defRPr>
            </a:lvl3pPr>
            <a:lvl4pPr marL="1828800" marR="0" lvl="3" indent="-228600" algn="l" rtl="0">
              <a:lnSpc>
                <a:spcPct val="100000"/>
              </a:lnSpc>
              <a:spcBef>
                <a:spcPts val="280"/>
              </a:spcBef>
              <a:spcAft>
                <a:spcPts val="0"/>
              </a:spcAft>
              <a:buClr>
                <a:srgbClr val="888888"/>
              </a:buClr>
              <a:buSzPts val="1400"/>
              <a:buFont typeface="Arial"/>
              <a:buNone/>
              <a:defRPr sz="1400" b="0" i="0" u="none" strike="noStrike" cap="none">
                <a:solidFill>
                  <a:srgbClr val="888888"/>
                </a:solidFill>
                <a:latin typeface="Arial"/>
                <a:ea typeface="Arial"/>
                <a:cs typeface="Arial"/>
                <a:sym typeface="Arial"/>
              </a:defRPr>
            </a:lvl4pPr>
            <a:lvl5pPr marL="2286000" marR="0" lvl="4" indent="-228600" algn="l" rtl="0">
              <a:lnSpc>
                <a:spcPct val="100000"/>
              </a:lnSpc>
              <a:spcBef>
                <a:spcPts val="280"/>
              </a:spcBef>
              <a:spcAft>
                <a:spcPts val="0"/>
              </a:spcAft>
              <a:buClr>
                <a:srgbClr val="888888"/>
              </a:buClr>
              <a:buSzPts val="1400"/>
              <a:buFont typeface="Arial"/>
              <a:buNone/>
              <a:defRPr sz="1400" b="0" i="0" u="none" strike="noStrike" cap="none">
                <a:solidFill>
                  <a:srgbClr val="888888"/>
                </a:solidFill>
                <a:latin typeface="Arial"/>
                <a:ea typeface="Arial"/>
                <a:cs typeface="Arial"/>
                <a:sym typeface="Arial"/>
              </a:defRPr>
            </a:lvl5pPr>
            <a:lvl6pPr marL="2743200" marR="0" lvl="5" indent="-228600" algn="l" rtl="0">
              <a:lnSpc>
                <a:spcPct val="100000"/>
              </a:lnSpc>
              <a:spcBef>
                <a:spcPts val="280"/>
              </a:spcBef>
              <a:spcAft>
                <a:spcPts val="0"/>
              </a:spcAft>
              <a:buClr>
                <a:srgbClr val="888888"/>
              </a:buClr>
              <a:buSzPts val="1400"/>
              <a:buFont typeface="Arial"/>
              <a:buNone/>
              <a:defRPr sz="1400" b="0" i="0" u="none" strike="noStrike" cap="none">
                <a:solidFill>
                  <a:srgbClr val="888888"/>
                </a:solidFill>
                <a:latin typeface="Arial"/>
                <a:ea typeface="Arial"/>
                <a:cs typeface="Arial"/>
                <a:sym typeface="Arial"/>
              </a:defRPr>
            </a:lvl6pPr>
            <a:lvl7pPr marL="3200400" marR="0" lvl="6" indent="-228600" algn="l" rtl="0">
              <a:lnSpc>
                <a:spcPct val="100000"/>
              </a:lnSpc>
              <a:spcBef>
                <a:spcPts val="280"/>
              </a:spcBef>
              <a:spcAft>
                <a:spcPts val="0"/>
              </a:spcAft>
              <a:buClr>
                <a:srgbClr val="888888"/>
              </a:buClr>
              <a:buSzPts val="1400"/>
              <a:buFont typeface="Arial"/>
              <a:buNone/>
              <a:defRPr sz="1400" b="0" i="0" u="none" strike="noStrike" cap="none">
                <a:solidFill>
                  <a:srgbClr val="888888"/>
                </a:solidFill>
                <a:latin typeface="Arial"/>
                <a:ea typeface="Arial"/>
                <a:cs typeface="Arial"/>
                <a:sym typeface="Arial"/>
              </a:defRPr>
            </a:lvl7pPr>
            <a:lvl8pPr marL="3657600" marR="0" lvl="7" indent="-228600" algn="l" rtl="0">
              <a:lnSpc>
                <a:spcPct val="100000"/>
              </a:lnSpc>
              <a:spcBef>
                <a:spcPts val="280"/>
              </a:spcBef>
              <a:spcAft>
                <a:spcPts val="0"/>
              </a:spcAft>
              <a:buClr>
                <a:srgbClr val="888888"/>
              </a:buClr>
              <a:buSzPts val="1400"/>
              <a:buFont typeface="Arial"/>
              <a:buNone/>
              <a:defRPr sz="1400" b="0" i="0" u="none" strike="noStrike" cap="none">
                <a:solidFill>
                  <a:srgbClr val="888888"/>
                </a:solidFill>
                <a:latin typeface="Arial"/>
                <a:ea typeface="Arial"/>
                <a:cs typeface="Arial"/>
                <a:sym typeface="Arial"/>
              </a:defRPr>
            </a:lvl8pPr>
            <a:lvl9pPr marL="4114800" marR="0" lvl="8" indent="-228600" algn="l" rtl="0">
              <a:lnSpc>
                <a:spcPct val="100000"/>
              </a:lnSpc>
              <a:spcBef>
                <a:spcPts val="280"/>
              </a:spcBef>
              <a:spcAft>
                <a:spcPts val="0"/>
              </a:spcAft>
              <a:buClr>
                <a:srgbClr val="888888"/>
              </a:buClr>
              <a:buSzPts val="1400"/>
              <a:buFont typeface="Arial"/>
              <a:buNone/>
              <a:defRPr sz="1400" b="0" i="0" u="none" strike="noStrike" cap="none">
                <a:solidFill>
                  <a:srgbClr val="888888"/>
                </a:solidFill>
                <a:latin typeface="Arial"/>
                <a:ea typeface="Arial"/>
                <a:cs typeface="Arial"/>
                <a:sym typeface="Arial"/>
              </a:defRPr>
            </a:lvl9pPr>
          </a:lstStyle>
          <a:p>
            <a:endParaRPr/>
          </a:p>
        </p:txBody>
      </p:sp>
      <p:sp>
        <p:nvSpPr>
          <p:cNvPr id="1097" name="Google Shape;1097;p116"/>
          <p:cNvSpPr txBox="1">
            <a:spLocks noGrp="1"/>
          </p:cNvSpPr>
          <p:nvPr>
            <p:ph type="dt" idx="10"/>
          </p:nvPr>
        </p:nvSpPr>
        <p:spPr>
          <a:xfrm>
            <a:off x="424070" y="5276020"/>
            <a:ext cx="2133600" cy="273900"/>
          </a:xfrm>
          <a:prstGeom prst="rect">
            <a:avLst/>
          </a:prstGeom>
          <a:noFill/>
          <a:ln>
            <a:noFill/>
          </a:ln>
        </p:spPr>
        <p:txBody>
          <a:bodyPr spcFirstLastPara="1" wrap="square" lIns="91425" tIns="91425" rIns="91425" bIns="91425" anchor="ctr" anchorCtr="0">
            <a:noAutofit/>
          </a:bodyPr>
          <a:lstStyle>
            <a:lvl1pPr marR="0" lvl="0" algn="l" rtl="0">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9pPr>
          </a:lstStyle>
          <a:p>
            <a:endParaRPr/>
          </a:p>
        </p:txBody>
      </p:sp>
      <p:sp>
        <p:nvSpPr>
          <p:cNvPr id="1098" name="Google Shape;1098;p116"/>
          <p:cNvSpPr txBox="1">
            <a:spLocks noGrp="1"/>
          </p:cNvSpPr>
          <p:nvPr>
            <p:ph type="ftr" idx="11"/>
          </p:nvPr>
        </p:nvSpPr>
        <p:spPr>
          <a:xfrm>
            <a:off x="311944" y="4901878"/>
            <a:ext cx="2895600" cy="92400"/>
          </a:xfrm>
          <a:prstGeom prst="rect">
            <a:avLst/>
          </a:prstGeom>
          <a:noFill/>
          <a:ln>
            <a:noFill/>
          </a:ln>
        </p:spPr>
        <p:txBody>
          <a:bodyPr spcFirstLastPara="1" wrap="square" lIns="91425" tIns="91425" rIns="91425" bIns="91425" anchor="ctr" anchorCtr="0">
            <a:noAutofit/>
          </a:bodyPr>
          <a:lstStyle>
            <a:lvl1pPr marR="0" lvl="0" algn="l" rtl="0">
              <a:lnSpc>
                <a:spcPct val="100000"/>
              </a:lnSpc>
              <a:spcBef>
                <a:spcPts val="0"/>
              </a:spcBef>
              <a:spcAft>
                <a:spcPts val="0"/>
              </a:spcAft>
              <a:buClr>
                <a:schemeClr val="lt2"/>
              </a:buClr>
              <a:buSzPts val="600"/>
              <a:buFont typeface="Arial"/>
              <a:buNone/>
              <a:defRPr sz="600" b="0" i="0" u="none" strike="noStrike" cap="none">
                <a:solidFill>
                  <a:schemeClr val="lt2"/>
                </a:solidFill>
                <a:latin typeface="Arial"/>
                <a:ea typeface="Arial"/>
                <a:cs typeface="Arial"/>
                <a:sym typeface="Arial"/>
              </a:defRPr>
            </a:lvl1pPr>
            <a:lvl2pPr marR="0" lvl="1"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9pPr>
          </a:lstStyle>
          <a:p>
            <a:endParaRPr/>
          </a:p>
        </p:txBody>
      </p:sp>
      <p:sp>
        <p:nvSpPr>
          <p:cNvPr id="1099" name="Google Shape;1099;p116"/>
          <p:cNvSpPr txBox="1"/>
          <p:nvPr/>
        </p:nvSpPr>
        <p:spPr>
          <a:xfrm>
            <a:off x="311944" y="4800785"/>
            <a:ext cx="2559900" cy="924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50"/>
              <a:buFont typeface="Arial"/>
              <a:buNone/>
            </a:pPr>
            <a:r>
              <a:rPr lang="en" sz="600" b="0" i="0" u="none" strike="noStrike" cap="none">
                <a:solidFill>
                  <a:schemeClr val="dk1"/>
                </a:solidFill>
                <a:latin typeface="Arial"/>
                <a:ea typeface="Arial"/>
                <a:cs typeface="Arial"/>
                <a:sym typeface="Arial"/>
              </a:rPr>
              <a:t>PwC’s Digital Services</a:t>
            </a:r>
            <a:endParaRPr/>
          </a:p>
        </p:txBody>
      </p:sp>
      <p:sp>
        <p:nvSpPr>
          <p:cNvPr id="1100" name="Google Shape;1100;p116"/>
          <p:cNvSpPr txBox="1">
            <a:spLocks noGrp="1"/>
          </p:cNvSpPr>
          <p:nvPr>
            <p:ph type="sldNum" idx="12"/>
          </p:nvPr>
        </p:nvSpPr>
        <p:spPr>
          <a:xfrm>
            <a:off x="6700838" y="4770007"/>
            <a:ext cx="2133600" cy="123000"/>
          </a:xfrm>
          <a:prstGeom prst="rect">
            <a:avLst/>
          </a:prstGeom>
          <a:noFill/>
          <a:ln>
            <a:noFill/>
          </a:ln>
        </p:spPr>
        <p:txBody>
          <a:bodyPr spcFirstLastPara="1" wrap="square" lIns="0" tIns="0" rIns="0" bIns="0" anchor="ctr" anchorCtr="0">
            <a:noAutofit/>
          </a:bodyPr>
          <a:lstStyle>
            <a:lvl1pPr marL="0" marR="0" lvl="0" indent="0" algn="r" rtl="0">
              <a:lnSpc>
                <a:spcPct val="100000"/>
              </a:lnSpc>
              <a:spcBef>
                <a:spcPts val="0"/>
              </a:spcBef>
              <a:spcAft>
                <a:spcPts val="0"/>
              </a:spcAft>
              <a:buClr>
                <a:schemeClr val="dk1"/>
              </a:buClr>
              <a:buSzPts val="200"/>
              <a:buFont typeface="Arial"/>
              <a:buNone/>
              <a:defRPr sz="800" b="0" i="0" u="none" strike="noStrike" cap="none">
                <a:solidFill>
                  <a:schemeClr val="dk1"/>
                </a:solidFill>
                <a:latin typeface="Arial"/>
                <a:ea typeface="Arial"/>
                <a:cs typeface="Arial"/>
                <a:sym typeface="Arial"/>
              </a:defRPr>
            </a:lvl1pPr>
            <a:lvl2pPr marL="0" marR="0" lvl="1" indent="0" algn="r" rtl="0">
              <a:lnSpc>
                <a:spcPct val="100000"/>
              </a:lnSpc>
              <a:spcBef>
                <a:spcPts val="0"/>
              </a:spcBef>
              <a:spcAft>
                <a:spcPts val="0"/>
              </a:spcAft>
              <a:buClr>
                <a:schemeClr val="dk1"/>
              </a:buClr>
              <a:buSzPts val="200"/>
              <a:buFont typeface="Arial"/>
              <a:buNone/>
              <a:defRPr sz="800" b="0" i="0" u="none" strike="noStrike" cap="none">
                <a:solidFill>
                  <a:schemeClr val="dk1"/>
                </a:solidFill>
                <a:latin typeface="Arial"/>
                <a:ea typeface="Arial"/>
                <a:cs typeface="Arial"/>
                <a:sym typeface="Arial"/>
              </a:defRPr>
            </a:lvl2pPr>
            <a:lvl3pPr marL="0" marR="0" lvl="2" indent="0" algn="r" rtl="0">
              <a:lnSpc>
                <a:spcPct val="100000"/>
              </a:lnSpc>
              <a:spcBef>
                <a:spcPts val="0"/>
              </a:spcBef>
              <a:spcAft>
                <a:spcPts val="0"/>
              </a:spcAft>
              <a:buClr>
                <a:schemeClr val="dk1"/>
              </a:buClr>
              <a:buSzPts val="200"/>
              <a:buFont typeface="Arial"/>
              <a:buNone/>
              <a:defRPr sz="800" b="0" i="0" u="none" strike="noStrike" cap="none">
                <a:solidFill>
                  <a:schemeClr val="dk1"/>
                </a:solidFill>
                <a:latin typeface="Arial"/>
                <a:ea typeface="Arial"/>
                <a:cs typeface="Arial"/>
                <a:sym typeface="Arial"/>
              </a:defRPr>
            </a:lvl3pPr>
            <a:lvl4pPr marL="0" marR="0" lvl="3" indent="0" algn="r" rtl="0">
              <a:lnSpc>
                <a:spcPct val="100000"/>
              </a:lnSpc>
              <a:spcBef>
                <a:spcPts val="0"/>
              </a:spcBef>
              <a:spcAft>
                <a:spcPts val="0"/>
              </a:spcAft>
              <a:buClr>
                <a:schemeClr val="dk1"/>
              </a:buClr>
              <a:buSzPts val="200"/>
              <a:buFont typeface="Arial"/>
              <a:buNone/>
              <a:defRPr sz="800" b="0" i="0" u="none" strike="noStrike" cap="none">
                <a:solidFill>
                  <a:schemeClr val="dk1"/>
                </a:solidFill>
                <a:latin typeface="Arial"/>
                <a:ea typeface="Arial"/>
                <a:cs typeface="Arial"/>
                <a:sym typeface="Arial"/>
              </a:defRPr>
            </a:lvl4pPr>
            <a:lvl5pPr marL="0" marR="0" lvl="4" indent="0" algn="r" rtl="0">
              <a:lnSpc>
                <a:spcPct val="100000"/>
              </a:lnSpc>
              <a:spcBef>
                <a:spcPts val="0"/>
              </a:spcBef>
              <a:spcAft>
                <a:spcPts val="0"/>
              </a:spcAft>
              <a:buClr>
                <a:schemeClr val="dk1"/>
              </a:buClr>
              <a:buSzPts val="200"/>
              <a:buFont typeface="Arial"/>
              <a:buNone/>
              <a:defRPr sz="800" b="0" i="0" u="none" strike="noStrike" cap="none">
                <a:solidFill>
                  <a:schemeClr val="dk1"/>
                </a:solidFill>
                <a:latin typeface="Arial"/>
                <a:ea typeface="Arial"/>
                <a:cs typeface="Arial"/>
                <a:sym typeface="Arial"/>
              </a:defRPr>
            </a:lvl5pPr>
            <a:lvl6pPr marL="0" marR="0" lvl="5" indent="0" algn="r" rtl="0">
              <a:lnSpc>
                <a:spcPct val="100000"/>
              </a:lnSpc>
              <a:spcBef>
                <a:spcPts val="0"/>
              </a:spcBef>
              <a:spcAft>
                <a:spcPts val="0"/>
              </a:spcAft>
              <a:buClr>
                <a:schemeClr val="dk1"/>
              </a:buClr>
              <a:buSzPts val="200"/>
              <a:buFont typeface="Arial"/>
              <a:buNone/>
              <a:defRPr sz="800" b="0" i="0" u="none" strike="noStrike" cap="none">
                <a:solidFill>
                  <a:schemeClr val="dk1"/>
                </a:solidFill>
                <a:latin typeface="Arial"/>
                <a:ea typeface="Arial"/>
                <a:cs typeface="Arial"/>
                <a:sym typeface="Arial"/>
              </a:defRPr>
            </a:lvl6pPr>
            <a:lvl7pPr marL="0" marR="0" lvl="6" indent="0" algn="r" rtl="0">
              <a:lnSpc>
                <a:spcPct val="100000"/>
              </a:lnSpc>
              <a:spcBef>
                <a:spcPts val="0"/>
              </a:spcBef>
              <a:spcAft>
                <a:spcPts val="0"/>
              </a:spcAft>
              <a:buClr>
                <a:schemeClr val="dk1"/>
              </a:buClr>
              <a:buSzPts val="200"/>
              <a:buFont typeface="Arial"/>
              <a:buNone/>
              <a:defRPr sz="800" b="0" i="0" u="none" strike="noStrike" cap="none">
                <a:solidFill>
                  <a:schemeClr val="dk1"/>
                </a:solidFill>
                <a:latin typeface="Arial"/>
                <a:ea typeface="Arial"/>
                <a:cs typeface="Arial"/>
                <a:sym typeface="Arial"/>
              </a:defRPr>
            </a:lvl7pPr>
            <a:lvl8pPr marL="0" marR="0" lvl="7" indent="0" algn="r" rtl="0">
              <a:lnSpc>
                <a:spcPct val="100000"/>
              </a:lnSpc>
              <a:spcBef>
                <a:spcPts val="0"/>
              </a:spcBef>
              <a:spcAft>
                <a:spcPts val="0"/>
              </a:spcAft>
              <a:buClr>
                <a:schemeClr val="dk1"/>
              </a:buClr>
              <a:buSzPts val="200"/>
              <a:buFont typeface="Arial"/>
              <a:buNone/>
              <a:defRPr sz="800" b="0" i="0" u="none" strike="noStrike" cap="none">
                <a:solidFill>
                  <a:schemeClr val="dk1"/>
                </a:solidFill>
                <a:latin typeface="Arial"/>
                <a:ea typeface="Arial"/>
                <a:cs typeface="Arial"/>
                <a:sym typeface="Arial"/>
              </a:defRPr>
            </a:lvl8pPr>
            <a:lvl9pPr marL="0" marR="0" lvl="8" indent="0" algn="r" rtl="0">
              <a:lnSpc>
                <a:spcPct val="100000"/>
              </a:lnSpc>
              <a:spcBef>
                <a:spcPts val="0"/>
              </a:spcBef>
              <a:spcAft>
                <a:spcPts val="0"/>
              </a:spcAft>
              <a:buClr>
                <a:schemeClr val="dk1"/>
              </a:buClr>
              <a:buSzPts val="200"/>
              <a:buFont typeface="Arial"/>
              <a:buNone/>
              <a:defRPr sz="8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cxnSp>
        <p:nvCxnSpPr>
          <p:cNvPr id="1101" name="Google Shape;1101;p116"/>
          <p:cNvCxnSpPr/>
          <p:nvPr/>
        </p:nvCxnSpPr>
        <p:spPr>
          <a:xfrm>
            <a:off x="6077669" y="440012"/>
            <a:ext cx="0" cy="4303800"/>
          </a:xfrm>
          <a:prstGeom prst="straightConnector1">
            <a:avLst/>
          </a:prstGeom>
          <a:noFill/>
          <a:ln w="9525" cap="flat" cmpd="sng">
            <a:solidFill>
              <a:srgbClr val="CCCCCC"/>
            </a:solidFill>
            <a:prstDash val="solid"/>
            <a:round/>
            <a:headEnd type="none" w="sm" len="sm"/>
            <a:tailEnd type="none" w="sm" len="sm"/>
          </a:ln>
        </p:spPr>
      </p:cxnSp>
      <p:cxnSp>
        <p:nvCxnSpPr>
          <p:cNvPr id="1102" name="Google Shape;1102;p116"/>
          <p:cNvCxnSpPr/>
          <p:nvPr/>
        </p:nvCxnSpPr>
        <p:spPr>
          <a:xfrm rot="10800000">
            <a:off x="596503" y="2307405"/>
            <a:ext cx="0" cy="569100"/>
          </a:xfrm>
          <a:prstGeom prst="straightConnector1">
            <a:avLst/>
          </a:prstGeom>
          <a:noFill/>
          <a:ln w="9525" cap="flat" cmpd="sng">
            <a:solidFill>
              <a:srgbClr val="DE2A18"/>
            </a:solidFill>
            <a:prstDash val="solid"/>
            <a:round/>
            <a:headEnd type="none" w="sm" len="sm"/>
            <a:tailEnd type="none" w="sm" len="sm"/>
          </a:ln>
        </p:spPr>
      </p:cxnSp>
    </p:spTree>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matchingName="Experience 7">
  <p:cSld name="Experience 7">
    <p:bg>
      <p:bgPr>
        <a:solidFill>
          <a:srgbClr val="333332"/>
        </a:solidFill>
        <a:effectLst/>
      </p:bgPr>
    </p:bg>
    <p:spTree>
      <p:nvGrpSpPr>
        <p:cNvPr id="1" name="Shape 1103"/>
        <p:cNvGrpSpPr/>
        <p:nvPr/>
      </p:nvGrpSpPr>
      <p:grpSpPr>
        <a:xfrm>
          <a:off x="0" y="0"/>
          <a:ext cx="0" cy="0"/>
          <a:chOff x="0" y="0"/>
          <a:chExt cx="0" cy="0"/>
        </a:xfrm>
      </p:grpSpPr>
      <p:sp>
        <p:nvSpPr>
          <p:cNvPr id="1104" name="Google Shape;1104;p117"/>
          <p:cNvSpPr txBox="1">
            <a:spLocks noGrp="1"/>
          </p:cNvSpPr>
          <p:nvPr>
            <p:ph type="dt" idx="10"/>
          </p:nvPr>
        </p:nvSpPr>
        <p:spPr>
          <a:xfrm>
            <a:off x="424070" y="5276020"/>
            <a:ext cx="2133600" cy="273900"/>
          </a:xfrm>
          <a:prstGeom prst="rect">
            <a:avLst/>
          </a:prstGeom>
          <a:noFill/>
          <a:ln>
            <a:noFill/>
          </a:ln>
        </p:spPr>
        <p:txBody>
          <a:bodyPr spcFirstLastPara="1" wrap="square" lIns="91425" tIns="91425" rIns="91425" bIns="91425" anchor="ctr" anchorCtr="0">
            <a:noAutofit/>
          </a:bodyPr>
          <a:lstStyle>
            <a:lvl1pPr marR="0" lvl="0" algn="l" rtl="0">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9pPr>
          </a:lstStyle>
          <a:p>
            <a:endParaRPr/>
          </a:p>
        </p:txBody>
      </p:sp>
      <p:sp>
        <p:nvSpPr>
          <p:cNvPr id="1105" name="Google Shape;1105;p117"/>
          <p:cNvSpPr txBox="1">
            <a:spLocks noGrp="1"/>
          </p:cNvSpPr>
          <p:nvPr>
            <p:ph type="ftr" idx="11"/>
          </p:nvPr>
        </p:nvSpPr>
        <p:spPr>
          <a:xfrm>
            <a:off x="311944" y="4901878"/>
            <a:ext cx="2895600" cy="92400"/>
          </a:xfrm>
          <a:prstGeom prst="rect">
            <a:avLst/>
          </a:prstGeom>
          <a:noFill/>
          <a:ln>
            <a:noFill/>
          </a:ln>
        </p:spPr>
        <p:txBody>
          <a:bodyPr spcFirstLastPara="1" wrap="square" lIns="91425" tIns="91425" rIns="91425" bIns="91425" anchor="ctr" anchorCtr="0">
            <a:noAutofit/>
          </a:bodyPr>
          <a:lstStyle>
            <a:lvl1pPr marR="0" lvl="0" algn="l" rtl="0">
              <a:lnSpc>
                <a:spcPct val="100000"/>
              </a:lnSpc>
              <a:spcBef>
                <a:spcPts val="0"/>
              </a:spcBef>
              <a:spcAft>
                <a:spcPts val="0"/>
              </a:spcAft>
              <a:buClr>
                <a:schemeClr val="lt1"/>
              </a:buClr>
              <a:buSzPts val="600"/>
              <a:buFont typeface="Arial"/>
              <a:buNone/>
              <a:defRPr sz="600" b="0"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9pPr>
          </a:lstStyle>
          <a:p>
            <a:endParaRPr/>
          </a:p>
        </p:txBody>
      </p:sp>
      <p:sp>
        <p:nvSpPr>
          <p:cNvPr id="1106" name="Google Shape;1106;p117"/>
          <p:cNvSpPr txBox="1"/>
          <p:nvPr/>
        </p:nvSpPr>
        <p:spPr>
          <a:xfrm>
            <a:off x="311944" y="4800785"/>
            <a:ext cx="2559900" cy="924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lt1"/>
              </a:buClr>
              <a:buSzPts val="150"/>
              <a:buFont typeface="Arial"/>
              <a:buNone/>
            </a:pPr>
            <a:r>
              <a:rPr lang="en" sz="600" b="0" i="0" u="none" strike="noStrike" cap="none">
                <a:solidFill>
                  <a:schemeClr val="lt1"/>
                </a:solidFill>
                <a:latin typeface="Arial"/>
                <a:ea typeface="Arial"/>
                <a:cs typeface="Arial"/>
                <a:sym typeface="Arial"/>
              </a:rPr>
              <a:t>PwC’s Digital Services</a:t>
            </a:r>
            <a:endParaRPr/>
          </a:p>
        </p:txBody>
      </p:sp>
      <p:sp>
        <p:nvSpPr>
          <p:cNvPr id="1107" name="Google Shape;1107;p117"/>
          <p:cNvSpPr txBox="1">
            <a:spLocks noGrp="1"/>
          </p:cNvSpPr>
          <p:nvPr>
            <p:ph type="sldNum" idx="12"/>
          </p:nvPr>
        </p:nvSpPr>
        <p:spPr>
          <a:xfrm>
            <a:off x="6700838" y="4770007"/>
            <a:ext cx="2133600" cy="123000"/>
          </a:xfrm>
          <a:prstGeom prst="rect">
            <a:avLst/>
          </a:prstGeom>
          <a:noFill/>
          <a:ln>
            <a:noFill/>
          </a:ln>
        </p:spPr>
        <p:txBody>
          <a:bodyPr spcFirstLastPara="1" wrap="square" lIns="0" tIns="0" rIns="0" bIns="0" anchor="ctr" anchorCtr="0">
            <a:noAutofit/>
          </a:bodyPr>
          <a:lstStyle>
            <a:lvl1pPr marL="0" marR="0" lvl="0" indent="0" algn="r" rtl="0">
              <a:lnSpc>
                <a:spcPct val="100000"/>
              </a:lnSpc>
              <a:spcBef>
                <a:spcPts val="0"/>
              </a:spcBef>
              <a:spcAft>
                <a:spcPts val="0"/>
              </a:spcAft>
              <a:buClr>
                <a:schemeClr val="lt1"/>
              </a:buClr>
              <a:buSzPts val="200"/>
              <a:buFont typeface="Arial"/>
              <a:buNone/>
              <a:defRPr sz="800" b="0" i="0" u="none" strike="noStrike" cap="none">
                <a:solidFill>
                  <a:schemeClr val="lt1"/>
                </a:solidFill>
                <a:latin typeface="Arial"/>
                <a:ea typeface="Arial"/>
                <a:cs typeface="Arial"/>
                <a:sym typeface="Arial"/>
              </a:defRPr>
            </a:lvl1pPr>
            <a:lvl2pPr marL="0" marR="0" lvl="1" indent="0" algn="r" rtl="0">
              <a:lnSpc>
                <a:spcPct val="100000"/>
              </a:lnSpc>
              <a:spcBef>
                <a:spcPts val="0"/>
              </a:spcBef>
              <a:spcAft>
                <a:spcPts val="0"/>
              </a:spcAft>
              <a:buClr>
                <a:schemeClr val="lt1"/>
              </a:buClr>
              <a:buSzPts val="200"/>
              <a:buFont typeface="Arial"/>
              <a:buNone/>
              <a:defRPr sz="800" b="0" i="0" u="none" strike="noStrike" cap="none">
                <a:solidFill>
                  <a:schemeClr val="lt1"/>
                </a:solidFill>
                <a:latin typeface="Arial"/>
                <a:ea typeface="Arial"/>
                <a:cs typeface="Arial"/>
                <a:sym typeface="Arial"/>
              </a:defRPr>
            </a:lvl2pPr>
            <a:lvl3pPr marL="0" marR="0" lvl="2" indent="0" algn="r" rtl="0">
              <a:lnSpc>
                <a:spcPct val="100000"/>
              </a:lnSpc>
              <a:spcBef>
                <a:spcPts val="0"/>
              </a:spcBef>
              <a:spcAft>
                <a:spcPts val="0"/>
              </a:spcAft>
              <a:buClr>
                <a:schemeClr val="lt1"/>
              </a:buClr>
              <a:buSzPts val="200"/>
              <a:buFont typeface="Arial"/>
              <a:buNone/>
              <a:defRPr sz="800" b="0" i="0" u="none" strike="noStrike" cap="none">
                <a:solidFill>
                  <a:schemeClr val="lt1"/>
                </a:solidFill>
                <a:latin typeface="Arial"/>
                <a:ea typeface="Arial"/>
                <a:cs typeface="Arial"/>
                <a:sym typeface="Arial"/>
              </a:defRPr>
            </a:lvl3pPr>
            <a:lvl4pPr marL="0" marR="0" lvl="3" indent="0" algn="r" rtl="0">
              <a:lnSpc>
                <a:spcPct val="100000"/>
              </a:lnSpc>
              <a:spcBef>
                <a:spcPts val="0"/>
              </a:spcBef>
              <a:spcAft>
                <a:spcPts val="0"/>
              </a:spcAft>
              <a:buClr>
                <a:schemeClr val="lt1"/>
              </a:buClr>
              <a:buSzPts val="200"/>
              <a:buFont typeface="Arial"/>
              <a:buNone/>
              <a:defRPr sz="800" b="0" i="0" u="none" strike="noStrike" cap="none">
                <a:solidFill>
                  <a:schemeClr val="lt1"/>
                </a:solidFill>
                <a:latin typeface="Arial"/>
                <a:ea typeface="Arial"/>
                <a:cs typeface="Arial"/>
                <a:sym typeface="Arial"/>
              </a:defRPr>
            </a:lvl4pPr>
            <a:lvl5pPr marL="0" marR="0" lvl="4" indent="0" algn="r" rtl="0">
              <a:lnSpc>
                <a:spcPct val="100000"/>
              </a:lnSpc>
              <a:spcBef>
                <a:spcPts val="0"/>
              </a:spcBef>
              <a:spcAft>
                <a:spcPts val="0"/>
              </a:spcAft>
              <a:buClr>
                <a:schemeClr val="lt1"/>
              </a:buClr>
              <a:buSzPts val="200"/>
              <a:buFont typeface="Arial"/>
              <a:buNone/>
              <a:defRPr sz="800" b="0" i="0" u="none" strike="noStrike" cap="none">
                <a:solidFill>
                  <a:schemeClr val="lt1"/>
                </a:solidFill>
                <a:latin typeface="Arial"/>
                <a:ea typeface="Arial"/>
                <a:cs typeface="Arial"/>
                <a:sym typeface="Arial"/>
              </a:defRPr>
            </a:lvl5pPr>
            <a:lvl6pPr marL="0" marR="0" lvl="5" indent="0" algn="r" rtl="0">
              <a:lnSpc>
                <a:spcPct val="100000"/>
              </a:lnSpc>
              <a:spcBef>
                <a:spcPts val="0"/>
              </a:spcBef>
              <a:spcAft>
                <a:spcPts val="0"/>
              </a:spcAft>
              <a:buClr>
                <a:schemeClr val="lt1"/>
              </a:buClr>
              <a:buSzPts val="200"/>
              <a:buFont typeface="Arial"/>
              <a:buNone/>
              <a:defRPr sz="800" b="0" i="0" u="none" strike="noStrike" cap="none">
                <a:solidFill>
                  <a:schemeClr val="lt1"/>
                </a:solidFill>
                <a:latin typeface="Arial"/>
                <a:ea typeface="Arial"/>
                <a:cs typeface="Arial"/>
                <a:sym typeface="Arial"/>
              </a:defRPr>
            </a:lvl6pPr>
            <a:lvl7pPr marL="0" marR="0" lvl="6" indent="0" algn="r" rtl="0">
              <a:lnSpc>
                <a:spcPct val="100000"/>
              </a:lnSpc>
              <a:spcBef>
                <a:spcPts val="0"/>
              </a:spcBef>
              <a:spcAft>
                <a:spcPts val="0"/>
              </a:spcAft>
              <a:buClr>
                <a:schemeClr val="lt1"/>
              </a:buClr>
              <a:buSzPts val="200"/>
              <a:buFont typeface="Arial"/>
              <a:buNone/>
              <a:defRPr sz="800" b="0" i="0" u="none" strike="noStrike" cap="none">
                <a:solidFill>
                  <a:schemeClr val="lt1"/>
                </a:solidFill>
                <a:latin typeface="Arial"/>
                <a:ea typeface="Arial"/>
                <a:cs typeface="Arial"/>
                <a:sym typeface="Arial"/>
              </a:defRPr>
            </a:lvl7pPr>
            <a:lvl8pPr marL="0" marR="0" lvl="7" indent="0" algn="r" rtl="0">
              <a:lnSpc>
                <a:spcPct val="100000"/>
              </a:lnSpc>
              <a:spcBef>
                <a:spcPts val="0"/>
              </a:spcBef>
              <a:spcAft>
                <a:spcPts val="0"/>
              </a:spcAft>
              <a:buClr>
                <a:schemeClr val="lt1"/>
              </a:buClr>
              <a:buSzPts val="200"/>
              <a:buFont typeface="Arial"/>
              <a:buNone/>
              <a:defRPr sz="800" b="0" i="0" u="none" strike="noStrike" cap="none">
                <a:solidFill>
                  <a:schemeClr val="lt1"/>
                </a:solidFill>
                <a:latin typeface="Arial"/>
                <a:ea typeface="Arial"/>
                <a:cs typeface="Arial"/>
                <a:sym typeface="Arial"/>
              </a:defRPr>
            </a:lvl8pPr>
            <a:lvl9pPr marL="0" marR="0" lvl="8" indent="0" algn="r" rtl="0">
              <a:lnSpc>
                <a:spcPct val="100000"/>
              </a:lnSpc>
              <a:spcBef>
                <a:spcPts val="0"/>
              </a:spcBef>
              <a:spcAft>
                <a:spcPts val="0"/>
              </a:spcAft>
              <a:buClr>
                <a:schemeClr val="lt1"/>
              </a:buClr>
              <a:buSzPts val="200"/>
              <a:buFont typeface="Arial"/>
              <a:buNone/>
              <a:defRPr sz="8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1108" name="Google Shape;1108;p117"/>
          <p:cNvSpPr txBox="1">
            <a:spLocks noGrp="1"/>
          </p:cNvSpPr>
          <p:nvPr>
            <p:ph type="title"/>
          </p:nvPr>
        </p:nvSpPr>
        <p:spPr>
          <a:xfrm>
            <a:off x="309563" y="2275114"/>
            <a:ext cx="2653500" cy="615600"/>
          </a:xfrm>
          <a:prstGeom prst="rect">
            <a:avLst/>
          </a:prstGeom>
          <a:noFill/>
          <a:ln>
            <a:noFill/>
          </a:ln>
        </p:spPr>
        <p:txBody>
          <a:bodyPr spcFirstLastPara="1" wrap="square" lIns="91425" tIns="91425" rIns="91425" bIns="91425" anchor="b" anchorCtr="0">
            <a:noAutofit/>
          </a:bodyPr>
          <a:lstStyle>
            <a:lvl1pPr marR="0" lvl="0" algn="l" rtl="0">
              <a:lnSpc>
                <a:spcPct val="100000"/>
              </a:lnSpc>
              <a:spcBef>
                <a:spcPts val="0"/>
              </a:spcBef>
              <a:spcAft>
                <a:spcPts val="0"/>
              </a:spcAft>
              <a:buClr>
                <a:schemeClr val="lt1"/>
              </a:buClr>
              <a:buSzPts val="2000"/>
              <a:buFont typeface="Georgia"/>
              <a:buNone/>
              <a:defRPr sz="2000" b="0" i="0" u="none" strike="noStrike" cap="none">
                <a:solidFill>
                  <a:schemeClr val="lt1"/>
                </a:solidFill>
                <a:latin typeface="Georgia"/>
                <a:ea typeface="Georgia"/>
                <a:cs typeface="Georgia"/>
                <a:sym typeface="Georgia"/>
              </a:defRPr>
            </a:lvl1pPr>
            <a:lvl2pPr lvl="1" rtl="0">
              <a:spcBef>
                <a:spcPts val="0"/>
              </a:spcBef>
              <a:spcAft>
                <a:spcPts val="0"/>
              </a:spcAft>
              <a:buSzPts val="1800"/>
              <a:buFont typeface="Arial"/>
              <a:buNone/>
              <a:defRPr sz="1800"/>
            </a:lvl2pPr>
            <a:lvl3pPr lvl="2" rtl="0">
              <a:spcBef>
                <a:spcPts val="0"/>
              </a:spcBef>
              <a:spcAft>
                <a:spcPts val="0"/>
              </a:spcAft>
              <a:buSzPts val="1800"/>
              <a:buFont typeface="Arial"/>
              <a:buNone/>
              <a:defRPr sz="1800"/>
            </a:lvl3pPr>
            <a:lvl4pPr lvl="3" rtl="0">
              <a:spcBef>
                <a:spcPts val="0"/>
              </a:spcBef>
              <a:spcAft>
                <a:spcPts val="0"/>
              </a:spcAft>
              <a:buSzPts val="1800"/>
              <a:buFont typeface="Arial"/>
              <a:buNone/>
              <a:defRPr sz="1800"/>
            </a:lvl4pPr>
            <a:lvl5pPr lvl="4" rtl="0">
              <a:spcBef>
                <a:spcPts val="0"/>
              </a:spcBef>
              <a:spcAft>
                <a:spcPts val="0"/>
              </a:spcAft>
              <a:buSzPts val="1800"/>
              <a:buFont typeface="Arial"/>
              <a:buNone/>
              <a:defRPr sz="1800"/>
            </a:lvl5pPr>
            <a:lvl6pPr lvl="5" rtl="0">
              <a:spcBef>
                <a:spcPts val="0"/>
              </a:spcBef>
              <a:spcAft>
                <a:spcPts val="0"/>
              </a:spcAft>
              <a:buSzPts val="1800"/>
              <a:buFont typeface="Arial"/>
              <a:buNone/>
              <a:defRPr sz="1800"/>
            </a:lvl6pPr>
            <a:lvl7pPr lvl="6" rtl="0">
              <a:spcBef>
                <a:spcPts val="0"/>
              </a:spcBef>
              <a:spcAft>
                <a:spcPts val="0"/>
              </a:spcAft>
              <a:buSzPts val="1800"/>
              <a:buFont typeface="Arial"/>
              <a:buNone/>
              <a:defRPr sz="1800"/>
            </a:lvl7pPr>
            <a:lvl8pPr lvl="7" rtl="0">
              <a:spcBef>
                <a:spcPts val="0"/>
              </a:spcBef>
              <a:spcAft>
                <a:spcPts val="0"/>
              </a:spcAft>
              <a:buSzPts val="1800"/>
              <a:buFont typeface="Arial"/>
              <a:buNone/>
              <a:defRPr sz="1800"/>
            </a:lvl8pPr>
            <a:lvl9pPr lvl="8" rtl="0">
              <a:spcBef>
                <a:spcPts val="0"/>
              </a:spcBef>
              <a:spcAft>
                <a:spcPts val="0"/>
              </a:spcAft>
              <a:buSzPts val="1800"/>
              <a:buFont typeface="Arial"/>
              <a:buNone/>
              <a:defRPr sz="1800"/>
            </a:lvl9pPr>
          </a:lstStyle>
          <a:p>
            <a:endParaRPr/>
          </a:p>
        </p:txBody>
      </p:sp>
      <p:sp>
        <p:nvSpPr>
          <p:cNvPr id="1109" name="Google Shape;1109;p117"/>
          <p:cNvSpPr txBox="1">
            <a:spLocks noGrp="1"/>
          </p:cNvSpPr>
          <p:nvPr>
            <p:ph type="body" idx="1"/>
          </p:nvPr>
        </p:nvSpPr>
        <p:spPr>
          <a:xfrm>
            <a:off x="311944" y="3063134"/>
            <a:ext cx="2445000" cy="1662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20000"/>
              </a:lnSpc>
              <a:spcBef>
                <a:spcPts val="0"/>
              </a:spcBef>
              <a:spcAft>
                <a:spcPts val="0"/>
              </a:spcAft>
              <a:buClr>
                <a:schemeClr val="lt1"/>
              </a:buClr>
              <a:buSzPts val="900"/>
              <a:buFont typeface="Noto Sans Symbols"/>
              <a:buNone/>
              <a:defRPr sz="900" b="0" i="0" u="none" strike="noStrike" cap="none">
                <a:solidFill>
                  <a:schemeClr val="lt1"/>
                </a:solidFill>
                <a:latin typeface="Arial"/>
                <a:ea typeface="Arial"/>
                <a:cs typeface="Arial"/>
                <a:sym typeface="Arial"/>
              </a:defRPr>
            </a:lvl1pPr>
            <a:lvl2pPr marL="914400" marR="0" lvl="1" indent="-228600" algn="l" rtl="0">
              <a:lnSpc>
                <a:spcPct val="100000"/>
              </a:lnSpc>
              <a:spcBef>
                <a:spcPts val="360"/>
              </a:spcBef>
              <a:spcAft>
                <a:spcPts val="0"/>
              </a:spcAft>
              <a:buClr>
                <a:srgbClr val="888888"/>
              </a:buClr>
              <a:buSzPts val="1800"/>
              <a:buFont typeface="Noto Sans Symbols"/>
              <a:buNone/>
              <a:defRPr sz="1800" b="0" i="0" u="none" strike="noStrike" cap="none">
                <a:solidFill>
                  <a:srgbClr val="888888"/>
                </a:solidFill>
                <a:latin typeface="Arial"/>
                <a:ea typeface="Arial"/>
                <a:cs typeface="Arial"/>
                <a:sym typeface="Arial"/>
              </a:defRPr>
            </a:lvl2pPr>
            <a:lvl3pPr marL="1371600" marR="0" lvl="2" indent="-228600" algn="l"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rial"/>
                <a:ea typeface="Arial"/>
                <a:cs typeface="Arial"/>
                <a:sym typeface="Arial"/>
              </a:defRPr>
            </a:lvl3pPr>
            <a:lvl4pPr marL="1828800" marR="0" lvl="3" indent="-228600" algn="l" rtl="0">
              <a:lnSpc>
                <a:spcPct val="100000"/>
              </a:lnSpc>
              <a:spcBef>
                <a:spcPts val="280"/>
              </a:spcBef>
              <a:spcAft>
                <a:spcPts val="0"/>
              </a:spcAft>
              <a:buClr>
                <a:srgbClr val="888888"/>
              </a:buClr>
              <a:buSzPts val="1400"/>
              <a:buFont typeface="Arial"/>
              <a:buNone/>
              <a:defRPr sz="1400" b="0" i="0" u="none" strike="noStrike" cap="none">
                <a:solidFill>
                  <a:srgbClr val="888888"/>
                </a:solidFill>
                <a:latin typeface="Arial"/>
                <a:ea typeface="Arial"/>
                <a:cs typeface="Arial"/>
                <a:sym typeface="Arial"/>
              </a:defRPr>
            </a:lvl4pPr>
            <a:lvl5pPr marL="2286000" marR="0" lvl="4" indent="-228600" algn="l" rtl="0">
              <a:lnSpc>
                <a:spcPct val="100000"/>
              </a:lnSpc>
              <a:spcBef>
                <a:spcPts val="280"/>
              </a:spcBef>
              <a:spcAft>
                <a:spcPts val="0"/>
              </a:spcAft>
              <a:buClr>
                <a:srgbClr val="888888"/>
              </a:buClr>
              <a:buSzPts val="1400"/>
              <a:buFont typeface="Arial"/>
              <a:buNone/>
              <a:defRPr sz="1400" b="0" i="0" u="none" strike="noStrike" cap="none">
                <a:solidFill>
                  <a:srgbClr val="888888"/>
                </a:solidFill>
                <a:latin typeface="Arial"/>
                <a:ea typeface="Arial"/>
                <a:cs typeface="Arial"/>
                <a:sym typeface="Arial"/>
              </a:defRPr>
            </a:lvl5pPr>
            <a:lvl6pPr marL="2743200" marR="0" lvl="5" indent="-228600" algn="l" rtl="0">
              <a:lnSpc>
                <a:spcPct val="100000"/>
              </a:lnSpc>
              <a:spcBef>
                <a:spcPts val="280"/>
              </a:spcBef>
              <a:spcAft>
                <a:spcPts val="0"/>
              </a:spcAft>
              <a:buClr>
                <a:srgbClr val="888888"/>
              </a:buClr>
              <a:buSzPts val="1400"/>
              <a:buFont typeface="Arial"/>
              <a:buNone/>
              <a:defRPr sz="1400" b="0" i="0" u="none" strike="noStrike" cap="none">
                <a:solidFill>
                  <a:srgbClr val="888888"/>
                </a:solidFill>
                <a:latin typeface="Arial"/>
                <a:ea typeface="Arial"/>
                <a:cs typeface="Arial"/>
                <a:sym typeface="Arial"/>
              </a:defRPr>
            </a:lvl6pPr>
            <a:lvl7pPr marL="3200400" marR="0" lvl="6" indent="-228600" algn="l" rtl="0">
              <a:lnSpc>
                <a:spcPct val="100000"/>
              </a:lnSpc>
              <a:spcBef>
                <a:spcPts val="280"/>
              </a:spcBef>
              <a:spcAft>
                <a:spcPts val="0"/>
              </a:spcAft>
              <a:buClr>
                <a:srgbClr val="888888"/>
              </a:buClr>
              <a:buSzPts val="1400"/>
              <a:buFont typeface="Arial"/>
              <a:buNone/>
              <a:defRPr sz="1400" b="0" i="0" u="none" strike="noStrike" cap="none">
                <a:solidFill>
                  <a:srgbClr val="888888"/>
                </a:solidFill>
                <a:latin typeface="Arial"/>
                <a:ea typeface="Arial"/>
                <a:cs typeface="Arial"/>
                <a:sym typeface="Arial"/>
              </a:defRPr>
            </a:lvl7pPr>
            <a:lvl8pPr marL="3657600" marR="0" lvl="7" indent="-228600" algn="l" rtl="0">
              <a:lnSpc>
                <a:spcPct val="100000"/>
              </a:lnSpc>
              <a:spcBef>
                <a:spcPts val="280"/>
              </a:spcBef>
              <a:spcAft>
                <a:spcPts val="0"/>
              </a:spcAft>
              <a:buClr>
                <a:srgbClr val="888888"/>
              </a:buClr>
              <a:buSzPts val="1400"/>
              <a:buFont typeface="Arial"/>
              <a:buNone/>
              <a:defRPr sz="1400" b="0" i="0" u="none" strike="noStrike" cap="none">
                <a:solidFill>
                  <a:srgbClr val="888888"/>
                </a:solidFill>
                <a:latin typeface="Arial"/>
                <a:ea typeface="Arial"/>
                <a:cs typeface="Arial"/>
                <a:sym typeface="Arial"/>
              </a:defRPr>
            </a:lvl8pPr>
            <a:lvl9pPr marL="4114800" marR="0" lvl="8" indent="-228600" algn="l" rtl="0">
              <a:lnSpc>
                <a:spcPct val="100000"/>
              </a:lnSpc>
              <a:spcBef>
                <a:spcPts val="280"/>
              </a:spcBef>
              <a:spcAft>
                <a:spcPts val="0"/>
              </a:spcAft>
              <a:buClr>
                <a:srgbClr val="888888"/>
              </a:buClr>
              <a:buSzPts val="1400"/>
              <a:buFont typeface="Arial"/>
              <a:buNone/>
              <a:defRPr sz="1400" b="0" i="0" u="none" strike="noStrike" cap="none">
                <a:solidFill>
                  <a:srgbClr val="888888"/>
                </a:solidFill>
                <a:latin typeface="Arial"/>
                <a:ea typeface="Arial"/>
                <a:cs typeface="Arial"/>
                <a:sym typeface="Arial"/>
              </a:defRPr>
            </a:lvl9pPr>
          </a:lstStyle>
          <a:p>
            <a:endParaRPr/>
          </a:p>
        </p:txBody>
      </p:sp>
      <p:sp>
        <p:nvSpPr>
          <p:cNvPr id="1110" name="Google Shape;1110;p117"/>
          <p:cNvSpPr/>
          <p:nvPr/>
        </p:nvSpPr>
        <p:spPr>
          <a:xfrm rot="-5400000">
            <a:off x="553243" y="2522081"/>
            <a:ext cx="5138700" cy="101700"/>
          </a:xfrm>
          <a:custGeom>
            <a:avLst/>
            <a:gdLst/>
            <a:ahLst/>
            <a:cxnLst/>
            <a:rect l="l" t="t" r="r" b="b"/>
            <a:pathLst>
              <a:path w="120000" h="120000" extrusionOk="0">
                <a:moveTo>
                  <a:pt x="120000" y="0"/>
                </a:moveTo>
                <a:lnTo>
                  <a:pt x="61540" y="5628"/>
                </a:lnTo>
                <a:cubicBezTo>
                  <a:pt x="60929" y="43752"/>
                  <a:pt x="60300" y="81876"/>
                  <a:pt x="59670" y="120000"/>
                </a:cubicBezTo>
                <a:cubicBezTo>
                  <a:pt x="58965" y="81876"/>
                  <a:pt x="58269" y="43752"/>
                  <a:pt x="57553" y="5628"/>
                </a:cubicBezTo>
                <a:lnTo>
                  <a:pt x="0" y="5628"/>
                </a:lnTo>
              </a:path>
            </a:pathLst>
          </a:custGeom>
          <a:noFill/>
          <a:ln w="9525" cap="rnd"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Tree>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matchingName="Title and Content Small">
  <p:cSld name="Title and Content Small">
    <p:spTree>
      <p:nvGrpSpPr>
        <p:cNvPr id="1" name="Shape 1111"/>
        <p:cNvGrpSpPr/>
        <p:nvPr/>
      </p:nvGrpSpPr>
      <p:grpSpPr>
        <a:xfrm>
          <a:off x="0" y="0"/>
          <a:ext cx="0" cy="0"/>
          <a:chOff x="0" y="0"/>
          <a:chExt cx="0" cy="0"/>
        </a:xfrm>
      </p:grpSpPr>
      <p:sp>
        <p:nvSpPr>
          <p:cNvPr id="1112" name="Google Shape;1112;p118"/>
          <p:cNvSpPr txBox="1">
            <a:spLocks noGrp="1"/>
          </p:cNvSpPr>
          <p:nvPr>
            <p:ph type="title"/>
          </p:nvPr>
        </p:nvSpPr>
        <p:spPr>
          <a:xfrm>
            <a:off x="309562" y="530352"/>
            <a:ext cx="8524800" cy="307800"/>
          </a:xfrm>
          <a:prstGeom prst="rect">
            <a:avLst/>
          </a:prstGeom>
          <a:noFill/>
          <a:ln>
            <a:noFill/>
          </a:ln>
        </p:spPr>
        <p:txBody>
          <a:bodyPr spcFirstLastPara="1" wrap="square" lIns="91425" tIns="91425" rIns="91425" bIns="91425" anchor="b" anchorCtr="0">
            <a:noAutofit/>
          </a:bodyPr>
          <a:lstStyle>
            <a:lvl1pPr marR="0" lvl="0" algn="l" rtl="0">
              <a:lnSpc>
                <a:spcPct val="100000"/>
              </a:lnSpc>
              <a:spcBef>
                <a:spcPts val="0"/>
              </a:spcBef>
              <a:spcAft>
                <a:spcPts val="0"/>
              </a:spcAft>
              <a:buClr>
                <a:schemeClr val="dk1"/>
              </a:buClr>
              <a:buSzPts val="2000"/>
              <a:buFont typeface="Georgia"/>
              <a:buNone/>
              <a:defRPr sz="2000" b="0" i="0" u="none" strike="noStrike" cap="none">
                <a:solidFill>
                  <a:schemeClr val="dk1"/>
                </a:solidFill>
                <a:latin typeface="Georgia"/>
                <a:ea typeface="Georgia"/>
                <a:cs typeface="Georgia"/>
                <a:sym typeface="Georgia"/>
              </a:defRPr>
            </a:lvl1pPr>
            <a:lvl2pPr lvl="1" rtl="0">
              <a:spcBef>
                <a:spcPts val="0"/>
              </a:spcBef>
              <a:spcAft>
                <a:spcPts val="0"/>
              </a:spcAft>
              <a:buSzPts val="1800"/>
              <a:buFont typeface="Arial"/>
              <a:buNone/>
              <a:defRPr sz="1800"/>
            </a:lvl2pPr>
            <a:lvl3pPr lvl="2" rtl="0">
              <a:spcBef>
                <a:spcPts val="0"/>
              </a:spcBef>
              <a:spcAft>
                <a:spcPts val="0"/>
              </a:spcAft>
              <a:buSzPts val="1800"/>
              <a:buFont typeface="Arial"/>
              <a:buNone/>
              <a:defRPr sz="1800"/>
            </a:lvl3pPr>
            <a:lvl4pPr lvl="3" rtl="0">
              <a:spcBef>
                <a:spcPts val="0"/>
              </a:spcBef>
              <a:spcAft>
                <a:spcPts val="0"/>
              </a:spcAft>
              <a:buSzPts val="1800"/>
              <a:buFont typeface="Arial"/>
              <a:buNone/>
              <a:defRPr sz="1800"/>
            </a:lvl4pPr>
            <a:lvl5pPr lvl="4" rtl="0">
              <a:spcBef>
                <a:spcPts val="0"/>
              </a:spcBef>
              <a:spcAft>
                <a:spcPts val="0"/>
              </a:spcAft>
              <a:buSzPts val="1800"/>
              <a:buFont typeface="Arial"/>
              <a:buNone/>
              <a:defRPr sz="1800"/>
            </a:lvl5pPr>
            <a:lvl6pPr lvl="5" rtl="0">
              <a:spcBef>
                <a:spcPts val="0"/>
              </a:spcBef>
              <a:spcAft>
                <a:spcPts val="0"/>
              </a:spcAft>
              <a:buSzPts val="1800"/>
              <a:buFont typeface="Arial"/>
              <a:buNone/>
              <a:defRPr sz="1800"/>
            </a:lvl6pPr>
            <a:lvl7pPr lvl="6" rtl="0">
              <a:spcBef>
                <a:spcPts val="0"/>
              </a:spcBef>
              <a:spcAft>
                <a:spcPts val="0"/>
              </a:spcAft>
              <a:buSzPts val="1800"/>
              <a:buFont typeface="Arial"/>
              <a:buNone/>
              <a:defRPr sz="1800"/>
            </a:lvl7pPr>
            <a:lvl8pPr lvl="7" rtl="0">
              <a:spcBef>
                <a:spcPts val="0"/>
              </a:spcBef>
              <a:spcAft>
                <a:spcPts val="0"/>
              </a:spcAft>
              <a:buSzPts val="1800"/>
              <a:buFont typeface="Arial"/>
              <a:buNone/>
              <a:defRPr sz="1800"/>
            </a:lvl8pPr>
            <a:lvl9pPr lvl="8" rtl="0">
              <a:spcBef>
                <a:spcPts val="0"/>
              </a:spcBef>
              <a:spcAft>
                <a:spcPts val="0"/>
              </a:spcAft>
              <a:buSzPts val="1800"/>
              <a:buFont typeface="Arial"/>
              <a:buNone/>
              <a:defRPr sz="1800"/>
            </a:lvl9pPr>
          </a:lstStyle>
          <a:p>
            <a:endParaRPr/>
          </a:p>
        </p:txBody>
      </p:sp>
      <p:sp>
        <p:nvSpPr>
          <p:cNvPr id="1113" name="Google Shape;1113;p118"/>
          <p:cNvSpPr txBox="1">
            <a:spLocks noGrp="1"/>
          </p:cNvSpPr>
          <p:nvPr>
            <p:ph type="body" idx="1"/>
          </p:nvPr>
        </p:nvSpPr>
        <p:spPr>
          <a:xfrm>
            <a:off x="309563" y="1308039"/>
            <a:ext cx="5579700" cy="11751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10000"/>
              </a:lnSpc>
              <a:spcBef>
                <a:spcPts val="1800"/>
              </a:spcBef>
              <a:spcAft>
                <a:spcPts val="0"/>
              </a:spcAft>
              <a:buClr>
                <a:schemeClr val="lt2"/>
              </a:buClr>
              <a:buSzPts val="2000"/>
              <a:buFont typeface="Arial"/>
              <a:buNone/>
              <a:defRPr sz="2000" b="0" i="0" u="none" strike="noStrike" cap="none">
                <a:solidFill>
                  <a:schemeClr val="lt2"/>
                </a:solidFill>
                <a:latin typeface="Georgia"/>
                <a:ea typeface="Georgia"/>
                <a:cs typeface="Georgia"/>
                <a:sym typeface="Georgia"/>
              </a:defRPr>
            </a:lvl1pPr>
            <a:lvl2pPr marL="914400" marR="0" lvl="1" indent="-228600" algn="l" rtl="0">
              <a:lnSpc>
                <a:spcPct val="100000"/>
              </a:lnSpc>
              <a:spcBef>
                <a:spcPts val="600"/>
              </a:spcBef>
              <a:spcAft>
                <a:spcPts val="0"/>
              </a:spcAft>
              <a:buClr>
                <a:schemeClr val="lt2"/>
              </a:buClr>
              <a:buSzPts val="1400"/>
              <a:buFont typeface="Noto Sans Symbols"/>
              <a:buNone/>
              <a:defRPr sz="1400" b="0" i="0" u="none" strike="noStrike" cap="none">
                <a:solidFill>
                  <a:schemeClr val="lt2"/>
                </a:solidFill>
                <a:latin typeface="Georgia"/>
                <a:ea typeface="Georgia"/>
                <a:cs typeface="Georgia"/>
                <a:sym typeface="Georgia"/>
              </a:defRPr>
            </a:lvl2pPr>
            <a:lvl3pPr marL="1371600" marR="0" lvl="2" indent="-285750" algn="l" rtl="0">
              <a:lnSpc>
                <a:spcPct val="100000"/>
              </a:lnSpc>
              <a:spcBef>
                <a:spcPts val="180"/>
              </a:spcBef>
              <a:spcAft>
                <a:spcPts val="0"/>
              </a:spcAft>
              <a:buClr>
                <a:schemeClr val="lt2"/>
              </a:buClr>
              <a:buSzPts val="900"/>
              <a:buFont typeface="Arial"/>
              <a:buChar char="–"/>
              <a:defRPr sz="900" b="0" i="0" u="none" strike="noStrike" cap="none">
                <a:solidFill>
                  <a:schemeClr val="lt2"/>
                </a:solidFill>
                <a:latin typeface="Arial"/>
                <a:ea typeface="Arial"/>
                <a:cs typeface="Arial"/>
                <a:sym typeface="Arial"/>
              </a:defRPr>
            </a:lvl3pPr>
            <a:lvl4pPr marL="1828800" marR="0" lvl="3" indent="-279400" algn="l" rtl="0">
              <a:lnSpc>
                <a:spcPct val="100000"/>
              </a:lnSpc>
              <a:spcBef>
                <a:spcPts val="160"/>
              </a:spcBef>
              <a:spcAft>
                <a:spcPts val="0"/>
              </a:spcAft>
              <a:buClr>
                <a:schemeClr val="lt2"/>
              </a:buClr>
              <a:buSzPts val="800"/>
              <a:buFont typeface="Arial"/>
              <a:buChar char="•"/>
              <a:defRPr sz="800" b="0" i="0" u="none" strike="noStrike" cap="none">
                <a:solidFill>
                  <a:schemeClr val="lt2"/>
                </a:solidFill>
                <a:latin typeface="Arial"/>
                <a:ea typeface="Arial"/>
                <a:cs typeface="Arial"/>
                <a:sym typeface="Arial"/>
              </a:defRPr>
            </a:lvl4pPr>
            <a:lvl5pPr marL="2286000" marR="0" lvl="4" indent="-273050" algn="l" rtl="0">
              <a:lnSpc>
                <a:spcPct val="100000"/>
              </a:lnSpc>
              <a:spcBef>
                <a:spcPts val="140"/>
              </a:spcBef>
              <a:spcAft>
                <a:spcPts val="0"/>
              </a:spcAft>
              <a:buClr>
                <a:schemeClr val="lt2"/>
              </a:buClr>
              <a:buSzPts val="700"/>
              <a:buFont typeface="Arial"/>
              <a:buChar char="–"/>
              <a:defRPr sz="700" b="0" i="0" u="none" strike="noStrike" cap="none">
                <a:solidFill>
                  <a:schemeClr val="lt2"/>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114" name="Google Shape;1114;p118"/>
          <p:cNvSpPr txBox="1">
            <a:spLocks noGrp="1"/>
          </p:cNvSpPr>
          <p:nvPr>
            <p:ph type="dt" idx="10"/>
          </p:nvPr>
        </p:nvSpPr>
        <p:spPr>
          <a:xfrm>
            <a:off x="424070" y="5276020"/>
            <a:ext cx="2133600" cy="273900"/>
          </a:xfrm>
          <a:prstGeom prst="rect">
            <a:avLst/>
          </a:prstGeom>
          <a:noFill/>
          <a:ln>
            <a:noFill/>
          </a:ln>
        </p:spPr>
        <p:txBody>
          <a:bodyPr spcFirstLastPara="1" wrap="square" lIns="91425" tIns="91425" rIns="91425" bIns="91425" anchor="ctr" anchorCtr="0">
            <a:noAutofit/>
          </a:bodyPr>
          <a:lstStyle>
            <a:lvl1pPr marR="0" lvl="0" algn="l" rtl="0">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9pPr>
          </a:lstStyle>
          <a:p>
            <a:endParaRPr/>
          </a:p>
        </p:txBody>
      </p:sp>
      <p:sp>
        <p:nvSpPr>
          <p:cNvPr id="1115" name="Google Shape;1115;p118"/>
          <p:cNvSpPr txBox="1">
            <a:spLocks noGrp="1"/>
          </p:cNvSpPr>
          <p:nvPr>
            <p:ph type="ftr" idx="11"/>
          </p:nvPr>
        </p:nvSpPr>
        <p:spPr>
          <a:xfrm>
            <a:off x="311944" y="4901878"/>
            <a:ext cx="2895600" cy="92400"/>
          </a:xfrm>
          <a:prstGeom prst="rect">
            <a:avLst/>
          </a:prstGeom>
          <a:noFill/>
          <a:ln>
            <a:noFill/>
          </a:ln>
        </p:spPr>
        <p:txBody>
          <a:bodyPr spcFirstLastPara="1" wrap="square" lIns="91425" tIns="91425" rIns="91425" bIns="91425" anchor="ctr" anchorCtr="0">
            <a:noAutofit/>
          </a:bodyPr>
          <a:lstStyle>
            <a:lvl1pPr marR="0" lvl="0" algn="l" rtl="0">
              <a:lnSpc>
                <a:spcPct val="100000"/>
              </a:lnSpc>
              <a:spcBef>
                <a:spcPts val="0"/>
              </a:spcBef>
              <a:spcAft>
                <a:spcPts val="0"/>
              </a:spcAft>
              <a:buClr>
                <a:schemeClr val="lt2"/>
              </a:buClr>
              <a:buSzPts val="600"/>
              <a:buFont typeface="Arial"/>
              <a:buNone/>
              <a:defRPr sz="600" b="0" i="0" u="none" strike="noStrike" cap="none">
                <a:solidFill>
                  <a:schemeClr val="lt2"/>
                </a:solidFill>
                <a:latin typeface="Arial"/>
                <a:ea typeface="Arial"/>
                <a:cs typeface="Arial"/>
                <a:sym typeface="Arial"/>
              </a:defRPr>
            </a:lvl1pPr>
            <a:lvl2pPr marR="0" lvl="1"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9pPr>
          </a:lstStyle>
          <a:p>
            <a:endParaRPr/>
          </a:p>
        </p:txBody>
      </p:sp>
      <p:sp>
        <p:nvSpPr>
          <p:cNvPr id="1116" name="Google Shape;1116;p118"/>
          <p:cNvSpPr txBox="1">
            <a:spLocks noGrp="1"/>
          </p:cNvSpPr>
          <p:nvPr>
            <p:ph type="sldNum" idx="12"/>
          </p:nvPr>
        </p:nvSpPr>
        <p:spPr>
          <a:xfrm>
            <a:off x="6700838" y="4770007"/>
            <a:ext cx="2133600" cy="123000"/>
          </a:xfrm>
          <a:prstGeom prst="rect">
            <a:avLst/>
          </a:prstGeom>
          <a:noFill/>
          <a:ln>
            <a:noFill/>
          </a:ln>
        </p:spPr>
        <p:txBody>
          <a:bodyPr spcFirstLastPara="1" wrap="square" lIns="0" tIns="0" rIns="0" bIns="0" anchor="ctr" anchorCtr="0">
            <a:noAutofit/>
          </a:bodyPr>
          <a:lstStyle>
            <a:lvl1pPr marL="0" marR="0" lvl="0" indent="0" algn="r" rtl="0">
              <a:lnSpc>
                <a:spcPct val="100000"/>
              </a:lnSpc>
              <a:spcBef>
                <a:spcPts val="0"/>
              </a:spcBef>
              <a:spcAft>
                <a:spcPts val="0"/>
              </a:spcAft>
              <a:buClr>
                <a:schemeClr val="dk1"/>
              </a:buClr>
              <a:buSzPts val="200"/>
              <a:buFont typeface="Arial"/>
              <a:buNone/>
              <a:defRPr sz="800" b="0" i="0" u="none" strike="noStrike" cap="none">
                <a:solidFill>
                  <a:schemeClr val="dk1"/>
                </a:solidFill>
                <a:latin typeface="Arial"/>
                <a:ea typeface="Arial"/>
                <a:cs typeface="Arial"/>
                <a:sym typeface="Arial"/>
              </a:defRPr>
            </a:lvl1pPr>
            <a:lvl2pPr marL="0" marR="0" lvl="1" indent="0" algn="r" rtl="0">
              <a:lnSpc>
                <a:spcPct val="100000"/>
              </a:lnSpc>
              <a:spcBef>
                <a:spcPts val="0"/>
              </a:spcBef>
              <a:spcAft>
                <a:spcPts val="0"/>
              </a:spcAft>
              <a:buClr>
                <a:schemeClr val="dk1"/>
              </a:buClr>
              <a:buSzPts val="200"/>
              <a:buFont typeface="Arial"/>
              <a:buNone/>
              <a:defRPr sz="800" b="0" i="0" u="none" strike="noStrike" cap="none">
                <a:solidFill>
                  <a:schemeClr val="dk1"/>
                </a:solidFill>
                <a:latin typeface="Arial"/>
                <a:ea typeface="Arial"/>
                <a:cs typeface="Arial"/>
                <a:sym typeface="Arial"/>
              </a:defRPr>
            </a:lvl2pPr>
            <a:lvl3pPr marL="0" marR="0" lvl="2" indent="0" algn="r" rtl="0">
              <a:lnSpc>
                <a:spcPct val="100000"/>
              </a:lnSpc>
              <a:spcBef>
                <a:spcPts val="0"/>
              </a:spcBef>
              <a:spcAft>
                <a:spcPts val="0"/>
              </a:spcAft>
              <a:buClr>
                <a:schemeClr val="dk1"/>
              </a:buClr>
              <a:buSzPts val="200"/>
              <a:buFont typeface="Arial"/>
              <a:buNone/>
              <a:defRPr sz="800" b="0" i="0" u="none" strike="noStrike" cap="none">
                <a:solidFill>
                  <a:schemeClr val="dk1"/>
                </a:solidFill>
                <a:latin typeface="Arial"/>
                <a:ea typeface="Arial"/>
                <a:cs typeface="Arial"/>
                <a:sym typeface="Arial"/>
              </a:defRPr>
            </a:lvl3pPr>
            <a:lvl4pPr marL="0" marR="0" lvl="3" indent="0" algn="r" rtl="0">
              <a:lnSpc>
                <a:spcPct val="100000"/>
              </a:lnSpc>
              <a:spcBef>
                <a:spcPts val="0"/>
              </a:spcBef>
              <a:spcAft>
                <a:spcPts val="0"/>
              </a:spcAft>
              <a:buClr>
                <a:schemeClr val="dk1"/>
              </a:buClr>
              <a:buSzPts val="200"/>
              <a:buFont typeface="Arial"/>
              <a:buNone/>
              <a:defRPr sz="800" b="0" i="0" u="none" strike="noStrike" cap="none">
                <a:solidFill>
                  <a:schemeClr val="dk1"/>
                </a:solidFill>
                <a:latin typeface="Arial"/>
                <a:ea typeface="Arial"/>
                <a:cs typeface="Arial"/>
                <a:sym typeface="Arial"/>
              </a:defRPr>
            </a:lvl4pPr>
            <a:lvl5pPr marL="0" marR="0" lvl="4" indent="0" algn="r" rtl="0">
              <a:lnSpc>
                <a:spcPct val="100000"/>
              </a:lnSpc>
              <a:spcBef>
                <a:spcPts val="0"/>
              </a:spcBef>
              <a:spcAft>
                <a:spcPts val="0"/>
              </a:spcAft>
              <a:buClr>
                <a:schemeClr val="dk1"/>
              </a:buClr>
              <a:buSzPts val="200"/>
              <a:buFont typeface="Arial"/>
              <a:buNone/>
              <a:defRPr sz="800" b="0" i="0" u="none" strike="noStrike" cap="none">
                <a:solidFill>
                  <a:schemeClr val="dk1"/>
                </a:solidFill>
                <a:latin typeface="Arial"/>
                <a:ea typeface="Arial"/>
                <a:cs typeface="Arial"/>
                <a:sym typeface="Arial"/>
              </a:defRPr>
            </a:lvl5pPr>
            <a:lvl6pPr marL="0" marR="0" lvl="5" indent="0" algn="r" rtl="0">
              <a:lnSpc>
                <a:spcPct val="100000"/>
              </a:lnSpc>
              <a:spcBef>
                <a:spcPts val="0"/>
              </a:spcBef>
              <a:spcAft>
                <a:spcPts val="0"/>
              </a:spcAft>
              <a:buClr>
                <a:schemeClr val="dk1"/>
              </a:buClr>
              <a:buSzPts val="200"/>
              <a:buFont typeface="Arial"/>
              <a:buNone/>
              <a:defRPr sz="800" b="0" i="0" u="none" strike="noStrike" cap="none">
                <a:solidFill>
                  <a:schemeClr val="dk1"/>
                </a:solidFill>
                <a:latin typeface="Arial"/>
                <a:ea typeface="Arial"/>
                <a:cs typeface="Arial"/>
                <a:sym typeface="Arial"/>
              </a:defRPr>
            </a:lvl6pPr>
            <a:lvl7pPr marL="0" marR="0" lvl="6" indent="0" algn="r" rtl="0">
              <a:lnSpc>
                <a:spcPct val="100000"/>
              </a:lnSpc>
              <a:spcBef>
                <a:spcPts val="0"/>
              </a:spcBef>
              <a:spcAft>
                <a:spcPts val="0"/>
              </a:spcAft>
              <a:buClr>
                <a:schemeClr val="dk1"/>
              </a:buClr>
              <a:buSzPts val="200"/>
              <a:buFont typeface="Arial"/>
              <a:buNone/>
              <a:defRPr sz="800" b="0" i="0" u="none" strike="noStrike" cap="none">
                <a:solidFill>
                  <a:schemeClr val="dk1"/>
                </a:solidFill>
                <a:latin typeface="Arial"/>
                <a:ea typeface="Arial"/>
                <a:cs typeface="Arial"/>
                <a:sym typeface="Arial"/>
              </a:defRPr>
            </a:lvl7pPr>
            <a:lvl8pPr marL="0" marR="0" lvl="7" indent="0" algn="r" rtl="0">
              <a:lnSpc>
                <a:spcPct val="100000"/>
              </a:lnSpc>
              <a:spcBef>
                <a:spcPts val="0"/>
              </a:spcBef>
              <a:spcAft>
                <a:spcPts val="0"/>
              </a:spcAft>
              <a:buClr>
                <a:schemeClr val="dk1"/>
              </a:buClr>
              <a:buSzPts val="200"/>
              <a:buFont typeface="Arial"/>
              <a:buNone/>
              <a:defRPr sz="800" b="0" i="0" u="none" strike="noStrike" cap="none">
                <a:solidFill>
                  <a:schemeClr val="dk1"/>
                </a:solidFill>
                <a:latin typeface="Arial"/>
                <a:ea typeface="Arial"/>
                <a:cs typeface="Arial"/>
                <a:sym typeface="Arial"/>
              </a:defRPr>
            </a:lvl8pPr>
            <a:lvl9pPr marL="0" marR="0" lvl="8" indent="0" algn="r" rtl="0">
              <a:lnSpc>
                <a:spcPct val="100000"/>
              </a:lnSpc>
              <a:spcBef>
                <a:spcPts val="0"/>
              </a:spcBef>
              <a:spcAft>
                <a:spcPts val="0"/>
              </a:spcAft>
              <a:buClr>
                <a:schemeClr val="dk1"/>
              </a:buClr>
              <a:buSzPts val="200"/>
              <a:buFont typeface="Arial"/>
              <a:buNone/>
              <a:defRPr sz="8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1117" name="Google Shape;1117;p118"/>
          <p:cNvSpPr>
            <a:spLocks noGrp="1"/>
          </p:cNvSpPr>
          <p:nvPr>
            <p:ph type="pic" idx="2"/>
          </p:nvPr>
        </p:nvSpPr>
        <p:spPr>
          <a:xfrm>
            <a:off x="6076950" y="1333500"/>
            <a:ext cx="2757600" cy="3197100"/>
          </a:xfrm>
          <a:prstGeom prst="rect">
            <a:avLst/>
          </a:prstGeom>
          <a:solidFill>
            <a:srgbClr val="F2F2F2"/>
          </a:solidFill>
          <a:ln>
            <a:noFill/>
          </a:ln>
        </p:spPr>
        <p:txBody>
          <a:bodyPr spcFirstLastPara="1" wrap="square" lIns="91425" tIns="91425" rIns="91425" bIns="91425" anchor="t" anchorCtr="0">
            <a:noAutofit/>
          </a:bodyPr>
          <a:lstStyle>
            <a:lvl1pPr marR="0" lvl="0" algn="l" rtl="0">
              <a:lnSpc>
                <a:spcPct val="100000"/>
              </a:lnSpc>
              <a:spcBef>
                <a:spcPts val="280"/>
              </a:spcBef>
              <a:spcAft>
                <a:spcPts val="0"/>
              </a:spcAft>
              <a:buClr>
                <a:schemeClr val="lt2"/>
              </a:buClr>
              <a:buSzPts val="1400"/>
              <a:buFont typeface="Arial"/>
              <a:buNone/>
              <a:defRPr sz="1400" b="0" i="0" u="none" strike="noStrike" cap="none">
                <a:solidFill>
                  <a:schemeClr val="lt2"/>
                </a:solidFill>
                <a:latin typeface="Georgia"/>
                <a:ea typeface="Georgia"/>
                <a:cs typeface="Georgia"/>
                <a:sym typeface="Georgia"/>
              </a:defRPr>
            </a:lvl1pPr>
            <a:lvl2pPr marR="0" lvl="1" algn="l" rtl="0">
              <a:lnSpc>
                <a:spcPct val="100000"/>
              </a:lnSpc>
              <a:spcBef>
                <a:spcPts val="200"/>
              </a:spcBef>
              <a:spcAft>
                <a:spcPts val="0"/>
              </a:spcAft>
              <a:buClr>
                <a:schemeClr val="lt2"/>
              </a:buClr>
              <a:buSzPts val="1000"/>
              <a:buFont typeface="Noto Sans Symbols"/>
              <a:buChar char="▪"/>
              <a:defRPr sz="1000" b="0" i="0" u="none" strike="noStrike" cap="none">
                <a:solidFill>
                  <a:schemeClr val="lt2"/>
                </a:solidFill>
                <a:latin typeface="Arial"/>
                <a:ea typeface="Arial"/>
                <a:cs typeface="Arial"/>
                <a:sym typeface="Arial"/>
              </a:defRPr>
            </a:lvl2pPr>
            <a:lvl3pPr marR="0" lvl="2" algn="l" rtl="0">
              <a:lnSpc>
                <a:spcPct val="100000"/>
              </a:lnSpc>
              <a:spcBef>
                <a:spcPts val="180"/>
              </a:spcBef>
              <a:spcAft>
                <a:spcPts val="0"/>
              </a:spcAft>
              <a:buClr>
                <a:schemeClr val="lt2"/>
              </a:buClr>
              <a:buSzPts val="900"/>
              <a:buFont typeface="Arial"/>
              <a:buChar char="–"/>
              <a:defRPr sz="900" b="0" i="0" u="none" strike="noStrike" cap="none">
                <a:solidFill>
                  <a:schemeClr val="lt2"/>
                </a:solidFill>
                <a:latin typeface="Arial"/>
                <a:ea typeface="Arial"/>
                <a:cs typeface="Arial"/>
                <a:sym typeface="Arial"/>
              </a:defRPr>
            </a:lvl3pPr>
            <a:lvl4pPr marR="0" lvl="3" algn="l" rtl="0">
              <a:lnSpc>
                <a:spcPct val="100000"/>
              </a:lnSpc>
              <a:spcBef>
                <a:spcPts val="160"/>
              </a:spcBef>
              <a:spcAft>
                <a:spcPts val="0"/>
              </a:spcAft>
              <a:buClr>
                <a:schemeClr val="lt2"/>
              </a:buClr>
              <a:buSzPts val="800"/>
              <a:buFont typeface="Arial"/>
              <a:buChar char="•"/>
              <a:defRPr sz="800" b="0" i="0" u="none" strike="noStrike" cap="none">
                <a:solidFill>
                  <a:schemeClr val="lt2"/>
                </a:solidFill>
                <a:latin typeface="Arial"/>
                <a:ea typeface="Arial"/>
                <a:cs typeface="Arial"/>
                <a:sym typeface="Arial"/>
              </a:defRPr>
            </a:lvl4pPr>
            <a:lvl5pPr marR="0" lvl="4" algn="l" rtl="0">
              <a:lnSpc>
                <a:spcPct val="100000"/>
              </a:lnSpc>
              <a:spcBef>
                <a:spcPts val="140"/>
              </a:spcBef>
              <a:spcAft>
                <a:spcPts val="0"/>
              </a:spcAft>
              <a:buClr>
                <a:schemeClr val="lt2"/>
              </a:buClr>
              <a:buSzPts val="700"/>
              <a:buFont typeface="Arial"/>
              <a:buChar char="–"/>
              <a:defRPr sz="700" b="0" i="0" u="none" strike="noStrike" cap="none">
                <a:solidFill>
                  <a:schemeClr val="lt2"/>
                </a:solidFill>
                <a:latin typeface="Arial"/>
                <a:ea typeface="Arial"/>
                <a:cs typeface="Arial"/>
                <a:sym typeface="Arial"/>
              </a:defRPr>
            </a:lvl5pPr>
            <a:lvl6pPr marR="0" lvl="5"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R="0" lvl="6"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R="0" lvl="7"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R="0" lvl="8"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matchingName="Table of Contents">
  <p:cSld name="Table of Contents">
    <p:spTree>
      <p:nvGrpSpPr>
        <p:cNvPr id="1" name="Shape 1118"/>
        <p:cNvGrpSpPr/>
        <p:nvPr/>
      </p:nvGrpSpPr>
      <p:grpSpPr>
        <a:xfrm>
          <a:off x="0" y="0"/>
          <a:ext cx="0" cy="0"/>
          <a:chOff x="0" y="0"/>
          <a:chExt cx="0" cy="0"/>
        </a:xfrm>
      </p:grpSpPr>
      <p:sp>
        <p:nvSpPr>
          <p:cNvPr id="1119" name="Google Shape;1119;p119"/>
          <p:cNvSpPr txBox="1">
            <a:spLocks noGrp="1"/>
          </p:cNvSpPr>
          <p:nvPr>
            <p:ph type="title"/>
          </p:nvPr>
        </p:nvSpPr>
        <p:spPr>
          <a:xfrm>
            <a:off x="309562" y="388987"/>
            <a:ext cx="8524800" cy="492300"/>
          </a:xfrm>
          <a:prstGeom prst="rect">
            <a:avLst/>
          </a:prstGeom>
          <a:noFill/>
          <a:ln>
            <a:noFill/>
          </a:ln>
        </p:spPr>
        <p:txBody>
          <a:bodyPr spcFirstLastPara="1" wrap="square" lIns="91425" tIns="91425" rIns="91425" bIns="91425" anchor="b" anchorCtr="0">
            <a:noAutofit/>
          </a:bodyPr>
          <a:lstStyle>
            <a:lvl1pPr marR="0" lvl="0" algn="l" rtl="0">
              <a:lnSpc>
                <a:spcPct val="100000"/>
              </a:lnSpc>
              <a:spcBef>
                <a:spcPts val="0"/>
              </a:spcBef>
              <a:spcAft>
                <a:spcPts val="0"/>
              </a:spcAft>
              <a:buClr>
                <a:schemeClr val="dk1"/>
              </a:buClr>
              <a:buSzPts val="3200"/>
              <a:buFont typeface="Georgia"/>
              <a:buNone/>
              <a:defRPr sz="3200" b="0" i="0" u="none" strike="noStrike" cap="none">
                <a:solidFill>
                  <a:schemeClr val="dk1"/>
                </a:solidFill>
                <a:latin typeface="Georgia"/>
                <a:ea typeface="Georgia"/>
                <a:cs typeface="Georgia"/>
                <a:sym typeface="Georgia"/>
              </a:defRPr>
            </a:lvl1pPr>
            <a:lvl2pPr lvl="1" rtl="0">
              <a:spcBef>
                <a:spcPts val="0"/>
              </a:spcBef>
              <a:spcAft>
                <a:spcPts val="0"/>
              </a:spcAft>
              <a:buSzPts val="1800"/>
              <a:buFont typeface="Arial"/>
              <a:buNone/>
              <a:defRPr sz="1800"/>
            </a:lvl2pPr>
            <a:lvl3pPr lvl="2" rtl="0">
              <a:spcBef>
                <a:spcPts val="0"/>
              </a:spcBef>
              <a:spcAft>
                <a:spcPts val="0"/>
              </a:spcAft>
              <a:buSzPts val="1800"/>
              <a:buFont typeface="Arial"/>
              <a:buNone/>
              <a:defRPr sz="1800"/>
            </a:lvl3pPr>
            <a:lvl4pPr lvl="3" rtl="0">
              <a:spcBef>
                <a:spcPts val="0"/>
              </a:spcBef>
              <a:spcAft>
                <a:spcPts val="0"/>
              </a:spcAft>
              <a:buSzPts val="1800"/>
              <a:buFont typeface="Arial"/>
              <a:buNone/>
              <a:defRPr sz="1800"/>
            </a:lvl4pPr>
            <a:lvl5pPr lvl="4" rtl="0">
              <a:spcBef>
                <a:spcPts val="0"/>
              </a:spcBef>
              <a:spcAft>
                <a:spcPts val="0"/>
              </a:spcAft>
              <a:buSzPts val="1800"/>
              <a:buFont typeface="Arial"/>
              <a:buNone/>
              <a:defRPr sz="1800"/>
            </a:lvl5pPr>
            <a:lvl6pPr lvl="5" rtl="0">
              <a:spcBef>
                <a:spcPts val="0"/>
              </a:spcBef>
              <a:spcAft>
                <a:spcPts val="0"/>
              </a:spcAft>
              <a:buSzPts val="1800"/>
              <a:buFont typeface="Arial"/>
              <a:buNone/>
              <a:defRPr sz="1800"/>
            </a:lvl6pPr>
            <a:lvl7pPr lvl="6" rtl="0">
              <a:spcBef>
                <a:spcPts val="0"/>
              </a:spcBef>
              <a:spcAft>
                <a:spcPts val="0"/>
              </a:spcAft>
              <a:buSzPts val="1800"/>
              <a:buFont typeface="Arial"/>
              <a:buNone/>
              <a:defRPr sz="1800"/>
            </a:lvl7pPr>
            <a:lvl8pPr lvl="7" rtl="0">
              <a:spcBef>
                <a:spcPts val="0"/>
              </a:spcBef>
              <a:spcAft>
                <a:spcPts val="0"/>
              </a:spcAft>
              <a:buSzPts val="1800"/>
              <a:buFont typeface="Arial"/>
              <a:buNone/>
              <a:defRPr sz="1800"/>
            </a:lvl8pPr>
            <a:lvl9pPr lvl="8" rtl="0">
              <a:spcBef>
                <a:spcPts val="0"/>
              </a:spcBef>
              <a:spcAft>
                <a:spcPts val="0"/>
              </a:spcAft>
              <a:buSzPts val="1800"/>
              <a:buFont typeface="Arial"/>
              <a:buNone/>
              <a:defRPr sz="1800"/>
            </a:lvl9pPr>
          </a:lstStyle>
          <a:p>
            <a:endParaRPr/>
          </a:p>
        </p:txBody>
      </p:sp>
      <p:sp>
        <p:nvSpPr>
          <p:cNvPr id="1120" name="Google Shape;1120;p119"/>
          <p:cNvSpPr txBox="1">
            <a:spLocks noGrp="1"/>
          </p:cNvSpPr>
          <p:nvPr>
            <p:ph type="body" idx="1"/>
          </p:nvPr>
        </p:nvSpPr>
        <p:spPr>
          <a:xfrm>
            <a:off x="309563" y="3742125"/>
            <a:ext cx="1539900" cy="4587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160"/>
              </a:spcBef>
              <a:spcAft>
                <a:spcPts val="0"/>
              </a:spcAft>
              <a:buClr>
                <a:schemeClr val="dk1"/>
              </a:buClr>
              <a:buSzPts val="800"/>
              <a:buFont typeface="Arial"/>
              <a:buNone/>
              <a:defRPr sz="800" b="0" i="0" u="none" strike="noStrike" cap="none">
                <a:solidFill>
                  <a:schemeClr val="dk1"/>
                </a:solidFill>
                <a:latin typeface="Arial"/>
                <a:ea typeface="Arial"/>
                <a:cs typeface="Arial"/>
                <a:sym typeface="Arial"/>
              </a:defRPr>
            </a:lvl1pPr>
            <a:lvl2pPr marL="914400" marR="0" lvl="1" indent="-292100" algn="l" rtl="0">
              <a:lnSpc>
                <a:spcPct val="100000"/>
              </a:lnSpc>
              <a:spcBef>
                <a:spcPts val="200"/>
              </a:spcBef>
              <a:spcAft>
                <a:spcPts val="0"/>
              </a:spcAft>
              <a:buClr>
                <a:schemeClr val="lt2"/>
              </a:buClr>
              <a:buSzPts val="1000"/>
              <a:buFont typeface="Noto Sans Symbols"/>
              <a:buChar char="▪"/>
              <a:defRPr sz="1000" b="0" i="0" u="none" strike="noStrike" cap="none">
                <a:solidFill>
                  <a:schemeClr val="lt2"/>
                </a:solidFill>
                <a:latin typeface="Arial"/>
                <a:ea typeface="Arial"/>
                <a:cs typeface="Arial"/>
                <a:sym typeface="Arial"/>
              </a:defRPr>
            </a:lvl2pPr>
            <a:lvl3pPr marL="1371600" marR="0" lvl="2" indent="-285750" algn="l" rtl="0">
              <a:lnSpc>
                <a:spcPct val="100000"/>
              </a:lnSpc>
              <a:spcBef>
                <a:spcPts val="180"/>
              </a:spcBef>
              <a:spcAft>
                <a:spcPts val="0"/>
              </a:spcAft>
              <a:buClr>
                <a:schemeClr val="lt2"/>
              </a:buClr>
              <a:buSzPts val="900"/>
              <a:buFont typeface="Arial"/>
              <a:buChar char="–"/>
              <a:defRPr sz="900" b="0" i="0" u="none" strike="noStrike" cap="none">
                <a:solidFill>
                  <a:schemeClr val="lt2"/>
                </a:solidFill>
                <a:latin typeface="Arial"/>
                <a:ea typeface="Arial"/>
                <a:cs typeface="Arial"/>
                <a:sym typeface="Arial"/>
              </a:defRPr>
            </a:lvl3pPr>
            <a:lvl4pPr marL="1828800" marR="0" lvl="3" indent="-279400" algn="l" rtl="0">
              <a:lnSpc>
                <a:spcPct val="100000"/>
              </a:lnSpc>
              <a:spcBef>
                <a:spcPts val="160"/>
              </a:spcBef>
              <a:spcAft>
                <a:spcPts val="0"/>
              </a:spcAft>
              <a:buClr>
                <a:schemeClr val="lt2"/>
              </a:buClr>
              <a:buSzPts val="800"/>
              <a:buFont typeface="Arial"/>
              <a:buChar char="•"/>
              <a:defRPr sz="800" b="0" i="0" u="none" strike="noStrike" cap="none">
                <a:solidFill>
                  <a:schemeClr val="lt2"/>
                </a:solidFill>
                <a:latin typeface="Arial"/>
                <a:ea typeface="Arial"/>
                <a:cs typeface="Arial"/>
                <a:sym typeface="Arial"/>
              </a:defRPr>
            </a:lvl4pPr>
            <a:lvl5pPr marL="2286000" marR="0" lvl="4" indent="-273050" algn="l" rtl="0">
              <a:lnSpc>
                <a:spcPct val="100000"/>
              </a:lnSpc>
              <a:spcBef>
                <a:spcPts val="140"/>
              </a:spcBef>
              <a:spcAft>
                <a:spcPts val="0"/>
              </a:spcAft>
              <a:buClr>
                <a:schemeClr val="lt2"/>
              </a:buClr>
              <a:buSzPts val="700"/>
              <a:buFont typeface="Arial"/>
              <a:buChar char="–"/>
              <a:defRPr sz="700" b="0" i="0" u="none" strike="noStrike" cap="none">
                <a:solidFill>
                  <a:schemeClr val="lt2"/>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121" name="Google Shape;1121;p119"/>
          <p:cNvSpPr txBox="1">
            <a:spLocks noGrp="1"/>
          </p:cNvSpPr>
          <p:nvPr>
            <p:ph type="dt" idx="10"/>
          </p:nvPr>
        </p:nvSpPr>
        <p:spPr>
          <a:xfrm>
            <a:off x="424070" y="5276020"/>
            <a:ext cx="2133600" cy="273900"/>
          </a:xfrm>
          <a:prstGeom prst="rect">
            <a:avLst/>
          </a:prstGeom>
          <a:noFill/>
          <a:ln>
            <a:noFill/>
          </a:ln>
        </p:spPr>
        <p:txBody>
          <a:bodyPr spcFirstLastPara="1" wrap="square" lIns="91425" tIns="91425" rIns="91425" bIns="91425" anchor="ctr" anchorCtr="0">
            <a:noAutofit/>
          </a:bodyPr>
          <a:lstStyle>
            <a:lvl1pPr marR="0" lvl="0" algn="l" rtl="0">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9pPr>
          </a:lstStyle>
          <a:p>
            <a:endParaRPr/>
          </a:p>
        </p:txBody>
      </p:sp>
      <p:sp>
        <p:nvSpPr>
          <p:cNvPr id="1122" name="Google Shape;1122;p119"/>
          <p:cNvSpPr txBox="1">
            <a:spLocks noGrp="1"/>
          </p:cNvSpPr>
          <p:nvPr>
            <p:ph type="ftr" idx="11"/>
          </p:nvPr>
        </p:nvSpPr>
        <p:spPr>
          <a:xfrm>
            <a:off x="311944" y="4901878"/>
            <a:ext cx="2895600" cy="92400"/>
          </a:xfrm>
          <a:prstGeom prst="rect">
            <a:avLst/>
          </a:prstGeom>
          <a:noFill/>
          <a:ln>
            <a:noFill/>
          </a:ln>
        </p:spPr>
        <p:txBody>
          <a:bodyPr spcFirstLastPara="1" wrap="square" lIns="91425" tIns="91425" rIns="91425" bIns="91425" anchor="ctr" anchorCtr="0">
            <a:noAutofit/>
          </a:bodyPr>
          <a:lstStyle>
            <a:lvl1pPr marR="0" lvl="0" algn="l" rtl="0">
              <a:lnSpc>
                <a:spcPct val="100000"/>
              </a:lnSpc>
              <a:spcBef>
                <a:spcPts val="0"/>
              </a:spcBef>
              <a:spcAft>
                <a:spcPts val="0"/>
              </a:spcAft>
              <a:buClr>
                <a:schemeClr val="lt2"/>
              </a:buClr>
              <a:buSzPts val="600"/>
              <a:buFont typeface="Arial"/>
              <a:buNone/>
              <a:defRPr sz="600" b="0" i="0" u="none" strike="noStrike" cap="none">
                <a:solidFill>
                  <a:schemeClr val="lt2"/>
                </a:solidFill>
                <a:latin typeface="Arial"/>
                <a:ea typeface="Arial"/>
                <a:cs typeface="Arial"/>
                <a:sym typeface="Arial"/>
              </a:defRPr>
            </a:lvl1pPr>
            <a:lvl2pPr marR="0" lvl="1"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9pPr>
          </a:lstStyle>
          <a:p>
            <a:endParaRPr/>
          </a:p>
        </p:txBody>
      </p:sp>
      <p:sp>
        <p:nvSpPr>
          <p:cNvPr id="1123" name="Google Shape;1123;p119"/>
          <p:cNvSpPr txBox="1">
            <a:spLocks noGrp="1"/>
          </p:cNvSpPr>
          <p:nvPr>
            <p:ph type="sldNum" idx="12"/>
          </p:nvPr>
        </p:nvSpPr>
        <p:spPr>
          <a:xfrm>
            <a:off x="6700838" y="4770007"/>
            <a:ext cx="2133600" cy="123000"/>
          </a:xfrm>
          <a:prstGeom prst="rect">
            <a:avLst/>
          </a:prstGeom>
          <a:noFill/>
          <a:ln>
            <a:noFill/>
          </a:ln>
        </p:spPr>
        <p:txBody>
          <a:bodyPr spcFirstLastPara="1" wrap="square" lIns="0" tIns="0" rIns="0" bIns="0" anchor="ctr" anchorCtr="0">
            <a:noAutofit/>
          </a:bodyPr>
          <a:lstStyle>
            <a:lvl1pPr marL="0" marR="0" lvl="0" indent="0" algn="r" rtl="0">
              <a:lnSpc>
                <a:spcPct val="100000"/>
              </a:lnSpc>
              <a:spcBef>
                <a:spcPts val="0"/>
              </a:spcBef>
              <a:spcAft>
                <a:spcPts val="0"/>
              </a:spcAft>
              <a:buClr>
                <a:schemeClr val="dk1"/>
              </a:buClr>
              <a:buSzPts val="200"/>
              <a:buFont typeface="Arial"/>
              <a:buNone/>
              <a:defRPr sz="800" b="0" i="0" u="none" strike="noStrike" cap="none">
                <a:solidFill>
                  <a:schemeClr val="dk1"/>
                </a:solidFill>
                <a:latin typeface="Arial"/>
                <a:ea typeface="Arial"/>
                <a:cs typeface="Arial"/>
                <a:sym typeface="Arial"/>
              </a:defRPr>
            </a:lvl1pPr>
            <a:lvl2pPr marL="0" marR="0" lvl="1" indent="0" algn="r" rtl="0">
              <a:lnSpc>
                <a:spcPct val="100000"/>
              </a:lnSpc>
              <a:spcBef>
                <a:spcPts val="0"/>
              </a:spcBef>
              <a:spcAft>
                <a:spcPts val="0"/>
              </a:spcAft>
              <a:buClr>
                <a:schemeClr val="dk1"/>
              </a:buClr>
              <a:buSzPts val="200"/>
              <a:buFont typeface="Arial"/>
              <a:buNone/>
              <a:defRPr sz="800" b="0" i="0" u="none" strike="noStrike" cap="none">
                <a:solidFill>
                  <a:schemeClr val="dk1"/>
                </a:solidFill>
                <a:latin typeface="Arial"/>
                <a:ea typeface="Arial"/>
                <a:cs typeface="Arial"/>
                <a:sym typeface="Arial"/>
              </a:defRPr>
            </a:lvl2pPr>
            <a:lvl3pPr marL="0" marR="0" lvl="2" indent="0" algn="r" rtl="0">
              <a:lnSpc>
                <a:spcPct val="100000"/>
              </a:lnSpc>
              <a:spcBef>
                <a:spcPts val="0"/>
              </a:spcBef>
              <a:spcAft>
                <a:spcPts val="0"/>
              </a:spcAft>
              <a:buClr>
                <a:schemeClr val="dk1"/>
              </a:buClr>
              <a:buSzPts val="200"/>
              <a:buFont typeface="Arial"/>
              <a:buNone/>
              <a:defRPr sz="800" b="0" i="0" u="none" strike="noStrike" cap="none">
                <a:solidFill>
                  <a:schemeClr val="dk1"/>
                </a:solidFill>
                <a:latin typeface="Arial"/>
                <a:ea typeface="Arial"/>
                <a:cs typeface="Arial"/>
                <a:sym typeface="Arial"/>
              </a:defRPr>
            </a:lvl3pPr>
            <a:lvl4pPr marL="0" marR="0" lvl="3" indent="0" algn="r" rtl="0">
              <a:lnSpc>
                <a:spcPct val="100000"/>
              </a:lnSpc>
              <a:spcBef>
                <a:spcPts val="0"/>
              </a:spcBef>
              <a:spcAft>
                <a:spcPts val="0"/>
              </a:spcAft>
              <a:buClr>
                <a:schemeClr val="dk1"/>
              </a:buClr>
              <a:buSzPts val="200"/>
              <a:buFont typeface="Arial"/>
              <a:buNone/>
              <a:defRPr sz="800" b="0" i="0" u="none" strike="noStrike" cap="none">
                <a:solidFill>
                  <a:schemeClr val="dk1"/>
                </a:solidFill>
                <a:latin typeface="Arial"/>
                <a:ea typeface="Arial"/>
                <a:cs typeface="Arial"/>
                <a:sym typeface="Arial"/>
              </a:defRPr>
            </a:lvl4pPr>
            <a:lvl5pPr marL="0" marR="0" lvl="4" indent="0" algn="r" rtl="0">
              <a:lnSpc>
                <a:spcPct val="100000"/>
              </a:lnSpc>
              <a:spcBef>
                <a:spcPts val="0"/>
              </a:spcBef>
              <a:spcAft>
                <a:spcPts val="0"/>
              </a:spcAft>
              <a:buClr>
                <a:schemeClr val="dk1"/>
              </a:buClr>
              <a:buSzPts val="200"/>
              <a:buFont typeface="Arial"/>
              <a:buNone/>
              <a:defRPr sz="800" b="0" i="0" u="none" strike="noStrike" cap="none">
                <a:solidFill>
                  <a:schemeClr val="dk1"/>
                </a:solidFill>
                <a:latin typeface="Arial"/>
                <a:ea typeface="Arial"/>
                <a:cs typeface="Arial"/>
                <a:sym typeface="Arial"/>
              </a:defRPr>
            </a:lvl5pPr>
            <a:lvl6pPr marL="0" marR="0" lvl="5" indent="0" algn="r" rtl="0">
              <a:lnSpc>
                <a:spcPct val="100000"/>
              </a:lnSpc>
              <a:spcBef>
                <a:spcPts val="0"/>
              </a:spcBef>
              <a:spcAft>
                <a:spcPts val="0"/>
              </a:spcAft>
              <a:buClr>
                <a:schemeClr val="dk1"/>
              </a:buClr>
              <a:buSzPts val="200"/>
              <a:buFont typeface="Arial"/>
              <a:buNone/>
              <a:defRPr sz="800" b="0" i="0" u="none" strike="noStrike" cap="none">
                <a:solidFill>
                  <a:schemeClr val="dk1"/>
                </a:solidFill>
                <a:latin typeface="Arial"/>
                <a:ea typeface="Arial"/>
                <a:cs typeface="Arial"/>
                <a:sym typeface="Arial"/>
              </a:defRPr>
            </a:lvl6pPr>
            <a:lvl7pPr marL="0" marR="0" lvl="6" indent="0" algn="r" rtl="0">
              <a:lnSpc>
                <a:spcPct val="100000"/>
              </a:lnSpc>
              <a:spcBef>
                <a:spcPts val="0"/>
              </a:spcBef>
              <a:spcAft>
                <a:spcPts val="0"/>
              </a:spcAft>
              <a:buClr>
                <a:schemeClr val="dk1"/>
              </a:buClr>
              <a:buSzPts val="200"/>
              <a:buFont typeface="Arial"/>
              <a:buNone/>
              <a:defRPr sz="800" b="0" i="0" u="none" strike="noStrike" cap="none">
                <a:solidFill>
                  <a:schemeClr val="dk1"/>
                </a:solidFill>
                <a:latin typeface="Arial"/>
                <a:ea typeface="Arial"/>
                <a:cs typeface="Arial"/>
                <a:sym typeface="Arial"/>
              </a:defRPr>
            </a:lvl7pPr>
            <a:lvl8pPr marL="0" marR="0" lvl="7" indent="0" algn="r" rtl="0">
              <a:lnSpc>
                <a:spcPct val="100000"/>
              </a:lnSpc>
              <a:spcBef>
                <a:spcPts val="0"/>
              </a:spcBef>
              <a:spcAft>
                <a:spcPts val="0"/>
              </a:spcAft>
              <a:buClr>
                <a:schemeClr val="dk1"/>
              </a:buClr>
              <a:buSzPts val="200"/>
              <a:buFont typeface="Arial"/>
              <a:buNone/>
              <a:defRPr sz="800" b="0" i="0" u="none" strike="noStrike" cap="none">
                <a:solidFill>
                  <a:schemeClr val="dk1"/>
                </a:solidFill>
                <a:latin typeface="Arial"/>
                <a:ea typeface="Arial"/>
                <a:cs typeface="Arial"/>
                <a:sym typeface="Arial"/>
              </a:defRPr>
            </a:lvl8pPr>
            <a:lvl9pPr marL="0" marR="0" lvl="8" indent="0" algn="r" rtl="0">
              <a:lnSpc>
                <a:spcPct val="100000"/>
              </a:lnSpc>
              <a:spcBef>
                <a:spcPts val="0"/>
              </a:spcBef>
              <a:spcAft>
                <a:spcPts val="0"/>
              </a:spcAft>
              <a:buClr>
                <a:schemeClr val="dk1"/>
              </a:buClr>
              <a:buSzPts val="200"/>
              <a:buFont typeface="Arial"/>
              <a:buNone/>
              <a:defRPr sz="8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1124" name="Google Shape;1124;p119"/>
          <p:cNvSpPr txBox="1">
            <a:spLocks noGrp="1"/>
          </p:cNvSpPr>
          <p:nvPr>
            <p:ph type="body" idx="2"/>
          </p:nvPr>
        </p:nvSpPr>
        <p:spPr>
          <a:xfrm>
            <a:off x="6049170" y="3759991"/>
            <a:ext cx="2538300" cy="969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90000"/>
              </a:lnSpc>
              <a:spcBef>
                <a:spcPts val="300"/>
              </a:spcBef>
              <a:spcAft>
                <a:spcPts val="0"/>
              </a:spcAft>
              <a:buClr>
                <a:schemeClr val="dk2"/>
              </a:buClr>
              <a:buSzPts val="700"/>
              <a:buFont typeface="Arial"/>
              <a:buNone/>
              <a:defRPr sz="700" b="0" i="0" u="none" strike="noStrike" cap="none">
                <a:solidFill>
                  <a:schemeClr val="dk2"/>
                </a:solidFill>
                <a:latin typeface="Arial"/>
                <a:ea typeface="Arial"/>
                <a:cs typeface="Arial"/>
                <a:sym typeface="Arial"/>
              </a:defRPr>
            </a:lvl1pPr>
            <a:lvl2pPr marL="914400" marR="0" lvl="1" indent="-292100" algn="l" rtl="0">
              <a:lnSpc>
                <a:spcPct val="100000"/>
              </a:lnSpc>
              <a:spcBef>
                <a:spcPts val="200"/>
              </a:spcBef>
              <a:spcAft>
                <a:spcPts val="0"/>
              </a:spcAft>
              <a:buClr>
                <a:schemeClr val="lt2"/>
              </a:buClr>
              <a:buSzPts val="1000"/>
              <a:buFont typeface="Noto Sans Symbols"/>
              <a:buChar char="▪"/>
              <a:defRPr sz="1000" b="0" i="0" u="none" strike="noStrike" cap="none">
                <a:solidFill>
                  <a:schemeClr val="lt2"/>
                </a:solidFill>
                <a:latin typeface="Arial"/>
                <a:ea typeface="Arial"/>
                <a:cs typeface="Arial"/>
                <a:sym typeface="Arial"/>
              </a:defRPr>
            </a:lvl2pPr>
            <a:lvl3pPr marL="1371600" marR="0" lvl="2" indent="-285750" algn="l" rtl="0">
              <a:lnSpc>
                <a:spcPct val="100000"/>
              </a:lnSpc>
              <a:spcBef>
                <a:spcPts val="180"/>
              </a:spcBef>
              <a:spcAft>
                <a:spcPts val="0"/>
              </a:spcAft>
              <a:buClr>
                <a:schemeClr val="lt2"/>
              </a:buClr>
              <a:buSzPts val="900"/>
              <a:buFont typeface="Arial"/>
              <a:buChar char="–"/>
              <a:defRPr sz="900" b="0" i="0" u="none" strike="noStrike" cap="none">
                <a:solidFill>
                  <a:schemeClr val="lt2"/>
                </a:solidFill>
                <a:latin typeface="Arial"/>
                <a:ea typeface="Arial"/>
                <a:cs typeface="Arial"/>
                <a:sym typeface="Arial"/>
              </a:defRPr>
            </a:lvl3pPr>
            <a:lvl4pPr marL="1828800" marR="0" lvl="3" indent="-279400" algn="l" rtl="0">
              <a:lnSpc>
                <a:spcPct val="100000"/>
              </a:lnSpc>
              <a:spcBef>
                <a:spcPts val="160"/>
              </a:spcBef>
              <a:spcAft>
                <a:spcPts val="0"/>
              </a:spcAft>
              <a:buClr>
                <a:schemeClr val="lt2"/>
              </a:buClr>
              <a:buSzPts val="800"/>
              <a:buFont typeface="Arial"/>
              <a:buChar char="•"/>
              <a:defRPr sz="800" b="0" i="0" u="none" strike="noStrike" cap="none">
                <a:solidFill>
                  <a:schemeClr val="lt2"/>
                </a:solidFill>
                <a:latin typeface="Arial"/>
                <a:ea typeface="Arial"/>
                <a:cs typeface="Arial"/>
                <a:sym typeface="Arial"/>
              </a:defRPr>
            </a:lvl4pPr>
            <a:lvl5pPr marL="2286000" marR="0" lvl="4" indent="-273050" algn="l" rtl="0">
              <a:lnSpc>
                <a:spcPct val="100000"/>
              </a:lnSpc>
              <a:spcBef>
                <a:spcPts val="140"/>
              </a:spcBef>
              <a:spcAft>
                <a:spcPts val="0"/>
              </a:spcAft>
              <a:buClr>
                <a:schemeClr val="lt2"/>
              </a:buClr>
              <a:buSzPts val="700"/>
              <a:buFont typeface="Arial"/>
              <a:buChar char="–"/>
              <a:defRPr sz="700" b="0" i="0" u="none" strike="noStrike" cap="none">
                <a:solidFill>
                  <a:schemeClr val="lt2"/>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125" name="Google Shape;1125;p119"/>
          <p:cNvSpPr txBox="1"/>
          <p:nvPr/>
        </p:nvSpPr>
        <p:spPr>
          <a:xfrm>
            <a:off x="5341768" y="3759991"/>
            <a:ext cx="680700" cy="96900"/>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chemeClr val="dk2"/>
              </a:buClr>
              <a:buSzPts val="175"/>
              <a:buFont typeface="Arial"/>
              <a:buNone/>
            </a:pPr>
            <a:r>
              <a:rPr lang="en" sz="700" b="0" i="0" u="none" strike="noStrike" cap="none">
                <a:solidFill>
                  <a:schemeClr val="dk2"/>
                </a:solidFill>
                <a:latin typeface="Arial"/>
                <a:ea typeface="Arial"/>
                <a:cs typeface="Arial"/>
                <a:sym typeface="Arial"/>
              </a:rPr>
              <a:t>Contacts:</a:t>
            </a:r>
            <a:endParaRPr/>
          </a:p>
        </p:txBody>
      </p:sp>
      <p:sp>
        <p:nvSpPr>
          <p:cNvPr id="1126" name="Google Shape;1126;p119"/>
          <p:cNvSpPr txBox="1"/>
          <p:nvPr/>
        </p:nvSpPr>
        <p:spPr>
          <a:xfrm>
            <a:off x="311944" y="4800785"/>
            <a:ext cx="2559900" cy="924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50"/>
              <a:buFont typeface="Arial"/>
              <a:buNone/>
            </a:pPr>
            <a:r>
              <a:rPr lang="en" sz="600" b="0" i="0" u="none" strike="noStrike" cap="none">
                <a:solidFill>
                  <a:schemeClr val="dk1"/>
                </a:solidFill>
                <a:latin typeface="Arial"/>
                <a:ea typeface="Arial"/>
                <a:cs typeface="Arial"/>
                <a:sym typeface="Arial"/>
              </a:rPr>
              <a:t>PwC’s Digital Services</a:t>
            </a:r>
            <a:endParaRPr/>
          </a:p>
        </p:txBody>
      </p:sp>
      <p:sp>
        <p:nvSpPr>
          <p:cNvPr id="1127" name="Google Shape;1127;p119"/>
          <p:cNvSpPr/>
          <p:nvPr/>
        </p:nvSpPr>
        <p:spPr>
          <a:xfrm>
            <a:off x="-9524" y="3346064"/>
            <a:ext cx="9141600" cy="98400"/>
          </a:xfrm>
          <a:custGeom>
            <a:avLst/>
            <a:gdLst/>
            <a:ahLst/>
            <a:cxnLst/>
            <a:rect l="l" t="t" r="r" b="b"/>
            <a:pathLst>
              <a:path w="120000" h="120000" extrusionOk="0">
                <a:moveTo>
                  <a:pt x="120000" y="0"/>
                </a:moveTo>
                <a:lnTo>
                  <a:pt x="15282" y="0"/>
                </a:lnTo>
                <a:cubicBezTo>
                  <a:pt x="14926" y="39996"/>
                  <a:pt x="14571" y="80004"/>
                  <a:pt x="14228" y="120000"/>
                </a:cubicBezTo>
                <a:cubicBezTo>
                  <a:pt x="13827" y="80004"/>
                  <a:pt x="13426" y="39996"/>
                  <a:pt x="13036" y="0"/>
                </a:cubicBezTo>
                <a:lnTo>
                  <a:pt x="0" y="0"/>
                </a:lnTo>
              </a:path>
            </a:pathLst>
          </a:custGeom>
          <a:noFill/>
          <a:ln w="9525" cap="rnd" cmpd="sng">
            <a:solidFill>
              <a:srgbClr val="E1301E"/>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1128" name="Google Shape;1128;p119"/>
          <p:cNvSpPr txBox="1">
            <a:spLocks noGrp="1"/>
          </p:cNvSpPr>
          <p:nvPr>
            <p:ph type="body" idx="3"/>
          </p:nvPr>
        </p:nvSpPr>
        <p:spPr>
          <a:xfrm>
            <a:off x="1932881" y="3742125"/>
            <a:ext cx="1539900" cy="4587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160"/>
              </a:spcBef>
              <a:spcAft>
                <a:spcPts val="0"/>
              </a:spcAft>
              <a:buClr>
                <a:schemeClr val="dk1"/>
              </a:buClr>
              <a:buSzPts val="800"/>
              <a:buFont typeface="Arial"/>
              <a:buNone/>
              <a:defRPr sz="800" b="0" i="0" u="none" strike="noStrike" cap="none">
                <a:solidFill>
                  <a:schemeClr val="dk1"/>
                </a:solidFill>
                <a:latin typeface="Arial"/>
                <a:ea typeface="Arial"/>
                <a:cs typeface="Arial"/>
                <a:sym typeface="Arial"/>
              </a:defRPr>
            </a:lvl1pPr>
            <a:lvl2pPr marL="914400" marR="0" lvl="1" indent="-292100" algn="l" rtl="0">
              <a:lnSpc>
                <a:spcPct val="100000"/>
              </a:lnSpc>
              <a:spcBef>
                <a:spcPts val="200"/>
              </a:spcBef>
              <a:spcAft>
                <a:spcPts val="0"/>
              </a:spcAft>
              <a:buClr>
                <a:schemeClr val="lt2"/>
              </a:buClr>
              <a:buSzPts val="1000"/>
              <a:buFont typeface="Noto Sans Symbols"/>
              <a:buChar char="▪"/>
              <a:defRPr sz="1000" b="0" i="0" u="none" strike="noStrike" cap="none">
                <a:solidFill>
                  <a:schemeClr val="lt2"/>
                </a:solidFill>
                <a:latin typeface="Arial"/>
                <a:ea typeface="Arial"/>
                <a:cs typeface="Arial"/>
                <a:sym typeface="Arial"/>
              </a:defRPr>
            </a:lvl2pPr>
            <a:lvl3pPr marL="1371600" marR="0" lvl="2" indent="-285750" algn="l" rtl="0">
              <a:lnSpc>
                <a:spcPct val="100000"/>
              </a:lnSpc>
              <a:spcBef>
                <a:spcPts val="180"/>
              </a:spcBef>
              <a:spcAft>
                <a:spcPts val="0"/>
              </a:spcAft>
              <a:buClr>
                <a:schemeClr val="lt2"/>
              </a:buClr>
              <a:buSzPts val="900"/>
              <a:buFont typeface="Arial"/>
              <a:buChar char="–"/>
              <a:defRPr sz="900" b="0" i="0" u="none" strike="noStrike" cap="none">
                <a:solidFill>
                  <a:schemeClr val="lt2"/>
                </a:solidFill>
                <a:latin typeface="Arial"/>
                <a:ea typeface="Arial"/>
                <a:cs typeface="Arial"/>
                <a:sym typeface="Arial"/>
              </a:defRPr>
            </a:lvl3pPr>
            <a:lvl4pPr marL="1828800" marR="0" lvl="3" indent="-279400" algn="l" rtl="0">
              <a:lnSpc>
                <a:spcPct val="100000"/>
              </a:lnSpc>
              <a:spcBef>
                <a:spcPts val="160"/>
              </a:spcBef>
              <a:spcAft>
                <a:spcPts val="0"/>
              </a:spcAft>
              <a:buClr>
                <a:schemeClr val="lt2"/>
              </a:buClr>
              <a:buSzPts val="800"/>
              <a:buFont typeface="Arial"/>
              <a:buChar char="•"/>
              <a:defRPr sz="800" b="0" i="0" u="none" strike="noStrike" cap="none">
                <a:solidFill>
                  <a:schemeClr val="lt2"/>
                </a:solidFill>
                <a:latin typeface="Arial"/>
                <a:ea typeface="Arial"/>
                <a:cs typeface="Arial"/>
                <a:sym typeface="Arial"/>
              </a:defRPr>
            </a:lvl4pPr>
            <a:lvl5pPr marL="2286000" marR="0" lvl="4" indent="-273050" algn="l" rtl="0">
              <a:lnSpc>
                <a:spcPct val="100000"/>
              </a:lnSpc>
              <a:spcBef>
                <a:spcPts val="140"/>
              </a:spcBef>
              <a:spcAft>
                <a:spcPts val="0"/>
              </a:spcAft>
              <a:buClr>
                <a:schemeClr val="lt2"/>
              </a:buClr>
              <a:buSzPts val="700"/>
              <a:buFont typeface="Arial"/>
              <a:buChar char="–"/>
              <a:defRPr sz="700" b="0" i="0" u="none" strike="noStrike" cap="none">
                <a:solidFill>
                  <a:schemeClr val="lt2"/>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129"/>
        <p:cNvGrpSpPr/>
        <p:nvPr/>
      </p:nvGrpSpPr>
      <p:grpSpPr>
        <a:xfrm>
          <a:off x="0" y="0"/>
          <a:ext cx="0" cy="0"/>
          <a:chOff x="0" y="0"/>
          <a:chExt cx="0" cy="0"/>
        </a:xfrm>
      </p:grpSpPr>
      <p:sp>
        <p:nvSpPr>
          <p:cNvPr id="1130" name="Google Shape;1130;p120"/>
          <p:cNvSpPr txBox="1">
            <a:spLocks noGrp="1"/>
          </p:cNvSpPr>
          <p:nvPr>
            <p:ph type="title"/>
          </p:nvPr>
        </p:nvSpPr>
        <p:spPr>
          <a:xfrm>
            <a:off x="309563" y="530352"/>
            <a:ext cx="8526600" cy="307800"/>
          </a:xfrm>
          <a:prstGeom prst="rect">
            <a:avLst/>
          </a:prstGeom>
          <a:noFill/>
          <a:ln>
            <a:noFill/>
          </a:ln>
        </p:spPr>
        <p:txBody>
          <a:bodyPr spcFirstLastPara="1" wrap="square" lIns="91425" tIns="91425" rIns="91425" bIns="91425" anchor="b" anchorCtr="0">
            <a:noAutofit/>
          </a:bodyPr>
          <a:lstStyle>
            <a:lvl1pPr marR="0" lvl="0" algn="l" rtl="0">
              <a:lnSpc>
                <a:spcPct val="100000"/>
              </a:lnSpc>
              <a:spcBef>
                <a:spcPts val="0"/>
              </a:spcBef>
              <a:spcAft>
                <a:spcPts val="0"/>
              </a:spcAft>
              <a:buClr>
                <a:schemeClr val="dk1"/>
              </a:buClr>
              <a:buSzPts val="2000"/>
              <a:buFont typeface="Georgia"/>
              <a:buNone/>
              <a:defRPr sz="2000" b="0" i="0" u="none" strike="noStrike" cap="none">
                <a:solidFill>
                  <a:schemeClr val="dk1"/>
                </a:solidFill>
                <a:latin typeface="Georgia"/>
                <a:ea typeface="Georgia"/>
                <a:cs typeface="Georgia"/>
                <a:sym typeface="Georgia"/>
              </a:defRPr>
            </a:lvl1pPr>
            <a:lvl2pPr lvl="1" rtl="0">
              <a:spcBef>
                <a:spcPts val="0"/>
              </a:spcBef>
              <a:spcAft>
                <a:spcPts val="0"/>
              </a:spcAft>
              <a:buSzPts val="1800"/>
              <a:buFont typeface="Arial"/>
              <a:buNone/>
              <a:defRPr sz="1800"/>
            </a:lvl2pPr>
            <a:lvl3pPr lvl="2" rtl="0">
              <a:spcBef>
                <a:spcPts val="0"/>
              </a:spcBef>
              <a:spcAft>
                <a:spcPts val="0"/>
              </a:spcAft>
              <a:buSzPts val="1800"/>
              <a:buFont typeface="Arial"/>
              <a:buNone/>
              <a:defRPr sz="1800"/>
            </a:lvl3pPr>
            <a:lvl4pPr lvl="3" rtl="0">
              <a:spcBef>
                <a:spcPts val="0"/>
              </a:spcBef>
              <a:spcAft>
                <a:spcPts val="0"/>
              </a:spcAft>
              <a:buSzPts val="1800"/>
              <a:buFont typeface="Arial"/>
              <a:buNone/>
              <a:defRPr sz="1800"/>
            </a:lvl4pPr>
            <a:lvl5pPr lvl="4" rtl="0">
              <a:spcBef>
                <a:spcPts val="0"/>
              </a:spcBef>
              <a:spcAft>
                <a:spcPts val="0"/>
              </a:spcAft>
              <a:buSzPts val="1800"/>
              <a:buFont typeface="Arial"/>
              <a:buNone/>
              <a:defRPr sz="1800"/>
            </a:lvl5pPr>
            <a:lvl6pPr lvl="5" rtl="0">
              <a:spcBef>
                <a:spcPts val="0"/>
              </a:spcBef>
              <a:spcAft>
                <a:spcPts val="0"/>
              </a:spcAft>
              <a:buSzPts val="1800"/>
              <a:buFont typeface="Arial"/>
              <a:buNone/>
              <a:defRPr sz="1800"/>
            </a:lvl6pPr>
            <a:lvl7pPr lvl="6" rtl="0">
              <a:spcBef>
                <a:spcPts val="0"/>
              </a:spcBef>
              <a:spcAft>
                <a:spcPts val="0"/>
              </a:spcAft>
              <a:buSzPts val="1800"/>
              <a:buFont typeface="Arial"/>
              <a:buNone/>
              <a:defRPr sz="1800"/>
            </a:lvl7pPr>
            <a:lvl8pPr lvl="7" rtl="0">
              <a:spcBef>
                <a:spcPts val="0"/>
              </a:spcBef>
              <a:spcAft>
                <a:spcPts val="0"/>
              </a:spcAft>
              <a:buSzPts val="1800"/>
              <a:buFont typeface="Arial"/>
              <a:buNone/>
              <a:defRPr sz="1800"/>
            </a:lvl8pPr>
            <a:lvl9pPr lvl="8" rtl="0">
              <a:spcBef>
                <a:spcPts val="0"/>
              </a:spcBef>
              <a:spcAft>
                <a:spcPts val="0"/>
              </a:spcAft>
              <a:buSzPts val="1800"/>
              <a:buFont typeface="Arial"/>
              <a:buNone/>
              <a:defRPr sz="1800"/>
            </a:lvl9pPr>
          </a:lstStyle>
          <a:p>
            <a:endParaRPr/>
          </a:p>
        </p:txBody>
      </p:sp>
      <p:sp>
        <p:nvSpPr>
          <p:cNvPr id="1131" name="Google Shape;1131;p120"/>
          <p:cNvSpPr txBox="1">
            <a:spLocks noGrp="1"/>
          </p:cNvSpPr>
          <p:nvPr>
            <p:ph type="body" idx="1"/>
          </p:nvPr>
        </p:nvSpPr>
        <p:spPr>
          <a:xfrm>
            <a:off x="306060" y="1200151"/>
            <a:ext cx="4038600" cy="8433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280"/>
              </a:spcBef>
              <a:spcAft>
                <a:spcPts val="0"/>
              </a:spcAft>
              <a:buClr>
                <a:schemeClr val="lt2"/>
              </a:buClr>
              <a:buSzPts val="1400"/>
              <a:buFont typeface="Arial"/>
              <a:buNone/>
              <a:defRPr sz="1400" b="0" i="0" u="none" strike="noStrike" cap="none">
                <a:solidFill>
                  <a:schemeClr val="lt2"/>
                </a:solidFill>
                <a:latin typeface="Georgia"/>
                <a:ea typeface="Georgia"/>
                <a:cs typeface="Georgia"/>
                <a:sym typeface="Georgia"/>
              </a:defRPr>
            </a:lvl1pPr>
            <a:lvl2pPr marL="914400" marR="0" lvl="1" indent="-292100" algn="l" rtl="0">
              <a:lnSpc>
                <a:spcPct val="100000"/>
              </a:lnSpc>
              <a:spcBef>
                <a:spcPts val="200"/>
              </a:spcBef>
              <a:spcAft>
                <a:spcPts val="0"/>
              </a:spcAft>
              <a:buClr>
                <a:schemeClr val="lt2"/>
              </a:buClr>
              <a:buSzPts val="1000"/>
              <a:buFont typeface="Noto Sans Symbols"/>
              <a:buChar char="▪"/>
              <a:defRPr sz="1000" b="0" i="0" u="none" strike="noStrike" cap="none">
                <a:solidFill>
                  <a:schemeClr val="lt2"/>
                </a:solidFill>
                <a:latin typeface="Arial"/>
                <a:ea typeface="Arial"/>
                <a:cs typeface="Arial"/>
                <a:sym typeface="Arial"/>
              </a:defRPr>
            </a:lvl2pPr>
            <a:lvl3pPr marL="1371600" marR="0" lvl="2" indent="-285750" algn="l" rtl="0">
              <a:lnSpc>
                <a:spcPct val="100000"/>
              </a:lnSpc>
              <a:spcBef>
                <a:spcPts val="180"/>
              </a:spcBef>
              <a:spcAft>
                <a:spcPts val="0"/>
              </a:spcAft>
              <a:buClr>
                <a:schemeClr val="lt2"/>
              </a:buClr>
              <a:buSzPts val="900"/>
              <a:buFont typeface="Arial"/>
              <a:buChar char="–"/>
              <a:defRPr sz="900" b="0" i="0" u="none" strike="noStrike" cap="none">
                <a:solidFill>
                  <a:schemeClr val="lt2"/>
                </a:solidFill>
                <a:latin typeface="Arial"/>
                <a:ea typeface="Arial"/>
                <a:cs typeface="Arial"/>
                <a:sym typeface="Arial"/>
              </a:defRPr>
            </a:lvl3pPr>
            <a:lvl4pPr marL="1828800" marR="0" lvl="3" indent="-279400" algn="l" rtl="0">
              <a:lnSpc>
                <a:spcPct val="100000"/>
              </a:lnSpc>
              <a:spcBef>
                <a:spcPts val="160"/>
              </a:spcBef>
              <a:spcAft>
                <a:spcPts val="0"/>
              </a:spcAft>
              <a:buClr>
                <a:schemeClr val="lt2"/>
              </a:buClr>
              <a:buSzPts val="800"/>
              <a:buFont typeface="Arial"/>
              <a:buChar char="•"/>
              <a:defRPr sz="800" b="0" i="0" u="none" strike="noStrike" cap="none">
                <a:solidFill>
                  <a:schemeClr val="lt2"/>
                </a:solidFill>
                <a:latin typeface="Arial"/>
                <a:ea typeface="Arial"/>
                <a:cs typeface="Arial"/>
                <a:sym typeface="Arial"/>
              </a:defRPr>
            </a:lvl4pPr>
            <a:lvl5pPr marL="2286000" marR="0" lvl="4" indent="-273050" algn="l" rtl="0">
              <a:lnSpc>
                <a:spcPct val="100000"/>
              </a:lnSpc>
              <a:spcBef>
                <a:spcPts val="140"/>
              </a:spcBef>
              <a:spcAft>
                <a:spcPts val="0"/>
              </a:spcAft>
              <a:buClr>
                <a:schemeClr val="lt2"/>
              </a:buClr>
              <a:buSzPts val="700"/>
              <a:buFont typeface="Arial"/>
              <a:buChar char="–"/>
              <a:defRPr sz="700" b="0" i="0" u="none" strike="noStrike" cap="none">
                <a:solidFill>
                  <a:schemeClr val="lt2"/>
                </a:solidFill>
                <a:latin typeface="Arial"/>
                <a:ea typeface="Arial"/>
                <a:cs typeface="Arial"/>
                <a:sym typeface="Arial"/>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132" name="Google Shape;1132;p120"/>
          <p:cNvSpPr txBox="1">
            <a:spLocks noGrp="1"/>
          </p:cNvSpPr>
          <p:nvPr>
            <p:ph type="body" idx="2"/>
          </p:nvPr>
        </p:nvSpPr>
        <p:spPr>
          <a:xfrm>
            <a:off x="4572630" y="1200151"/>
            <a:ext cx="4038600" cy="8433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280"/>
              </a:spcBef>
              <a:spcAft>
                <a:spcPts val="0"/>
              </a:spcAft>
              <a:buClr>
                <a:schemeClr val="lt2"/>
              </a:buClr>
              <a:buSzPts val="1400"/>
              <a:buFont typeface="Arial"/>
              <a:buNone/>
              <a:defRPr sz="1400" b="0" i="0" u="none" strike="noStrike" cap="none">
                <a:solidFill>
                  <a:schemeClr val="lt2"/>
                </a:solidFill>
                <a:latin typeface="Georgia"/>
                <a:ea typeface="Georgia"/>
                <a:cs typeface="Georgia"/>
                <a:sym typeface="Georgia"/>
              </a:defRPr>
            </a:lvl1pPr>
            <a:lvl2pPr marL="914400" marR="0" lvl="1" indent="-292100" algn="l" rtl="0">
              <a:lnSpc>
                <a:spcPct val="100000"/>
              </a:lnSpc>
              <a:spcBef>
                <a:spcPts val="200"/>
              </a:spcBef>
              <a:spcAft>
                <a:spcPts val="0"/>
              </a:spcAft>
              <a:buClr>
                <a:schemeClr val="lt2"/>
              </a:buClr>
              <a:buSzPts val="1000"/>
              <a:buFont typeface="Noto Sans Symbols"/>
              <a:buChar char="▪"/>
              <a:defRPr sz="1000" b="0" i="0" u="none" strike="noStrike" cap="none">
                <a:solidFill>
                  <a:schemeClr val="lt2"/>
                </a:solidFill>
                <a:latin typeface="Arial"/>
                <a:ea typeface="Arial"/>
                <a:cs typeface="Arial"/>
                <a:sym typeface="Arial"/>
              </a:defRPr>
            </a:lvl2pPr>
            <a:lvl3pPr marL="1371600" marR="0" lvl="2" indent="-285750" algn="l" rtl="0">
              <a:lnSpc>
                <a:spcPct val="100000"/>
              </a:lnSpc>
              <a:spcBef>
                <a:spcPts val="180"/>
              </a:spcBef>
              <a:spcAft>
                <a:spcPts val="0"/>
              </a:spcAft>
              <a:buClr>
                <a:schemeClr val="lt2"/>
              </a:buClr>
              <a:buSzPts val="900"/>
              <a:buFont typeface="Arial"/>
              <a:buChar char="–"/>
              <a:defRPr sz="900" b="0" i="0" u="none" strike="noStrike" cap="none">
                <a:solidFill>
                  <a:schemeClr val="lt2"/>
                </a:solidFill>
                <a:latin typeface="Arial"/>
                <a:ea typeface="Arial"/>
                <a:cs typeface="Arial"/>
                <a:sym typeface="Arial"/>
              </a:defRPr>
            </a:lvl3pPr>
            <a:lvl4pPr marL="1828800" marR="0" lvl="3" indent="-279400" algn="l" rtl="0">
              <a:lnSpc>
                <a:spcPct val="100000"/>
              </a:lnSpc>
              <a:spcBef>
                <a:spcPts val="160"/>
              </a:spcBef>
              <a:spcAft>
                <a:spcPts val="0"/>
              </a:spcAft>
              <a:buClr>
                <a:schemeClr val="lt2"/>
              </a:buClr>
              <a:buSzPts val="800"/>
              <a:buFont typeface="Arial"/>
              <a:buChar char="•"/>
              <a:defRPr sz="800" b="0" i="0" u="none" strike="noStrike" cap="none">
                <a:solidFill>
                  <a:schemeClr val="lt2"/>
                </a:solidFill>
                <a:latin typeface="Arial"/>
                <a:ea typeface="Arial"/>
                <a:cs typeface="Arial"/>
                <a:sym typeface="Arial"/>
              </a:defRPr>
            </a:lvl4pPr>
            <a:lvl5pPr marL="2286000" marR="0" lvl="4" indent="-273050" algn="l" rtl="0">
              <a:lnSpc>
                <a:spcPct val="100000"/>
              </a:lnSpc>
              <a:spcBef>
                <a:spcPts val="140"/>
              </a:spcBef>
              <a:spcAft>
                <a:spcPts val="0"/>
              </a:spcAft>
              <a:buClr>
                <a:schemeClr val="lt2"/>
              </a:buClr>
              <a:buSzPts val="700"/>
              <a:buFont typeface="Arial"/>
              <a:buChar char="–"/>
              <a:defRPr sz="700" b="0" i="0" u="none" strike="noStrike" cap="none">
                <a:solidFill>
                  <a:schemeClr val="lt2"/>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133" name="Google Shape;1133;p120"/>
          <p:cNvSpPr txBox="1">
            <a:spLocks noGrp="1"/>
          </p:cNvSpPr>
          <p:nvPr>
            <p:ph type="dt" idx="10"/>
          </p:nvPr>
        </p:nvSpPr>
        <p:spPr>
          <a:xfrm>
            <a:off x="424070" y="5276020"/>
            <a:ext cx="2133600" cy="273900"/>
          </a:xfrm>
          <a:prstGeom prst="rect">
            <a:avLst/>
          </a:prstGeom>
          <a:noFill/>
          <a:ln>
            <a:noFill/>
          </a:ln>
        </p:spPr>
        <p:txBody>
          <a:bodyPr spcFirstLastPara="1" wrap="square" lIns="91425" tIns="91425" rIns="91425" bIns="91425" anchor="ctr" anchorCtr="0">
            <a:noAutofit/>
          </a:bodyPr>
          <a:lstStyle>
            <a:lvl1pPr marR="0" lvl="0" algn="l" rtl="0">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9pPr>
          </a:lstStyle>
          <a:p>
            <a:endParaRPr/>
          </a:p>
        </p:txBody>
      </p:sp>
      <p:sp>
        <p:nvSpPr>
          <p:cNvPr id="1134" name="Google Shape;1134;p120"/>
          <p:cNvSpPr txBox="1">
            <a:spLocks noGrp="1"/>
          </p:cNvSpPr>
          <p:nvPr>
            <p:ph type="ftr" idx="11"/>
          </p:nvPr>
        </p:nvSpPr>
        <p:spPr>
          <a:xfrm>
            <a:off x="311944" y="4901878"/>
            <a:ext cx="2895600" cy="92400"/>
          </a:xfrm>
          <a:prstGeom prst="rect">
            <a:avLst/>
          </a:prstGeom>
          <a:noFill/>
          <a:ln>
            <a:noFill/>
          </a:ln>
        </p:spPr>
        <p:txBody>
          <a:bodyPr spcFirstLastPara="1" wrap="square" lIns="91425" tIns="91425" rIns="91425" bIns="91425" anchor="ctr" anchorCtr="0">
            <a:noAutofit/>
          </a:bodyPr>
          <a:lstStyle>
            <a:lvl1pPr marR="0" lvl="0" algn="l" rtl="0">
              <a:lnSpc>
                <a:spcPct val="100000"/>
              </a:lnSpc>
              <a:spcBef>
                <a:spcPts val="0"/>
              </a:spcBef>
              <a:spcAft>
                <a:spcPts val="0"/>
              </a:spcAft>
              <a:buClr>
                <a:schemeClr val="lt2"/>
              </a:buClr>
              <a:buSzPts val="600"/>
              <a:buFont typeface="Arial"/>
              <a:buNone/>
              <a:defRPr sz="600" b="0" i="0" u="none" strike="noStrike" cap="none">
                <a:solidFill>
                  <a:schemeClr val="lt2"/>
                </a:solidFill>
                <a:latin typeface="Arial"/>
                <a:ea typeface="Arial"/>
                <a:cs typeface="Arial"/>
                <a:sym typeface="Arial"/>
              </a:defRPr>
            </a:lvl1pPr>
            <a:lvl2pPr marR="0" lvl="1"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9pPr>
          </a:lstStyle>
          <a:p>
            <a:endParaRPr/>
          </a:p>
        </p:txBody>
      </p:sp>
      <p:sp>
        <p:nvSpPr>
          <p:cNvPr id="1135" name="Google Shape;1135;p120"/>
          <p:cNvSpPr txBox="1">
            <a:spLocks noGrp="1"/>
          </p:cNvSpPr>
          <p:nvPr>
            <p:ph type="sldNum" idx="12"/>
          </p:nvPr>
        </p:nvSpPr>
        <p:spPr>
          <a:xfrm>
            <a:off x="6700838" y="4770007"/>
            <a:ext cx="2133600" cy="123000"/>
          </a:xfrm>
          <a:prstGeom prst="rect">
            <a:avLst/>
          </a:prstGeom>
          <a:noFill/>
          <a:ln>
            <a:noFill/>
          </a:ln>
        </p:spPr>
        <p:txBody>
          <a:bodyPr spcFirstLastPara="1" wrap="square" lIns="0" tIns="0" rIns="0" bIns="0" anchor="ctr" anchorCtr="0">
            <a:noAutofit/>
          </a:bodyPr>
          <a:lstStyle>
            <a:lvl1pPr marL="0" marR="0" lvl="0" indent="0" algn="r" rtl="0">
              <a:lnSpc>
                <a:spcPct val="100000"/>
              </a:lnSpc>
              <a:spcBef>
                <a:spcPts val="0"/>
              </a:spcBef>
              <a:spcAft>
                <a:spcPts val="0"/>
              </a:spcAft>
              <a:buClr>
                <a:schemeClr val="dk1"/>
              </a:buClr>
              <a:buSzPts val="200"/>
              <a:buFont typeface="Arial"/>
              <a:buNone/>
              <a:defRPr sz="800" b="0" i="0" u="none" strike="noStrike" cap="none">
                <a:solidFill>
                  <a:schemeClr val="dk1"/>
                </a:solidFill>
                <a:latin typeface="Arial"/>
                <a:ea typeface="Arial"/>
                <a:cs typeface="Arial"/>
                <a:sym typeface="Arial"/>
              </a:defRPr>
            </a:lvl1pPr>
            <a:lvl2pPr marL="0" marR="0" lvl="1" indent="0" algn="r" rtl="0">
              <a:lnSpc>
                <a:spcPct val="100000"/>
              </a:lnSpc>
              <a:spcBef>
                <a:spcPts val="0"/>
              </a:spcBef>
              <a:spcAft>
                <a:spcPts val="0"/>
              </a:spcAft>
              <a:buClr>
                <a:schemeClr val="dk1"/>
              </a:buClr>
              <a:buSzPts val="200"/>
              <a:buFont typeface="Arial"/>
              <a:buNone/>
              <a:defRPr sz="800" b="0" i="0" u="none" strike="noStrike" cap="none">
                <a:solidFill>
                  <a:schemeClr val="dk1"/>
                </a:solidFill>
                <a:latin typeface="Arial"/>
                <a:ea typeface="Arial"/>
                <a:cs typeface="Arial"/>
                <a:sym typeface="Arial"/>
              </a:defRPr>
            </a:lvl2pPr>
            <a:lvl3pPr marL="0" marR="0" lvl="2" indent="0" algn="r" rtl="0">
              <a:lnSpc>
                <a:spcPct val="100000"/>
              </a:lnSpc>
              <a:spcBef>
                <a:spcPts val="0"/>
              </a:spcBef>
              <a:spcAft>
                <a:spcPts val="0"/>
              </a:spcAft>
              <a:buClr>
                <a:schemeClr val="dk1"/>
              </a:buClr>
              <a:buSzPts val="200"/>
              <a:buFont typeface="Arial"/>
              <a:buNone/>
              <a:defRPr sz="800" b="0" i="0" u="none" strike="noStrike" cap="none">
                <a:solidFill>
                  <a:schemeClr val="dk1"/>
                </a:solidFill>
                <a:latin typeface="Arial"/>
                <a:ea typeface="Arial"/>
                <a:cs typeface="Arial"/>
                <a:sym typeface="Arial"/>
              </a:defRPr>
            </a:lvl3pPr>
            <a:lvl4pPr marL="0" marR="0" lvl="3" indent="0" algn="r" rtl="0">
              <a:lnSpc>
                <a:spcPct val="100000"/>
              </a:lnSpc>
              <a:spcBef>
                <a:spcPts val="0"/>
              </a:spcBef>
              <a:spcAft>
                <a:spcPts val="0"/>
              </a:spcAft>
              <a:buClr>
                <a:schemeClr val="dk1"/>
              </a:buClr>
              <a:buSzPts val="200"/>
              <a:buFont typeface="Arial"/>
              <a:buNone/>
              <a:defRPr sz="800" b="0" i="0" u="none" strike="noStrike" cap="none">
                <a:solidFill>
                  <a:schemeClr val="dk1"/>
                </a:solidFill>
                <a:latin typeface="Arial"/>
                <a:ea typeface="Arial"/>
                <a:cs typeface="Arial"/>
                <a:sym typeface="Arial"/>
              </a:defRPr>
            </a:lvl4pPr>
            <a:lvl5pPr marL="0" marR="0" lvl="4" indent="0" algn="r" rtl="0">
              <a:lnSpc>
                <a:spcPct val="100000"/>
              </a:lnSpc>
              <a:spcBef>
                <a:spcPts val="0"/>
              </a:spcBef>
              <a:spcAft>
                <a:spcPts val="0"/>
              </a:spcAft>
              <a:buClr>
                <a:schemeClr val="dk1"/>
              </a:buClr>
              <a:buSzPts val="200"/>
              <a:buFont typeface="Arial"/>
              <a:buNone/>
              <a:defRPr sz="800" b="0" i="0" u="none" strike="noStrike" cap="none">
                <a:solidFill>
                  <a:schemeClr val="dk1"/>
                </a:solidFill>
                <a:latin typeface="Arial"/>
                <a:ea typeface="Arial"/>
                <a:cs typeface="Arial"/>
                <a:sym typeface="Arial"/>
              </a:defRPr>
            </a:lvl5pPr>
            <a:lvl6pPr marL="0" marR="0" lvl="5" indent="0" algn="r" rtl="0">
              <a:lnSpc>
                <a:spcPct val="100000"/>
              </a:lnSpc>
              <a:spcBef>
                <a:spcPts val="0"/>
              </a:spcBef>
              <a:spcAft>
                <a:spcPts val="0"/>
              </a:spcAft>
              <a:buClr>
                <a:schemeClr val="dk1"/>
              </a:buClr>
              <a:buSzPts val="200"/>
              <a:buFont typeface="Arial"/>
              <a:buNone/>
              <a:defRPr sz="800" b="0" i="0" u="none" strike="noStrike" cap="none">
                <a:solidFill>
                  <a:schemeClr val="dk1"/>
                </a:solidFill>
                <a:latin typeface="Arial"/>
                <a:ea typeface="Arial"/>
                <a:cs typeface="Arial"/>
                <a:sym typeface="Arial"/>
              </a:defRPr>
            </a:lvl6pPr>
            <a:lvl7pPr marL="0" marR="0" lvl="6" indent="0" algn="r" rtl="0">
              <a:lnSpc>
                <a:spcPct val="100000"/>
              </a:lnSpc>
              <a:spcBef>
                <a:spcPts val="0"/>
              </a:spcBef>
              <a:spcAft>
                <a:spcPts val="0"/>
              </a:spcAft>
              <a:buClr>
                <a:schemeClr val="dk1"/>
              </a:buClr>
              <a:buSzPts val="200"/>
              <a:buFont typeface="Arial"/>
              <a:buNone/>
              <a:defRPr sz="800" b="0" i="0" u="none" strike="noStrike" cap="none">
                <a:solidFill>
                  <a:schemeClr val="dk1"/>
                </a:solidFill>
                <a:latin typeface="Arial"/>
                <a:ea typeface="Arial"/>
                <a:cs typeface="Arial"/>
                <a:sym typeface="Arial"/>
              </a:defRPr>
            </a:lvl7pPr>
            <a:lvl8pPr marL="0" marR="0" lvl="7" indent="0" algn="r" rtl="0">
              <a:lnSpc>
                <a:spcPct val="100000"/>
              </a:lnSpc>
              <a:spcBef>
                <a:spcPts val="0"/>
              </a:spcBef>
              <a:spcAft>
                <a:spcPts val="0"/>
              </a:spcAft>
              <a:buClr>
                <a:schemeClr val="dk1"/>
              </a:buClr>
              <a:buSzPts val="200"/>
              <a:buFont typeface="Arial"/>
              <a:buNone/>
              <a:defRPr sz="800" b="0" i="0" u="none" strike="noStrike" cap="none">
                <a:solidFill>
                  <a:schemeClr val="dk1"/>
                </a:solidFill>
                <a:latin typeface="Arial"/>
                <a:ea typeface="Arial"/>
                <a:cs typeface="Arial"/>
                <a:sym typeface="Arial"/>
              </a:defRPr>
            </a:lvl8pPr>
            <a:lvl9pPr marL="0" marR="0" lvl="8" indent="0" algn="r" rtl="0">
              <a:lnSpc>
                <a:spcPct val="100000"/>
              </a:lnSpc>
              <a:spcBef>
                <a:spcPts val="0"/>
              </a:spcBef>
              <a:spcAft>
                <a:spcPts val="0"/>
              </a:spcAft>
              <a:buClr>
                <a:schemeClr val="dk1"/>
              </a:buClr>
              <a:buSzPts val="200"/>
              <a:buFont typeface="Arial"/>
              <a:buNone/>
              <a:defRPr sz="8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matchingName="Six Content with Focus">
  <p:cSld name="Six Content with Focus">
    <p:spTree>
      <p:nvGrpSpPr>
        <p:cNvPr id="1" name="Shape 1136"/>
        <p:cNvGrpSpPr/>
        <p:nvPr/>
      </p:nvGrpSpPr>
      <p:grpSpPr>
        <a:xfrm>
          <a:off x="0" y="0"/>
          <a:ext cx="0" cy="0"/>
          <a:chOff x="0" y="0"/>
          <a:chExt cx="0" cy="0"/>
        </a:xfrm>
      </p:grpSpPr>
      <p:sp>
        <p:nvSpPr>
          <p:cNvPr id="1137" name="Google Shape;1137;p121"/>
          <p:cNvSpPr txBox="1">
            <a:spLocks noGrp="1"/>
          </p:cNvSpPr>
          <p:nvPr>
            <p:ph type="title"/>
          </p:nvPr>
        </p:nvSpPr>
        <p:spPr>
          <a:xfrm>
            <a:off x="309563" y="530352"/>
            <a:ext cx="8526600" cy="307800"/>
          </a:xfrm>
          <a:prstGeom prst="rect">
            <a:avLst/>
          </a:prstGeom>
          <a:noFill/>
          <a:ln>
            <a:noFill/>
          </a:ln>
        </p:spPr>
        <p:txBody>
          <a:bodyPr spcFirstLastPara="1" wrap="square" lIns="91425" tIns="91425" rIns="91425" bIns="91425" anchor="b" anchorCtr="0">
            <a:noAutofit/>
          </a:bodyPr>
          <a:lstStyle>
            <a:lvl1pPr marR="0" lvl="0" algn="l" rtl="0">
              <a:lnSpc>
                <a:spcPct val="100000"/>
              </a:lnSpc>
              <a:spcBef>
                <a:spcPts val="0"/>
              </a:spcBef>
              <a:spcAft>
                <a:spcPts val="0"/>
              </a:spcAft>
              <a:buClr>
                <a:schemeClr val="dk1"/>
              </a:buClr>
              <a:buSzPts val="2000"/>
              <a:buFont typeface="Georgia"/>
              <a:buNone/>
              <a:defRPr sz="2000" b="0" i="0" u="none" strike="noStrike" cap="none">
                <a:solidFill>
                  <a:schemeClr val="dk1"/>
                </a:solidFill>
                <a:latin typeface="Georgia"/>
                <a:ea typeface="Georgia"/>
                <a:cs typeface="Georgia"/>
                <a:sym typeface="Georgia"/>
              </a:defRPr>
            </a:lvl1pPr>
            <a:lvl2pPr lvl="1" rtl="0">
              <a:spcBef>
                <a:spcPts val="0"/>
              </a:spcBef>
              <a:spcAft>
                <a:spcPts val="0"/>
              </a:spcAft>
              <a:buSzPts val="1800"/>
              <a:buFont typeface="Arial"/>
              <a:buNone/>
              <a:defRPr sz="1800"/>
            </a:lvl2pPr>
            <a:lvl3pPr lvl="2" rtl="0">
              <a:spcBef>
                <a:spcPts val="0"/>
              </a:spcBef>
              <a:spcAft>
                <a:spcPts val="0"/>
              </a:spcAft>
              <a:buSzPts val="1800"/>
              <a:buFont typeface="Arial"/>
              <a:buNone/>
              <a:defRPr sz="1800"/>
            </a:lvl3pPr>
            <a:lvl4pPr lvl="3" rtl="0">
              <a:spcBef>
                <a:spcPts val="0"/>
              </a:spcBef>
              <a:spcAft>
                <a:spcPts val="0"/>
              </a:spcAft>
              <a:buSzPts val="1800"/>
              <a:buFont typeface="Arial"/>
              <a:buNone/>
              <a:defRPr sz="1800"/>
            </a:lvl4pPr>
            <a:lvl5pPr lvl="4" rtl="0">
              <a:spcBef>
                <a:spcPts val="0"/>
              </a:spcBef>
              <a:spcAft>
                <a:spcPts val="0"/>
              </a:spcAft>
              <a:buSzPts val="1800"/>
              <a:buFont typeface="Arial"/>
              <a:buNone/>
              <a:defRPr sz="1800"/>
            </a:lvl5pPr>
            <a:lvl6pPr lvl="5" rtl="0">
              <a:spcBef>
                <a:spcPts val="0"/>
              </a:spcBef>
              <a:spcAft>
                <a:spcPts val="0"/>
              </a:spcAft>
              <a:buSzPts val="1800"/>
              <a:buFont typeface="Arial"/>
              <a:buNone/>
              <a:defRPr sz="1800"/>
            </a:lvl6pPr>
            <a:lvl7pPr lvl="6" rtl="0">
              <a:spcBef>
                <a:spcPts val="0"/>
              </a:spcBef>
              <a:spcAft>
                <a:spcPts val="0"/>
              </a:spcAft>
              <a:buSzPts val="1800"/>
              <a:buFont typeface="Arial"/>
              <a:buNone/>
              <a:defRPr sz="1800"/>
            </a:lvl7pPr>
            <a:lvl8pPr lvl="7" rtl="0">
              <a:spcBef>
                <a:spcPts val="0"/>
              </a:spcBef>
              <a:spcAft>
                <a:spcPts val="0"/>
              </a:spcAft>
              <a:buSzPts val="1800"/>
              <a:buFont typeface="Arial"/>
              <a:buNone/>
              <a:defRPr sz="1800"/>
            </a:lvl8pPr>
            <a:lvl9pPr lvl="8" rtl="0">
              <a:spcBef>
                <a:spcPts val="0"/>
              </a:spcBef>
              <a:spcAft>
                <a:spcPts val="0"/>
              </a:spcAft>
              <a:buSzPts val="1800"/>
              <a:buFont typeface="Arial"/>
              <a:buNone/>
              <a:defRPr sz="1800"/>
            </a:lvl9pPr>
          </a:lstStyle>
          <a:p>
            <a:endParaRPr/>
          </a:p>
        </p:txBody>
      </p:sp>
      <p:sp>
        <p:nvSpPr>
          <p:cNvPr id="1138" name="Google Shape;1138;p121"/>
          <p:cNvSpPr txBox="1">
            <a:spLocks noGrp="1"/>
          </p:cNvSpPr>
          <p:nvPr>
            <p:ph type="body" idx="1"/>
          </p:nvPr>
        </p:nvSpPr>
        <p:spPr>
          <a:xfrm>
            <a:off x="309563" y="1292548"/>
            <a:ext cx="1340400" cy="488100"/>
          </a:xfrm>
          <a:prstGeom prst="rect">
            <a:avLst/>
          </a:prstGeom>
          <a:noFill/>
          <a:ln>
            <a:noFill/>
          </a:ln>
        </p:spPr>
        <p:txBody>
          <a:bodyPr spcFirstLastPara="1" wrap="square" lIns="91425" tIns="91425" rIns="91425" bIns="91425" anchor="t" anchorCtr="0">
            <a:noAutofit/>
          </a:bodyPr>
          <a:lstStyle>
            <a:lvl1pPr marL="457200" marR="0" lvl="0" indent="-228600" algn="ctr" rtl="0">
              <a:lnSpc>
                <a:spcPct val="100000"/>
              </a:lnSpc>
              <a:spcBef>
                <a:spcPts val="240"/>
              </a:spcBef>
              <a:spcAft>
                <a:spcPts val="0"/>
              </a:spcAft>
              <a:buClr>
                <a:schemeClr val="dk2"/>
              </a:buClr>
              <a:buSzPts val="1200"/>
              <a:buFont typeface="Arial"/>
              <a:buNone/>
              <a:defRPr sz="1200" b="0" i="0" u="none" strike="noStrike" cap="none">
                <a:solidFill>
                  <a:schemeClr val="dk2"/>
                </a:solidFill>
                <a:latin typeface="Georgia"/>
                <a:ea typeface="Georgia"/>
                <a:cs typeface="Georgia"/>
                <a:sym typeface="Georgia"/>
              </a:defRPr>
            </a:lvl1pPr>
            <a:lvl2pPr marL="914400" marR="0" lvl="1" indent="-228600" algn="ctr" rtl="0">
              <a:lnSpc>
                <a:spcPct val="100000"/>
              </a:lnSpc>
              <a:spcBef>
                <a:spcPts val="160"/>
              </a:spcBef>
              <a:spcAft>
                <a:spcPts val="0"/>
              </a:spcAft>
              <a:buClr>
                <a:schemeClr val="lt2"/>
              </a:buClr>
              <a:buSzPts val="800"/>
              <a:buFont typeface="Noto Sans Symbols"/>
              <a:buNone/>
              <a:defRPr sz="800" b="0" i="0" u="none" strike="noStrike" cap="none">
                <a:solidFill>
                  <a:schemeClr val="lt2"/>
                </a:solidFill>
                <a:latin typeface="Arial"/>
                <a:ea typeface="Arial"/>
                <a:cs typeface="Arial"/>
                <a:sym typeface="Arial"/>
              </a:defRPr>
            </a:lvl2pPr>
            <a:lvl3pPr marL="1371600" marR="0" lvl="2" indent="-260350" algn="l" rtl="0">
              <a:lnSpc>
                <a:spcPct val="100000"/>
              </a:lnSpc>
              <a:spcBef>
                <a:spcPts val="100"/>
              </a:spcBef>
              <a:spcAft>
                <a:spcPts val="0"/>
              </a:spcAft>
              <a:buClr>
                <a:schemeClr val="lt2"/>
              </a:buClr>
              <a:buSzPts val="500"/>
              <a:buFont typeface="Arial"/>
              <a:buChar char="–"/>
              <a:defRPr sz="500" b="0" i="0" u="none" strike="noStrike" cap="none">
                <a:solidFill>
                  <a:schemeClr val="lt2"/>
                </a:solidFill>
                <a:latin typeface="Arial"/>
                <a:ea typeface="Arial"/>
                <a:cs typeface="Arial"/>
                <a:sym typeface="Arial"/>
              </a:defRPr>
            </a:lvl3pPr>
            <a:lvl4pPr marL="1828800" marR="0" lvl="3" indent="-254000" algn="l" rtl="0">
              <a:lnSpc>
                <a:spcPct val="100000"/>
              </a:lnSpc>
              <a:spcBef>
                <a:spcPts val="80"/>
              </a:spcBef>
              <a:spcAft>
                <a:spcPts val="0"/>
              </a:spcAft>
              <a:buClr>
                <a:schemeClr val="lt2"/>
              </a:buClr>
              <a:buSzPts val="400"/>
              <a:buFont typeface="Arial"/>
              <a:buChar char="•"/>
              <a:defRPr sz="400" b="0" i="0" u="none" strike="noStrike" cap="none">
                <a:solidFill>
                  <a:schemeClr val="lt2"/>
                </a:solidFill>
                <a:latin typeface="Arial"/>
                <a:ea typeface="Arial"/>
                <a:cs typeface="Arial"/>
                <a:sym typeface="Arial"/>
              </a:defRPr>
            </a:lvl4pPr>
            <a:lvl5pPr marL="2286000" marR="0" lvl="4" indent="-260350" algn="l" rtl="0">
              <a:lnSpc>
                <a:spcPct val="100000"/>
              </a:lnSpc>
              <a:spcBef>
                <a:spcPts val="100"/>
              </a:spcBef>
              <a:spcAft>
                <a:spcPts val="0"/>
              </a:spcAft>
              <a:buClr>
                <a:schemeClr val="lt2"/>
              </a:buClr>
              <a:buSzPts val="500"/>
              <a:buFont typeface="Arial"/>
              <a:buChar char="–"/>
              <a:defRPr sz="500" b="0" i="0" u="none" strike="noStrike" cap="none">
                <a:solidFill>
                  <a:schemeClr val="lt2"/>
                </a:solidFill>
                <a:latin typeface="Arial"/>
                <a:ea typeface="Arial"/>
                <a:cs typeface="Arial"/>
                <a:sym typeface="Arial"/>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139" name="Google Shape;1139;p121"/>
          <p:cNvSpPr txBox="1">
            <a:spLocks noGrp="1"/>
          </p:cNvSpPr>
          <p:nvPr>
            <p:ph type="dt" idx="10"/>
          </p:nvPr>
        </p:nvSpPr>
        <p:spPr>
          <a:xfrm>
            <a:off x="424070" y="5276020"/>
            <a:ext cx="2133600" cy="273900"/>
          </a:xfrm>
          <a:prstGeom prst="rect">
            <a:avLst/>
          </a:prstGeom>
          <a:noFill/>
          <a:ln>
            <a:noFill/>
          </a:ln>
        </p:spPr>
        <p:txBody>
          <a:bodyPr spcFirstLastPara="1" wrap="square" lIns="91425" tIns="91425" rIns="91425" bIns="91425" anchor="ctr" anchorCtr="0">
            <a:noAutofit/>
          </a:bodyPr>
          <a:lstStyle>
            <a:lvl1pPr marR="0" lvl="0" algn="l" rtl="0">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9pPr>
          </a:lstStyle>
          <a:p>
            <a:endParaRPr/>
          </a:p>
        </p:txBody>
      </p:sp>
      <p:sp>
        <p:nvSpPr>
          <p:cNvPr id="1140" name="Google Shape;1140;p121"/>
          <p:cNvSpPr txBox="1">
            <a:spLocks noGrp="1"/>
          </p:cNvSpPr>
          <p:nvPr>
            <p:ph type="ftr" idx="11"/>
          </p:nvPr>
        </p:nvSpPr>
        <p:spPr>
          <a:xfrm>
            <a:off x="311944" y="4901878"/>
            <a:ext cx="2895600" cy="92400"/>
          </a:xfrm>
          <a:prstGeom prst="rect">
            <a:avLst/>
          </a:prstGeom>
          <a:noFill/>
          <a:ln>
            <a:noFill/>
          </a:ln>
        </p:spPr>
        <p:txBody>
          <a:bodyPr spcFirstLastPara="1" wrap="square" lIns="91425" tIns="91425" rIns="91425" bIns="91425" anchor="ctr" anchorCtr="0">
            <a:noAutofit/>
          </a:bodyPr>
          <a:lstStyle>
            <a:lvl1pPr marR="0" lvl="0" algn="l" rtl="0">
              <a:lnSpc>
                <a:spcPct val="100000"/>
              </a:lnSpc>
              <a:spcBef>
                <a:spcPts val="0"/>
              </a:spcBef>
              <a:spcAft>
                <a:spcPts val="0"/>
              </a:spcAft>
              <a:buClr>
                <a:schemeClr val="lt2"/>
              </a:buClr>
              <a:buSzPts val="600"/>
              <a:buFont typeface="Arial"/>
              <a:buNone/>
              <a:defRPr sz="600" b="0" i="0" u="none" strike="noStrike" cap="none">
                <a:solidFill>
                  <a:schemeClr val="lt2"/>
                </a:solidFill>
                <a:latin typeface="Arial"/>
                <a:ea typeface="Arial"/>
                <a:cs typeface="Arial"/>
                <a:sym typeface="Arial"/>
              </a:defRPr>
            </a:lvl1pPr>
            <a:lvl2pPr marR="0" lvl="1"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9pPr>
          </a:lstStyle>
          <a:p>
            <a:endParaRPr/>
          </a:p>
        </p:txBody>
      </p:sp>
      <p:sp>
        <p:nvSpPr>
          <p:cNvPr id="1141" name="Google Shape;1141;p121"/>
          <p:cNvSpPr txBox="1">
            <a:spLocks noGrp="1"/>
          </p:cNvSpPr>
          <p:nvPr>
            <p:ph type="sldNum" idx="12"/>
          </p:nvPr>
        </p:nvSpPr>
        <p:spPr>
          <a:xfrm>
            <a:off x="6700838" y="4770007"/>
            <a:ext cx="2133600" cy="123000"/>
          </a:xfrm>
          <a:prstGeom prst="rect">
            <a:avLst/>
          </a:prstGeom>
          <a:noFill/>
          <a:ln>
            <a:noFill/>
          </a:ln>
        </p:spPr>
        <p:txBody>
          <a:bodyPr spcFirstLastPara="1" wrap="square" lIns="0" tIns="0" rIns="0" bIns="0" anchor="ctr" anchorCtr="0">
            <a:noAutofit/>
          </a:bodyPr>
          <a:lstStyle>
            <a:lvl1pPr marL="0" marR="0" lvl="0" indent="0" algn="r" rtl="0">
              <a:lnSpc>
                <a:spcPct val="100000"/>
              </a:lnSpc>
              <a:spcBef>
                <a:spcPts val="0"/>
              </a:spcBef>
              <a:spcAft>
                <a:spcPts val="0"/>
              </a:spcAft>
              <a:buClr>
                <a:schemeClr val="dk1"/>
              </a:buClr>
              <a:buSzPts val="200"/>
              <a:buFont typeface="Arial"/>
              <a:buNone/>
              <a:defRPr sz="800" b="0" i="0" u="none" strike="noStrike" cap="none">
                <a:solidFill>
                  <a:schemeClr val="dk1"/>
                </a:solidFill>
                <a:latin typeface="Arial"/>
                <a:ea typeface="Arial"/>
                <a:cs typeface="Arial"/>
                <a:sym typeface="Arial"/>
              </a:defRPr>
            </a:lvl1pPr>
            <a:lvl2pPr marL="0" marR="0" lvl="1" indent="0" algn="r" rtl="0">
              <a:lnSpc>
                <a:spcPct val="100000"/>
              </a:lnSpc>
              <a:spcBef>
                <a:spcPts val="0"/>
              </a:spcBef>
              <a:spcAft>
                <a:spcPts val="0"/>
              </a:spcAft>
              <a:buClr>
                <a:schemeClr val="dk1"/>
              </a:buClr>
              <a:buSzPts val="200"/>
              <a:buFont typeface="Arial"/>
              <a:buNone/>
              <a:defRPr sz="800" b="0" i="0" u="none" strike="noStrike" cap="none">
                <a:solidFill>
                  <a:schemeClr val="dk1"/>
                </a:solidFill>
                <a:latin typeface="Arial"/>
                <a:ea typeface="Arial"/>
                <a:cs typeface="Arial"/>
                <a:sym typeface="Arial"/>
              </a:defRPr>
            </a:lvl2pPr>
            <a:lvl3pPr marL="0" marR="0" lvl="2" indent="0" algn="r" rtl="0">
              <a:lnSpc>
                <a:spcPct val="100000"/>
              </a:lnSpc>
              <a:spcBef>
                <a:spcPts val="0"/>
              </a:spcBef>
              <a:spcAft>
                <a:spcPts val="0"/>
              </a:spcAft>
              <a:buClr>
                <a:schemeClr val="dk1"/>
              </a:buClr>
              <a:buSzPts val="200"/>
              <a:buFont typeface="Arial"/>
              <a:buNone/>
              <a:defRPr sz="800" b="0" i="0" u="none" strike="noStrike" cap="none">
                <a:solidFill>
                  <a:schemeClr val="dk1"/>
                </a:solidFill>
                <a:latin typeface="Arial"/>
                <a:ea typeface="Arial"/>
                <a:cs typeface="Arial"/>
                <a:sym typeface="Arial"/>
              </a:defRPr>
            </a:lvl3pPr>
            <a:lvl4pPr marL="0" marR="0" lvl="3" indent="0" algn="r" rtl="0">
              <a:lnSpc>
                <a:spcPct val="100000"/>
              </a:lnSpc>
              <a:spcBef>
                <a:spcPts val="0"/>
              </a:spcBef>
              <a:spcAft>
                <a:spcPts val="0"/>
              </a:spcAft>
              <a:buClr>
                <a:schemeClr val="dk1"/>
              </a:buClr>
              <a:buSzPts val="200"/>
              <a:buFont typeface="Arial"/>
              <a:buNone/>
              <a:defRPr sz="800" b="0" i="0" u="none" strike="noStrike" cap="none">
                <a:solidFill>
                  <a:schemeClr val="dk1"/>
                </a:solidFill>
                <a:latin typeface="Arial"/>
                <a:ea typeface="Arial"/>
                <a:cs typeface="Arial"/>
                <a:sym typeface="Arial"/>
              </a:defRPr>
            </a:lvl4pPr>
            <a:lvl5pPr marL="0" marR="0" lvl="4" indent="0" algn="r" rtl="0">
              <a:lnSpc>
                <a:spcPct val="100000"/>
              </a:lnSpc>
              <a:spcBef>
                <a:spcPts val="0"/>
              </a:spcBef>
              <a:spcAft>
                <a:spcPts val="0"/>
              </a:spcAft>
              <a:buClr>
                <a:schemeClr val="dk1"/>
              </a:buClr>
              <a:buSzPts val="200"/>
              <a:buFont typeface="Arial"/>
              <a:buNone/>
              <a:defRPr sz="800" b="0" i="0" u="none" strike="noStrike" cap="none">
                <a:solidFill>
                  <a:schemeClr val="dk1"/>
                </a:solidFill>
                <a:latin typeface="Arial"/>
                <a:ea typeface="Arial"/>
                <a:cs typeface="Arial"/>
                <a:sym typeface="Arial"/>
              </a:defRPr>
            </a:lvl5pPr>
            <a:lvl6pPr marL="0" marR="0" lvl="5" indent="0" algn="r" rtl="0">
              <a:lnSpc>
                <a:spcPct val="100000"/>
              </a:lnSpc>
              <a:spcBef>
                <a:spcPts val="0"/>
              </a:spcBef>
              <a:spcAft>
                <a:spcPts val="0"/>
              </a:spcAft>
              <a:buClr>
                <a:schemeClr val="dk1"/>
              </a:buClr>
              <a:buSzPts val="200"/>
              <a:buFont typeface="Arial"/>
              <a:buNone/>
              <a:defRPr sz="800" b="0" i="0" u="none" strike="noStrike" cap="none">
                <a:solidFill>
                  <a:schemeClr val="dk1"/>
                </a:solidFill>
                <a:latin typeface="Arial"/>
                <a:ea typeface="Arial"/>
                <a:cs typeface="Arial"/>
                <a:sym typeface="Arial"/>
              </a:defRPr>
            </a:lvl6pPr>
            <a:lvl7pPr marL="0" marR="0" lvl="6" indent="0" algn="r" rtl="0">
              <a:lnSpc>
                <a:spcPct val="100000"/>
              </a:lnSpc>
              <a:spcBef>
                <a:spcPts val="0"/>
              </a:spcBef>
              <a:spcAft>
                <a:spcPts val="0"/>
              </a:spcAft>
              <a:buClr>
                <a:schemeClr val="dk1"/>
              </a:buClr>
              <a:buSzPts val="200"/>
              <a:buFont typeface="Arial"/>
              <a:buNone/>
              <a:defRPr sz="800" b="0" i="0" u="none" strike="noStrike" cap="none">
                <a:solidFill>
                  <a:schemeClr val="dk1"/>
                </a:solidFill>
                <a:latin typeface="Arial"/>
                <a:ea typeface="Arial"/>
                <a:cs typeface="Arial"/>
                <a:sym typeface="Arial"/>
              </a:defRPr>
            </a:lvl7pPr>
            <a:lvl8pPr marL="0" marR="0" lvl="7" indent="0" algn="r" rtl="0">
              <a:lnSpc>
                <a:spcPct val="100000"/>
              </a:lnSpc>
              <a:spcBef>
                <a:spcPts val="0"/>
              </a:spcBef>
              <a:spcAft>
                <a:spcPts val="0"/>
              </a:spcAft>
              <a:buClr>
                <a:schemeClr val="dk1"/>
              </a:buClr>
              <a:buSzPts val="200"/>
              <a:buFont typeface="Arial"/>
              <a:buNone/>
              <a:defRPr sz="800" b="0" i="0" u="none" strike="noStrike" cap="none">
                <a:solidFill>
                  <a:schemeClr val="dk1"/>
                </a:solidFill>
                <a:latin typeface="Arial"/>
                <a:ea typeface="Arial"/>
                <a:cs typeface="Arial"/>
                <a:sym typeface="Arial"/>
              </a:defRPr>
            </a:lvl8pPr>
            <a:lvl9pPr marL="0" marR="0" lvl="8" indent="0" algn="r" rtl="0">
              <a:lnSpc>
                <a:spcPct val="100000"/>
              </a:lnSpc>
              <a:spcBef>
                <a:spcPts val="0"/>
              </a:spcBef>
              <a:spcAft>
                <a:spcPts val="0"/>
              </a:spcAft>
              <a:buClr>
                <a:schemeClr val="dk1"/>
              </a:buClr>
              <a:buSzPts val="200"/>
              <a:buFont typeface="Arial"/>
              <a:buNone/>
              <a:defRPr sz="8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1142" name="Google Shape;1142;p121"/>
          <p:cNvSpPr txBox="1">
            <a:spLocks noGrp="1"/>
          </p:cNvSpPr>
          <p:nvPr>
            <p:ph type="body" idx="2"/>
          </p:nvPr>
        </p:nvSpPr>
        <p:spPr>
          <a:xfrm>
            <a:off x="309563" y="3823493"/>
            <a:ext cx="2646900" cy="1230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160"/>
              </a:spcBef>
              <a:spcAft>
                <a:spcPts val="0"/>
              </a:spcAft>
              <a:buClr>
                <a:schemeClr val="dk1"/>
              </a:buClr>
              <a:buSzPts val="800"/>
              <a:buFont typeface="Arial"/>
              <a:buNone/>
              <a:defRPr sz="800" b="0" i="0" u="none" strike="noStrike" cap="none">
                <a:solidFill>
                  <a:schemeClr val="dk1"/>
                </a:solidFill>
                <a:latin typeface="Arial"/>
                <a:ea typeface="Arial"/>
                <a:cs typeface="Arial"/>
                <a:sym typeface="Arial"/>
              </a:defRPr>
            </a:lvl1pPr>
            <a:lvl2pPr marL="914400" marR="0" lvl="1" indent="-292100" algn="l" rtl="0">
              <a:lnSpc>
                <a:spcPct val="100000"/>
              </a:lnSpc>
              <a:spcBef>
                <a:spcPts val="200"/>
              </a:spcBef>
              <a:spcAft>
                <a:spcPts val="0"/>
              </a:spcAft>
              <a:buClr>
                <a:schemeClr val="lt2"/>
              </a:buClr>
              <a:buSzPts val="1000"/>
              <a:buFont typeface="Noto Sans Symbols"/>
              <a:buChar char="▪"/>
              <a:defRPr sz="1000" b="0" i="0" u="none" strike="noStrike" cap="none">
                <a:solidFill>
                  <a:schemeClr val="lt2"/>
                </a:solidFill>
                <a:latin typeface="Arial"/>
                <a:ea typeface="Arial"/>
                <a:cs typeface="Arial"/>
                <a:sym typeface="Arial"/>
              </a:defRPr>
            </a:lvl2pPr>
            <a:lvl3pPr marL="1371600" marR="0" lvl="2" indent="-285750" algn="l" rtl="0">
              <a:lnSpc>
                <a:spcPct val="100000"/>
              </a:lnSpc>
              <a:spcBef>
                <a:spcPts val="180"/>
              </a:spcBef>
              <a:spcAft>
                <a:spcPts val="0"/>
              </a:spcAft>
              <a:buClr>
                <a:schemeClr val="lt2"/>
              </a:buClr>
              <a:buSzPts val="900"/>
              <a:buFont typeface="Arial"/>
              <a:buChar char="–"/>
              <a:defRPr sz="900" b="0" i="0" u="none" strike="noStrike" cap="none">
                <a:solidFill>
                  <a:schemeClr val="lt2"/>
                </a:solidFill>
                <a:latin typeface="Arial"/>
                <a:ea typeface="Arial"/>
                <a:cs typeface="Arial"/>
                <a:sym typeface="Arial"/>
              </a:defRPr>
            </a:lvl3pPr>
            <a:lvl4pPr marL="1828800" marR="0" lvl="3" indent="-279400" algn="l" rtl="0">
              <a:lnSpc>
                <a:spcPct val="100000"/>
              </a:lnSpc>
              <a:spcBef>
                <a:spcPts val="160"/>
              </a:spcBef>
              <a:spcAft>
                <a:spcPts val="0"/>
              </a:spcAft>
              <a:buClr>
                <a:schemeClr val="lt2"/>
              </a:buClr>
              <a:buSzPts val="800"/>
              <a:buFont typeface="Arial"/>
              <a:buChar char="•"/>
              <a:defRPr sz="800" b="0" i="0" u="none" strike="noStrike" cap="none">
                <a:solidFill>
                  <a:schemeClr val="lt2"/>
                </a:solidFill>
                <a:latin typeface="Arial"/>
                <a:ea typeface="Arial"/>
                <a:cs typeface="Arial"/>
                <a:sym typeface="Arial"/>
              </a:defRPr>
            </a:lvl4pPr>
            <a:lvl5pPr marL="2286000" marR="0" lvl="4" indent="-273050" algn="l" rtl="0">
              <a:lnSpc>
                <a:spcPct val="100000"/>
              </a:lnSpc>
              <a:spcBef>
                <a:spcPts val="140"/>
              </a:spcBef>
              <a:spcAft>
                <a:spcPts val="0"/>
              </a:spcAft>
              <a:buClr>
                <a:schemeClr val="lt2"/>
              </a:buClr>
              <a:buSzPts val="700"/>
              <a:buFont typeface="Arial"/>
              <a:buChar char="–"/>
              <a:defRPr sz="700" b="0" i="0" u="none" strike="noStrike" cap="none">
                <a:solidFill>
                  <a:schemeClr val="lt2"/>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grpSp>
        <p:nvGrpSpPr>
          <p:cNvPr id="1143" name="Google Shape;1143;p121"/>
          <p:cNvGrpSpPr/>
          <p:nvPr/>
        </p:nvGrpSpPr>
        <p:grpSpPr>
          <a:xfrm>
            <a:off x="1698178" y="1278798"/>
            <a:ext cx="5747656" cy="2502600"/>
            <a:chOff x="1698178" y="1278798"/>
            <a:chExt cx="5747656" cy="2502600"/>
          </a:xfrm>
        </p:grpSpPr>
        <p:cxnSp>
          <p:nvCxnSpPr>
            <p:cNvPr id="1144" name="Google Shape;1144;p121"/>
            <p:cNvCxnSpPr/>
            <p:nvPr/>
          </p:nvCxnSpPr>
          <p:spPr>
            <a:xfrm>
              <a:off x="4572006" y="1278798"/>
              <a:ext cx="0" cy="2502600"/>
            </a:xfrm>
            <a:prstGeom prst="straightConnector1">
              <a:avLst/>
            </a:prstGeom>
            <a:noFill/>
            <a:ln w="9525" cap="flat" cmpd="sng">
              <a:solidFill>
                <a:srgbClr val="CCCCCC"/>
              </a:solidFill>
              <a:prstDash val="solid"/>
              <a:round/>
              <a:headEnd type="none" w="sm" len="sm"/>
              <a:tailEnd type="none" w="sm" len="sm"/>
            </a:ln>
          </p:spPr>
        </p:cxnSp>
        <p:cxnSp>
          <p:nvCxnSpPr>
            <p:cNvPr id="1145" name="Google Shape;1145;p121"/>
            <p:cNvCxnSpPr/>
            <p:nvPr/>
          </p:nvCxnSpPr>
          <p:spPr>
            <a:xfrm>
              <a:off x="6008920" y="1278798"/>
              <a:ext cx="0" cy="2502600"/>
            </a:xfrm>
            <a:prstGeom prst="straightConnector1">
              <a:avLst/>
            </a:prstGeom>
            <a:noFill/>
            <a:ln w="9525" cap="flat" cmpd="sng">
              <a:solidFill>
                <a:srgbClr val="CCCCCC"/>
              </a:solidFill>
              <a:prstDash val="solid"/>
              <a:round/>
              <a:headEnd type="none" w="sm" len="sm"/>
              <a:tailEnd type="none" w="sm" len="sm"/>
            </a:ln>
          </p:spPr>
        </p:cxnSp>
        <p:cxnSp>
          <p:nvCxnSpPr>
            <p:cNvPr id="1146" name="Google Shape;1146;p121"/>
            <p:cNvCxnSpPr/>
            <p:nvPr/>
          </p:nvCxnSpPr>
          <p:spPr>
            <a:xfrm>
              <a:off x="7445834" y="1278798"/>
              <a:ext cx="0" cy="2502600"/>
            </a:xfrm>
            <a:prstGeom prst="straightConnector1">
              <a:avLst/>
            </a:prstGeom>
            <a:noFill/>
            <a:ln w="9525" cap="flat" cmpd="sng">
              <a:solidFill>
                <a:srgbClr val="CCCCCC"/>
              </a:solidFill>
              <a:prstDash val="solid"/>
              <a:round/>
              <a:headEnd type="none" w="sm" len="sm"/>
              <a:tailEnd type="none" w="sm" len="sm"/>
            </a:ln>
          </p:spPr>
        </p:cxnSp>
        <p:cxnSp>
          <p:nvCxnSpPr>
            <p:cNvPr id="1147" name="Google Shape;1147;p121"/>
            <p:cNvCxnSpPr/>
            <p:nvPr/>
          </p:nvCxnSpPr>
          <p:spPr>
            <a:xfrm>
              <a:off x="3135092" y="1278798"/>
              <a:ext cx="0" cy="2502600"/>
            </a:xfrm>
            <a:prstGeom prst="straightConnector1">
              <a:avLst/>
            </a:prstGeom>
            <a:noFill/>
            <a:ln w="9525" cap="flat" cmpd="sng">
              <a:solidFill>
                <a:srgbClr val="CCCCCC"/>
              </a:solidFill>
              <a:prstDash val="solid"/>
              <a:round/>
              <a:headEnd type="none" w="sm" len="sm"/>
              <a:tailEnd type="none" w="sm" len="sm"/>
            </a:ln>
          </p:spPr>
        </p:cxnSp>
        <p:cxnSp>
          <p:nvCxnSpPr>
            <p:cNvPr id="1148" name="Google Shape;1148;p121"/>
            <p:cNvCxnSpPr/>
            <p:nvPr/>
          </p:nvCxnSpPr>
          <p:spPr>
            <a:xfrm>
              <a:off x="1698178" y="1278798"/>
              <a:ext cx="0" cy="2502600"/>
            </a:xfrm>
            <a:prstGeom prst="straightConnector1">
              <a:avLst/>
            </a:prstGeom>
            <a:noFill/>
            <a:ln w="9525" cap="flat" cmpd="sng">
              <a:solidFill>
                <a:srgbClr val="CCCCCC"/>
              </a:solidFill>
              <a:prstDash val="solid"/>
              <a:round/>
              <a:headEnd type="none" w="sm" len="sm"/>
              <a:tailEnd type="none" w="sm" len="sm"/>
            </a:ln>
          </p:spPr>
        </p:cxnSp>
      </p:grpSp>
      <p:grpSp>
        <p:nvGrpSpPr>
          <p:cNvPr id="1149" name="Google Shape;1149;p121"/>
          <p:cNvGrpSpPr/>
          <p:nvPr/>
        </p:nvGrpSpPr>
        <p:grpSpPr>
          <a:xfrm>
            <a:off x="1698178" y="4207572"/>
            <a:ext cx="5747656" cy="412428"/>
            <a:chOff x="1698178" y="1278798"/>
            <a:chExt cx="5747656" cy="2502600"/>
          </a:xfrm>
        </p:grpSpPr>
        <p:cxnSp>
          <p:nvCxnSpPr>
            <p:cNvPr id="1150" name="Google Shape;1150;p121"/>
            <p:cNvCxnSpPr/>
            <p:nvPr/>
          </p:nvCxnSpPr>
          <p:spPr>
            <a:xfrm>
              <a:off x="4572006" y="1278798"/>
              <a:ext cx="0" cy="2502600"/>
            </a:xfrm>
            <a:prstGeom prst="straightConnector1">
              <a:avLst/>
            </a:prstGeom>
            <a:noFill/>
            <a:ln w="9525" cap="flat" cmpd="sng">
              <a:solidFill>
                <a:srgbClr val="CCCCCC"/>
              </a:solidFill>
              <a:prstDash val="solid"/>
              <a:round/>
              <a:headEnd type="none" w="sm" len="sm"/>
              <a:tailEnd type="none" w="sm" len="sm"/>
            </a:ln>
          </p:spPr>
        </p:cxnSp>
        <p:cxnSp>
          <p:nvCxnSpPr>
            <p:cNvPr id="1151" name="Google Shape;1151;p121"/>
            <p:cNvCxnSpPr/>
            <p:nvPr/>
          </p:nvCxnSpPr>
          <p:spPr>
            <a:xfrm>
              <a:off x="6008920" y="1278798"/>
              <a:ext cx="0" cy="2502600"/>
            </a:xfrm>
            <a:prstGeom prst="straightConnector1">
              <a:avLst/>
            </a:prstGeom>
            <a:noFill/>
            <a:ln w="9525" cap="flat" cmpd="sng">
              <a:solidFill>
                <a:srgbClr val="CCCCCC"/>
              </a:solidFill>
              <a:prstDash val="solid"/>
              <a:round/>
              <a:headEnd type="none" w="sm" len="sm"/>
              <a:tailEnd type="none" w="sm" len="sm"/>
            </a:ln>
          </p:spPr>
        </p:cxnSp>
        <p:cxnSp>
          <p:nvCxnSpPr>
            <p:cNvPr id="1152" name="Google Shape;1152;p121"/>
            <p:cNvCxnSpPr/>
            <p:nvPr/>
          </p:nvCxnSpPr>
          <p:spPr>
            <a:xfrm>
              <a:off x="7445834" y="1278798"/>
              <a:ext cx="0" cy="2502600"/>
            </a:xfrm>
            <a:prstGeom prst="straightConnector1">
              <a:avLst/>
            </a:prstGeom>
            <a:noFill/>
            <a:ln w="9525" cap="flat" cmpd="sng">
              <a:solidFill>
                <a:srgbClr val="CCCCCC"/>
              </a:solidFill>
              <a:prstDash val="solid"/>
              <a:round/>
              <a:headEnd type="none" w="sm" len="sm"/>
              <a:tailEnd type="none" w="sm" len="sm"/>
            </a:ln>
          </p:spPr>
        </p:cxnSp>
        <p:cxnSp>
          <p:nvCxnSpPr>
            <p:cNvPr id="1153" name="Google Shape;1153;p121"/>
            <p:cNvCxnSpPr/>
            <p:nvPr/>
          </p:nvCxnSpPr>
          <p:spPr>
            <a:xfrm>
              <a:off x="3135092" y="1278798"/>
              <a:ext cx="0" cy="2502600"/>
            </a:xfrm>
            <a:prstGeom prst="straightConnector1">
              <a:avLst/>
            </a:prstGeom>
            <a:noFill/>
            <a:ln w="9525" cap="flat" cmpd="sng">
              <a:solidFill>
                <a:srgbClr val="CCCCCC"/>
              </a:solidFill>
              <a:prstDash val="solid"/>
              <a:round/>
              <a:headEnd type="none" w="sm" len="sm"/>
              <a:tailEnd type="none" w="sm" len="sm"/>
            </a:ln>
          </p:spPr>
        </p:cxnSp>
        <p:cxnSp>
          <p:nvCxnSpPr>
            <p:cNvPr id="1154" name="Google Shape;1154;p121"/>
            <p:cNvCxnSpPr/>
            <p:nvPr/>
          </p:nvCxnSpPr>
          <p:spPr>
            <a:xfrm>
              <a:off x="1698178" y="1278798"/>
              <a:ext cx="0" cy="2502600"/>
            </a:xfrm>
            <a:prstGeom prst="straightConnector1">
              <a:avLst/>
            </a:prstGeom>
            <a:noFill/>
            <a:ln w="9525" cap="flat" cmpd="sng">
              <a:solidFill>
                <a:srgbClr val="CCCCCC"/>
              </a:solidFill>
              <a:prstDash val="solid"/>
              <a:round/>
              <a:headEnd type="none" w="sm" len="sm"/>
              <a:tailEnd type="none" w="sm" len="sm"/>
            </a:ln>
          </p:spPr>
        </p:cxnSp>
      </p:grpSp>
      <p:sp>
        <p:nvSpPr>
          <p:cNvPr id="1155" name="Google Shape;1155;p121"/>
          <p:cNvSpPr txBox="1">
            <a:spLocks noGrp="1"/>
          </p:cNvSpPr>
          <p:nvPr>
            <p:ph type="body" idx="3"/>
          </p:nvPr>
        </p:nvSpPr>
        <p:spPr>
          <a:xfrm>
            <a:off x="542925" y="4255000"/>
            <a:ext cx="879600" cy="307800"/>
          </a:xfrm>
          <a:prstGeom prst="rect">
            <a:avLst/>
          </a:prstGeom>
          <a:noFill/>
          <a:ln>
            <a:noFill/>
          </a:ln>
        </p:spPr>
        <p:txBody>
          <a:bodyPr spcFirstLastPara="1" wrap="square" lIns="91425" tIns="91425" rIns="91425" bIns="91425" anchor="t" anchorCtr="0">
            <a:noAutofit/>
          </a:bodyPr>
          <a:lstStyle>
            <a:lvl1pPr marL="457200" marR="0" lvl="0" indent="-228600" algn="ctr" rtl="0">
              <a:lnSpc>
                <a:spcPct val="100000"/>
              </a:lnSpc>
              <a:spcBef>
                <a:spcPts val="400"/>
              </a:spcBef>
              <a:spcAft>
                <a:spcPts val="0"/>
              </a:spcAft>
              <a:buClr>
                <a:schemeClr val="dk2"/>
              </a:buClr>
              <a:buSzPts val="2000"/>
              <a:buFont typeface="Arial"/>
              <a:buNone/>
              <a:defRPr sz="2000" b="0" i="0" u="none" strike="noStrike" cap="none">
                <a:solidFill>
                  <a:schemeClr val="dk2"/>
                </a:solidFill>
                <a:latin typeface="Georgia"/>
                <a:ea typeface="Georgia"/>
                <a:cs typeface="Georgia"/>
                <a:sym typeface="Georgia"/>
              </a:defRPr>
            </a:lvl1pPr>
            <a:lvl2pPr marL="914400" marR="0" lvl="1" indent="-292100" algn="l" rtl="0">
              <a:lnSpc>
                <a:spcPct val="100000"/>
              </a:lnSpc>
              <a:spcBef>
                <a:spcPts val="200"/>
              </a:spcBef>
              <a:spcAft>
                <a:spcPts val="0"/>
              </a:spcAft>
              <a:buClr>
                <a:schemeClr val="lt2"/>
              </a:buClr>
              <a:buSzPts val="1000"/>
              <a:buFont typeface="Noto Sans Symbols"/>
              <a:buChar char="▪"/>
              <a:defRPr sz="1000" b="0" i="0" u="none" strike="noStrike" cap="none">
                <a:solidFill>
                  <a:schemeClr val="lt2"/>
                </a:solidFill>
                <a:latin typeface="Arial"/>
                <a:ea typeface="Arial"/>
                <a:cs typeface="Arial"/>
                <a:sym typeface="Arial"/>
              </a:defRPr>
            </a:lvl2pPr>
            <a:lvl3pPr marL="1371600" marR="0" lvl="2" indent="-285750" algn="l" rtl="0">
              <a:lnSpc>
                <a:spcPct val="100000"/>
              </a:lnSpc>
              <a:spcBef>
                <a:spcPts val="180"/>
              </a:spcBef>
              <a:spcAft>
                <a:spcPts val="0"/>
              </a:spcAft>
              <a:buClr>
                <a:schemeClr val="lt2"/>
              </a:buClr>
              <a:buSzPts val="900"/>
              <a:buFont typeface="Arial"/>
              <a:buChar char="–"/>
              <a:defRPr sz="900" b="0" i="0" u="none" strike="noStrike" cap="none">
                <a:solidFill>
                  <a:schemeClr val="lt2"/>
                </a:solidFill>
                <a:latin typeface="Arial"/>
                <a:ea typeface="Arial"/>
                <a:cs typeface="Arial"/>
                <a:sym typeface="Arial"/>
              </a:defRPr>
            </a:lvl3pPr>
            <a:lvl4pPr marL="1828800" marR="0" lvl="3" indent="-279400" algn="l" rtl="0">
              <a:lnSpc>
                <a:spcPct val="100000"/>
              </a:lnSpc>
              <a:spcBef>
                <a:spcPts val="160"/>
              </a:spcBef>
              <a:spcAft>
                <a:spcPts val="0"/>
              </a:spcAft>
              <a:buClr>
                <a:schemeClr val="lt2"/>
              </a:buClr>
              <a:buSzPts val="800"/>
              <a:buFont typeface="Arial"/>
              <a:buChar char="•"/>
              <a:defRPr sz="800" b="0" i="0" u="none" strike="noStrike" cap="none">
                <a:solidFill>
                  <a:schemeClr val="lt2"/>
                </a:solidFill>
                <a:latin typeface="Arial"/>
                <a:ea typeface="Arial"/>
                <a:cs typeface="Arial"/>
                <a:sym typeface="Arial"/>
              </a:defRPr>
            </a:lvl4pPr>
            <a:lvl5pPr marL="2286000" marR="0" lvl="4" indent="-273050" algn="l" rtl="0">
              <a:lnSpc>
                <a:spcPct val="100000"/>
              </a:lnSpc>
              <a:spcBef>
                <a:spcPts val="140"/>
              </a:spcBef>
              <a:spcAft>
                <a:spcPts val="0"/>
              </a:spcAft>
              <a:buClr>
                <a:schemeClr val="lt2"/>
              </a:buClr>
              <a:buSzPts val="700"/>
              <a:buFont typeface="Arial"/>
              <a:buChar char="–"/>
              <a:defRPr sz="700" b="0" i="0" u="none" strike="noStrike" cap="none">
                <a:solidFill>
                  <a:schemeClr val="lt2"/>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156" name="Google Shape;1156;p121"/>
          <p:cNvSpPr txBox="1">
            <a:spLocks noGrp="1"/>
          </p:cNvSpPr>
          <p:nvPr>
            <p:ph type="body" idx="4"/>
          </p:nvPr>
        </p:nvSpPr>
        <p:spPr>
          <a:xfrm>
            <a:off x="1981214" y="4255000"/>
            <a:ext cx="879600" cy="307800"/>
          </a:xfrm>
          <a:prstGeom prst="rect">
            <a:avLst/>
          </a:prstGeom>
          <a:noFill/>
          <a:ln>
            <a:noFill/>
          </a:ln>
        </p:spPr>
        <p:txBody>
          <a:bodyPr spcFirstLastPara="1" wrap="square" lIns="91425" tIns="91425" rIns="91425" bIns="91425" anchor="t" anchorCtr="0">
            <a:noAutofit/>
          </a:bodyPr>
          <a:lstStyle>
            <a:lvl1pPr marL="457200" marR="0" lvl="0" indent="-228600" algn="ctr" rtl="0">
              <a:lnSpc>
                <a:spcPct val="100000"/>
              </a:lnSpc>
              <a:spcBef>
                <a:spcPts val="400"/>
              </a:spcBef>
              <a:spcAft>
                <a:spcPts val="0"/>
              </a:spcAft>
              <a:buClr>
                <a:schemeClr val="dk2"/>
              </a:buClr>
              <a:buSzPts val="2000"/>
              <a:buFont typeface="Arial"/>
              <a:buNone/>
              <a:defRPr sz="2000" b="0" i="0" u="none" strike="noStrike" cap="none">
                <a:solidFill>
                  <a:schemeClr val="dk2"/>
                </a:solidFill>
                <a:latin typeface="Georgia"/>
                <a:ea typeface="Georgia"/>
                <a:cs typeface="Georgia"/>
                <a:sym typeface="Georgia"/>
              </a:defRPr>
            </a:lvl1pPr>
            <a:lvl2pPr marL="914400" marR="0" lvl="1" indent="-292100" algn="l" rtl="0">
              <a:lnSpc>
                <a:spcPct val="100000"/>
              </a:lnSpc>
              <a:spcBef>
                <a:spcPts val="200"/>
              </a:spcBef>
              <a:spcAft>
                <a:spcPts val="0"/>
              </a:spcAft>
              <a:buClr>
                <a:schemeClr val="lt2"/>
              </a:buClr>
              <a:buSzPts val="1000"/>
              <a:buFont typeface="Noto Sans Symbols"/>
              <a:buChar char="▪"/>
              <a:defRPr sz="1000" b="0" i="0" u="none" strike="noStrike" cap="none">
                <a:solidFill>
                  <a:schemeClr val="lt2"/>
                </a:solidFill>
                <a:latin typeface="Arial"/>
                <a:ea typeface="Arial"/>
                <a:cs typeface="Arial"/>
                <a:sym typeface="Arial"/>
              </a:defRPr>
            </a:lvl2pPr>
            <a:lvl3pPr marL="1371600" marR="0" lvl="2" indent="-285750" algn="l" rtl="0">
              <a:lnSpc>
                <a:spcPct val="100000"/>
              </a:lnSpc>
              <a:spcBef>
                <a:spcPts val="180"/>
              </a:spcBef>
              <a:spcAft>
                <a:spcPts val="0"/>
              </a:spcAft>
              <a:buClr>
                <a:schemeClr val="lt2"/>
              </a:buClr>
              <a:buSzPts val="900"/>
              <a:buFont typeface="Arial"/>
              <a:buChar char="–"/>
              <a:defRPr sz="900" b="0" i="0" u="none" strike="noStrike" cap="none">
                <a:solidFill>
                  <a:schemeClr val="lt2"/>
                </a:solidFill>
                <a:latin typeface="Arial"/>
                <a:ea typeface="Arial"/>
                <a:cs typeface="Arial"/>
                <a:sym typeface="Arial"/>
              </a:defRPr>
            </a:lvl3pPr>
            <a:lvl4pPr marL="1828800" marR="0" lvl="3" indent="-279400" algn="l" rtl="0">
              <a:lnSpc>
                <a:spcPct val="100000"/>
              </a:lnSpc>
              <a:spcBef>
                <a:spcPts val="160"/>
              </a:spcBef>
              <a:spcAft>
                <a:spcPts val="0"/>
              </a:spcAft>
              <a:buClr>
                <a:schemeClr val="lt2"/>
              </a:buClr>
              <a:buSzPts val="800"/>
              <a:buFont typeface="Arial"/>
              <a:buChar char="•"/>
              <a:defRPr sz="800" b="0" i="0" u="none" strike="noStrike" cap="none">
                <a:solidFill>
                  <a:schemeClr val="lt2"/>
                </a:solidFill>
                <a:latin typeface="Arial"/>
                <a:ea typeface="Arial"/>
                <a:cs typeface="Arial"/>
                <a:sym typeface="Arial"/>
              </a:defRPr>
            </a:lvl4pPr>
            <a:lvl5pPr marL="2286000" marR="0" lvl="4" indent="-273050" algn="l" rtl="0">
              <a:lnSpc>
                <a:spcPct val="100000"/>
              </a:lnSpc>
              <a:spcBef>
                <a:spcPts val="140"/>
              </a:spcBef>
              <a:spcAft>
                <a:spcPts val="0"/>
              </a:spcAft>
              <a:buClr>
                <a:schemeClr val="lt2"/>
              </a:buClr>
              <a:buSzPts val="700"/>
              <a:buFont typeface="Arial"/>
              <a:buChar char="–"/>
              <a:defRPr sz="700" b="0" i="0" u="none" strike="noStrike" cap="none">
                <a:solidFill>
                  <a:schemeClr val="lt2"/>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157" name="Google Shape;1157;p121"/>
          <p:cNvSpPr txBox="1">
            <a:spLocks noGrp="1"/>
          </p:cNvSpPr>
          <p:nvPr>
            <p:ph type="body" idx="5"/>
          </p:nvPr>
        </p:nvSpPr>
        <p:spPr>
          <a:xfrm>
            <a:off x="3419503" y="4255000"/>
            <a:ext cx="879600" cy="307800"/>
          </a:xfrm>
          <a:prstGeom prst="rect">
            <a:avLst/>
          </a:prstGeom>
          <a:noFill/>
          <a:ln>
            <a:noFill/>
          </a:ln>
        </p:spPr>
        <p:txBody>
          <a:bodyPr spcFirstLastPara="1" wrap="square" lIns="91425" tIns="91425" rIns="91425" bIns="91425" anchor="t" anchorCtr="0">
            <a:noAutofit/>
          </a:bodyPr>
          <a:lstStyle>
            <a:lvl1pPr marL="457200" marR="0" lvl="0" indent="-228600" algn="ctr" rtl="0">
              <a:lnSpc>
                <a:spcPct val="100000"/>
              </a:lnSpc>
              <a:spcBef>
                <a:spcPts val="400"/>
              </a:spcBef>
              <a:spcAft>
                <a:spcPts val="0"/>
              </a:spcAft>
              <a:buClr>
                <a:schemeClr val="dk2"/>
              </a:buClr>
              <a:buSzPts val="2000"/>
              <a:buFont typeface="Arial"/>
              <a:buNone/>
              <a:defRPr sz="2000" b="0" i="0" u="none" strike="noStrike" cap="none">
                <a:solidFill>
                  <a:schemeClr val="dk2"/>
                </a:solidFill>
                <a:latin typeface="Georgia"/>
                <a:ea typeface="Georgia"/>
                <a:cs typeface="Georgia"/>
                <a:sym typeface="Georgia"/>
              </a:defRPr>
            </a:lvl1pPr>
            <a:lvl2pPr marL="914400" marR="0" lvl="1" indent="-292100" algn="l" rtl="0">
              <a:lnSpc>
                <a:spcPct val="100000"/>
              </a:lnSpc>
              <a:spcBef>
                <a:spcPts val="200"/>
              </a:spcBef>
              <a:spcAft>
                <a:spcPts val="0"/>
              </a:spcAft>
              <a:buClr>
                <a:schemeClr val="lt2"/>
              </a:buClr>
              <a:buSzPts val="1000"/>
              <a:buFont typeface="Noto Sans Symbols"/>
              <a:buChar char="▪"/>
              <a:defRPr sz="1000" b="0" i="0" u="none" strike="noStrike" cap="none">
                <a:solidFill>
                  <a:schemeClr val="lt2"/>
                </a:solidFill>
                <a:latin typeface="Arial"/>
                <a:ea typeface="Arial"/>
                <a:cs typeface="Arial"/>
                <a:sym typeface="Arial"/>
              </a:defRPr>
            </a:lvl2pPr>
            <a:lvl3pPr marL="1371600" marR="0" lvl="2" indent="-285750" algn="l" rtl="0">
              <a:lnSpc>
                <a:spcPct val="100000"/>
              </a:lnSpc>
              <a:spcBef>
                <a:spcPts val="180"/>
              </a:spcBef>
              <a:spcAft>
                <a:spcPts val="0"/>
              </a:spcAft>
              <a:buClr>
                <a:schemeClr val="lt2"/>
              </a:buClr>
              <a:buSzPts val="900"/>
              <a:buFont typeface="Arial"/>
              <a:buChar char="–"/>
              <a:defRPr sz="900" b="0" i="0" u="none" strike="noStrike" cap="none">
                <a:solidFill>
                  <a:schemeClr val="lt2"/>
                </a:solidFill>
                <a:latin typeface="Arial"/>
                <a:ea typeface="Arial"/>
                <a:cs typeface="Arial"/>
                <a:sym typeface="Arial"/>
              </a:defRPr>
            </a:lvl3pPr>
            <a:lvl4pPr marL="1828800" marR="0" lvl="3" indent="-279400" algn="l" rtl="0">
              <a:lnSpc>
                <a:spcPct val="100000"/>
              </a:lnSpc>
              <a:spcBef>
                <a:spcPts val="160"/>
              </a:spcBef>
              <a:spcAft>
                <a:spcPts val="0"/>
              </a:spcAft>
              <a:buClr>
                <a:schemeClr val="lt2"/>
              </a:buClr>
              <a:buSzPts val="800"/>
              <a:buFont typeface="Arial"/>
              <a:buChar char="•"/>
              <a:defRPr sz="800" b="0" i="0" u="none" strike="noStrike" cap="none">
                <a:solidFill>
                  <a:schemeClr val="lt2"/>
                </a:solidFill>
                <a:latin typeface="Arial"/>
                <a:ea typeface="Arial"/>
                <a:cs typeface="Arial"/>
                <a:sym typeface="Arial"/>
              </a:defRPr>
            </a:lvl4pPr>
            <a:lvl5pPr marL="2286000" marR="0" lvl="4" indent="-273050" algn="l" rtl="0">
              <a:lnSpc>
                <a:spcPct val="100000"/>
              </a:lnSpc>
              <a:spcBef>
                <a:spcPts val="140"/>
              </a:spcBef>
              <a:spcAft>
                <a:spcPts val="0"/>
              </a:spcAft>
              <a:buClr>
                <a:schemeClr val="lt2"/>
              </a:buClr>
              <a:buSzPts val="700"/>
              <a:buFont typeface="Arial"/>
              <a:buChar char="–"/>
              <a:defRPr sz="700" b="0" i="0" u="none" strike="noStrike" cap="none">
                <a:solidFill>
                  <a:schemeClr val="lt2"/>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158" name="Google Shape;1158;p121"/>
          <p:cNvSpPr txBox="1">
            <a:spLocks noGrp="1"/>
          </p:cNvSpPr>
          <p:nvPr>
            <p:ph type="body" idx="6"/>
          </p:nvPr>
        </p:nvSpPr>
        <p:spPr>
          <a:xfrm>
            <a:off x="4857792" y="4255000"/>
            <a:ext cx="879600" cy="307800"/>
          </a:xfrm>
          <a:prstGeom prst="rect">
            <a:avLst/>
          </a:prstGeom>
          <a:noFill/>
          <a:ln>
            <a:noFill/>
          </a:ln>
        </p:spPr>
        <p:txBody>
          <a:bodyPr spcFirstLastPara="1" wrap="square" lIns="91425" tIns="91425" rIns="91425" bIns="91425" anchor="t" anchorCtr="0">
            <a:noAutofit/>
          </a:bodyPr>
          <a:lstStyle>
            <a:lvl1pPr marL="457200" marR="0" lvl="0" indent="-228600" algn="ctr" rtl="0">
              <a:lnSpc>
                <a:spcPct val="100000"/>
              </a:lnSpc>
              <a:spcBef>
                <a:spcPts val="400"/>
              </a:spcBef>
              <a:spcAft>
                <a:spcPts val="0"/>
              </a:spcAft>
              <a:buClr>
                <a:schemeClr val="dk2"/>
              </a:buClr>
              <a:buSzPts val="2000"/>
              <a:buFont typeface="Arial"/>
              <a:buNone/>
              <a:defRPr sz="2000" b="0" i="0" u="none" strike="noStrike" cap="none">
                <a:solidFill>
                  <a:schemeClr val="dk2"/>
                </a:solidFill>
                <a:latin typeface="Georgia"/>
                <a:ea typeface="Georgia"/>
                <a:cs typeface="Georgia"/>
                <a:sym typeface="Georgia"/>
              </a:defRPr>
            </a:lvl1pPr>
            <a:lvl2pPr marL="914400" marR="0" lvl="1" indent="-292100" algn="l" rtl="0">
              <a:lnSpc>
                <a:spcPct val="100000"/>
              </a:lnSpc>
              <a:spcBef>
                <a:spcPts val="200"/>
              </a:spcBef>
              <a:spcAft>
                <a:spcPts val="0"/>
              </a:spcAft>
              <a:buClr>
                <a:schemeClr val="lt2"/>
              </a:buClr>
              <a:buSzPts val="1000"/>
              <a:buFont typeface="Noto Sans Symbols"/>
              <a:buChar char="▪"/>
              <a:defRPr sz="1000" b="0" i="0" u="none" strike="noStrike" cap="none">
                <a:solidFill>
                  <a:schemeClr val="lt2"/>
                </a:solidFill>
                <a:latin typeface="Arial"/>
                <a:ea typeface="Arial"/>
                <a:cs typeface="Arial"/>
                <a:sym typeface="Arial"/>
              </a:defRPr>
            </a:lvl2pPr>
            <a:lvl3pPr marL="1371600" marR="0" lvl="2" indent="-285750" algn="l" rtl="0">
              <a:lnSpc>
                <a:spcPct val="100000"/>
              </a:lnSpc>
              <a:spcBef>
                <a:spcPts val="180"/>
              </a:spcBef>
              <a:spcAft>
                <a:spcPts val="0"/>
              </a:spcAft>
              <a:buClr>
                <a:schemeClr val="lt2"/>
              </a:buClr>
              <a:buSzPts val="900"/>
              <a:buFont typeface="Arial"/>
              <a:buChar char="–"/>
              <a:defRPr sz="900" b="0" i="0" u="none" strike="noStrike" cap="none">
                <a:solidFill>
                  <a:schemeClr val="lt2"/>
                </a:solidFill>
                <a:latin typeface="Arial"/>
                <a:ea typeface="Arial"/>
                <a:cs typeface="Arial"/>
                <a:sym typeface="Arial"/>
              </a:defRPr>
            </a:lvl3pPr>
            <a:lvl4pPr marL="1828800" marR="0" lvl="3" indent="-279400" algn="l" rtl="0">
              <a:lnSpc>
                <a:spcPct val="100000"/>
              </a:lnSpc>
              <a:spcBef>
                <a:spcPts val="160"/>
              </a:spcBef>
              <a:spcAft>
                <a:spcPts val="0"/>
              </a:spcAft>
              <a:buClr>
                <a:schemeClr val="lt2"/>
              </a:buClr>
              <a:buSzPts val="800"/>
              <a:buFont typeface="Arial"/>
              <a:buChar char="•"/>
              <a:defRPr sz="800" b="0" i="0" u="none" strike="noStrike" cap="none">
                <a:solidFill>
                  <a:schemeClr val="lt2"/>
                </a:solidFill>
                <a:latin typeface="Arial"/>
                <a:ea typeface="Arial"/>
                <a:cs typeface="Arial"/>
                <a:sym typeface="Arial"/>
              </a:defRPr>
            </a:lvl4pPr>
            <a:lvl5pPr marL="2286000" marR="0" lvl="4" indent="-273050" algn="l" rtl="0">
              <a:lnSpc>
                <a:spcPct val="100000"/>
              </a:lnSpc>
              <a:spcBef>
                <a:spcPts val="140"/>
              </a:spcBef>
              <a:spcAft>
                <a:spcPts val="0"/>
              </a:spcAft>
              <a:buClr>
                <a:schemeClr val="lt2"/>
              </a:buClr>
              <a:buSzPts val="700"/>
              <a:buFont typeface="Arial"/>
              <a:buChar char="–"/>
              <a:defRPr sz="700" b="0" i="0" u="none" strike="noStrike" cap="none">
                <a:solidFill>
                  <a:schemeClr val="lt2"/>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159" name="Google Shape;1159;p121"/>
          <p:cNvSpPr txBox="1">
            <a:spLocks noGrp="1"/>
          </p:cNvSpPr>
          <p:nvPr>
            <p:ph type="body" idx="7"/>
          </p:nvPr>
        </p:nvSpPr>
        <p:spPr>
          <a:xfrm>
            <a:off x="6296081" y="4255000"/>
            <a:ext cx="879600" cy="307800"/>
          </a:xfrm>
          <a:prstGeom prst="rect">
            <a:avLst/>
          </a:prstGeom>
          <a:noFill/>
          <a:ln>
            <a:noFill/>
          </a:ln>
        </p:spPr>
        <p:txBody>
          <a:bodyPr spcFirstLastPara="1" wrap="square" lIns="91425" tIns="91425" rIns="91425" bIns="91425" anchor="t" anchorCtr="0">
            <a:noAutofit/>
          </a:bodyPr>
          <a:lstStyle>
            <a:lvl1pPr marL="457200" marR="0" lvl="0" indent="-228600" algn="ctr" rtl="0">
              <a:lnSpc>
                <a:spcPct val="100000"/>
              </a:lnSpc>
              <a:spcBef>
                <a:spcPts val="400"/>
              </a:spcBef>
              <a:spcAft>
                <a:spcPts val="0"/>
              </a:spcAft>
              <a:buClr>
                <a:schemeClr val="dk2"/>
              </a:buClr>
              <a:buSzPts val="2000"/>
              <a:buFont typeface="Arial"/>
              <a:buNone/>
              <a:defRPr sz="2000" b="0" i="0" u="none" strike="noStrike" cap="none">
                <a:solidFill>
                  <a:schemeClr val="dk2"/>
                </a:solidFill>
                <a:latin typeface="Georgia"/>
                <a:ea typeface="Georgia"/>
                <a:cs typeface="Georgia"/>
                <a:sym typeface="Georgia"/>
              </a:defRPr>
            </a:lvl1pPr>
            <a:lvl2pPr marL="914400" marR="0" lvl="1" indent="-292100" algn="l" rtl="0">
              <a:lnSpc>
                <a:spcPct val="100000"/>
              </a:lnSpc>
              <a:spcBef>
                <a:spcPts val="200"/>
              </a:spcBef>
              <a:spcAft>
                <a:spcPts val="0"/>
              </a:spcAft>
              <a:buClr>
                <a:schemeClr val="lt2"/>
              </a:buClr>
              <a:buSzPts val="1000"/>
              <a:buFont typeface="Noto Sans Symbols"/>
              <a:buChar char="▪"/>
              <a:defRPr sz="1000" b="0" i="0" u="none" strike="noStrike" cap="none">
                <a:solidFill>
                  <a:schemeClr val="lt2"/>
                </a:solidFill>
                <a:latin typeface="Arial"/>
                <a:ea typeface="Arial"/>
                <a:cs typeface="Arial"/>
                <a:sym typeface="Arial"/>
              </a:defRPr>
            </a:lvl2pPr>
            <a:lvl3pPr marL="1371600" marR="0" lvl="2" indent="-285750" algn="l" rtl="0">
              <a:lnSpc>
                <a:spcPct val="100000"/>
              </a:lnSpc>
              <a:spcBef>
                <a:spcPts val="180"/>
              </a:spcBef>
              <a:spcAft>
                <a:spcPts val="0"/>
              </a:spcAft>
              <a:buClr>
                <a:schemeClr val="lt2"/>
              </a:buClr>
              <a:buSzPts val="900"/>
              <a:buFont typeface="Arial"/>
              <a:buChar char="–"/>
              <a:defRPr sz="900" b="0" i="0" u="none" strike="noStrike" cap="none">
                <a:solidFill>
                  <a:schemeClr val="lt2"/>
                </a:solidFill>
                <a:latin typeface="Arial"/>
                <a:ea typeface="Arial"/>
                <a:cs typeface="Arial"/>
                <a:sym typeface="Arial"/>
              </a:defRPr>
            </a:lvl3pPr>
            <a:lvl4pPr marL="1828800" marR="0" lvl="3" indent="-279400" algn="l" rtl="0">
              <a:lnSpc>
                <a:spcPct val="100000"/>
              </a:lnSpc>
              <a:spcBef>
                <a:spcPts val="160"/>
              </a:spcBef>
              <a:spcAft>
                <a:spcPts val="0"/>
              </a:spcAft>
              <a:buClr>
                <a:schemeClr val="lt2"/>
              </a:buClr>
              <a:buSzPts val="800"/>
              <a:buFont typeface="Arial"/>
              <a:buChar char="•"/>
              <a:defRPr sz="800" b="0" i="0" u="none" strike="noStrike" cap="none">
                <a:solidFill>
                  <a:schemeClr val="lt2"/>
                </a:solidFill>
                <a:latin typeface="Arial"/>
                <a:ea typeface="Arial"/>
                <a:cs typeface="Arial"/>
                <a:sym typeface="Arial"/>
              </a:defRPr>
            </a:lvl4pPr>
            <a:lvl5pPr marL="2286000" marR="0" lvl="4" indent="-273050" algn="l" rtl="0">
              <a:lnSpc>
                <a:spcPct val="100000"/>
              </a:lnSpc>
              <a:spcBef>
                <a:spcPts val="140"/>
              </a:spcBef>
              <a:spcAft>
                <a:spcPts val="0"/>
              </a:spcAft>
              <a:buClr>
                <a:schemeClr val="lt2"/>
              </a:buClr>
              <a:buSzPts val="700"/>
              <a:buFont typeface="Arial"/>
              <a:buChar char="–"/>
              <a:defRPr sz="700" b="0" i="0" u="none" strike="noStrike" cap="none">
                <a:solidFill>
                  <a:schemeClr val="lt2"/>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160" name="Google Shape;1160;p121"/>
          <p:cNvSpPr txBox="1">
            <a:spLocks noGrp="1"/>
          </p:cNvSpPr>
          <p:nvPr>
            <p:ph type="body" idx="8"/>
          </p:nvPr>
        </p:nvSpPr>
        <p:spPr>
          <a:xfrm>
            <a:off x="7734371" y="4255000"/>
            <a:ext cx="879600" cy="307800"/>
          </a:xfrm>
          <a:prstGeom prst="rect">
            <a:avLst/>
          </a:prstGeom>
          <a:noFill/>
          <a:ln>
            <a:noFill/>
          </a:ln>
        </p:spPr>
        <p:txBody>
          <a:bodyPr spcFirstLastPara="1" wrap="square" lIns="91425" tIns="91425" rIns="91425" bIns="91425" anchor="t" anchorCtr="0">
            <a:noAutofit/>
          </a:bodyPr>
          <a:lstStyle>
            <a:lvl1pPr marL="457200" marR="0" lvl="0" indent="-228600" algn="ctr" rtl="0">
              <a:lnSpc>
                <a:spcPct val="100000"/>
              </a:lnSpc>
              <a:spcBef>
                <a:spcPts val="400"/>
              </a:spcBef>
              <a:spcAft>
                <a:spcPts val="0"/>
              </a:spcAft>
              <a:buClr>
                <a:schemeClr val="dk2"/>
              </a:buClr>
              <a:buSzPts val="2000"/>
              <a:buFont typeface="Arial"/>
              <a:buNone/>
              <a:defRPr sz="2000" b="0" i="0" u="none" strike="noStrike" cap="none">
                <a:solidFill>
                  <a:schemeClr val="dk2"/>
                </a:solidFill>
                <a:latin typeface="Georgia"/>
                <a:ea typeface="Georgia"/>
                <a:cs typeface="Georgia"/>
                <a:sym typeface="Georgia"/>
              </a:defRPr>
            </a:lvl1pPr>
            <a:lvl2pPr marL="914400" marR="0" lvl="1" indent="-292100" algn="l" rtl="0">
              <a:lnSpc>
                <a:spcPct val="100000"/>
              </a:lnSpc>
              <a:spcBef>
                <a:spcPts val="200"/>
              </a:spcBef>
              <a:spcAft>
                <a:spcPts val="0"/>
              </a:spcAft>
              <a:buClr>
                <a:schemeClr val="lt2"/>
              </a:buClr>
              <a:buSzPts val="1000"/>
              <a:buFont typeface="Noto Sans Symbols"/>
              <a:buChar char="▪"/>
              <a:defRPr sz="1000" b="0" i="0" u="none" strike="noStrike" cap="none">
                <a:solidFill>
                  <a:schemeClr val="lt2"/>
                </a:solidFill>
                <a:latin typeface="Arial"/>
                <a:ea typeface="Arial"/>
                <a:cs typeface="Arial"/>
                <a:sym typeface="Arial"/>
              </a:defRPr>
            </a:lvl2pPr>
            <a:lvl3pPr marL="1371600" marR="0" lvl="2" indent="-285750" algn="l" rtl="0">
              <a:lnSpc>
                <a:spcPct val="100000"/>
              </a:lnSpc>
              <a:spcBef>
                <a:spcPts val="180"/>
              </a:spcBef>
              <a:spcAft>
                <a:spcPts val="0"/>
              </a:spcAft>
              <a:buClr>
                <a:schemeClr val="lt2"/>
              </a:buClr>
              <a:buSzPts val="900"/>
              <a:buFont typeface="Arial"/>
              <a:buChar char="–"/>
              <a:defRPr sz="900" b="0" i="0" u="none" strike="noStrike" cap="none">
                <a:solidFill>
                  <a:schemeClr val="lt2"/>
                </a:solidFill>
                <a:latin typeface="Arial"/>
                <a:ea typeface="Arial"/>
                <a:cs typeface="Arial"/>
                <a:sym typeface="Arial"/>
              </a:defRPr>
            </a:lvl3pPr>
            <a:lvl4pPr marL="1828800" marR="0" lvl="3" indent="-279400" algn="l" rtl="0">
              <a:lnSpc>
                <a:spcPct val="100000"/>
              </a:lnSpc>
              <a:spcBef>
                <a:spcPts val="160"/>
              </a:spcBef>
              <a:spcAft>
                <a:spcPts val="0"/>
              </a:spcAft>
              <a:buClr>
                <a:schemeClr val="lt2"/>
              </a:buClr>
              <a:buSzPts val="800"/>
              <a:buFont typeface="Arial"/>
              <a:buChar char="•"/>
              <a:defRPr sz="800" b="0" i="0" u="none" strike="noStrike" cap="none">
                <a:solidFill>
                  <a:schemeClr val="lt2"/>
                </a:solidFill>
                <a:latin typeface="Arial"/>
                <a:ea typeface="Arial"/>
                <a:cs typeface="Arial"/>
                <a:sym typeface="Arial"/>
              </a:defRPr>
            </a:lvl4pPr>
            <a:lvl5pPr marL="2286000" marR="0" lvl="4" indent="-273050" algn="l" rtl="0">
              <a:lnSpc>
                <a:spcPct val="100000"/>
              </a:lnSpc>
              <a:spcBef>
                <a:spcPts val="140"/>
              </a:spcBef>
              <a:spcAft>
                <a:spcPts val="0"/>
              </a:spcAft>
              <a:buClr>
                <a:schemeClr val="lt2"/>
              </a:buClr>
              <a:buSzPts val="700"/>
              <a:buFont typeface="Arial"/>
              <a:buChar char="–"/>
              <a:defRPr sz="700" b="0" i="0" u="none" strike="noStrike" cap="none">
                <a:solidFill>
                  <a:schemeClr val="lt2"/>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161" name="Google Shape;1161;p121"/>
          <p:cNvSpPr txBox="1">
            <a:spLocks noGrp="1"/>
          </p:cNvSpPr>
          <p:nvPr>
            <p:ph type="body" idx="9"/>
          </p:nvPr>
        </p:nvSpPr>
        <p:spPr>
          <a:xfrm>
            <a:off x="1745067" y="1292548"/>
            <a:ext cx="1340400" cy="488100"/>
          </a:xfrm>
          <a:prstGeom prst="rect">
            <a:avLst/>
          </a:prstGeom>
          <a:noFill/>
          <a:ln>
            <a:noFill/>
          </a:ln>
        </p:spPr>
        <p:txBody>
          <a:bodyPr spcFirstLastPara="1" wrap="square" lIns="91425" tIns="91425" rIns="91425" bIns="91425" anchor="t" anchorCtr="0">
            <a:noAutofit/>
          </a:bodyPr>
          <a:lstStyle>
            <a:lvl1pPr marL="457200" marR="0" lvl="0" indent="-228600" algn="ctr" rtl="0">
              <a:lnSpc>
                <a:spcPct val="100000"/>
              </a:lnSpc>
              <a:spcBef>
                <a:spcPts val="240"/>
              </a:spcBef>
              <a:spcAft>
                <a:spcPts val="0"/>
              </a:spcAft>
              <a:buClr>
                <a:schemeClr val="dk2"/>
              </a:buClr>
              <a:buSzPts val="1200"/>
              <a:buFont typeface="Arial"/>
              <a:buNone/>
              <a:defRPr sz="1200" b="0" i="0" u="none" strike="noStrike" cap="none">
                <a:solidFill>
                  <a:schemeClr val="dk2"/>
                </a:solidFill>
                <a:latin typeface="Georgia"/>
                <a:ea typeface="Georgia"/>
                <a:cs typeface="Georgia"/>
                <a:sym typeface="Georgia"/>
              </a:defRPr>
            </a:lvl1pPr>
            <a:lvl2pPr marL="914400" marR="0" lvl="1" indent="-228600" algn="ctr" rtl="0">
              <a:lnSpc>
                <a:spcPct val="100000"/>
              </a:lnSpc>
              <a:spcBef>
                <a:spcPts val="160"/>
              </a:spcBef>
              <a:spcAft>
                <a:spcPts val="0"/>
              </a:spcAft>
              <a:buClr>
                <a:schemeClr val="lt2"/>
              </a:buClr>
              <a:buSzPts val="800"/>
              <a:buFont typeface="Noto Sans Symbols"/>
              <a:buNone/>
              <a:defRPr sz="800" b="0" i="0" u="none" strike="noStrike" cap="none">
                <a:solidFill>
                  <a:schemeClr val="lt2"/>
                </a:solidFill>
                <a:latin typeface="Arial"/>
                <a:ea typeface="Arial"/>
                <a:cs typeface="Arial"/>
                <a:sym typeface="Arial"/>
              </a:defRPr>
            </a:lvl2pPr>
            <a:lvl3pPr marL="1371600" marR="0" lvl="2" indent="-260350" algn="l" rtl="0">
              <a:lnSpc>
                <a:spcPct val="100000"/>
              </a:lnSpc>
              <a:spcBef>
                <a:spcPts val="100"/>
              </a:spcBef>
              <a:spcAft>
                <a:spcPts val="0"/>
              </a:spcAft>
              <a:buClr>
                <a:schemeClr val="lt2"/>
              </a:buClr>
              <a:buSzPts val="500"/>
              <a:buFont typeface="Arial"/>
              <a:buChar char="–"/>
              <a:defRPr sz="500" b="0" i="0" u="none" strike="noStrike" cap="none">
                <a:solidFill>
                  <a:schemeClr val="lt2"/>
                </a:solidFill>
                <a:latin typeface="Arial"/>
                <a:ea typeface="Arial"/>
                <a:cs typeface="Arial"/>
                <a:sym typeface="Arial"/>
              </a:defRPr>
            </a:lvl3pPr>
            <a:lvl4pPr marL="1828800" marR="0" lvl="3" indent="-254000" algn="l" rtl="0">
              <a:lnSpc>
                <a:spcPct val="100000"/>
              </a:lnSpc>
              <a:spcBef>
                <a:spcPts val="80"/>
              </a:spcBef>
              <a:spcAft>
                <a:spcPts val="0"/>
              </a:spcAft>
              <a:buClr>
                <a:schemeClr val="lt2"/>
              </a:buClr>
              <a:buSzPts val="400"/>
              <a:buFont typeface="Arial"/>
              <a:buChar char="•"/>
              <a:defRPr sz="400" b="0" i="0" u="none" strike="noStrike" cap="none">
                <a:solidFill>
                  <a:schemeClr val="lt2"/>
                </a:solidFill>
                <a:latin typeface="Arial"/>
                <a:ea typeface="Arial"/>
                <a:cs typeface="Arial"/>
                <a:sym typeface="Arial"/>
              </a:defRPr>
            </a:lvl4pPr>
            <a:lvl5pPr marL="2286000" marR="0" lvl="4" indent="-260350" algn="l" rtl="0">
              <a:lnSpc>
                <a:spcPct val="100000"/>
              </a:lnSpc>
              <a:spcBef>
                <a:spcPts val="100"/>
              </a:spcBef>
              <a:spcAft>
                <a:spcPts val="0"/>
              </a:spcAft>
              <a:buClr>
                <a:schemeClr val="lt2"/>
              </a:buClr>
              <a:buSzPts val="500"/>
              <a:buFont typeface="Arial"/>
              <a:buChar char="–"/>
              <a:defRPr sz="500" b="0" i="0" u="none" strike="noStrike" cap="none">
                <a:solidFill>
                  <a:schemeClr val="lt2"/>
                </a:solidFill>
                <a:latin typeface="Arial"/>
                <a:ea typeface="Arial"/>
                <a:cs typeface="Arial"/>
                <a:sym typeface="Arial"/>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162" name="Google Shape;1162;p121"/>
          <p:cNvSpPr txBox="1">
            <a:spLocks noGrp="1"/>
          </p:cNvSpPr>
          <p:nvPr>
            <p:ph type="body" idx="13"/>
          </p:nvPr>
        </p:nvSpPr>
        <p:spPr>
          <a:xfrm>
            <a:off x="3180571" y="1292548"/>
            <a:ext cx="1340400" cy="488100"/>
          </a:xfrm>
          <a:prstGeom prst="rect">
            <a:avLst/>
          </a:prstGeom>
          <a:noFill/>
          <a:ln>
            <a:noFill/>
          </a:ln>
        </p:spPr>
        <p:txBody>
          <a:bodyPr spcFirstLastPara="1" wrap="square" lIns="91425" tIns="91425" rIns="91425" bIns="91425" anchor="t" anchorCtr="0">
            <a:noAutofit/>
          </a:bodyPr>
          <a:lstStyle>
            <a:lvl1pPr marL="457200" marR="0" lvl="0" indent="-228600" algn="ctr" rtl="0">
              <a:lnSpc>
                <a:spcPct val="100000"/>
              </a:lnSpc>
              <a:spcBef>
                <a:spcPts val="240"/>
              </a:spcBef>
              <a:spcAft>
                <a:spcPts val="0"/>
              </a:spcAft>
              <a:buClr>
                <a:schemeClr val="dk2"/>
              </a:buClr>
              <a:buSzPts val="1200"/>
              <a:buFont typeface="Arial"/>
              <a:buNone/>
              <a:defRPr sz="1200" b="0" i="0" u="none" strike="noStrike" cap="none">
                <a:solidFill>
                  <a:schemeClr val="dk2"/>
                </a:solidFill>
                <a:latin typeface="Georgia"/>
                <a:ea typeface="Georgia"/>
                <a:cs typeface="Georgia"/>
                <a:sym typeface="Georgia"/>
              </a:defRPr>
            </a:lvl1pPr>
            <a:lvl2pPr marL="914400" marR="0" lvl="1" indent="-228600" algn="ctr" rtl="0">
              <a:lnSpc>
                <a:spcPct val="100000"/>
              </a:lnSpc>
              <a:spcBef>
                <a:spcPts val="160"/>
              </a:spcBef>
              <a:spcAft>
                <a:spcPts val="0"/>
              </a:spcAft>
              <a:buClr>
                <a:schemeClr val="lt2"/>
              </a:buClr>
              <a:buSzPts val="800"/>
              <a:buFont typeface="Noto Sans Symbols"/>
              <a:buNone/>
              <a:defRPr sz="800" b="0" i="0" u="none" strike="noStrike" cap="none">
                <a:solidFill>
                  <a:schemeClr val="lt2"/>
                </a:solidFill>
                <a:latin typeface="Arial"/>
                <a:ea typeface="Arial"/>
                <a:cs typeface="Arial"/>
                <a:sym typeface="Arial"/>
              </a:defRPr>
            </a:lvl2pPr>
            <a:lvl3pPr marL="1371600" marR="0" lvl="2" indent="-260350" algn="l" rtl="0">
              <a:lnSpc>
                <a:spcPct val="100000"/>
              </a:lnSpc>
              <a:spcBef>
                <a:spcPts val="100"/>
              </a:spcBef>
              <a:spcAft>
                <a:spcPts val="0"/>
              </a:spcAft>
              <a:buClr>
                <a:schemeClr val="lt2"/>
              </a:buClr>
              <a:buSzPts val="500"/>
              <a:buFont typeface="Arial"/>
              <a:buChar char="–"/>
              <a:defRPr sz="500" b="0" i="0" u="none" strike="noStrike" cap="none">
                <a:solidFill>
                  <a:schemeClr val="lt2"/>
                </a:solidFill>
                <a:latin typeface="Arial"/>
                <a:ea typeface="Arial"/>
                <a:cs typeface="Arial"/>
                <a:sym typeface="Arial"/>
              </a:defRPr>
            </a:lvl3pPr>
            <a:lvl4pPr marL="1828800" marR="0" lvl="3" indent="-254000" algn="l" rtl="0">
              <a:lnSpc>
                <a:spcPct val="100000"/>
              </a:lnSpc>
              <a:spcBef>
                <a:spcPts val="80"/>
              </a:spcBef>
              <a:spcAft>
                <a:spcPts val="0"/>
              </a:spcAft>
              <a:buClr>
                <a:schemeClr val="lt2"/>
              </a:buClr>
              <a:buSzPts val="400"/>
              <a:buFont typeface="Arial"/>
              <a:buChar char="•"/>
              <a:defRPr sz="400" b="0" i="0" u="none" strike="noStrike" cap="none">
                <a:solidFill>
                  <a:schemeClr val="lt2"/>
                </a:solidFill>
                <a:latin typeface="Arial"/>
                <a:ea typeface="Arial"/>
                <a:cs typeface="Arial"/>
                <a:sym typeface="Arial"/>
              </a:defRPr>
            </a:lvl4pPr>
            <a:lvl5pPr marL="2286000" marR="0" lvl="4" indent="-260350" algn="l" rtl="0">
              <a:lnSpc>
                <a:spcPct val="100000"/>
              </a:lnSpc>
              <a:spcBef>
                <a:spcPts val="100"/>
              </a:spcBef>
              <a:spcAft>
                <a:spcPts val="0"/>
              </a:spcAft>
              <a:buClr>
                <a:schemeClr val="lt2"/>
              </a:buClr>
              <a:buSzPts val="500"/>
              <a:buFont typeface="Arial"/>
              <a:buChar char="–"/>
              <a:defRPr sz="500" b="0" i="0" u="none" strike="noStrike" cap="none">
                <a:solidFill>
                  <a:schemeClr val="lt2"/>
                </a:solidFill>
                <a:latin typeface="Arial"/>
                <a:ea typeface="Arial"/>
                <a:cs typeface="Arial"/>
                <a:sym typeface="Arial"/>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163" name="Google Shape;1163;p121"/>
          <p:cNvSpPr txBox="1">
            <a:spLocks noGrp="1"/>
          </p:cNvSpPr>
          <p:nvPr>
            <p:ph type="body" idx="14"/>
          </p:nvPr>
        </p:nvSpPr>
        <p:spPr>
          <a:xfrm>
            <a:off x="4616075" y="1292548"/>
            <a:ext cx="1340400" cy="488100"/>
          </a:xfrm>
          <a:prstGeom prst="rect">
            <a:avLst/>
          </a:prstGeom>
          <a:noFill/>
          <a:ln>
            <a:noFill/>
          </a:ln>
        </p:spPr>
        <p:txBody>
          <a:bodyPr spcFirstLastPara="1" wrap="square" lIns="91425" tIns="91425" rIns="91425" bIns="91425" anchor="t" anchorCtr="0">
            <a:noAutofit/>
          </a:bodyPr>
          <a:lstStyle>
            <a:lvl1pPr marL="457200" marR="0" lvl="0" indent="-228600" algn="ctr" rtl="0">
              <a:lnSpc>
                <a:spcPct val="100000"/>
              </a:lnSpc>
              <a:spcBef>
                <a:spcPts val="240"/>
              </a:spcBef>
              <a:spcAft>
                <a:spcPts val="0"/>
              </a:spcAft>
              <a:buClr>
                <a:schemeClr val="dk2"/>
              </a:buClr>
              <a:buSzPts val="1200"/>
              <a:buFont typeface="Arial"/>
              <a:buNone/>
              <a:defRPr sz="1200" b="0" i="0" u="none" strike="noStrike" cap="none">
                <a:solidFill>
                  <a:schemeClr val="dk2"/>
                </a:solidFill>
                <a:latin typeface="Georgia"/>
                <a:ea typeface="Georgia"/>
                <a:cs typeface="Georgia"/>
                <a:sym typeface="Georgia"/>
              </a:defRPr>
            </a:lvl1pPr>
            <a:lvl2pPr marL="914400" marR="0" lvl="1" indent="-228600" algn="ctr" rtl="0">
              <a:lnSpc>
                <a:spcPct val="100000"/>
              </a:lnSpc>
              <a:spcBef>
                <a:spcPts val="160"/>
              </a:spcBef>
              <a:spcAft>
                <a:spcPts val="0"/>
              </a:spcAft>
              <a:buClr>
                <a:schemeClr val="lt2"/>
              </a:buClr>
              <a:buSzPts val="800"/>
              <a:buFont typeface="Noto Sans Symbols"/>
              <a:buNone/>
              <a:defRPr sz="800" b="0" i="0" u="none" strike="noStrike" cap="none">
                <a:solidFill>
                  <a:schemeClr val="lt2"/>
                </a:solidFill>
                <a:latin typeface="Arial"/>
                <a:ea typeface="Arial"/>
                <a:cs typeface="Arial"/>
                <a:sym typeface="Arial"/>
              </a:defRPr>
            </a:lvl2pPr>
            <a:lvl3pPr marL="1371600" marR="0" lvl="2" indent="-260350" algn="l" rtl="0">
              <a:lnSpc>
                <a:spcPct val="100000"/>
              </a:lnSpc>
              <a:spcBef>
                <a:spcPts val="100"/>
              </a:spcBef>
              <a:spcAft>
                <a:spcPts val="0"/>
              </a:spcAft>
              <a:buClr>
                <a:schemeClr val="lt2"/>
              </a:buClr>
              <a:buSzPts val="500"/>
              <a:buFont typeface="Arial"/>
              <a:buChar char="–"/>
              <a:defRPr sz="500" b="0" i="0" u="none" strike="noStrike" cap="none">
                <a:solidFill>
                  <a:schemeClr val="lt2"/>
                </a:solidFill>
                <a:latin typeface="Arial"/>
                <a:ea typeface="Arial"/>
                <a:cs typeface="Arial"/>
                <a:sym typeface="Arial"/>
              </a:defRPr>
            </a:lvl3pPr>
            <a:lvl4pPr marL="1828800" marR="0" lvl="3" indent="-254000" algn="l" rtl="0">
              <a:lnSpc>
                <a:spcPct val="100000"/>
              </a:lnSpc>
              <a:spcBef>
                <a:spcPts val="80"/>
              </a:spcBef>
              <a:spcAft>
                <a:spcPts val="0"/>
              </a:spcAft>
              <a:buClr>
                <a:schemeClr val="lt2"/>
              </a:buClr>
              <a:buSzPts val="400"/>
              <a:buFont typeface="Arial"/>
              <a:buChar char="•"/>
              <a:defRPr sz="400" b="0" i="0" u="none" strike="noStrike" cap="none">
                <a:solidFill>
                  <a:schemeClr val="lt2"/>
                </a:solidFill>
                <a:latin typeface="Arial"/>
                <a:ea typeface="Arial"/>
                <a:cs typeface="Arial"/>
                <a:sym typeface="Arial"/>
              </a:defRPr>
            </a:lvl4pPr>
            <a:lvl5pPr marL="2286000" marR="0" lvl="4" indent="-260350" algn="l" rtl="0">
              <a:lnSpc>
                <a:spcPct val="100000"/>
              </a:lnSpc>
              <a:spcBef>
                <a:spcPts val="100"/>
              </a:spcBef>
              <a:spcAft>
                <a:spcPts val="0"/>
              </a:spcAft>
              <a:buClr>
                <a:schemeClr val="lt2"/>
              </a:buClr>
              <a:buSzPts val="500"/>
              <a:buFont typeface="Arial"/>
              <a:buChar char="–"/>
              <a:defRPr sz="500" b="0" i="0" u="none" strike="noStrike" cap="none">
                <a:solidFill>
                  <a:schemeClr val="lt2"/>
                </a:solidFill>
                <a:latin typeface="Arial"/>
                <a:ea typeface="Arial"/>
                <a:cs typeface="Arial"/>
                <a:sym typeface="Arial"/>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164" name="Google Shape;1164;p121"/>
          <p:cNvSpPr txBox="1">
            <a:spLocks noGrp="1"/>
          </p:cNvSpPr>
          <p:nvPr>
            <p:ph type="body" idx="15"/>
          </p:nvPr>
        </p:nvSpPr>
        <p:spPr>
          <a:xfrm>
            <a:off x="6051579" y="1292548"/>
            <a:ext cx="1340400" cy="488100"/>
          </a:xfrm>
          <a:prstGeom prst="rect">
            <a:avLst/>
          </a:prstGeom>
          <a:noFill/>
          <a:ln>
            <a:noFill/>
          </a:ln>
        </p:spPr>
        <p:txBody>
          <a:bodyPr spcFirstLastPara="1" wrap="square" lIns="91425" tIns="91425" rIns="91425" bIns="91425" anchor="t" anchorCtr="0">
            <a:noAutofit/>
          </a:bodyPr>
          <a:lstStyle>
            <a:lvl1pPr marL="457200" marR="0" lvl="0" indent="-228600" algn="ctr" rtl="0">
              <a:lnSpc>
                <a:spcPct val="100000"/>
              </a:lnSpc>
              <a:spcBef>
                <a:spcPts val="240"/>
              </a:spcBef>
              <a:spcAft>
                <a:spcPts val="0"/>
              </a:spcAft>
              <a:buClr>
                <a:schemeClr val="dk2"/>
              </a:buClr>
              <a:buSzPts val="1200"/>
              <a:buFont typeface="Arial"/>
              <a:buNone/>
              <a:defRPr sz="1200" b="0" i="0" u="none" strike="noStrike" cap="none">
                <a:solidFill>
                  <a:schemeClr val="dk2"/>
                </a:solidFill>
                <a:latin typeface="Georgia"/>
                <a:ea typeface="Georgia"/>
                <a:cs typeface="Georgia"/>
                <a:sym typeface="Georgia"/>
              </a:defRPr>
            </a:lvl1pPr>
            <a:lvl2pPr marL="914400" marR="0" lvl="1" indent="-228600" algn="ctr" rtl="0">
              <a:lnSpc>
                <a:spcPct val="100000"/>
              </a:lnSpc>
              <a:spcBef>
                <a:spcPts val="160"/>
              </a:spcBef>
              <a:spcAft>
                <a:spcPts val="0"/>
              </a:spcAft>
              <a:buClr>
                <a:schemeClr val="lt2"/>
              </a:buClr>
              <a:buSzPts val="800"/>
              <a:buFont typeface="Noto Sans Symbols"/>
              <a:buNone/>
              <a:defRPr sz="800" b="0" i="0" u="none" strike="noStrike" cap="none">
                <a:solidFill>
                  <a:schemeClr val="lt2"/>
                </a:solidFill>
                <a:latin typeface="Arial"/>
                <a:ea typeface="Arial"/>
                <a:cs typeface="Arial"/>
                <a:sym typeface="Arial"/>
              </a:defRPr>
            </a:lvl2pPr>
            <a:lvl3pPr marL="1371600" marR="0" lvl="2" indent="-260350" algn="l" rtl="0">
              <a:lnSpc>
                <a:spcPct val="100000"/>
              </a:lnSpc>
              <a:spcBef>
                <a:spcPts val="100"/>
              </a:spcBef>
              <a:spcAft>
                <a:spcPts val="0"/>
              </a:spcAft>
              <a:buClr>
                <a:schemeClr val="lt2"/>
              </a:buClr>
              <a:buSzPts val="500"/>
              <a:buFont typeface="Arial"/>
              <a:buChar char="–"/>
              <a:defRPr sz="500" b="0" i="0" u="none" strike="noStrike" cap="none">
                <a:solidFill>
                  <a:schemeClr val="lt2"/>
                </a:solidFill>
                <a:latin typeface="Arial"/>
                <a:ea typeface="Arial"/>
                <a:cs typeface="Arial"/>
                <a:sym typeface="Arial"/>
              </a:defRPr>
            </a:lvl3pPr>
            <a:lvl4pPr marL="1828800" marR="0" lvl="3" indent="-254000" algn="l" rtl="0">
              <a:lnSpc>
                <a:spcPct val="100000"/>
              </a:lnSpc>
              <a:spcBef>
                <a:spcPts val="80"/>
              </a:spcBef>
              <a:spcAft>
                <a:spcPts val="0"/>
              </a:spcAft>
              <a:buClr>
                <a:schemeClr val="lt2"/>
              </a:buClr>
              <a:buSzPts val="400"/>
              <a:buFont typeface="Arial"/>
              <a:buChar char="•"/>
              <a:defRPr sz="400" b="0" i="0" u="none" strike="noStrike" cap="none">
                <a:solidFill>
                  <a:schemeClr val="lt2"/>
                </a:solidFill>
                <a:latin typeface="Arial"/>
                <a:ea typeface="Arial"/>
                <a:cs typeface="Arial"/>
                <a:sym typeface="Arial"/>
              </a:defRPr>
            </a:lvl4pPr>
            <a:lvl5pPr marL="2286000" marR="0" lvl="4" indent="-260350" algn="l" rtl="0">
              <a:lnSpc>
                <a:spcPct val="100000"/>
              </a:lnSpc>
              <a:spcBef>
                <a:spcPts val="100"/>
              </a:spcBef>
              <a:spcAft>
                <a:spcPts val="0"/>
              </a:spcAft>
              <a:buClr>
                <a:schemeClr val="lt2"/>
              </a:buClr>
              <a:buSzPts val="500"/>
              <a:buFont typeface="Arial"/>
              <a:buChar char="–"/>
              <a:defRPr sz="500" b="0" i="0" u="none" strike="noStrike" cap="none">
                <a:solidFill>
                  <a:schemeClr val="lt2"/>
                </a:solidFill>
                <a:latin typeface="Arial"/>
                <a:ea typeface="Arial"/>
                <a:cs typeface="Arial"/>
                <a:sym typeface="Arial"/>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165" name="Google Shape;1165;p121"/>
          <p:cNvSpPr txBox="1">
            <a:spLocks noGrp="1"/>
          </p:cNvSpPr>
          <p:nvPr>
            <p:ph type="body" idx="16"/>
          </p:nvPr>
        </p:nvSpPr>
        <p:spPr>
          <a:xfrm>
            <a:off x="7487084" y="1292548"/>
            <a:ext cx="1340400" cy="488100"/>
          </a:xfrm>
          <a:prstGeom prst="rect">
            <a:avLst/>
          </a:prstGeom>
          <a:noFill/>
          <a:ln>
            <a:noFill/>
          </a:ln>
        </p:spPr>
        <p:txBody>
          <a:bodyPr spcFirstLastPara="1" wrap="square" lIns="91425" tIns="91425" rIns="91425" bIns="91425" anchor="t" anchorCtr="0">
            <a:noAutofit/>
          </a:bodyPr>
          <a:lstStyle>
            <a:lvl1pPr marL="457200" marR="0" lvl="0" indent="-228600" algn="ctr" rtl="0">
              <a:lnSpc>
                <a:spcPct val="100000"/>
              </a:lnSpc>
              <a:spcBef>
                <a:spcPts val="240"/>
              </a:spcBef>
              <a:spcAft>
                <a:spcPts val="0"/>
              </a:spcAft>
              <a:buClr>
                <a:schemeClr val="dk2"/>
              </a:buClr>
              <a:buSzPts val="1200"/>
              <a:buFont typeface="Arial"/>
              <a:buNone/>
              <a:defRPr sz="1200" b="0" i="0" u="none" strike="noStrike" cap="none">
                <a:solidFill>
                  <a:schemeClr val="dk2"/>
                </a:solidFill>
                <a:latin typeface="Georgia"/>
                <a:ea typeface="Georgia"/>
                <a:cs typeface="Georgia"/>
                <a:sym typeface="Georgia"/>
              </a:defRPr>
            </a:lvl1pPr>
            <a:lvl2pPr marL="914400" marR="0" lvl="1" indent="-228600" algn="ctr" rtl="0">
              <a:lnSpc>
                <a:spcPct val="100000"/>
              </a:lnSpc>
              <a:spcBef>
                <a:spcPts val="160"/>
              </a:spcBef>
              <a:spcAft>
                <a:spcPts val="0"/>
              </a:spcAft>
              <a:buClr>
                <a:schemeClr val="lt2"/>
              </a:buClr>
              <a:buSzPts val="800"/>
              <a:buFont typeface="Noto Sans Symbols"/>
              <a:buNone/>
              <a:defRPr sz="800" b="0" i="0" u="none" strike="noStrike" cap="none">
                <a:solidFill>
                  <a:schemeClr val="lt2"/>
                </a:solidFill>
                <a:latin typeface="Arial"/>
                <a:ea typeface="Arial"/>
                <a:cs typeface="Arial"/>
                <a:sym typeface="Arial"/>
              </a:defRPr>
            </a:lvl2pPr>
            <a:lvl3pPr marL="1371600" marR="0" lvl="2" indent="-260350" algn="l" rtl="0">
              <a:lnSpc>
                <a:spcPct val="100000"/>
              </a:lnSpc>
              <a:spcBef>
                <a:spcPts val="100"/>
              </a:spcBef>
              <a:spcAft>
                <a:spcPts val="0"/>
              </a:spcAft>
              <a:buClr>
                <a:schemeClr val="lt2"/>
              </a:buClr>
              <a:buSzPts val="500"/>
              <a:buFont typeface="Arial"/>
              <a:buChar char="–"/>
              <a:defRPr sz="500" b="0" i="0" u="none" strike="noStrike" cap="none">
                <a:solidFill>
                  <a:schemeClr val="lt2"/>
                </a:solidFill>
                <a:latin typeface="Arial"/>
                <a:ea typeface="Arial"/>
                <a:cs typeface="Arial"/>
                <a:sym typeface="Arial"/>
              </a:defRPr>
            </a:lvl3pPr>
            <a:lvl4pPr marL="1828800" marR="0" lvl="3" indent="-254000" algn="l" rtl="0">
              <a:lnSpc>
                <a:spcPct val="100000"/>
              </a:lnSpc>
              <a:spcBef>
                <a:spcPts val="80"/>
              </a:spcBef>
              <a:spcAft>
                <a:spcPts val="0"/>
              </a:spcAft>
              <a:buClr>
                <a:schemeClr val="lt2"/>
              </a:buClr>
              <a:buSzPts val="400"/>
              <a:buFont typeface="Arial"/>
              <a:buChar char="•"/>
              <a:defRPr sz="400" b="0" i="0" u="none" strike="noStrike" cap="none">
                <a:solidFill>
                  <a:schemeClr val="lt2"/>
                </a:solidFill>
                <a:latin typeface="Arial"/>
                <a:ea typeface="Arial"/>
                <a:cs typeface="Arial"/>
                <a:sym typeface="Arial"/>
              </a:defRPr>
            </a:lvl4pPr>
            <a:lvl5pPr marL="2286000" marR="0" lvl="4" indent="-260350" algn="l" rtl="0">
              <a:lnSpc>
                <a:spcPct val="100000"/>
              </a:lnSpc>
              <a:spcBef>
                <a:spcPts val="100"/>
              </a:spcBef>
              <a:spcAft>
                <a:spcPts val="0"/>
              </a:spcAft>
              <a:buClr>
                <a:schemeClr val="lt2"/>
              </a:buClr>
              <a:buSzPts val="500"/>
              <a:buFont typeface="Arial"/>
              <a:buChar char="–"/>
              <a:defRPr sz="500" b="0" i="0" u="none" strike="noStrike" cap="none">
                <a:solidFill>
                  <a:schemeClr val="lt2"/>
                </a:solidFill>
                <a:latin typeface="Arial"/>
                <a:ea typeface="Arial"/>
                <a:cs typeface="Arial"/>
                <a:sym typeface="Arial"/>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166" name="Google Shape;1166;p121"/>
          <p:cNvSpPr txBox="1">
            <a:spLocks noGrp="1"/>
          </p:cNvSpPr>
          <p:nvPr>
            <p:ph type="body" idx="17"/>
          </p:nvPr>
        </p:nvSpPr>
        <p:spPr>
          <a:xfrm>
            <a:off x="377847" y="1976708"/>
            <a:ext cx="1209600" cy="215400"/>
          </a:xfrm>
          <a:prstGeom prst="rect">
            <a:avLst/>
          </a:prstGeom>
          <a:noFill/>
          <a:ln>
            <a:noFill/>
          </a:ln>
        </p:spPr>
        <p:txBody>
          <a:bodyPr spcFirstLastPara="1" wrap="square" lIns="91425" tIns="91425" rIns="91425" bIns="91425" anchor="t" anchorCtr="0">
            <a:noAutofit/>
          </a:bodyPr>
          <a:lstStyle>
            <a:lvl1pPr marL="457200" marR="0" lvl="0" indent="-273050" algn="l" rtl="0">
              <a:lnSpc>
                <a:spcPct val="100000"/>
              </a:lnSpc>
              <a:spcBef>
                <a:spcPts val="400"/>
              </a:spcBef>
              <a:spcAft>
                <a:spcPts val="0"/>
              </a:spcAft>
              <a:buClr>
                <a:schemeClr val="lt2"/>
              </a:buClr>
              <a:buSzPts val="700"/>
              <a:buFont typeface="Noto Sans Symbols"/>
              <a:buChar char="▪"/>
              <a:defRPr sz="700" b="0" i="0" u="none" strike="noStrike" cap="none">
                <a:solidFill>
                  <a:schemeClr val="lt2"/>
                </a:solidFill>
                <a:latin typeface="Arial"/>
                <a:ea typeface="Arial"/>
                <a:cs typeface="Arial"/>
                <a:sym typeface="Arial"/>
              </a:defRPr>
            </a:lvl1pPr>
            <a:lvl2pPr marL="914400" marR="0" lvl="1" indent="-292100" algn="l" rtl="0">
              <a:lnSpc>
                <a:spcPct val="100000"/>
              </a:lnSpc>
              <a:spcBef>
                <a:spcPts val="200"/>
              </a:spcBef>
              <a:spcAft>
                <a:spcPts val="0"/>
              </a:spcAft>
              <a:buClr>
                <a:schemeClr val="lt2"/>
              </a:buClr>
              <a:buSzPts val="1000"/>
              <a:buFont typeface="Noto Sans Symbols"/>
              <a:buChar char="▪"/>
              <a:defRPr sz="1000" b="0" i="0" u="none" strike="noStrike" cap="none">
                <a:solidFill>
                  <a:schemeClr val="lt2"/>
                </a:solidFill>
                <a:latin typeface="Arial"/>
                <a:ea typeface="Arial"/>
                <a:cs typeface="Arial"/>
                <a:sym typeface="Arial"/>
              </a:defRPr>
            </a:lvl2pPr>
            <a:lvl3pPr marL="1371600" marR="0" lvl="2" indent="-285750" algn="l" rtl="0">
              <a:lnSpc>
                <a:spcPct val="100000"/>
              </a:lnSpc>
              <a:spcBef>
                <a:spcPts val="180"/>
              </a:spcBef>
              <a:spcAft>
                <a:spcPts val="0"/>
              </a:spcAft>
              <a:buClr>
                <a:schemeClr val="lt2"/>
              </a:buClr>
              <a:buSzPts val="900"/>
              <a:buFont typeface="Arial"/>
              <a:buChar char="–"/>
              <a:defRPr sz="900" b="0" i="0" u="none" strike="noStrike" cap="none">
                <a:solidFill>
                  <a:schemeClr val="lt2"/>
                </a:solidFill>
                <a:latin typeface="Arial"/>
                <a:ea typeface="Arial"/>
                <a:cs typeface="Arial"/>
                <a:sym typeface="Arial"/>
              </a:defRPr>
            </a:lvl3pPr>
            <a:lvl4pPr marL="1828800" marR="0" lvl="3" indent="-279400" algn="l" rtl="0">
              <a:lnSpc>
                <a:spcPct val="100000"/>
              </a:lnSpc>
              <a:spcBef>
                <a:spcPts val="160"/>
              </a:spcBef>
              <a:spcAft>
                <a:spcPts val="0"/>
              </a:spcAft>
              <a:buClr>
                <a:schemeClr val="lt2"/>
              </a:buClr>
              <a:buSzPts val="800"/>
              <a:buFont typeface="Arial"/>
              <a:buChar char="•"/>
              <a:defRPr sz="800" b="0" i="0" u="none" strike="noStrike" cap="none">
                <a:solidFill>
                  <a:schemeClr val="lt2"/>
                </a:solidFill>
                <a:latin typeface="Arial"/>
                <a:ea typeface="Arial"/>
                <a:cs typeface="Arial"/>
                <a:sym typeface="Arial"/>
              </a:defRPr>
            </a:lvl4pPr>
            <a:lvl5pPr marL="2286000" marR="0" lvl="4" indent="-273050" algn="l" rtl="0">
              <a:lnSpc>
                <a:spcPct val="100000"/>
              </a:lnSpc>
              <a:spcBef>
                <a:spcPts val="140"/>
              </a:spcBef>
              <a:spcAft>
                <a:spcPts val="0"/>
              </a:spcAft>
              <a:buClr>
                <a:schemeClr val="lt2"/>
              </a:buClr>
              <a:buSzPts val="700"/>
              <a:buFont typeface="Arial"/>
              <a:buChar char="–"/>
              <a:defRPr sz="700" b="0" i="0" u="none" strike="noStrike" cap="none">
                <a:solidFill>
                  <a:schemeClr val="lt2"/>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167" name="Google Shape;1167;p121"/>
          <p:cNvSpPr txBox="1">
            <a:spLocks noGrp="1"/>
          </p:cNvSpPr>
          <p:nvPr>
            <p:ph type="body" idx="18"/>
          </p:nvPr>
        </p:nvSpPr>
        <p:spPr>
          <a:xfrm>
            <a:off x="1817570" y="1976708"/>
            <a:ext cx="1209600" cy="215400"/>
          </a:xfrm>
          <a:prstGeom prst="rect">
            <a:avLst/>
          </a:prstGeom>
          <a:noFill/>
          <a:ln>
            <a:noFill/>
          </a:ln>
        </p:spPr>
        <p:txBody>
          <a:bodyPr spcFirstLastPara="1" wrap="square" lIns="91425" tIns="91425" rIns="91425" bIns="91425" anchor="t" anchorCtr="0">
            <a:noAutofit/>
          </a:bodyPr>
          <a:lstStyle>
            <a:lvl1pPr marL="457200" marR="0" lvl="0" indent="-273050" algn="l" rtl="0">
              <a:lnSpc>
                <a:spcPct val="100000"/>
              </a:lnSpc>
              <a:spcBef>
                <a:spcPts val="400"/>
              </a:spcBef>
              <a:spcAft>
                <a:spcPts val="0"/>
              </a:spcAft>
              <a:buClr>
                <a:schemeClr val="lt2"/>
              </a:buClr>
              <a:buSzPts val="700"/>
              <a:buFont typeface="Noto Sans Symbols"/>
              <a:buChar char="▪"/>
              <a:defRPr sz="700" b="0" i="0" u="none" strike="noStrike" cap="none">
                <a:solidFill>
                  <a:schemeClr val="lt2"/>
                </a:solidFill>
                <a:latin typeface="Arial"/>
                <a:ea typeface="Arial"/>
                <a:cs typeface="Arial"/>
                <a:sym typeface="Arial"/>
              </a:defRPr>
            </a:lvl1pPr>
            <a:lvl2pPr marL="914400" marR="0" lvl="1" indent="-292100" algn="l" rtl="0">
              <a:lnSpc>
                <a:spcPct val="100000"/>
              </a:lnSpc>
              <a:spcBef>
                <a:spcPts val="200"/>
              </a:spcBef>
              <a:spcAft>
                <a:spcPts val="0"/>
              </a:spcAft>
              <a:buClr>
                <a:schemeClr val="lt2"/>
              </a:buClr>
              <a:buSzPts val="1000"/>
              <a:buFont typeface="Noto Sans Symbols"/>
              <a:buChar char="▪"/>
              <a:defRPr sz="1000" b="0" i="0" u="none" strike="noStrike" cap="none">
                <a:solidFill>
                  <a:schemeClr val="lt2"/>
                </a:solidFill>
                <a:latin typeface="Arial"/>
                <a:ea typeface="Arial"/>
                <a:cs typeface="Arial"/>
                <a:sym typeface="Arial"/>
              </a:defRPr>
            </a:lvl2pPr>
            <a:lvl3pPr marL="1371600" marR="0" lvl="2" indent="-285750" algn="l" rtl="0">
              <a:lnSpc>
                <a:spcPct val="100000"/>
              </a:lnSpc>
              <a:spcBef>
                <a:spcPts val="180"/>
              </a:spcBef>
              <a:spcAft>
                <a:spcPts val="0"/>
              </a:spcAft>
              <a:buClr>
                <a:schemeClr val="lt2"/>
              </a:buClr>
              <a:buSzPts val="900"/>
              <a:buFont typeface="Arial"/>
              <a:buChar char="–"/>
              <a:defRPr sz="900" b="0" i="0" u="none" strike="noStrike" cap="none">
                <a:solidFill>
                  <a:schemeClr val="lt2"/>
                </a:solidFill>
                <a:latin typeface="Arial"/>
                <a:ea typeface="Arial"/>
                <a:cs typeface="Arial"/>
                <a:sym typeface="Arial"/>
              </a:defRPr>
            </a:lvl3pPr>
            <a:lvl4pPr marL="1828800" marR="0" lvl="3" indent="-279400" algn="l" rtl="0">
              <a:lnSpc>
                <a:spcPct val="100000"/>
              </a:lnSpc>
              <a:spcBef>
                <a:spcPts val="160"/>
              </a:spcBef>
              <a:spcAft>
                <a:spcPts val="0"/>
              </a:spcAft>
              <a:buClr>
                <a:schemeClr val="lt2"/>
              </a:buClr>
              <a:buSzPts val="800"/>
              <a:buFont typeface="Arial"/>
              <a:buChar char="•"/>
              <a:defRPr sz="800" b="0" i="0" u="none" strike="noStrike" cap="none">
                <a:solidFill>
                  <a:schemeClr val="lt2"/>
                </a:solidFill>
                <a:latin typeface="Arial"/>
                <a:ea typeface="Arial"/>
                <a:cs typeface="Arial"/>
                <a:sym typeface="Arial"/>
              </a:defRPr>
            </a:lvl4pPr>
            <a:lvl5pPr marL="2286000" marR="0" lvl="4" indent="-273050" algn="l" rtl="0">
              <a:lnSpc>
                <a:spcPct val="100000"/>
              </a:lnSpc>
              <a:spcBef>
                <a:spcPts val="140"/>
              </a:spcBef>
              <a:spcAft>
                <a:spcPts val="0"/>
              </a:spcAft>
              <a:buClr>
                <a:schemeClr val="lt2"/>
              </a:buClr>
              <a:buSzPts val="700"/>
              <a:buFont typeface="Arial"/>
              <a:buChar char="–"/>
              <a:defRPr sz="700" b="0" i="0" u="none" strike="noStrike" cap="none">
                <a:solidFill>
                  <a:schemeClr val="lt2"/>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168" name="Google Shape;1168;p121"/>
          <p:cNvSpPr txBox="1">
            <a:spLocks noGrp="1"/>
          </p:cNvSpPr>
          <p:nvPr>
            <p:ph type="body" idx="19"/>
          </p:nvPr>
        </p:nvSpPr>
        <p:spPr>
          <a:xfrm>
            <a:off x="3257293" y="1976708"/>
            <a:ext cx="1209600" cy="215400"/>
          </a:xfrm>
          <a:prstGeom prst="rect">
            <a:avLst/>
          </a:prstGeom>
          <a:noFill/>
          <a:ln>
            <a:noFill/>
          </a:ln>
        </p:spPr>
        <p:txBody>
          <a:bodyPr spcFirstLastPara="1" wrap="square" lIns="91425" tIns="91425" rIns="91425" bIns="91425" anchor="t" anchorCtr="0">
            <a:noAutofit/>
          </a:bodyPr>
          <a:lstStyle>
            <a:lvl1pPr marL="457200" marR="0" lvl="0" indent="-273050" algn="l" rtl="0">
              <a:lnSpc>
                <a:spcPct val="100000"/>
              </a:lnSpc>
              <a:spcBef>
                <a:spcPts val="400"/>
              </a:spcBef>
              <a:spcAft>
                <a:spcPts val="0"/>
              </a:spcAft>
              <a:buClr>
                <a:schemeClr val="lt2"/>
              </a:buClr>
              <a:buSzPts val="700"/>
              <a:buFont typeface="Noto Sans Symbols"/>
              <a:buChar char="▪"/>
              <a:defRPr sz="700" b="0" i="0" u="none" strike="noStrike" cap="none">
                <a:solidFill>
                  <a:schemeClr val="lt2"/>
                </a:solidFill>
                <a:latin typeface="Arial"/>
                <a:ea typeface="Arial"/>
                <a:cs typeface="Arial"/>
                <a:sym typeface="Arial"/>
              </a:defRPr>
            </a:lvl1pPr>
            <a:lvl2pPr marL="914400" marR="0" lvl="1" indent="-292100" algn="l" rtl="0">
              <a:lnSpc>
                <a:spcPct val="100000"/>
              </a:lnSpc>
              <a:spcBef>
                <a:spcPts val="200"/>
              </a:spcBef>
              <a:spcAft>
                <a:spcPts val="0"/>
              </a:spcAft>
              <a:buClr>
                <a:schemeClr val="lt2"/>
              </a:buClr>
              <a:buSzPts val="1000"/>
              <a:buFont typeface="Noto Sans Symbols"/>
              <a:buChar char="▪"/>
              <a:defRPr sz="1000" b="0" i="0" u="none" strike="noStrike" cap="none">
                <a:solidFill>
                  <a:schemeClr val="lt2"/>
                </a:solidFill>
                <a:latin typeface="Arial"/>
                <a:ea typeface="Arial"/>
                <a:cs typeface="Arial"/>
                <a:sym typeface="Arial"/>
              </a:defRPr>
            </a:lvl2pPr>
            <a:lvl3pPr marL="1371600" marR="0" lvl="2" indent="-285750" algn="l" rtl="0">
              <a:lnSpc>
                <a:spcPct val="100000"/>
              </a:lnSpc>
              <a:spcBef>
                <a:spcPts val="180"/>
              </a:spcBef>
              <a:spcAft>
                <a:spcPts val="0"/>
              </a:spcAft>
              <a:buClr>
                <a:schemeClr val="lt2"/>
              </a:buClr>
              <a:buSzPts val="900"/>
              <a:buFont typeface="Arial"/>
              <a:buChar char="–"/>
              <a:defRPr sz="900" b="0" i="0" u="none" strike="noStrike" cap="none">
                <a:solidFill>
                  <a:schemeClr val="lt2"/>
                </a:solidFill>
                <a:latin typeface="Arial"/>
                <a:ea typeface="Arial"/>
                <a:cs typeface="Arial"/>
                <a:sym typeface="Arial"/>
              </a:defRPr>
            </a:lvl3pPr>
            <a:lvl4pPr marL="1828800" marR="0" lvl="3" indent="-279400" algn="l" rtl="0">
              <a:lnSpc>
                <a:spcPct val="100000"/>
              </a:lnSpc>
              <a:spcBef>
                <a:spcPts val="160"/>
              </a:spcBef>
              <a:spcAft>
                <a:spcPts val="0"/>
              </a:spcAft>
              <a:buClr>
                <a:schemeClr val="lt2"/>
              </a:buClr>
              <a:buSzPts val="800"/>
              <a:buFont typeface="Arial"/>
              <a:buChar char="•"/>
              <a:defRPr sz="800" b="0" i="0" u="none" strike="noStrike" cap="none">
                <a:solidFill>
                  <a:schemeClr val="lt2"/>
                </a:solidFill>
                <a:latin typeface="Arial"/>
                <a:ea typeface="Arial"/>
                <a:cs typeface="Arial"/>
                <a:sym typeface="Arial"/>
              </a:defRPr>
            </a:lvl4pPr>
            <a:lvl5pPr marL="2286000" marR="0" lvl="4" indent="-273050" algn="l" rtl="0">
              <a:lnSpc>
                <a:spcPct val="100000"/>
              </a:lnSpc>
              <a:spcBef>
                <a:spcPts val="140"/>
              </a:spcBef>
              <a:spcAft>
                <a:spcPts val="0"/>
              </a:spcAft>
              <a:buClr>
                <a:schemeClr val="lt2"/>
              </a:buClr>
              <a:buSzPts val="700"/>
              <a:buFont typeface="Arial"/>
              <a:buChar char="–"/>
              <a:defRPr sz="700" b="0" i="0" u="none" strike="noStrike" cap="none">
                <a:solidFill>
                  <a:schemeClr val="lt2"/>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169" name="Google Shape;1169;p121"/>
          <p:cNvSpPr txBox="1">
            <a:spLocks noGrp="1"/>
          </p:cNvSpPr>
          <p:nvPr>
            <p:ph type="body" idx="20"/>
          </p:nvPr>
        </p:nvSpPr>
        <p:spPr>
          <a:xfrm>
            <a:off x="4697016" y="1976708"/>
            <a:ext cx="1209600" cy="215400"/>
          </a:xfrm>
          <a:prstGeom prst="rect">
            <a:avLst/>
          </a:prstGeom>
          <a:noFill/>
          <a:ln>
            <a:noFill/>
          </a:ln>
        </p:spPr>
        <p:txBody>
          <a:bodyPr spcFirstLastPara="1" wrap="square" lIns="91425" tIns="91425" rIns="91425" bIns="91425" anchor="t" anchorCtr="0">
            <a:noAutofit/>
          </a:bodyPr>
          <a:lstStyle>
            <a:lvl1pPr marL="457200" marR="0" lvl="0" indent="-273050" algn="l" rtl="0">
              <a:lnSpc>
                <a:spcPct val="100000"/>
              </a:lnSpc>
              <a:spcBef>
                <a:spcPts val="400"/>
              </a:spcBef>
              <a:spcAft>
                <a:spcPts val="0"/>
              </a:spcAft>
              <a:buClr>
                <a:schemeClr val="lt2"/>
              </a:buClr>
              <a:buSzPts val="700"/>
              <a:buFont typeface="Noto Sans Symbols"/>
              <a:buChar char="▪"/>
              <a:defRPr sz="700" b="0" i="0" u="none" strike="noStrike" cap="none">
                <a:solidFill>
                  <a:schemeClr val="lt2"/>
                </a:solidFill>
                <a:latin typeface="Arial"/>
                <a:ea typeface="Arial"/>
                <a:cs typeface="Arial"/>
                <a:sym typeface="Arial"/>
              </a:defRPr>
            </a:lvl1pPr>
            <a:lvl2pPr marL="914400" marR="0" lvl="1" indent="-292100" algn="l" rtl="0">
              <a:lnSpc>
                <a:spcPct val="100000"/>
              </a:lnSpc>
              <a:spcBef>
                <a:spcPts val="200"/>
              </a:spcBef>
              <a:spcAft>
                <a:spcPts val="0"/>
              </a:spcAft>
              <a:buClr>
                <a:schemeClr val="lt2"/>
              </a:buClr>
              <a:buSzPts val="1000"/>
              <a:buFont typeface="Noto Sans Symbols"/>
              <a:buChar char="▪"/>
              <a:defRPr sz="1000" b="0" i="0" u="none" strike="noStrike" cap="none">
                <a:solidFill>
                  <a:schemeClr val="lt2"/>
                </a:solidFill>
                <a:latin typeface="Arial"/>
                <a:ea typeface="Arial"/>
                <a:cs typeface="Arial"/>
                <a:sym typeface="Arial"/>
              </a:defRPr>
            </a:lvl2pPr>
            <a:lvl3pPr marL="1371600" marR="0" lvl="2" indent="-285750" algn="l" rtl="0">
              <a:lnSpc>
                <a:spcPct val="100000"/>
              </a:lnSpc>
              <a:spcBef>
                <a:spcPts val="180"/>
              </a:spcBef>
              <a:spcAft>
                <a:spcPts val="0"/>
              </a:spcAft>
              <a:buClr>
                <a:schemeClr val="lt2"/>
              </a:buClr>
              <a:buSzPts val="900"/>
              <a:buFont typeface="Arial"/>
              <a:buChar char="–"/>
              <a:defRPr sz="900" b="0" i="0" u="none" strike="noStrike" cap="none">
                <a:solidFill>
                  <a:schemeClr val="lt2"/>
                </a:solidFill>
                <a:latin typeface="Arial"/>
                <a:ea typeface="Arial"/>
                <a:cs typeface="Arial"/>
                <a:sym typeface="Arial"/>
              </a:defRPr>
            </a:lvl3pPr>
            <a:lvl4pPr marL="1828800" marR="0" lvl="3" indent="-279400" algn="l" rtl="0">
              <a:lnSpc>
                <a:spcPct val="100000"/>
              </a:lnSpc>
              <a:spcBef>
                <a:spcPts val="160"/>
              </a:spcBef>
              <a:spcAft>
                <a:spcPts val="0"/>
              </a:spcAft>
              <a:buClr>
                <a:schemeClr val="lt2"/>
              </a:buClr>
              <a:buSzPts val="800"/>
              <a:buFont typeface="Arial"/>
              <a:buChar char="•"/>
              <a:defRPr sz="800" b="0" i="0" u="none" strike="noStrike" cap="none">
                <a:solidFill>
                  <a:schemeClr val="lt2"/>
                </a:solidFill>
                <a:latin typeface="Arial"/>
                <a:ea typeface="Arial"/>
                <a:cs typeface="Arial"/>
                <a:sym typeface="Arial"/>
              </a:defRPr>
            </a:lvl4pPr>
            <a:lvl5pPr marL="2286000" marR="0" lvl="4" indent="-273050" algn="l" rtl="0">
              <a:lnSpc>
                <a:spcPct val="100000"/>
              </a:lnSpc>
              <a:spcBef>
                <a:spcPts val="140"/>
              </a:spcBef>
              <a:spcAft>
                <a:spcPts val="0"/>
              </a:spcAft>
              <a:buClr>
                <a:schemeClr val="lt2"/>
              </a:buClr>
              <a:buSzPts val="700"/>
              <a:buFont typeface="Arial"/>
              <a:buChar char="–"/>
              <a:defRPr sz="700" b="0" i="0" u="none" strike="noStrike" cap="none">
                <a:solidFill>
                  <a:schemeClr val="lt2"/>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170" name="Google Shape;1170;p121"/>
          <p:cNvSpPr txBox="1">
            <a:spLocks noGrp="1"/>
          </p:cNvSpPr>
          <p:nvPr>
            <p:ph type="body" idx="21"/>
          </p:nvPr>
        </p:nvSpPr>
        <p:spPr>
          <a:xfrm>
            <a:off x="6136739" y="1976708"/>
            <a:ext cx="1209600" cy="215400"/>
          </a:xfrm>
          <a:prstGeom prst="rect">
            <a:avLst/>
          </a:prstGeom>
          <a:noFill/>
          <a:ln>
            <a:noFill/>
          </a:ln>
        </p:spPr>
        <p:txBody>
          <a:bodyPr spcFirstLastPara="1" wrap="square" lIns="91425" tIns="91425" rIns="91425" bIns="91425" anchor="t" anchorCtr="0">
            <a:noAutofit/>
          </a:bodyPr>
          <a:lstStyle>
            <a:lvl1pPr marL="457200" marR="0" lvl="0" indent="-273050" algn="l" rtl="0">
              <a:lnSpc>
                <a:spcPct val="100000"/>
              </a:lnSpc>
              <a:spcBef>
                <a:spcPts val="400"/>
              </a:spcBef>
              <a:spcAft>
                <a:spcPts val="0"/>
              </a:spcAft>
              <a:buClr>
                <a:schemeClr val="lt2"/>
              </a:buClr>
              <a:buSzPts val="700"/>
              <a:buFont typeface="Noto Sans Symbols"/>
              <a:buChar char="▪"/>
              <a:defRPr sz="700" b="0" i="0" u="none" strike="noStrike" cap="none">
                <a:solidFill>
                  <a:schemeClr val="lt2"/>
                </a:solidFill>
                <a:latin typeface="Arial"/>
                <a:ea typeface="Arial"/>
                <a:cs typeface="Arial"/>
                <a:sym typeface="Arial"/>
              </a:defRPr>
            </a:lvl1pPr>
            <a:lvl2pPr marL="914400" marR="0" lvl="1" indent="-292100" algn="l" rtl="0">
              <a:lnSpc>
                <a:spcPct val="100000"/>
              </a:lnSpc>
              <a:spcBef>
                <a:spcPts val="200"/>
              </a:spcBef>
              <a:spcAft>
                <a:spcPts val="0"/>
              </a:spcAft>
              <a:buClr>
                <a:schemeClr val="lt2"/>
              </a:buClr>
              <a:buSzPts val="1000"/>
              <a:buFont typeface="Noto Sans Symbols"/>
              <a:buChar char="▪"/>
              <a:defRPr sz="1000" b="0" i="0" u="none" strike="noStrike" cap="none">
                <a:solidFill>
                  <a:schemeClr val="lt2"/>
                </a:solidFill>
                <a:latin typeface="Arial"/>
                <a:ea typeface="Arial"/>
                <a:cs typeface="Arial"/>
                <a:sym typeface="Arial"/>
              </a:defRPr>
            </a:lvl2pPr>
            <a:lvl3pPr marL="1371600" marR="0" lvl="2" indent="-285750" algn="l" rtl="0">
              <a:lnSpc>
                <a:spcPct val="100000"/>
              </a:lnSpc>
              <a:spcBef>
                <a:spcPts val="180"/>
              </a:spcBef>
              <a:spcAft>
                <a:spcPts val="0"/>
              </a:spcAft>
              <a:buClr>
                <a:schemeClr val="lt2"/>
              </a:buClr>
              <a:buSzPts val="900"/>
              <a:buFont typeface="Arial"/>
              <a:buChar char="–"/>
              <a:defRPr sz="900" b="0" i="0" u="none" strike="noStrike" cap="none">
                <a:solidFill>
                  <a:schemeClr val="lt2"/>
                </a:solidFill>
                <a:latin typeface="Arial"/>
                <a:ea typeface="Arial"/>
                <a:cs typeface="Arial"/>
                <a:sym typeface="Arial"/>
              </a:defRPr>
            </a:lvl3pPr>
            <a:lvl4pPr marL="1828800" marR="0" lvl="3" indent="-279400" algn="l" rtl="0">
              <a:lnSpc>
                <a:spcPct val="100000"/>
              </a:lnSpc>
              <a:spcBef>
                <a:spcPts val="160"/>
              </a:spcBef>
              <a:spcAft>
                <a:spcPts val="0"/>
              </a:spcAft>
              <a:buClr>
                <a:schemeClr val="lt2"/>
              </a:buClr>
              <a:buSzPts val="800"/>
              <a:buFont typeface="Arial"/>
              <a:buChar char="•"/>
              <a:defRPr sz="800" b="0" i="0" u="none" strike="noStrike" cap="none">
                <a:solidFill>
                  <a:schemeClr val="lt2"/>
                </a:solidFill>
                <a:latin typeface="Arial"/>
                <a:ea typeface="Arial"/>
                <a:cs typeface="Arial"/>
                <a:sym typeface="Arial"/>
              </a:defRPr>
            </a:lvl4pPr>
            <a:lvl5pPr marL="2286000" marR="0" lvl="4" indent="-273050" algn="l" rtl="0">
              <a:lnSpc>
                <a:spcPct val="100000"/>
              </a:lnSpc>
              <a:spcBef>
                <a:spcPts val="140"/>
              </a:spcBef>
              <a:spcAft>
                <a:spcPts val="0"/>
              </a:spcAft>
              <a:buClr>
                <a:schemeClr val="lt2"/>
              </a:buClr>
              <a:buSzPts val="700"/>
              <a:buFont typeface="Arial"/>
              <a:buChar char="–"/>
              <a:defRPr sz="700" b="0" i="0" u="none" strike="noStrike" cap="none">
                <a:solidFill>
                  <a:schemeClr val="lt2"/>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171" name="Google Shape;1171;p121"/>
          <p:cNvSpPr txBox="1">
            <a:spLocks noGrp="1"/>
          </p:cNvSpPr>
          <p:nvPr>
            <p:ph type="body" idx="22"/>
          </p:nvPr>
        </p:nvSpPr>
        <p:spPr>
          <a:xfrm>
            <a:off x="7576460" y="1976708"/>
            <a:ext cx="1209600" cy="215400"/>
          </a:xfrm>
          <a:prstGeom prst="rect">
            <a:avLst/>
          </a:prstGeom>
          <a:noFill/>
          <a:ln>
            <a:noFill/>
          </a:ln>
        </p:spPr>
        <p:txBody>
          <a:bodyPr spcFirstLastPara="1" wrap="square" lIns="91425" tIns="91425" rIns="91425" bIns="91425" anchor="t" anchorCtr="0">
            <a:noAutofit/>
          </a:bodyPr>
          <a:lstStyle>
            <a:lvl1pPr marL="457200" marR="0" lvl="0" indent="-273050" algn="l" rtl="0">
              <a:lnSpc>
                <a:spcPct val="100000"/>
              </a:lnSpc>
              <a:spcBef>
                <a:spcPts val="400"/>
              </a:spcBef>
              <a:spcAft>
                <a:spcPts val="0"/>
              </a:spcAft>
              <a:buClr>
                <a:schemeClr val="lt2"/>
              </a:buClr>
              <a:buSzPts val="700"/>
              <a:buFont typeface="Noto Sans Symbols"/>
              <a:buChar char="▪"/>
              <a:defRPr sz="700" b="0" i="0" u="none" strike="noStrike" cap="none">
                <a:solidFill>
                  <a:schemeClr val="lt2"/>
                </a:solidFill>
                <a:latin typeface="Arial"/>
                <a:ea typeface="Arial"/>
                <a:cs typeface="Arial"/>
                <a:sym typeface="Arial"/>
              </a:defRPr>
            </a:lvl1pPr>
            <a:lvl2pPr marL="914400" marR="0" lvl="1" indent="-292100" algn="l" rtl="0">
              <a:lnSpc>
                <a:spcPct val="100000"/>
              </a:lnSpc>
              <a:spcBef>
                <a:spcPts val="200"/>
              </a:spcBef>
              <a:spcAft>
                <a:spcPts val="0"/>
              </a:spcAft>
              <a:buClr>
                <a:schemeClr val="lt2"/>
              </a:buClr>
              <a:buSzPts val="1000"/>
              <a:buFont typeface="Noto Sans Symbols"/>
              <a:buChar char="▪"/>
              <a:defRPr sz="1000" b="0" i="0" u="none" strike="noStrike" cap="none">
                <a:solidFill>
                  <a:schemeClr val="lt2"/>
                </a:solidFill>
                <a:latin typeface="Arial"/>
                <a:ea typeface="Arial"/>
                <a:cs typeface="Arial"/>
                <a:sym typeface="Arial"/>
              </a:defRPr>
            </a:lvl2pPr>
            <a:lvl3pPr marL="1371600" marR="0" lvl="2" indent="-285750" algn="l" rtl="0">
              <a:lnSpc>
                <a:spcPct val="100000"/>
              </a:lnSpc>
              <a:spcBef>
                <a:spcPts val="180"/>
              </a:spcBef>
              <a:spcAft>
                <a:spcPts val="0"/>
              </a:spcAft>
              <a:buClr>
                <a:schemeClr val="lt2"/>
              </a:buClr>
              <a:buSzPts val="900"/>
              <a:buFont typeface="Arial"/>
              <a:buChar char="–"/>
              <a:defRPr sz="900" b="0" i="0" u="none" strike="noStrike" cap="none">
                <a:solidFill>
                  <a:schemeClr val="lt2"/>
                </a:solidFill>
                <a:latin typeface="Arial"/>
                <a:ea typeface="Arial"/>
                <a:cs typeface="Arial"/>
                <a:sym typeface="Arial"/>
              </a:defRPr>
            </a:lvl3pPr>
            <a:lvl4pPr marL="1828800" marR="0" lvl="3" indent="-279400" algn="l" rtl="0">
              <a:lnSpc>
                <a:spcPct val="100000"/>
              </a:lnSpc>
              <a:spcBef>
                <a:spcPts val="160"/>
              </a:spcBef>
              <a:spcAft>
                <a:spcPts val="0"/>
              </a:spcAft>
              <a:buClr>
                <a:schemeClr val="lt2"/>
              </a:buClr>
              <a:buSzPts val="800"/>
              <a:buFont typeface="Arial"/>
              <a:buChar char="•"/>
              <a:defRPr sz="800" b="0" i="0" u="none" strike="noStrike" cap="none">
                <a:solidFill>
                  <a:schemeClr val="lt2"/>
                </a:solidFill>
                <a:latin typeface="Arial"/>
                <a:ea typeface="Arial"/>
                <a:cs typeface="Arial"/>
                <a:sym typeface="Arial"/>
              </a:defRPr>
            </a:lvl4pPr>
            <a:lvl5pPr marL="2286000" marR="0" lvl="4" indent="-273050" algn="l" rtl="0">
              <a:lnSpc>
                <a:spcPct val="100000"/>
              </a:lnSpc>
              <a:spcBef>
                <a:spcPts val="140"/>
              </a:spcBef>
              <a:spcAft>
                <a:spcPts val="0"/>
              </a:spcAft>
              <a:buClr>
                <a:schemeClr val="lt2"/>
              </a:buClr>
              <a:buSzPts val="700"/>
              <a:buFont typeface="Arial"/>
              <a:buChar char="–"/>
              <a:defRPr sz="700" b="0" i="0" u="none" strike="noStrike" cap="none">
                <a:solidFill>
                  <a:schemeClr val="lt2"/>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cxnSp>
        <p:nvCxnSpPr>
          <p:cNvPr id="1172" name="Google Shape;1172;p121"/>
          <p:cNvCxnSpPr/>
          <p:nvPr/>
        </p:nvCxnSpPr>
        <p:spPr>
          <a:xfrm>
            <a:off x="310541" y="4016263"/>
            <a:ext cx="8496600" cy="0"/>
          </a:xfrm>
          <a:prstGeom prst="straightConnector1">
            <a:avLst/>
          </a:prstGeom>
          <a:noFill/>
          <a:ln w="9525" cap="flat" cmpd="sng">
            <a:solidFill>
              <a:srgbClr val="CCCCCC"/>
            </a:solidFill>
            <a:prstDash val="solid"/>
            <a:round/>
            <a:headEnd type="none" w="sm" len="sm"/>
            <a:tailEnd type="none" w="sm" len="sm"/>
          </a:ln>
        </p:spPr>
      </p:cxnSp>
      <p:cxnSp>
        <p:nvCxnSpPr>
          <p:cNvPr id="1173" name="Google Shape;1173;p121"/>
          <p:cNvCxnSpPr/>
          <p:nvPr/>
        </p:nvCxnSpPr>
        <p:spPr>
          <a:xfrm>
            <a:off x="853680" y="1857456"/>
            <a:ext cx="273900" cy="0"/>
          </a:xfrm>
          <a:prstGeom prst="straightConnector1">
            <a:avLst/>
          </a:prstGeom>
          <a:noFill/>
          <a:ln w="9525" cap="flat" cmpd="sng">
            <a:solidFill>
              <a:schemeClr val="dk2"/>
            </a:solidFill>
            <a:prstDash val="solid"/>
            <a:round/>
            <a:headEnd type="none" w="sm" len="sm"/>
            <a:tailEnd type="none" w="sm" len="sm"/>
          </a:ln>
        </p:spPr>
      </p:cxnSp>
      <p:cxnSp>
        <p:nvCxnSpPr>
          <p:cNvPr id="1174" name="Google Shape;1174;p121"/>
          <p:cNvCxnSpPr/>
          <p:nvPr/>
        </p:nvCxnSpPr>
        <p:spPr>
          <a:xfrm>
            <a:off x="2285093" y="1857457"/>
            <a:ext cx="273900" cy="0"/>
          </a:xfrm>
          <a:prstGeom prst="straightConnector1">
            <a:avLst/>
          </a:prstGeom>
          <a:noFill/>
          <a:ln w="9525" cap="flat" cmpd="sng">
            <a:solidFill>
              <a:schemeClr val="dk2"/>
            </a:solidFill>
            <a:prstDash val="solid"/>
            <a:round/>
            <a:headEnd type="none" w="sm" len="sm"/>
            <a:tailEnd type="none" w="sm" len="sm"/>
          </a:ln>
        </p:spPr>
      </p:cxnSp>
      <p:cxnSp>
        <p:nvCxnSpPr>
          <p:cNvPr id="1175" name="Google Shape;1175;p121"/>
          <p:cNvCxnSpPr/>
          <p:nvPr/>
        </p:nvCxnSpPr>
        <p:spPr>
          <a:xfrm>
            <a:off x="3716506" y="1857457"/>
            <a:ext cx="273900" cy="0"/>
          </a:xfrm>
          <a:prstGeom prst="straightConnector1">
            <a:avLst/>
          </a:prstGeom>
          <a:noFill/>
          <a:ln w="9525" cap="flat" cmpd="sng">
            <a:solidFill>
              <a:schemeClr val="dk2"/>
            </a:solidFill>
            <a:prstDash val="solid"/>
            <a:round/>
            <a:headEnd type="none" w="sm" len="sm"/>
            <a:tailEnd type="none" w="sm" len="sm"/>
          </a:ln>
        </p:spPr>
      </p:cxnSp>
      <p:cxnSp>
        <p:nvCxnSpPr>
          <p:cNvPr id="1176" name="Google Shape;1176;p121"/>
          <p:cNvCxnSpPr/>
          <p:nvPr/>
        </p:nvCxnSpPr>
        <p:spPr>
          <a:xfrm>
            <a:off x="5147919" y="1857457"/>
            <a:ext cx="273900" cy="0"/>
          </a:xfrm>
          <a:prstGeom prst="straightConnector1">
            <a:avLst/>
          </a:prstGeom>
          <a:noFill/>
          <a:ln w="9525" cap="flat" cmpd="sng">
            <a:solidFill>
              <a:schemeClr val="dk2"/>
            </a:solidFill>
            <a:prstDash val="solid"/>
            <a:round/>
            <a:headEnd type="none" w="sm" len="sm"/>
            <a:tailEnd type="none" w="sm" len="sm"/>
          </a:ln>
        </p:spPr>
      </p:cxnSp>
      <p:cxnSp>
        <p:nvCxnSpPr>
          <p:cNvPr id="1177" name="Google Shape;1177;p121"/>
          <p:cNvCxnSpPr/>
          <p:nvPr/>
        </p:nvCxnSpPr>
        <p:spPr>
          <a:xfrm>
            <a:off x="6579332" y="1858612"/>
            <a:ext cx="273900" cy="0"/>
          </a:xfrm>
          <a:prstGeom prst="straightConnector1">
            <a:avLst/>
          </a:prstGeom>
          <a:noFill/>
          <a:ln w="9525" cap="flat" cmpd="sng">
            <a:solidFill>
              <a:schemeClr val="dk2"/>
            </a:solidFill>
            <a:prstDash val="solid"/>
            <a:round/>
            <a:headEnd type="none" w="sm" len="sm"/>
            <a:tailEnd type="none" w="sm" len="sm"/>
          </a:ln>
        </p:spPr>
      </p:cxnSp>
      <p:cxnSp>
        <p:nvCxnSpPr>
          <p:cNvPr id="1178" name="Google Shape;1178;p121"/>
          <p:cNvCxnSpPr/>
          <p:nvPr/>
        </p:nvCxnSpPr>
        <p:spPr>
          <a:xfrm>
            <a:off x="8010747" y="1857455"/>
            <a:ext cx="273900" cy="0"/>
          </a:xfrm>
          <a:prstGeom prst="straightConnector1">
            <a:avLst/>
          </a:prstGeom>
          <a:noFill/>
          <a:ln w="9525" cap="flat" cmpd="sng">
            <a:solidFill>
              <a:schemeClr val="dk2"/>
            </a:solidFill>
            <a:prstDash val="solid"/>
            <a:round/>
            <a:headEnd type="none" w="sm" len="sm"/>
            <a:tailEnd type="none" w="sm" len="sm"/>
          </a:ln>
        </p:spPr>
      </p:cxnSp>
    </p:spTree>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matchingName="Six Content with Quotes">
  <p:cSld name="Six Content with Quotes">
    <p:spTree>
      <p:nvGrpSpPr>
        <p:cNvPr id="1" name="Shape 1179"/>
        <p:cNvGrpSpPr/>
        <p:nvPr/>
      </p:nvGrpSpPr>
      <p:grpSpPr>
        <a:xfrm>
          <a:off x="0" y="0"/>
          <a:ext cx="0" cy="0"/>
          <a:chOff x="0" y="0"/>
          <a:chExt cx="0" cy="0"/>
        </a:xfrm>
      </p:grpSpPr>
      <p:sp>
        <p:nvSpPr>
          <p:cNvPr id="1180" name="Google Shape;1180;p122"/>
          <p:cNvSpPr txBox="1">
            <a:spLocks noGrp="1"/>
          </p:cNvSpPr>
          <p:nvPr>
            <p:ph type="title"/>
          </p:nvPr>
        </p:nvSpPr>
        <p:spPr>
          <a:xfrm>
            <a:off x="309563" y="530352"/>
            <a:ext cx="8526600" cy="307800"/>
          </a:xfrm>
          <a:prstGeom prst="rect">
            <a:avLst/>
          </a:prstGeom>
          <a:noFill/>
          <a:ln>
            <a:noFill/>
          </a:ln>
        </p:spPr>
        <p:txBody>
          <a:bodyPr spcFirstLastPara="1" wrap="square" lIns="91425" tIns="91425" rIns="91425" bIns="91425" anchor="b" anchorCtr="0">
            <a:noAutofit/>
          </a:bodyPr>
          <a:lstStyle>
            <a:lvl1pPr marR="0" lvl="0" algn="l" rtl="0">
              <a:lnSpc>
                <a:spcPct val="100000"/>
              </a:lnSpc>
              <a:spcBef>
                <a:spcPts val="0"/>
              </a:spcBef>
              <a:spcAft>
                <a:spcPts val="0"/>
              </a:spcAft>
              <a:buClr>
                <a:schemeClr val="dk1"/>
              </a:buClr>
              <a:buSzPts val="2000"/>
              <a:buFont typeface="Georgia"/>
              <a:buNone/>
              <a:defRPr sz="2000" b="0" i="0" u="none" strike="noStrike" cap="none">
                <a:solidFill>
                  <a:schemeClr val="dk1"/>
                </a:solidFill>
                <a:latin typeface="Georgia"/>
                <a:ea typeface="Georgia"/>
                <a:cs typeface="Georgia"/>
                <a:sym typeface="Georgia"/>
              </a:defRPr>
            </a:lvl1pPr>
            <a:lvl2pPr lvl="1" rtl="0">
              <a:spcBef>
                <a:spcPts val="0"/>
              </a:spcBef>
              <a:spcAft>
                <a:spcPts val="0"/>
              </a:spcAft>
              <a:buSzPts val="1800"/>
              <a:buFont typeface="Arial"/>
              <a:buNone/>
              <a:defRPr sz="1800"/>
            </a:lvl2pPr>
            <a:lvl3pPr lvl="2" rtl="0">
              <a:spcBef>
                <a:spcPts val="0"/>
              </a:spcBef>
              <a:spcAft>
                <a:spcPts val="0"/>
              </a:spcAft>
              <a:buSzPts val="1800"/>
              <a:buFont typeface="Arial"/>
              <a:buNone/>
              <a:defRPr sz="1800"/>
            </a:lvl3pPr>
            <a:lvl4pPr lvl="3" rtl="0">
              <a:spcBef>
                <a:spcPts val="0"/>
              </a:spcBef>
              <a:spcAft>
                <a:spcPts val="0"/>
              </a:spcAft>
              <a:buSzPts val="1800"/>
              <a:buFont typeface="Arial"/>
              <a:buNone/>
              <a:defRPr sz="1800"/>
            </a:lvl4pPr>
            <a:lvl5pPr lvl="4" rtl="0">
              <a:spcBef>
                <a:spcPts val="0"/>
              </a:spcBef>
              <a:spcAft>
                <a:spcPts val="0"/>
              </a:spcAft>
              <a:buSzPts val="1800"/>
              <a:buFont typeface="Arial"/>
              <a:buNone/>
              <a:defRPr sz="1800"/>
            </a:lvl5pPr>
            <a:lvl6pPr lvl="5" rtl="0">
              <a:spcBef>
                <a:spcPts val="0"/>
              </a:spcBef>
              <a:spcAft>
                <a:spcPts val="0"/>
              </a:spcAft>
              <a:buSzPts val="1800"/>
              <a:buFont typeface="Arial"/>
              <a:buNone/>
              <a:defRPr sz="1800"/>
            </a:lvl6pPr>
            <a:lvl7pPr lvl="6" rtl="0">
              <a:spcBef>
                <a:spcPts val="0"/>
              </a:spcBef>
              <a:spcAft>
                <a:spcPts val="0"/>
              </a:spcAft>
              <a:buSzPts val="1800"/>
              <a:buFont typeface="Arial"/>
              <a:buNone/>
              <a:defRPr sz="1800"/>
            </a:lvl7pPr>
            <a:lvl8pPr lvl="7" rtl="0">
              <a:spcBef>
                <a:spcPts val="0"/>
              </a:spcBef>
              <a:spcAft>
                <a:spcPts val="0"/>
              </a:spcAft>
              <a:buSzPts val="1800"/>
              <a:buFont typeface="Arial"/>
              <a:buNone/>
              <a:defRPr sz="1800"/>
            </a:lvl8pPr>
            <a:lvl9pPr lvl="8" rtl="0">
              <a:spcBef>
                <a:spcPts val="0"/>
              </a:spcBef>
              <a:spcAft>
                <a:spcPts val="0"/>
              </a:spcAft>
              <a:buSzPts val="1800"/>
              <a:buFont typeface="Arial"/>
              <a:buNone/>
              <a:defRPr sz="1800"/>
            </a:lvl9pPr>
          </a:lstStyle>
          <a:p>
            <a:endParaRPr/>
          </a:p>
        </p:txBody>
      </p:sp>
      <p:sp>
        <p:nvSpPr>
          <p:cNvPr id="1181" name="Google Shape;1181;p122"/>
          <p:cNvSpPr txBox="1">
            <a:spLocks noGrp="1"/>
          </p:cNvSpPr>
          <p:nvPr>
            <p:ph type="body" idx="1"/>
          </p:nvPr>
        </p:nvSpPr>
        <p:spPr>
          <a:xfrm>
            <a:off x="309563" y="1292548"/>
            <a:ext cx="1340400" cy="488100"/>
          </a:xfrm>
          <a:prstGeom prst="rect">
            <a:avLst/>
          </a:prstGeom>
          <a:noFill/>
          <a:ln>
            <a:noFill/>
          </a:ln>
        </p:spPr>
        <p:txBody>
          <a:bodyPr spcFirstLastPara="1" wrap="square" lIns="91425" tIns="91425" rIns="91425" bIns="91425" anchor="t" anchorCtr="0">
            <a:noAutofit/>
          </a:bodyPr>
          <a:lstStyle>
            <a:lvl1pPr marL="457200" marR="0" lvl="0" indent="-228600" algn="ctr" rtl="0">
              <a:lnSpc>
                <a:spcPct val="100000"/>
              </a:lnSpc>
              <a:spcBef>
                <a:spcPts val="240"/>
              </a:spcBef>
              <a:spcAft>
                <a:spcPts val="0"/>
              </a:spcAft>
              <a:buClr>
                <a:schemeClr val="dk2"/>
              </a:buClr>
              <a:buSzPts val="1200"/>
              <a:buFont typeface="Arial"/>
              <a:buNone/>
              <a:defRPr sz="1200" b="0" i="0" u="none" strike="noStrike" cap="none">
                <a:solidFill>
                  <a:schemeClr val="dk2"/>
                </a:solidFill>
                <a:latin typeface="Georgia"/>
                <a:ea typeface="Georgia"/>
                <a:cs typeface="Georgia"/>
                <a:sym typeface="Georgia"/>
              </a:defRPr>
            </a:lvl1pPr>
            <a:lvl2pPr marL="914400" marR="0" lvl="1" indent="-228600" algn="ctr" rtl="0">
              <a:lnSpc>
                <a:spcPct val="100000"/>
              </a:lnSpc>
              <a:spcBef>
                <a:spcPts val="160"/>
              </a:spcBef>
              <a:spcAft>
                <a:spcPts val="0"/>
              </a:spcAft>
              <a:buClr>
                <a:schemeClr val="lt2"/>
              </a:buClr>
              <a:buSzPts val="800"/>
              <a:buFont typeface="Noto Sans Symbols"/>
              <a:buNone/>
              <a:defRPr sz="800" b="0" i="0" u="none" strike="noStrike" cap="none">
                <a:solidFill>
                  <a:schemeClr val="lt2"/>
                </a:solidFill>
                <a:latin typeface="Arial"/>
                <a:ea typeface="Arial"/>
                <a:cs typeface="Arial"/>
                <a:sym typeface="Arial"/>
              </a:defRPr>
            </a:lvl2pPr>
            <a:lvl3pPr marL="1371600" marR="0" lvl="2" indent="-260350" algn="l" rtl="0">
              <a:lnSpc>
                <a:spcPct val="100000"/>
              </a:lnSpc>
              <a:spcBef>
                <a:spcPts val="100"/>
              </a:spcBef>
              <a:spcAft>
                <a:spcPts val="0"/>
              </a:spcAft>
              <a:buClr>
                <a:schemeClr val="lt2"/>
              </a:buClr>
              <a:buSzPts val="500"/>
              <a:buFont typeface="Arial"/>
              <a:buChar char="–"/>
              <a:defRPr sz="500" b="0" i="0" u="none" strike="noStrike" cap="none">
                <a:solidFill>
                  <a:schemeClr val="lt2"/>
                </a:solidFill>
                <a:latin typeface="Arial"/>
                <a:ea typeface="Arial"/>
                <a:cs typeface="Arial"/>
                <a:sym typeface="Arial"/>
              </a:defRPr>
            </a:lvl3pPr>
            <a:lvl4pPr marL="1828800" marR="0" lvl="3" indent="-254000" algn="l" rtl="0">
              <a:lnSpc>
                <a:spcPct val="100000"/>
              </a:lnSpc>
              <a:spcBef>
                <a:spcPts val="80"/>
              </a:spcBef>
              <a:spcAft>
                <a:spcPts val="0"/>
              </a:spcAft>
              <a:buClr>
                <a:schemeClr val="lt2"/>
              </a:buClr>
              <a:buSzPts val="400"/>
              <a:buFont typeface="Arial"/>
              <a:buChar char="•"/>
              <a:defRPr sz="400" b="0" i="0" u="none" strike="noStrike" cap="none">
                <a:solidFill>
                  <a:schemeClr val="lt2"/>
                </a:solidFill>
                <a:latin typeface="Arial"/>
                <a:ea typeface="Arial"/>
                <a:cs typeface="Arial"/>
                <a:sym typeface="Arial"/>
              </a:defRPr>
            </a:lvl4pPr>
            <a:lvl5pPr marL="2286000" marR="0" lvl="4" indent="-260350" algn="l" rtl="0">
              <a:lnSpc>
                <a:spcPct val="100000"/>
              </a:lnSpc>
              <a:spcBef>
                <a:spcPts val="100"/>
              </a:spcBef>
              <a:spcAft>
                <a:spcPts val="0"/>
              </a:spcAft>
              <a:buClr>
                <a:schemeClr val="lt2"/>
              </a:buClr>
              <a:buSzPts val="500"/>
              <a:buFont typeface="Arial"/>
              <a:buChar char="–"/>
              <a:defRPr sz="500" b="0" i="0" u="none" strike="noStrike" cap="none">
                <a:solidFill>
                  <a:schemeClr val="lt2"/>
                </a:solidFill>
                <a:latin typeface="Arial"/>
                <a:ea typeface="Arial"/>
                <a:cs typeface="Arial"/>
                <a:sym typeface="Arial"/>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182" name="Google Shape;1182;p122"/>
          <p:cNvSpPr txBox="1">
            <a:spLocks noGrp="1"/>
          </p:cNvSpPr>
          <p:nvPr>
            <p:ph type="dt" idx="10"/>
          </p:nvPr>
        </p:nvSpPr>
        <p:spPr>
          <a:xfrm>
            <a:off x="424070" y="5276020"/>
            <a:ext cx="2133600" cy="273900"/>
          </a:xfrm>
          <a:prstGeom prst="rect">
            <a:avLst/>
          </a:prstGeom>
          <a:noFill/>
          <a:ln>
            <a:noFill/>
          </a:ln>
        </p:spPr>
        <p:txBody>
          <a:bodyPr spcFirstLastPara="1" wrap="square" lIns="91425" tIns="91425" rIns="91425" bIns="91425" anchor="ctr" anchorCtr="0">
            <a:noAutofit/>
          </a:bodyPr>
          <a:lstStyle>
            <a:lvl1pPr marR="0" lvl="0" algn="l" rtl="0">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9pPr>
          </a:lstStyle>
          <a:p>
            <a:endParaRPr/>
          </a:p>
        </p:txBody>
      </p:sp>
      <p:sp>
        <p:nvSpPr>
          <p:cNvPr id="1183" name="Google Shape;1183;p122"/>
          <p:cNvSpPr txBox="1">
            <a:spLocks noGrp="1"/>
          </p:cNvSpPr>
          <p:nvPr>
            <p:ph type="ftr" idx="11"/>
          </p:nvPr>
        </p:nvSpPr>
        <p:spPr>
          <a:xfrm>
            <a:off x="311944" y="4901878"/>
            <a:ext cx="2895600" cy="92400"/>
          </a:xfrm>
          <a:prstGeom prst="rect">
            <a:avLst/>
          </a:prstGeom>
          <a:noFill/>
          <a:ln>
            <a:noFill/>
          </a:ln>
        </p:spPr>
        <p:txBody>
          <a:bodyPr spcFirstLastPara="1" wrap="square" lIns="91425" tIns="91425" rIns="91425" bIns="91425" anchor="ctr" anchorCtr="0">
            <a:noAutofit/>
          </a:bodyPr>
          <a:lstStyle>
            <a:lvl1pPr marR="0" lvl="0" algn="l" rtl="0">
              <a:lnSpc>
                <a:spcPct val="100000"/>
              </a:lnSpc>
              <a:spcBef>
                <a:spcPts val="0"/>
              </a:spcBef>
              <a:spcAft>
                <a:spcPts val="0"/>
              </a:spcAft>
              <a:buClr>
                <a:schemeClr val="lt2"/>
              </a:buClr>
              <a:buSzPts val="600"/>
              <a:buFont typeface="Arial"/>
              <a:buNone/>
              <a:defRPr sz="600" b="0" i="0" u="none" strike="noStrike" cap="none">
                <a:solidFill>
                  <a:schemeClr val="lt2"/>
                </a:solidFill>
                <a:latin typeface="Arial"/>
                <a:ea typeface="Arial"/>
                <a:cs typeface="Arial"/>
                <a:sym typeface="Arial"/>
              </a:defRPr>
            </a:lvl1pPr>
            <a:lvl2pPr marR="0" lvl="1"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9pPr>
          </a:lstStyle>
          <a:p>
            <a:endParaRPr/>
          </a:p>
        </p:txBody>
      </p:sp>
      <p:sp>
        <p:nvSpPr>
          <p:cNvPr id="1184" name="Google Shape;1184;p122"/>
          <p:cNvSpPr txBox="1">
            <a:spLocks noGrp="1"/>
          </p:cNvSpPr>
          <p:nvPr>
            <p:ph type="sldNum" idx="12"/>
          </p:nvPr>
        </p:nvSpPr>
        <p:spPr>
          <a:xfrm>
            <a:off x="6700838" y="4770007"/>
            <a:ext cx="2133600" cy="123000"/>
          </a:xfrm>
          <a:prstGeom prst="rect">
            <a:avLst/>
          </a:prstGeom>
          <a:noFill/>
          <a:ln>
            <a:noFill/>
          </a:ln>
        </p:spPr>
        <p:txBody>
          <a:bodyPr spcFirstLastPara="1" wrap="square" lIns="0" tIns="0" rIns="0" bIns="0" anchor="ctr" anchorCtr="0">
            <a:noAutofit/>
          </a:bodyPr>
          <a:lstStyle>
            <a:lvl1pPr marL="0" marR="0" lvl="0" indent="0" algn="r" rtl="0">
              <a:lnSpc>
                <a:spcPct val="100000"/>
              </a:lnSpc>
              <a:spcBef>
                <a:spcPts val="0"/>
              </a:spcBef>
              <a:spcAft>
                <a:spcPts val="0"/>
              </a:spcAft>
              <a:buClr>
                <a:schemeClr val="dk1"/>
              </a:buClr>
              <a:buSzPts val="200"/>
              <a:buFont typeface="Arial"/>
              <a:buNone/>
              <a:defRPr sz="800" b="0" i="0" u="none" strike="noStrike" cap="none">
                <a:solidFill>
                  <a:schemeClr val="dk1"/>
                </a:solidFill>
                <a:latin typeface="Arial"/>
                <a:ea typeface="Arial"/>
                <a:cs typeface="Arial"/>
                <a:sym typeface="Arial"/>
              </a:defRPr>
            </a:lvl1pPr>
            <a:lvl2pPr marL="0" marR="0" lvl="1" indent="0" algn="r" rtl="0">
              <a:lnSpc>
                <a:spcPct val="100000"/>
              </a:lnSpc>
              <a:spcBef>
                <a:spcPts val="0"/>
              </a:spcBef>
              <a:spcAft>
                <a:spcPts val="0"/>
              </a:spcAft>
              <a:buClr>
                <a:schemeClr val="dk1"/>
              </a:buClr>
              <a:buSzPts val="200"/>
              <a:buFont typeface="Arial"/>
              <a:buNone/>
              <a:defRPr sz="800" b="0" i="0" u="none" strike="noStrike" cap="none">
                <a:solidFill>
                  <a:schemeClr val="dk1"/>
                </a:solidFill>
                <a:latin typeface="Arial"/>
                <a:ea typeface="Arial"/>
                <a:cs typeface="Arial"/>
                <a:sym typeface="Arial"/>
              </a:defRPr>
            </a:lvl2pPr>
            <a:lvl3pPr marL="0" marR="0" lvl="2" indent="0" algn="r" rtl="0">
              <a:lnSpc>
                <a:spcPct val="100000"/>
              </a:lnSpc>
              <a:spcBef>
                <a:spcPts val="0"/>
              </a:spcBef>
              <a:spcAft>
                <a:spcPts val="0"/>
              </a:spcAft>
              <a:buClr>
                <a:schemeClr val="dk1"/>
              </a:buClr>
              <a:buSzPts val="200"/>
              <a:buFont typeface="Arial"/>
              <a:buNone/>
              <a:defRPr sz="800" b="0" i="0" u="none" strike="noStrike" cap="none">
                <a:solidFill>
                  <a:schemeClr val="dk1"/>
                </a:solidFill>
                <a:latin typeface="Arial"/>
                <a:ea typeface="Arial"/>
                <a:cs typeface="Arial"/>
                <a:sym typeface="Arial"/>
              </a:defRPr>
            </a:lvl3pPr>
            <a:lvl4pPr marL="0" marR="0" lvl="3" indent="0" algn="r" rtl="0">
              <a:lnSpc>
                <a:spcPct val="100000"/>
              </a:lnSpc>
              <a:spcBef>
                <a:spcPts val="0"/>
              </a:spcBef>
              <a:spcAft>
                <a:spcPts val="0"/>
              </a:spcAft>
              <a:buClr>
                <a:schemeClr val="dk1"/>
              </a:buClr>
              <a:buSzPts val="200"/>
              <a:buFont typeface="Arial"/>
              <a:buNone/>
              <a:defRPr sz="800" b="0" i="0" u="none" strike="noStrike" cap="none">
                <a:solidFill>
                  <a:schemeClr val="dk1"/>
                </a:solidFill>
                <a:latin typeface="Arial"/>
                <a:ea typeface="Arial"/>
                <a:cs typeface="Arial"/>
                <a:sym typeface="Arial"/>
              </a:defRPr>
            </a:lvl4pPr>
            <a:lvl5pPr marL="0" marR="0" lvl="4" indent="0" algn="r" rtl="0">
              <a:lnSpc>
                <a:spcPct val="100000"/>
              </a:lnSpc>
              <a:spcBef>
                <a:spcPts val="0"/>
              </a:spcBef>
              <a:spcAft>
                <a:spcPts val="0"/>
              </a:spcAft>
              <a:buClr>
                <a:schemeClr val="dk1"/>
              </a:buClr>
              <a:buSzPts val="200"/>
              <a:buFont typeface="Arial"/>
              <a:buNone/>
              <a:defRPr sz="800" b="0" i="0" u="none" strike="noStrike" cap="none">
                <a:solidFill>
                  <a:schemeClr val="dk1"/>
                </a:solidFill>
                <a:latin typeface="Arial"/>
                <a:ea typeface="Arial"/>
                <a:cs typeface="Arial"/>
                <a:sym typeface="Arial"/>
              </a:defRPr>
            </a:lvl5pPr>
            <a:lvl6pPr marL="0" marR="0" lvl="5" indent="0" algn="r" rtl="0">
              <a:lnSpc>
                <a:spcPct val="100000"/>
              </a:lnSpc>
              <a:spcBef>
                <a:spcPts val="0"/>
              </a:spcBef>
              <a:spcAft>
                <a:spcPts val="0"/>
              </a:spcAft>
              <a:buClr>
                <a:schemeClr val="dk1"/>
              </a:buClr>
              <a:buSzPts val="200"/>
              <a:buFont typeface="Arial"/>
              <a:buNone/>
              <a:defRPr sz="800" b="0" i="0" u="none" strike="noStrike" cap="none">
                <a:solidFill>
                  <a:schemeClr val="dk1"/>
                </a:solidFill>
                <a:latin typeface="Arial"/>
                <a:ea typeface="Arial"/>
                <a:cs typeface="Arial"/>
                <a:sym typeface="Arial"/>
              </a:defRPr>
            </a:lvl6pPr>
            <a:lvl7pPr marL="0" marR="0" lvl="6" indent="0" algn="r" rtl="0">
              <a:lnSpc>
                <a:spcPct val="100000"/>
              </a:lnSpc>
              <a:spcBef>
                <a:spcPts val="0"/>
              </a:spcBef>
              <a:spcAft>
                <a:spcPts val="0"/>
              </a:spcAft>
              <a:buClr>
                <a:schemeClr val="dk1"/>
              </a:buClr>
              <a:buSzPts val="200"/>
              <a:buFont typeface="Arial"/>
              <a:buNone/>
              <a:defRPr sz="800" b="0" i="0" u="none" strike="noStrike" cap="none">
                <a:solidFill>
                  <a:schemeClr val="dk1"/>
                </a:solidFill>
                <a:latin typeface="Arial"/>
                <a:ea typeface="Arial"/>
                <a:cs typeface="Arial"/>
                <a:sym typeface="Arial"/>
              </a:defRPr>
            </a:lvl7pPr>
            <a:lvl8pPr marL="0" marR="0" lvl="7" indent="0" algn="r" rtl="0">
              <a:lnSpc>
                <a:spcPct val="100000"/>
              </a:lnSpc>
              <a:spcBef>
                <a:spcPts val="0"/>
              </a:spcBef>
              <a:spcAft>
                <a:spcPts val="0"/>
              </a:spcAft>
              <a:buClr>
                <a:schemeClr val="dk1"/>
              </a:buClr>
              <a:buSzPts val="200"/>
              <a:buFont typeface="Arial"/>
              <a:buNone/>
              <a:defRPr sz="800" b="0" i="0" u="none" strike="noStrike" cap="none">
                <a:solidFill>
                  <a:schemeClr val="dk1"/>
                </a:solidFill>
                <a:latin typeface="Arial"/>
                <a:ea typeface="Arial"/>
                <a:cs typeface="Arial"/>
                <a:sym typeface="Arial"/>
              </a:defRPr>
            </a:lvl8pPr>
            <a:lvl9pPr marL="0" marR="0" lvl="8" indent="0" algn="r" rtl="0">
              <a:lnSpc>
                <a:spcPct val="100000"/>
              </a:lnSpc>
              <a:spcBef>
                <a:spcPts val="0"/>
              </a:spcBef>
              <a:spcAft>
                <a:spcPts val="0"/>
              </a:spcAft>
              <a:buClr>
                <a:schemeClr val="dk1"/>
              </a:buClr>
              <a:buSzPts val="200"/>
              <a:buFont typeface="Arial"/>
              <a:buNone/>
              <a:defRPr sz="8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grpSp>
        <p:nvGrpSpPr>
          <p:cNvPr id="1185" name="Google Shape;1185;p122"/>
          <p:cNvGrpSpPr/>
          <p:nvPr/>
        </p:nvGrpSpPr>
        <p:grpSpPr>
          <a:xfrm>
            <a:off x="1698178" y="1278771"/>
            <a:ext cx="5747656" cy="687464"/>
            <a:chOff x="1698178" y="1278798"/>
            <a:chExt cx="5747656" cy="2502600"/>
          </a:xfrm>
        </p:grpSpPr>
        <p:cxnSp>
          <p:nvCxnSpPr>
            <p:cNvPr id="1186" name="Google Shape;1186;p122"/>
            <p:cNvCxnSpPr/>
            <p:nvPr/>
          </p:nvCxnSpPr>
          <p:spPr>
            <a:xfrm>
              <a:off x="4572006" y="1278798"/>
              <a:ext cx="0" cy="2502600"/>
            </a:xfrm>
            <a:prstGeom prst="straightConnector1">
              <a:avLst/>
            </a:prstGeom>
            <a:noFill/>
            <a:ln w="9525" cap="flat" cmpd="sng">
              <a:solidFill>
                <a:srgbClr val="CCCCCC"/>
              </a:solidFill>
              <a:prstDash val="solid"/>
              <a:round/>
              <a:headEnd type="none" w="sm" len="sm"/>
              <a:tailEnd type="none" w="sm" len="sm"/>
            </a:ln>
          </p:spPr>
        </p:cxnSp>
        <p:cxnSp>
          <p:nvCxnSpPr>
            <p:cNvPr id="1187" name="Google Shape;1187;p122"/>
            <p:cNvCxnSpPr/>
            <p:nvPr/>
          </p:nvCxnSpPr>
          <p:spPr>
            <a:xfrm>
              <a:off x="6008920" y="1278798"/>
              <a:ext cx="0" cy="2502600"/>
            </a:xfrm>
            <a:prstGeom prst="straightConnector1">
              <a:avLst/>
            </a:prstGeom>
            <a:noFill/>
            <a:ln w="9525" cap="flat" cmpd="sng">
              <a:solidFill>
                <a:srgbClr val="CCCCCC"/>
              </a:solidFill>
              <a:prstDash val="solid"/>
              <a:round/>
              <a:headEnd type="none" w="sm" len="sm"/>
              <a:tailEnd type="none" w="sm" len="sm"/>
            </a:ln>
          </p:spPr>
        </p:cxnSp>
        <p:cxnSp>
          <p:nvCxnSpPr>
            <p:cNvPr id="1188" name="Google Shape;1188;p122"/>
            <p:cNvCxnSpPr/>
            <p:nvPr/>
          </p:nvCxnSpPr>
          <p:spPr>
            <a:xfrm>
              <a:off x="7445834" y="1278798"/>
              <a:ext cx="0" cy="2502600"/>
            </a:xfrm>
            <a:prstGeom prst="straightConnector1">
              <a:avLst/>
            </a:prstGeom>
            <a:noFill/>
            <a:ln w="9525" cap="flat" cmpd="sng">
              <a:solidFill>
                <a:srgbClr val="CCCCCC"/>
              </a:solidFill>
              <a:prstDash val="solid"/>
              <a:round/>
              <a:headEnd type="none" w="sm" len="sm"/>
              <a:tailEnd type="none" w="sm" len="sm"/>
            </a:ln>
          </p:spPr>
        </p:cxnSp>
        <p:cxnSp>
          <p:nvCxnSpPr>
            <p:cNvPr id="1189" name="Google Shape;1189;p122"/>
            <p:cNvCxnSpPr/>
            <p:nvPr/>
          </p:nvCxnSpPr>
          <p:spPr>
            <a:xfrm>
              <a:off x="3135092" y="1278798"/>
              <a:ext cx="0" cy="2502600"/>
            </a:xfrm>
            <a:prstGeom prst="straightConnector1">
              <a:avLst/>
            </a:prstGeom>
            <a:noFill/>
            <a:ln w="9525" cap="flat" cmpd="sng">
              <a:solidFill>
                <a:srgbClr val="CCCCCC"/>
              </a:solidFill>
              <a:prstDash val="solid"/>
              <a:round/>
              <a:headEnd type="none" w="sm" len="sm"/>
              <a:tailEnd type="none" w="sm" len="sm"/>
            </a:ln>
          </p:spPr>
        </p:cxnSp>
        <p:cxnSp>
          <p:nvCxnSpPr>
            <p:cNvPr id="1190" name="Google Shape;1190;p122"/>
            <p:cNvCxnSpPr/>
            <p:nvPr/>
          </p:nvCxnSpPr>
          <p:spPr>
            <a:xfrm>
              <a:off x="1698178" y="1278798"/>
              <a:ext cx="0" cy="2502600"/>
            </a:xfrm>
            <a:prstGeom prst="straightConnector1">
              <a:avLst/>
            </a:prstGeom>
            <a:noFill/>
            <a:ln w="9525" cap="flat" cmpd="sng">
              <a:solidFill>
                <a:srgbClr val="CCCCCC"/>
              </a:solidFill>
              <a:prstDash val="solid"/>
              <a:round/>
              <a:headEnd type="none" w="sm" len="sm"/>
              <a:tailEnd type="none" w="sm" len="sm"/>
            </a:ln>
          </p:spPr>
        </p:cxnSp>
      </p:grpSp>
      <p:sp>
        <p:nvSpPr>
          <p:cNvPr id="1191" name="Google Shape;1191;p122"/>
          <p:cNvSpPr txBox="1">
            <a:spLocks noGrp="1"/>
          </p:cNvSpPr>
          <p:nvPr>
            <p:ph type="body" idx="2"/>
          </p:nvPr>
        </p:nvSpPr>
        <p:spPr>
          <a:xfrm>
            <a:off x="1745067" y="1292548"/>
            <a:ext cx="1340400" cy="488100"/>
          </a:xfrm>
          <a:prstGeom prst="rect">
            <a:avLst/>
          </a:prstGeom>
          <a:noFill/>
          <a:ln>
            <a:noFill/>
          </a:ln>
        </p:spPr>
        <p:txBody>
          <a:bodyPr spcFirstLastPara="1" wrap="square" lIns="91425" tIns="91425" rIns="91425" bIns="91425" anchor="t" anchorCtr="0">
            <a:noAutofit/>
          </a:bodyPr>
          <a:lstStyle>
            <a:lvl1pPr marL="457200" marR="0" lvl="0" indent="-228600" algn="ctr" rtl="0">
              <a:lnSpc>
                <a:spcPct val="100000"/>
              </a:lnSpc>
              <a:spcBef>
                <a:spcPts val="240"/>
              </a:spcBef>
              <a:spcAft>
                <a:spcPts val="0"/>
              </a:spcAft>
              <a:buClr>
                <a:schemeClr val="dk2"/>
              </a:buClr>
              <a:buSzPts val="1200"/>
              <a:buFont typeface="Arial"/>
              <a:buNone/>
              <a:defRPr sz="1200" b="0" i="0" u="none" strike="noStrike" cap="none">
                <a:solidFill>
                  <a:schemeClr val="dk2"/>
                </a:solidFill>
                <a:latin typeface="Georgia"/>
                <a:ea typeface="Georgia"/>
                <a:cs typeface="Georgia"/>
                <a:sym typeface="Georgia"/>
              </a:defRPr>
            </a:lvl1pPr>
            <a:lvl2pPr marL="914400" marR="0" lvl="1" indent="-228600" algn="ctr" rtl="0">
              <a:lnSpc>
                <a:spcPct val="100000"/>
              </a:lnSpc>
              <a:spcBef>
                <a:spcPts val="160"/>
              </a:spcBef>
              <a:spcAft>
                <a:spcPts val="0"/>
              </a:spcAft>
              <a:buClr>
                <a:schemeClr val="lt2"/>
              </a:buClr>
              <a:buSzPts val="800"/>
              <a:buFont typeface="Noto Sans Symbols"/>
              <a:buNone/>
              <a:defRPr sz="800" b="0" i="0" u="none" strike="noStrike" cap="none">
                <a:solidFill>
                  <a:schemeClr val="lt2"/>
                </a:solidFill>
                <a:latin typeface="Arial"/>
                <a:ea typeface="Arial"/>
                <a:cs typeface="Arial"/>
                <a:sym typeface="Arial"/>
              </a:defRPr>
            </a:lvl2pPr>
            <a:lvl3pPr marL="1371600" marR="0" lvl="2" indent="-260350" algn="l" rtl="0">
              <a:lnSpc>
                <a:spcPct val="100000"/>
              </a:lnSpc>
              <a:spcBef>
                <a:spcPts val="100"/>
              </a:spcBef>
              <a:spcAft>
                <a:spcPts val="0"/>
              </a:spcAft>
              <a:buClr>
                <a:schemeClr val="lt2"/>
              </a:buClr>
              <a:buSzPts val="500"/>
              <a:buFont typeface="Arial"/>
              <a:buChar char="–"/>
              <a:defRPr sz="500" b="0" i="0" u="none" strike="noStrike" cap="none">
                <a:solidFill>
                  <a:schemeClr val="lt2"/>
                </a:solidFill>
                <a:latin typeface="Arial"/>
                <a:ea typeface="Arial"/>
                <a:cs typeface="Arial"/>
                <a:sym typeface="Arial"/>
              </a:defRPr>
            </a:lvl3pPr>
            <a:lvl4pPr marL="1828800" marR="0" lvl="3" indent="-254000" algn="l" rtl="0">
              <a:lnSpc>
                <a:spcPct val="100000"/>
              </a:lnSpc>
              <a:spcBef>
                <a:spcPts val="80"/>
              </a:spcBef>
              <a:spcAft>
                <a:spcPts val="0"/>
              </a:spcAft>
              <a:buClr>
                <a:schemeClr val="lt2"/>
              </a:buClr>
              <a:buSzPts val="400"/>
              <a:buFont typeface="Arial"/>
              <a:buChar char="•"/>
              <a:defRPr sz="400" b="0" i="0" u="none" strike="noStrike" cap="none">
                <a:solidFill>
                  <a:schemeClr val="lt2"/>
                </a:solidFill>
                <a:latin typeface="Arial"/>
                <a:ea typeface="Arial"/>
                <a:cs typeface="Arial"/>
                <a:sym typeface="Arial"/>
              </a:defRPr>
            </a:lvl4pPr>
            <a:lvl5pPr marL="2286000" marR="0" lvl="4" indent="-260350" algn="l" rtl="0">
              <a:lnSpc>
                <a:spcPct val="100000"/>
              </a:lnSpc>
              <a:spcBef>
                <a:spcPts val="100"/>
              </a:spcBef>
              <a:spcAft>
                <a:spcPts val="0"/>
              </a:spcAft>
              <a:buClr>
                <a:schemeClr val="lt2"/>
              </a:buClr>
              <a:buSzPts val="500"/>
              <a:buFont typeface="Arial"/>
              <a:buChar char="–"/>
              <a:defRPr sz="500" b="0" i="0" u="none" strike="noStrike" cap="none">
                <a:solidFill>
                  <a:schemeClr val="lt2"/>
                </a:solidFill>
                <a:latin typeface="Arial"/>
                <a:ea typeface="Arial"/>
                <a:cs typeface="Arial"/>
                <a:sym typeface="Arial"/>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192" name="Google Shape;1192;p122"/>
          <p:cNvSpPr txBox="1">
            <a:spLocks noGrp="1"/>
          </p:cNvSpPr>
          <p:nvPr>
            <p:ph type="body" idx="3"/>
          </p:nvPr>
        </p:nvSpPr>
        <p:spPr>
          <a:xfrm>
            <a:off x="3180571" y="1292548"/>
            <a:ext cx="1340400" cy="488100"/>
          </a:xfrm>
          <a:prstGeom prst="rect">
            <a:avLst/>
          </a:prstGeom>
          <a:noFill/>
          <a:ln>
            <a:noFill/>
          </a:ln>
        </p:spPr>
        <p:txBody>
          <a:bodyPr spcFirstLastPara="1" wrap="square" lIns="91425" tIns="91425" rIns="91425" bIns="91425" anchor="t" anchorCtr="0">
            <a:noAutofit/>
          </a:bodyPr>
          <a:lstStyle>
            <a:lvl1pPr marL="457200" marR="0" lvl="0" indent="-228600" algn="ctr" rtl="0">
              <a:lnSpc>
                <a:spcPct val="100000"/>
              </a:lnSpc>
              <a:spcBef>
                <a:spcPts val="240"/>
              </a:spcBef>
              <a:spcAft>
                <a:spcPts val="0"/>
              </a:spcAft>
              <a:buClr>
                <a:schemeClr val="dk2"/>
              </a:buClr>
              <a:buSzPts val="1200"/>
              <a:buFont typeface="Arial"/>
              <a:buNone/>
              <a:defRPr sz="1200" b="0" i="0" u="none" strike="noStrike" cap="none">
                <a:solidFill>
                  <a:schemeClr val="dk2"/>
                </a:solidFill>
                <a:latin typeface="Georgia"/>
                <a:ea typeface="Georgia"/>
                <a:cs typeface="Georgia"/>
                <a:sym typeface="Georgia"/>
              </a:defRPr>
            </a:lvl1pPr>
            <a:lvl2pPr marL="914400" marR="0" lvl="1" indent="-228600" algn="ctr" rtl="0">
              <a:lnSpc>
                <a:spcPct val="100000"/>
              </a:lnSpc>
              <a:spcBef>
                <a:spcPts val="160"/>
              </a:spcBef>
              <a:spcAft>
                <a:spcPts val="0"/>
              </a:spcAft>
              <a:buClr>
                <a:schemeClr val="lt2"/>
              </a:buClr>
              <a:buSzPts val="800"/>
              <a:buFont typeface="Noto Sans Symbols"/>
              <a:buNone/>
              <a:defRPr sz="800" b="0" i="0" u="none" strike="noStrike" cap="none">
                <a:solidFill>
                  <a:schemeClr val="lt2"/>
                </a:solidFill>
                <a:latin typeface="Arial"/>
                <a:ea typeface="Arial"/>
                <a:cs typeface="Arial"/>
                <a:sym typeface="Arial"/>
              </a:defRPr>
            </a:lvl2pPr>
            <a:lvl3pPr marL="1371600" marR="0" lvl="2" indent="-260350" algn="l" rtl="0">
              <a:lnSpc>
                <a:spcPct val="100000"/>
              </a:lnSpc>
              <a:spcBef>
                <a:spcPts val="100"/>
              </a:spcBef>
              <a:spcAft>
                <a:spcPts val="0"/>
              </a:spcAft>
              <a:buClr>
                <a:schemeClr val="lt2"/>
              </a:buClr>
              <a:buSzPts val="500"/>
              <a:buFont typeface="Arial"/>
              <a:buChar char="–"/>
              <a:defRPr sz="500" b="0" i="0" u="none" strike="noStrike" cap="none">
                <a:solidFill>
                  <a:schemeClr val="lt2"/>
                </a:solidFill>
                <a:latin typeface="Arial"/>
                <a:ea typeface="Arial"/>
                <a:cs typeface="Arial"/>
                <a:sym typeface="Arial"/>
              </a:defRPr>
            </a:lvl3pPr>
            <a:lvl4pPr marL="1828800" marR="0" lvl="3" indent="-254000" algn="l" rtl="0">
              <a:lnSpc>
                <a:spcPct val="100000"/>
              </a:lnSpc>
              <a:spcBef>
                <a:spcPts val="80"/>
              </a:spcBef>
              <a:spcAft>
                <a:spcPts val="0"/>
              </a:spcAft>
              <a:buClr>
                <a:schemeClr val="lt2"/>
              </a:buClr>
              <a:buSzPts val="400"/>
              <a:buFont typeface="Arial"/>
              <a:buChar char="•"/>
              <a:defRPr sz="400" b="0" i="0" u="none" strike="noStrike" cap="none">
                <a:solidFill>
                  <a:schemeClr val="lt2"/>
                </a:solidFill>
                <a:latin typeface="Arial"/>
                <a:ea typeface="Arial"/>
                <a:cs typeface="Arial"/>
                <a:sym typeface="Arial"/>
              </a:defRPr>
            </a:lvl4pPr>
            <a:lvl5pPr marL="2286000" marR="0" lvl="4" indent="-260350" algn="l" rtl="0">
              <a:lnSpc>
                <a:spcPct val="100000"/>
              </a:lnSpc>
              <a:spcBef>
                <a:spcPts val="100"/>
              </a:spcBef>
              <a:spcAft>
                <a:spcPts val="0"/>
              </a:spcAft>
              <a:buClr>
                <a:schemeClr val="lt2"/>
              </a:buClr>
              <a:buSzPts val="500"/>
              <a:buFont typeface="Arial"/>
              <a:buChar char="–"/>
              <a:defRPr sz="500" b="0" i="0" u="none" strike="noStrike" cap="none">
                <a:solidFill>
                  <a:schemeClr val="lt2"/>
                </a:solidFill>
                <a:latin typeface="Arial"/>
                <a:ea typeface="Arial"/>
                <a:cs typeface="Arial"/>
                <a:sym typeface="Arial"/>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193" name="Google Shape;1193;p122"/>
          <p:cNvSpPr txBox="1">
            <a:spLocks noGrp="1"/>
          </p:cNvSpPr>
          <p:nvPr>
            <p:ph type="body" idx="4"/>
          </p:nvPr>
        </p:nvSpPr>
        <p:spPr>
          <a:xfrm>
            <a:off x="4616075" y="1292548"/>
            <a:ext cx="1340400" cy="488100"/>
          </a:xfrm>
          <a:prstGeom prst="rect">
            <a:avLst/>
          </a:prstGeom>
          <a:noFill/>
          <a:ln>
            <a:noFill/>
          </a:ln>
        </p:spPr>
        <p:txBody>
          <a:bodyPr spcFirstLastPara="1" wrap="square" lIns="91425" tIns="91425" rIns="91425" bIns="91425" anchor="t" anchorCtr="0">
            <a:noAutofit/>
          </a:bodyPr>
          <a:lstStyle>
            <a:lvl1pPr marL="457200" marR="0" lvl="0" indent="-228600" algn="ctr" rtl="0">
              <a:lnSpc>
                <a:spcPct val="100000"/>
              </a:lnSpc>
              <a:spcBef>
                <a:spcPts val="240"/>
              </a:spcBef>
              <a:spcAft>
                <a:spcPts val="0"/>
              </a:spcAft>
              <a:buClr>
                <a:schemeClr val="dk2"/>
              </a:buClr>
              <a:buSzPts val="1200"/>
              <a:buFont typeface="Arial"/>
              <a:buNone/>
              <a:defRPr sz="1200" b="0" i="0" u="none" strike="noStrike" cap="none">
                <a:solidFill>
                  <a:schemeClr val="dk2"/>
                </a:solidFill>
                <a:latin typeface="Georgia"/>
                <a:ea typeface="Georgia"/>
                <a:cs typeface="Georgia"/>
                <a:sym typeface="Georgia"/>
              </a:defRPr>
            </a:lvl1pPr>
            <a:lvl2pPr marL="914400" marR="0" lvl="1" indent="-228600" algn="ctr" rtl="0">
              <a:lnSpc>
                <a:spcPct val="100000"/>
              </a:lnSpc>
              <a:spcBef>
                <a:spcPts val="160"/>
              </a:spcBef>
              <a:spcAft>
                <a:spcPts val="0"/>
              </a:spcAft>
              <a:buClr>
                <a:schemeClr val="lt2"/>
              </a:buClr>
              <a:buSzPts val="800"/>
              <a:buFont typeface="Noto Sans Symbols"/>
              <a:buNone/>
              <a:defRPr sz="800" b="0" i="0" u="none" strike="noStrike" cap="none">
                <a:solidFill>
                  <a:schemeClr val="lt2"/>
                </a:solidFill>
                <a:latin typeface="Arial"/>
                <a:ea typeface="Arial"/>
                <a:cs typeface="Arial"/>
                <a:sym typeface="Arial"/>
              </a:defRPr>
            </a:lvl2pPr>
            <a:lvl3pPr marL="1371600" marR="0" lvl="2" indent="-260350" algn="l" rtl="0">
              <a:lnSpc>
                <a:spcPct val="100000"/>
              </a:lnSpc>
              <a:spcBef>
                <a:spcPts val="100"/>
              </a:spcBef>
              <a:spcAft>
                <a:spcPts val="0"/>
              </a:spcAft>
              <a:buClr>
                <a:schemeClr val="lt2"/>
              </a:buClr>
              <a:buSzPts val="500"/>
              <a:buFont typeface="Arial"/>
              <a:buChar char="–"/>
              <a:defRPr sz="500" b="0" i="0" u="none" strike="noStrike" cap="none">
                <a:solidFill>
                  <a:schemeClr val="lt2"/>
                </a:solidFill>
                <a:latin typeface="Arial"/>
                <a:ea typeface="Arial"/>
                <a:cs typeface="Arial"/>
                <a:sym typeface="Arial"/>
              </a:defRPr>
            </a:lvl3pPr>
            <a:lvl4pPr marL="1828800" marR="0" lvl="3" indent="-254000" algn="l" rtl="0">
              <a:lnSpc>
                <a:spcPct val="100000"/>
              </a:lnSpc>
              <a:spcBef>
                <a:spcPts val="80"/>
              </a:spcBef>
              <a:spcAft>
                <a:spcPts val="0"/>
              </a:spcAft>
              <a:buClr>
                <a:schemeClr val="lt2"/>
              </a:buClr>
              <a:buSzPts val="400"/>
              <a:buFont typeface="Arial"/>
              <a:buChar char="•"/>
              <a:defRPr sz="400" b="0" i="0" u="none" strike="noStrike" cap="none">
                <a:solidFill>
                  <a:schemeClr val="lt2"/>
                </a:solidFill>
                <a:latin typeface="Arial"/>
                <a:ea typeface="Arial"/>
                <a:cs typeface="Arial"/>
                <a:sym typeface="Arial"/>
              </a:defRPr>
            </a:lvl4pPr>
            <a:lvl5pPr marL="2286000" marR="0" lvl="4" indent="-260350" algn="l" rtl="0">
              <a:lnSpc>
                <a:spcPct val="100000"/>
              </a:lnSpc>
              <a:spcBef>
                <a:spcPts val="100"/>
              </a:spcBef>
              <a:spcAft>
                <a:spcPts val="0"/>
              </a:spcAft>
              <a:buClr>
                <a:schemeClr val="lt2"/>
              </a:buClr>
              <a:buSzPts val="500"/>
              <a:buFont typeface="Arial"/>
              <a:buChar char="–"/>
              <a:defRPr sz="500" b="0" i="0" u="none" strike="noStrike" cap="none">
                <a:solidFill>
                  <a:schemeClr val="lt2"/>
                </a:solidFill>
                <a:latin typeface="Arial"/>
                <a:ea typeface="Arial"/>
                <a:cs typeface="Arial"/>
                <a:sym typeface="Arial"/>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194" name="Google Shape;1194;p122"/>
          <p:cNvSpPr txBox="1">
            <a:spLocks noGrp="1"/>
          </p:cNvSpPr>
          <p:nvPr>
            <p:ph type="body" idx="5"/>
          </p:nvPr>
        </p:nvSpPr>
        <p:spPr>
          <a:xfrm>
            <a:off x="6051579" y="1292548"/>
            <a:ext cx="1340400" cy="488100"/>
          </a:xfrm>
          <a:prstGeom prst="rect">
            <a:avLst/>
          </a:prstGeom>
          <a:noFill/>
          <a:ln>
            <a:noFill/>
          </a:ln>
        </p:spPr>
        <p:txBody>
          <a:bodyPr spcFirstLastPara="1" wrap="square" lIns="91425" tIns="91425" rIns="91425" bIns="91425" anchor="t" anchorCtr="0">
            <a:noAutofit/>
          </a:bodyPr>
          <a:lstStyle>
            <a:lvl1pPr marL="457200" marR="0" lvl="0" indent="-228600" algn="ctr" rtl="0">
              <a:lnSpc>
                <a:spcPct val="100000"/>
              </a:lnSpc>
              <a:spcBef>
                <a:spcPts val="240"/>
              </a:spcBef>
              <a:spcAft>
                <a:spcPts val="0"/>
              </a:spcAft>
              <a:buClr>
                <a:schemeClr val="dk2"/>
              </a:buClr>
              <a:buSzPts val="1200"/>
              <a:buFont typeface="Arial"/>
              <a:buNone/>
              <a:defRPr sz="1200" b="0" i="0" u="none" strike="noStrike" cap="none">
                <a:solidFill>
                  <a:schemeClr val="dk2"/>
                </a:solidFill>
                <a:latin typeface="Georgia"/>
                <a:ea typeface="Georgia"/>
                <a:cs typeface="Georgia"/>
                <a:sym typeface="Georgia"/>
              </a:defRPr>
            </a:lvl1pPr>
            <a:lvl2pPr marL="914400" marR="0" lvl="1" indent="-228600" algn="ctr" rtl="0">
              <a:lnSpc>
                <a:spcPct val="100000"/>
              </a:lnSpc>
              <a:spcBef>
                <a:spcPts val="160"/>
              </a:spcBef>
              <a:spcAft>
                <a:spcPts val="0"/>
              </a:spcAft>
              <a:buClr>
                <a:schemeClr val="lt2"/>
              </a:buClr>
              <a:buSzPts val="800"/>
              <a:buFont typeface="Noto Sans Symbols"/>
              <a:buNone/>
              <a:defRPr sz="800" b="0" i="0" u="none" strike="noStrike" cap="none">
                <a:solidFill>
                  <a:schemeClr val="lt2"/>
                </a:solidFill>
                <a:latin typeface="Arial"/>
                <a:ea typeface="Arial"/>
                <a:cs typeface="Arial"/>
                <a:sym typeface="Arial"/>
              </a:defRPr>
            </a:lvl2pPr>
            <a:lvl3pPr marL="1371600" marR="0" lvl="2" indent="-260350" algn="l" rtl="0">
              <a:lnSpc>
                <a:spcPct val="100000"/>
              </a:lnSpc>
              <a:spcBef>
                <a:spcPts val="100"/>
              </a:spcBef>
              <a:spcAft>
                <a:spcPts val="0"/>
              </a:spcAft>
              <a:buClr>
                <a:schemeClr val="lt2"/>
              </a:buClr>
              <a:buSzPts val="500"/>
              <a:buFont typeface="Arial"/>
              <a:buChar char="–"/>
              <a:defRPr sz="500" b="0" i="0" u="none" strike="noStrike" cap="none">
                <a:solidFill>
                  <a:schemeClr val="lt2"/>
                </a:solidFill>
                <a:latin typeface="Arial"/>
                <a:ea typeface="Arial"/>
                <a:cs typeface="Arial"/>
                <a:sym typeface="Arial"/>
              </a:defRPr>
            </a:lvl3pPr>
            <a:lvl4pPr marL="1828800" marR="0" lvl="3" indent="-254000" algn="l" rtl="0">
              <a:lnSpc>
                <a:spcPct val="100000"/>
              </a:lnSpc>
              <a:spcBef>
                <a:spcPts val="80"/>
              </a:spcBef>
              <a:spcAft>
                <a:spcPts val="0"/>
              </a:spcAft>
              <a:buClr>
                <a:schemeClr val="lt2"/>
              </a:buClr>
              <a:buSzPts val="400"/>
              <a:buFont typeface="Arial"/>
              <a:buChar char="•"/>
              <a:defRPr sz="400" b="0" i="0" u="none" strike="noStrike" cap="none">
                <a:solidFill>
                  <a:schemeClr val="lt2"/>
                </a:solidFill>
                <a:latin typeface="Arial"/>
                <a:ea typeface="Arial"/>
                <a:cs typeface="Arial"/>
                <a:sym typeface="Arial"/>
              </a:defRPr>
            </a:lvl4pPr>
            <a:lvl5pPr marL="2286000" marR="0" lvl="4" indent="-260350" algn="l" rtl="0">
              <a:lnSpc>
                <a:spcPct val="100000"/>
              </a:lnSpc>
              <a:spcBef>
                <a:spcPts val="100"/>
              </a:spcBef>
              <a:spcAft>
                <a:spcPts val="0"/>
              </a:spcAft>
              <a:buClr>
                <a:schemeClr val="lt2"/>
              </a:buClr>
              <a:buSzPts val="500"/>
              <a:buFont typeface="Arial"/>
              <a:buChar char="–"/>
              <a:defRPr sz="500" b="0" i="0" u="none" strike="noStrike" cap="none">
                <a:solidFill>
                  <a:schemeClr val="lt2"/>
                </a:solidFill>
                <a:latin typeface="Arial"/>
                <a:ea typeface="Arial"/>
                <a:cs typeface="Arial"/>
                <a:sym typeface="Arial"/>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195" name="Google Shape;1195;p122"/>
          <p:cNvSpPr txBox="1">
            <a:spLocks noGrp="1"/>
          </p:cNvSpPr>
          <p:nvPr>
            <p:ph type="body" idx="6"/>
          </p:nvPr>
        </p:nvSpPr>
        <p:spPr>
          <a:xfrm>
            <a:off x="7487084" y="1292548"/>
            <a:ext cx="1340400" cy="488100"/>
          </a:xfrm>
          <a:prstGeom prst="rect">
            <a:avLst/>
          </a:prstGeom>
          <a:noFill/>
          <a:ln>
            <a:noFill/>
          </a:ln>
        </p:spPr>
        <p:txBody>
          <a:bodyPr spcFirstLastPara="1" wrap="square" lIns="91425" tIns="91425" rIns="91425" bIns="91425" anchor="t" anchorCtr="0">
            <a:noAutofit/>
          </a:bodyPr>
          <a:lstStyle>
            <a:lvl1pPr marL="457200" marR="0" lvl="0" indent="-228600" algn="ctr" rtl="0">
              <a:lnSpc>
                <a:spcPct val="100000"/>
              </a:lnSpc>
              <a:spcBef>
                <a:spcPts val="240"/>
              </a:spcBef>
              <a:spcAft>
                <a:spcPts val="0"/>
              </a:spcAft>
              <a:buClr>
                <a:schemeClr val="dk2"/>
              </a:buClr>
              <a:buSzPts val="1200"/>
              <a:buFont typeface="Arial"/>
              <a:buNone/>
              <a:defRPr sz="1200" b="0" i="0" u="none" strike="noStrike" cap="none">
                <a:solidFill>
                  <a:schemeClr val="dk2"/>
                </a:solidFill>
                <a:latin typeface="Georgia"/>
                <a:ea typeface="Georgia"/>
                <a:cs typeface="Georgia"/>
                <a:sym typeface="Georgia"/>
              </a:defRPr>
            </a:lvl1pPr>
            <a:lvl2pPr marL="914400" marR="0" lvl="1" indent="-228600" algn="ctr" rtl="0">
              <a:lnSpc>
                <a:spcPct val="100000"/>
              </a:lnSpc>
              <a:spcBef>
                <a:spcPts val="160"/>
              </a:spcBef>
              <a:spcAft>
                <a:spcPts val="0"/>
              </a:spcAft>
              <a:buClr>
                <a:schemeClr val="lt2"/>
              </a:buClr>
              <a:buSzPts val="800"/>
              <a:buFont typeface="Noto Sans Symbols"/>
              <a:buNone/>
              <a:defRPr sz="800" b="0" i="0" u="none" strike="noStrike" cap="none">
                <a:solidFill>
                  <a:schemeClr val="lt2"/>
                </a:solidFill>
                <a:latin typeface="Arial"/>
                <a:ea typeface="Arial"/>
                <a:cs typeface="Arial"/>
                <a:sym typeface="Arial"/>
              </a:defRPr>
            </a:lvl2pPr>
            <a:lvl3pPr marL="1371600" marR="0" lvl="2" indent="-260350" algn="l" rtl="0">
              <a:lnSpc>
                <a:spcPct val="100000"/>
              </a:lnSpc>
              <a:spcBef>
                <a:spcPts val="100"/>
              </a:spcBef>
              <a:spcAft>
                <a:spcPts val="0"/>
              </a:spcAft>
              <a:buClr>
                <a:schemeClr val="lt2"/>
              </a:buClr>
              <a:buSzPts val="500"/>
              <a:buFont typeface="Arial"/>
              <a:buChar char="–"/>
              <a:defRPr sz="500" b="0" i="0" u="none" strike="noStrike" cap="none">
                <a:solidFill>
                  <a:schemeClr val="lt2"/>
                </a:solidFill>
                <a:latin typeface="Arial"/>
                <a:ea typeface="Arial"/>
                <a:cs typeface="Arial"/>
                <a:sym typeface="Arial"/>
              </a:defRPr>
            </a:lvl3pPr>
            <a:lvl4pPr marL="1828800" marR="0" lvl="3" indent="-254000" algn="l" rtl="0">
              <a:lnSpc>
                <a:spcPct val="100000"/>
              </a:lnSpc>
              <a:spcBef>
                <a:spcPts val="80"/>
              </a:spcBef>
              <a:spcAft>
                <a:spcPts val="0"/>
              </a:spcAft>
              <a:buClr>
                <a:schemeClr val="lt2"/>
              </a:buClr>
              <a:buSzPts val="400"/>
              <a:buFont typeface="Arial"/>
              <a:buChar char="•"/>
              <a:defRPr sz="400" b="0" i="0" u="none" strike="noStrike" cap="none">
                <a:solidFill>
                  <a:schemeClr val="lt2"/>
                </a:solidFill>
                <a:latin typeface="Arial"/>
                <a:ea typeface="Arial"/>
                <a:cs typeface="Arial"/>
                <a:sym typeface="Arial"/>
              </a:defRPr>
            </a:lvl4pPr>
            <a:lvl5pPr marL="2286000" marR="0" lvl="4" indent="-260350" algn="l" rtl="0">
              <a:lnSpc>
                <a:spcPct val="100000"/>
              </a:lnSpc>
              <a:spcBef>
                <a:spcPts val="100"/>
              </a:spcBef>
              <a:spcAft>
                <a:spcPts val="0"/>
              </a:spcAft>
              <a:buClr>
                <a:schemeClr val="lt2"/>
              </a:buClr>
              <a:buSzPts val="500"/>
              <a:buFont typeface="Arial"/>
              <a:buChar char="–"/>
              <a:defRPr sz="500" b="0" i="0" u="none" strike="noStrike" cap="none">
                <a:solidFill>
                  <a:schemeClr val="lt2"/>
                </a:solidFill>
                <a:latin typeface="Arial"/>
                <a:ea typeface="Arial"/>
                <a:cs typeface="Arial"/>
                <a:sym typeface="Arial"/>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cxnSp>
        <p:nvCxnSpPr>
          <p:cNvPr id="1196" name="Google Shape;1196;p122"/>
          <p:cNvCxnSpPr/>
          <p:nvPr/>
        </p:nvCxnSpPr>
        <p:spPr>
          <a:xfrm>
            <a:off x="4558830" y="2620607"/>
            <a:ext cx="0" cy="1992600"/>
          </a:xfrm>
          <a:prstGeom prst="straightConnector1">
            <a:avLst/>
          </a:prstGeom>
          <a:noFill/>
          <a:ln w="9525" cap="flat" cmpd="sng">
            <a:solidFill>
              <a:srgbClr val="CCCCCC"/>
            </a:solidFill>
            <a:prstDash val="solid"/>
            <a:round/>
            <a:headEnd type="none" w="sm" len="sm"/>
            <a:tailEnd type="none" w="sm" len="sm"/>
          </a:ln>
        </p:spPr>
      </p:cxnSp>
      <p:cxnSp>
        <p:nvCxnSpPr>
          <p:cNvPr id="1197" name="Google Shape;1197;p122"/>
          <p:cNvCxnSpPr/>
          <p:nvPr/>
        </p:nvCxnSpPr>
        <p:spPr>
          <a:xfrm>
            <a:off x="0" y="2278566"/>
            <a:ext cx="9144000" cy="0"/>
          </a:xfrm>
          <a:prstGeom prst="straightConnector1">
            <a:avLst/>
          </a:prstGeom>
          <a:noFill/>
          <a:ln w="9525" cap="flat" cmpd="sng">
            <a:solidFill>
              <a:srgbClr val="CCCCCC"/>
            </a:solidFill>
            <a:prstDash val="solid"/>
            <a:miter lim="800000"/>
            <a:headEnd type="none" w="sm" len="sm"/>
            <a:tailEnd type="none" w="sm" len="sm"/>
          </a:ln>
        </p:spPr>
      </p:cxnSp>
      <p:sp>
        <p:nvSpPr>
          <p:cNvPr id="1198" name="Google Shape;1198;p122"/>
          <p:cNvSpPr txBox="1">
            <a:spLocks noGrp="1"/>
          </p:cNvSpPr>
          <p:nvPr>
            <p:ph type="body" idx="7"/>
          </p:nvPr>
        </p:nvSpPr>
        <p:spPr>
          <a:xfrm>
            <a:off x="1087901" y="4134632"/>
            <a:ext cx="2445000" cy="107700"/>
          </a:xfrm>
          <a:prstGeom prst="rect">
            <a:avLst/>
          </a:prstGeom>
          <a:noFill/>
          <a:ln>
            <a:noFill/>
          </a:ln>
        </p:spPr>
        <p:txBody>
          <a:bodyPr spcFirstLastPara="1" wrap="square" lIns="91425" tIns="91425" rIns="91425" bIns="91425" anchor="t" anchorCtr="0">
            <a:noAutofit/>
          </a:bodyPr>
          <a:lstStyle>
            <a:lvl1pPr marL="457200" marR="0" lvl="0" indent="-228600" algn="ctr" rtl="0">
              <a:lnSpc>
                <a:spcPct val="100000"/>
              </a:lnSpc>
              <a:spcBef>
                <a:spcPts val="0"/>
              </a:spcBef>
              <a:spcAft>
                <a:spcPts val="0"/>
              </a:spcAft>
              <a:buClr>
                <a:schemeClr val="lt2"/>
              </a:buClr>
              <a:buSzPts val="700"/>
              <a:buFont typeface="Arial"/>
              <a:buNone/>
              <a:defRPr sz="700" b="0" i="0" u="none" strike="noStrike" cap="none">
                <a:solidFill>
                  <a:schemeClr val="lt2"/>
                </a:solidFill>
                <a:latin typeface="Arial"/>
                <a:ea typeface="Arial"/>
                <a:cs typeface="Arial"/>
                <a:sym typeface="Arial"/>
              </a:defRPr>
            </a:lvl1pPr>
            <a:lvl2pPr marL="914400" marR="0" lvl="1" indent="-228600" algn="l" rtl="0">
              <a:lnSpc>
                <a:spcPct val="100000"/>
              </a:lnSpc>
              <a:spcBef>
                <a:spcPts val="360"/>
              </a:spcBef>
              <a:spcAft>
                <a:spcPts val="0"/>
              </a:spcAft>
              <a:buClr>
                <a:srgbClr val="888888"/>
              </a:buClr>
              <a:buSzPts val="1800"/>
              <a:buFont typeface="Noto Sans Symbols"/>
              <a:buNone/>
              <a:defRPr sz="1800" b="0" i="0" u="none" strike="noStrike" cap="none">
                <a:solidFill>
                  <a:srgbClr val="888888"/>
                </a:solidFill>
                <a:latin typeface="Arial"/>
                <a:ea typeface="Arial"/>
                <a:cs typeface="Arial"/>
                <a:sym typeface="Arial"/>
              </a:defRPr>
            </a:lvl2pPr>
            <a:lvl3pPr marL="1371600" marR="0" lvl="2" indent="-228600" algn="l"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rial"/>
                <a:ea typeface="Arial"/>
                <a:cs typeface="Arial"/>
                <a:sym typeface="Arial"/>
              </a:defRPr>
            </a:lvl3pPr>
            <a:lvl4pPr marL="1828800" marR="0" lvl="3" indent="-228600" algn="l" rtl="0">
              <a:lnSpc>
                <a:spcPct val="100000"/>
              </a:lnSpc>
              <a:spcBef>
                <a:spcPts val="280"/>
              </a:spcBef>
              <a:spcAft>
                <a:spcPts val="0"/>
              </a:spcAft>
              <a:buClr>
                <a:srgbClr val="888888"/>
              </a:buClr>
              <a:buSzPts val="1400"/>
              <a:buFont typeface="Arial"/>
              <a:buNone/>
              <a:defRPr sz="1400" b="0" i="0" u="none" strike="noStrike" cap="none">
                <a:solidFill>
                  <a:srgbClr val="888888"/>
                </a:solidFill>
                <a:latin typeface="Arial"/>
                <a:ea typeface="Arial"/>
                <a:cs typeface="Arial"/>
                <a:sym typeface="Arial"/>
              </a:defRPr>
            </a:lvl4pPr>
            <a:lvl5pPr marL="2286000" marR="0" lvl="4" indent="-228600" algn="l" rtl="0">
              <a:lnSpc>
                <a:spcPct val="100000"/>
              </a:lnSpc>
              <a:spcBef>
                <a:spcPts val="280"/>
              </a:spcBef>
              <a:spcAft>
                <a:spcPts val="0"/>
              </a:spcAft>
              <a:buClr>
                <a:srgbClr val="888888"/>
              </a:buClr>
              <a:buSzPts val="1400"/>
              <a:buFont typeface="Arial"/>
              <a:buNone/>
              <a:defRPr sz="1400" b="0" i="0" u="none" strike="noStrike" cap="none">
                <a:solidFill>
                  <a:srgbClr val="888888"/>
                </a:solidFill>
                <a:latin typeface="Arial"/>
                <a:ea typeface="Arial"/>
                <a:cs typeface="Arial"/>
                <a:sym typeface="Arial"/>
              </a:defRPr>
            </a:lvl5pPr>
            <a:lvl6pPr marL="2743200" marR="0" lvl="5" indent="-228600" algn="l" rtl="0">
              <a:lnSpc>
                <a:spcPct val="100000"/>
              </a:lnSpc>
              <a:spcBef>
                <a:spcPts val="280"/>
              </a:spcBef>
              <a:spcAft>
                <a:spcPts val="0"/>
              </a:spcAft>
              <a:buClr>
                <a:srgbClr val="888888"/>
              </a:buClr>
              <a:buSzPts val="1400"/>
              <a:buFont typeface="Arial"/>
              <a:buNone/>
              <a:defRPr sz="1400" b="0" i="0" u="none" strike="noStrike" cap="none">
                <a:solidFill>
                  <a:srgbClr val="888888"/>
                </a:solidFill>
                <a:latin typeface="Arial"/>
                <a:ea typeface="Arial"/>
                <a:cs typeface="Arial"/>
                <a:sym typeface="Arial"/>
              </a:defRPr>
            </a:lvl6pPr>
            <a:lvl7pPr marL="3200400" marR="0" lvl="6" indent="-228600" algn="l" rtl="0">
              <a:lnSpc>
                <a:spcPct val="100000"/>
              </a:lnSpc>
              <a:spcBef>
                <a:spcPts val="280"/>
              </a:spcBef>
              <a:spcAft>
                <a:spcPts val="0"/>
              </a:spcAft>
              <a:buClr>
                <a:srgbClr val="888888"/>
              </a:buClr>
              <a:buSzPts val="1400"/>
              <a:buFont typeface="Arial"/>
              <a:buNone/>
              <a:defRPr sz="1400" b="0" i="0" u="none" strike="noStrike" cap="none">
                <a:solidFill>
                  <a:srgbClr val="888888"/>
                </a:solidFill>
                <a:latin typeface="Arial"/>
                <a:ea typeface="Arial"/>
                <a:cs typeface="Arial"/>
                <a:sym typeface="Arial"/>
              </a:defRPr>
            </a:lvl7pPr>
            <a:lvl8pPr marL="3657600" marR="0" lvl="7" indent="-228600" algn="l" rtl="0">
              <a:lnSpc>
                <a:spcPct val="100000"/>
              </a:lnSpc>
              <a:spcBef>
                <a:spcPts val="280"/>
              </a:spcBef>
              <a:spcAft>
                <a:spcPts val="0"/>
              </a:spcAft>
              <a:buClr>
                <a:srgbClr val="888888"/>
              </a:buClr>
              <a:buSzPts val="1400"/>
              <a:buFont typeface="Arial"/>
              <a:buNone/>
              <a:defRPr sz="1400" b="0" i="0" u="none" strike="noStrike" cap="none">
                <a:solidFill>
                  <a:srgbClr val="888888"/>
                </a:solidFill>
                <a:latin typeface="Arial"/>
                <a:ea typeface="Arial"/>
                <a:cs typeface="Arial"/>
                <a:sym typeface="Arial"/>
              </a:defRPr>
            </a:lvl8pPr>
            <a:lvl9pPr marL="4114800" marR="0" lvl="8" indent="-228600" algn="l" rtl="0">
              <a:lnSpc>
                <a:spcPct val="100000"/>
              </a:lnSpc>
              <a:spcBef>
                <a:spcPts val="280"/>
              </a:spcBef>
              <a:spcAft>
                <a:spcPts val="0"/>
              </a:spcAft>
              <a:buClr>
                <a:srgbClr val="888888"/>
              </a:buClr>
              <a:buSzPts val="1400"/>
              <a:buFont typeface="Arial"/>
              <a:buNone/>
              <a:defRPr sz="1400" b="0" i="0" u="none" strike="noStrike" cap="none">
                <a:solidFill>
                  <a:srgbClr val="888888"/>
                </a:solidFill>
                <a:latin typeface="Arial"/>
                <a:ea typeface="Arial"/>
                <a:cs typeface="Arial"/>
                <a:sym typeface="Arial"/>
              </a:defRPr>
            </a:lvl9pPr>
          </a:lstStyle>
          <a:p>
            <a:endParaRPr/>
          </a:p>
        </p:txBody>
      </p:sp>
      <p:sp>
        <p:nvSpPr>
          <p:cNvPr id="1199" name="Google Shape;1199;p122"/>
          <p:cNvSpPr txBox="1">
            <a:spLocks noGrp="1"/>
          </p:cNvSpPr>
          <p:nvPr>
            <p:ph type="body" idx="8"/>
          </p:nvPr>
        </p:nvSpPr>
        <p:spPr>
          <a:xfrm>
            <a:off x="5522397" y="4134632"/>
            <a:ext cx="2445000" cy="107700"/>
          </a:xfrm>
          <a:prstGeom prst="rect">
            <a:avLst/>
          </a:prstGeom>
          <a:noFill/>
          <a:ln>
            <a:noFill/>
          </a:ln>
        </p:spPr>
        <p:txBody>
          <a:bodyPr spcFirstLastPara="1" wrap="square" lIns="91425" tIns="91425" rIns="91425" bIns="91425" anchor="t" anchorCtr="0">
            <a:noAutofit/>
          </a:bodyPr>
          <a:lstStyle>
            <a:lvl1pPr marL="457200" marR="0" lvl="0" indent="-228600" algn="ctr" rtl="0">
              <a:lnSpc>
                <a:spcPct val="100000"/>
              </a:lnSpc>
              <a:spcBef>
                <a:spcPts val="0"/>
              </a:spcBef>
              <a:spcAft>
                <a:spcPts val="0"/>
              </a:spcAft>
              <a:buClr>
                <a:schemeClr val="lt2"/>
              </a:buClr>
              <a:buSzPts val="700"/>
              <a:buFont typeface="Arial"/>
              <a:buNone/>
              <a:defRPr sz="700" b="0" i="0" u="none" strike="noStrike" cap="none">
                <a:solidFill>
                  <a:schemeClr val="lt2"/>
                </a:solidFill>
                <a:latin typeface="Arial"/>
                <a:ea typeface="Arial"/>
                <a:cs typeface="Arial"/>
                <a:sym typeface="Arial"/>
              </a:defRPr>
            </a:lvl1pPr>
            <a:lvl2pPr marL="914400" marR="0" lvl="1" indent="-228600" algn="l" rtl="0">
              <a:lnSpc>
                <a:spcPct val="100000"/>
              </a:lnSpc>
              <a:spcBef>
                <a:spcPts val="360"/>
              </a:spcBef>
              <a:spcAft>
                <a:spcPts val="0"/>
              </a:spcAft>
              <a:buClr>
                <a:srgbClr val="888888"/>
              </a:buClr>
              <a:buSzPts val="1800"/>
              <a:buFont typeface="Noto Sans Symbols"/>
              <a:buNone/>
              <a:defRPr sz="1800" b="0" i="0" u="none" strike="noStrike" cap="none">
                <a:solidFill>
                  <a:srgbClr val="888888"/>
                </a:solidFill>
                <a:latin typeface="Arial"/>
                <a:ea typeface="Arial"/>
                <a:cs typeface="Arial"/>
                <a:sym typeface="Arial"/>
              </a:defRPr>
            </a:lvl2pPr>
            <a:lvl3pPr marL="1371600" marR="0" lvl="2" indent="-228600" algn="l"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rial"/>
                <a:ea typeface="Arial"/>
                <a:cs typeface="Arial"/>
                <a:sym typeface="Arial"/>
              </a:defRPr>
            </a:lvl3pPr>
            <a:lvl4pPr marL="1828800" marR="0" lvl="3" indent="-228600" algn="l" rtl="0">
              <a:lnSpc>
                <a:spcPct val="100000"/>
              </a:lnSpc>
              <a:spcBef>
                <a:spcPts val="280"/>
              </a:spcBef>
              <a:spcAft>
                <a:spcPts val="0"/>
              </a:spcAft>
              <a:buClr>
                <a:srgbClr val="888888"/>
              </a:buClr>
              <a:buSzPts val="1400"/>
              <a:buFont typeface="Arial"/>
              <a:buNone/>
              <a:defRPr sz="1400" b="0" i="0" u="none" strike="noStrike" cap="none">
                <a:solidFill>
                  <a:srgbClr val="888888"/>
                </a:solidFill>
                <a:latin typeface="Arial"/>
                <a:ea typeface="Arial"/>
                <a:cs typeface="Arial"/>
                <a:sym typeface="Arial"/>
              </a:defRPr>
            </a:lvl4pPr>
            <a:lvl5pPr marL="2286000" marR="0" lvl="4" indent="-228600" algn="l" rtl="0">
              <a:lnSpc>
                <a:spcPct val="100000"/>
              </a:lnSpc>
              <a:spcBef>
                <a:spcPts val="280"/>
              </a:spcBef>
              <a:spcAft>
                <a:spcPts val="0"/>
              </a:spcAft>
              <a:buClr>
                <a:srgbClr val="888888"/>
              </a:buClr>
              <a:buSzPts val="1400"/>
              <a:buFont typeface="Arial"/>
              <a:buNone/>
              <a:defRPr sz="1400" b="0" i="0" u="none" strike="noStrike" cap="none">
                <a:solidFill>
                  <a:srgbClr val="888888"/>
                </a:solidFill>
                <a:latin typeface="Arial"/>
                <a:ea typeface="Arial"/>
                <a:cs typeface="Arial"/>
                <a:sym typeface="Arial"/>
              </a:defRPr>
            </a:lvl5pPr>
            <a:lvl6pPr marL="2743200" marR="0" lvl="5" indent="-228600" algn="l" rtl="0">
              <a:lnSpc>
                <a:spcPct val="100000"/>
              </a:lnSpc>
              <a:spcBef>
                <a:spcPts val="280"/>
              </a:spcBef>
              <a:spcAft>
                <a:spcPts val="0"/>
              </a:spcAft>
              <a:buClr>
                <a:srgbClr val="888888"/>
              </a:buClr>
              <a:buSzPts val="1400"/>
              <a:buFont typeface="Arial"/>
              <a:buNone/>
              <a:defRPr sz="1400" b="0" i="0" u="none" strike="noStrike" cap="none">
                <a:solidFill>
                  <a:srgbClr val="888888"/>
                </a:solidFill>
                <a:latin typeface="Arial"/>
                <a:ea typeface="Arial"/>
                <a:cs typeface="Arial"/>
                <a:sym typeface="Arial"/>
              </a:defRPr>
            </a:lvl6pPr>
            <a:lvl7pPr marL="3200400" marR="0" lvl="6" indent="-228600" algn="l" rtl="0">
              <a:lnSpc>
                <a:spcPct val="100000"/>
              </a:lnSpc>
              <a:spcBef>
                <a:spcPts val="280"/>
              </a:spcBef>
              <a:spcAft>
                <a:spcPts val="0"/>
              </a:spcAft>
              <a:buClr>
                <a:srgbClr val="888888"/>
              </a:buClr>
              <a:buSzPts val="1400"/>
              <a:buFont typeface="Arial"/>
              <a:buNone/>
              <a:defRPr sz="1400" b="0" i="0" u="none" strike="noStrike" cap="none">
                <a:solidFill>
                  <a:srgbClr val="888888"/>
                </a:solidFill>
                <a:latin typeface="Arial"/>
                <a:ea typeface="Arial"/>
                <a:cs typeface="Arial"/>
                <a:sym typeface="Arial"/>
              </a:defRPr>
            </a:lvl7pPr>
            <a:lvl8pPr marL="3657600" marR="0" lvl="7" indent="-228600" algn="l" rtl="0">
              <a:lnSpc>
                <a:spcPct val="100000"/>
              </a:lnSpc>
              <a:spcBef>
                <a:spcPts val="280"/>
              </a:spcBef>
              <a:spcAft>
                <a:spcPts val="0"/>
              </a:spcAft>
              <a:buClr>
                <a:srgbClr val="888888"/>
              </a:buClr>
              <a:buSzPts val="1400"/>
              <a:buFont typeface="Arial"/>
              <a:buNone/>
              <a:defRPr sz="1400" b="0" i="0" u="none" strike="noStrike" cap="none">
                <a:solidFill>
                  <a:srgbClr val="888888"/>
                </a:solidFill>
                <a:latin typeface="Arial"/>
                <a:ea typeface="Arial"/>
                <a:cs typeface="Arial"/>
                <a:sym typeface="Arial"/>
              </a:defRPr>
            </a:lvl8pPr>
            <a:lvl9pPr marL="4114800" marR="0" lvl="8" indent="-228600" algn="l" rtl="0">
              <a:lnSpc>
                <a:spcPct val="100000"/>
              </a:lnSpc>
              <a:spcBef>
                <a:spcPts val="280"/>
              </a:spcBef>
              <a:spcAft>
                <a:spcPts val="0"/>
              </a:spcAft>
              <a:buClr>
                <a:srgbClr val="888888"/>
              </a:buClr>
              <a:buSzPts val="1400"/>
              <a:buFont typeface="Arial"/>
              <a:buNone/>
              <a:defRPr sz="1400" b="0" i="0" u="none" strike="noStrike" cap="none">
                <a:solidFill>
                  <a:srgbClr val="888888"/>
                </a:solidFill>
                <a:latin typeface="Arial"/>
                <a:ea typeface="Arial"/>
                <a:cs typeface="Arial"/>
                <a:sym typeface="Arial"/>
              </a:defRPr>
            </a:lvl9pPr>
          </a:lstStyle>
          <a:p>
            <a:endParaRPr/>
          </a:p>
        </p:txBody>
      </p:sp>
      <p:sp>
        <p:nvSpPr>
          <p:cNvPr id="1200" name="Google Shape;1200;p122"/>
          <p:cNvSpPr txBox="1">
            <a:spLocks noGrp="1"/>
          </p:cNvSpPr>
          <p:nvPr>
            <p:ph type="body" idx="9"/>
          </p:nvPr>
        </p:nvSpPr>
        <p:spPr>
          <a:xfrm>
            <a:off x="749396" y="3726140"/>
            <a:ext cx="3122100" cy="184800"/>
          </a:xfrm>
          <a:prstGeom prst="rect">
            <a:avLst/>
          </a:prstGeom>
          <a:noFill/>
          <a:ln>
            <a:noFill/>
          </a:ln>
        </p:spPr>
        <p:txBody>
          <a:bodyPr spcFirstLastPara="1" wrap="square" lIns="91425" tIns="91425" rIns="91425" bIns="91425" anchor="b" anchorCtr="0">
            <a:noAutofit/>
          </a:bodyPr>
          <a:lstStyle>
            <a:lvl1pPr marL="457200" marR="0" lvl="0" indent="-228600" algn="ctr" rtl="0">
              <a:lnSpc>
                <a:spcPct val="100000"/>
              </a:lnSpc>
              <a:spcBef>
                <a:spcPts val="240"/>
              </a:spcBef>
              <a:spcAft>
                <a:spcPts val="0"/>
              </a:spcAft>
              <a:buClr>
                <a:schemeClr val="lt2"/>
              </a:buClr>
              <a:buSzPts val="1200"/>
              <a:buFont typeface="Arial"/>
              <a:buNone/>
              <a:defRPr sz="1200" b="0" i="0" u="none" strike="noStrike" cap="none">
                <a:solidFill>
                  <a:schemeClr val="lt2"/>
                </a:solidFill>
                <a:latin typeface="Georgia"/>
                <a:ea typeface="Georgia"/>
                <a:cs typeface="Georgia"/>
                <a:sym typeface="Georgia"/>
              </a:defRPr>
            </a:lvl1pPr>
            <a:lvl2pPr marL="914400" marR="0" lvl="1" indent="-292100" algn="l" rtl="0">
              <a:lnSpc>
                <a:spcPct val="100000"/>
              </a:lnSpc>
              <a:spcBef>
                <a:spcPts val="200"/>
              </a:spcBef>
              <a:spcAft>
                <a:spcPts val="0"/>
              </a:spcAft>
              <a:buClr>
                <a:schemeClr val="lt2"/>
              </a:buClr>
              <a:buSzPts val="1000"/>
              <a:buFont typeface="Noto Sans Symbols"/>
              <a:buChar char="▪"/>
              <a:defRPr sz="1000" b="0" i="0" u="none" strike="noStrike" cap="none">
                <a:solidFill>
                  <a:schemeClr val="lt2"/>
                </a:solidFill>
                <a:latin typeface="Arial"/>
                <a:ea typeface="Arial"/>
                <a:cs typeface="Arial"/>
                <a:sym typeface="Arial"/>
              </a:defRPr>
            </a:lvl2pPr>
            <a:lvl3pPr marL="1371600" marR="0" lvl="2" indent="-285750" algn="l" rtl="0">
              <a:lnSpc>
                <a:spcPct val="100000"/>
              </a:lnSpc>
              <a:spcBef>
                <a:spcPts val="180"/>
              </a:spcBef>
              <a:spcAft>
                <a:spcPts val="0"/>
              </a:spcAft>
              <a:buClr>
                <a:schemeClr val="lt2"/>
              </a:buClr>
              <a:buSzPts val="900"/>
              <a:buFont typeface="Arial"/>
              <a:buChar char="–"/>
              <a:defRPr sz="900" b="0" i="0" u="none" strike="noStrike" cap="none">
                <a:solidFill>
                  <a:schemeClr val="lt2"/>
                </a:solidFill>
                <a:latin typeface="Arial"/>
                <a:ea typeface="Arial"/>
                <a:cs typeface="Arial"/>
                <a:sym typeface="Arial"/>
              </a:defRPr>
            </a:lvl3pPr>
            <a:lvl4pPr marL="1828800" marR="0" lvl="3" indent="-279400" algn="l" rtl="0">
              <a:lnSpc>
                <a:spcPct val="100000"/>
              </a:lnSpc>
              <a:spcBef>
                <a:spcPts val="160"/>
              </a:spcBef>
              <a:spcAft>
                <a:spcPts val="0"/>
              </a:spcAft>
              <a:buClr>
                <a:schemeClr val="lt2"/>
              </a:buClr>
              <a:buSzPts val="800"/>
              <a:buFont typeface="Arial"/>
              <a:buChar char="•"/>
              <a:defRPr sz="800" b="0" i="0" u="none" strike="noStrike" cap="none">
                <a:solidFill>
                  <a:schemeClr val="lt2"/>
                </a:solidFill>
                <a:latin typeface="Arial"/>
                <a:ea typeface="Arial"/>
                <a:cs typeface="Arial"/>
                <a:sym typeface="Arial"/>
              </a:defRPr>
            </a:lvl4pPr>
            <a:lvl5pPr marL="2286000" marR="0" lvl="4" indent="-273050" algn="l" rtl="0">
              <a:lnSpc>
                <a:spcPct val="100000"/>
              </a:lnSpc>
              <a:spcBef>
                <a:spcPts val="140"/>
              </a:spcBef>
              <a:spcAft>
                <a:spcPts val="0"/>
              </a:spcAft>
              <a:buClr>
                <a:schemeClr val="lt2"/>
              </a:buClr>
              <a:buSzPts val="700"/>
              <a:buFont typeface="Arial"/>
              <a:buChar char="–"/>
              <a:defRPr sz="700" b="0" i="0" u="none" strike="noStrike" cap="none">
                <a:solidFill>
                  <a:schemeClr val="lt2"/>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201" name="Google Shape;1201;p122"/>
          <p:cNvSpPr txBox="1">
            <a:spLocks noGrp="1"/>
          </p:cNvSpPr>
          <p:nvPr>
            <p:ph type="body" idx="13"/>
          </p:nvPr>
        </p:nvSpPr>
        <p:spPr>
          <a:xfrm>
            <a:off x="5047069" y="3633807"/>
            <a:ext cx="3395700" cy="276900"/>
          </a:xfrm>
          <a:prstGeom prst="rect">
            <a:avLst/>
          </a:prstGeom>
          <a:noFill/>
          <a:ln>
            <a:noFill/>
          </a:ln>
        </p:spPr>
        <p:txBody>
          <a:bodyPr spcFirstLastPara="1" wrap="square" lIns="91425" tIns="91425" rIns="91425" bIns="91425" anchor="b" anchorCtr="0">
            <a:noAutofit/>
          </a:bodyPr>
          <a:lstStyle>
            <a:lvl1pPr marL="457200" marR="0" lvl="0" indent="-228600" algn="ctr" rtl="0">
              <a:lnSpc>
                <a:spcPct val="100000"/>
              </a:lnSpc>
              <a:spcBef>
                <a:spcPts val="360"/>
              </a:spcBef>
              <a:spcAft>
                <a:spcPts val="0"/>
              </a:spcAft>
              <a:buClr>
                <a:schemeClr val="lt2"/>
              </a:buClr>
              <a:buSzPts val="1800"/>
              <a:buFont typeface="Arial"/>
              <a:buNone/>
              <a:defRPr sz="1800" b="0" i="0" u="none" strike="noStrike" cap="none">
                <a:solidFill>
                  <a:schemeClr val="lt2"/>
                </a:solidFill>
                <a:latin typeface="Georgia"/>
                <a:ea typeface="Georgia"/>
                <a:cs typeface="Georgia"/>
                <a:sym typeface="Georgia"/>
              </a:defRPr>
            </a:lvl1pPr>
            <a:lvl2pPr marL="914400" marR="0" lvl="1" indent="-292100" algn="l" rtl="0">
              <a:lnSpc>
                <a:spcPct val="100000"/>
              </a:lnSpc>
              <a:spcBef>
                <a:spcPts val="200"/>
              </a:spcBef>
              <a:spcAft>
                <a:spcPts val="0"/>
              </a:spcAft>
              <a:buClr>
                <a:schemeClr val="lt2"/>
              </a:buClr>
              <a:buSzPts val="1000"/>
              <a:buFont typeface="Noto Sans Symbols"/>
              <a:buChar char="▪"/>
              <a:defRPr sz="1000" b="0" i="0" u="none" strike="noStrike" cap="none">
                <a:solidFill>
                  <a:schemeClr val="lt2"/>
                </a:solidFill>
                <a:latin typeface="Arial"/>
                <a:ea typeface="Arial"/>
                <a:cs typeface="Arial"/>
                <a:sym typeface="Arial"/>
              </a:defRPr>
            </a:lvl2pPr>
            <a:lvl3pPr marL="1371600" marR="0" lvl="2" indent="-285750" algn="l" rtl="0">
              <a:lnSpc>
                <a:spcPct val="100000"/>
              </a:lnSpc>
              <a:spcBef>
                <a:spcPts val="180"/>
              </a:spcBef>
              <a:spcAft>
                <a:spcPts val="0"/>
              </a:spcAft>
              <a:buClr>
                <a:schemeClr val="lt2"/>
              </a:buClr>
              <a:buSzPts val="900"/>
              <a:buFont typeface="Arial"/>
              <a:buChar char="–"/>
              <a:defRPr sz="900" b="0" i="0" u="none" strike="noStrike" cap="none">
                <a:solidFill>
                  <a:schemeClr val="lt2"/>
                </a:solidFill>
                <a:latin typeface="Arial"/>
                <a:ea typeface="Arial"/>
                <a:cs typeface="Arial"/>
                <a:sym typeface="Arial"/>
              </a:defRPr>
            </a:lvl3pPr>
            <a:lvl4pPr marL="1828800" marR="0" lvl="3" indent="-279400" algn="l" rtl="0">
              <a:lnSpc>
                <a:spcPct val="100000"/>
              </a:lnSpc>
              <a:spcBef>
                <a:spcPts val="160"/>
              </a:spcBef>
              <a:spcAft>
                <a:spcPts val="0"/>
              </a:spcAft>
              <a:buClr>
                <a:schemeClr val="lt2"/>
              </a:buClr>
              <a:buSzPts val="800"/>
              <a:buFont typeface="Arial"/>
              <a:buChar char="•"/>
              <a:defRPr sz="800" b="0" i="0" u="none" strike="noStrike" cap="none">
                <a:solidFill>
                  <a:schemeClr val="lt2"/>
                </a:solidFill>
                <a:latin typeface="Arial"/>
                <a:ea typeface="Arial"/>
                <a:cs typeface="Arial"/>
                <a:sym typeface="Arial"/>
              </a:defRPr>
            </a:lvl4pPr>
            <a:lvl5pPr marL="2286000" marR="0" lvl="4" indent="-273050" algn="l" rtl="0">
              <a:lnSpc>
                <a:spcPct val="100000"/>
              </a:lnSpc>
              <a:spcBef>
                <a:spcPts val="140"/>
              </a:spcBef>
              <a:spcAft>
                <a:spcPts val="0"/>
              </a:spcAft>
              <a:buClr>
                <a:schemeClr val="lt2"/>
              </a:buClr>
              <a:buSzPts val="700"/>
              <a:buFont typeface="Arial"/>
              <a:buChar char="–"/>
              <a:defRPr sz="700" b="0" i="0" u="none" strike="noStrike" cap="none">
                <a:solidFill>
                  <a:schemeClr val="lt2"/>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matchingName="Three Content with Exhibits">
  <p:cSld name="Three Content with Exhibits">
    <p:spTree>
      <p:nvGrpSpPr>
        <p:cNvPr id="1" name="Shape 1202"/>
        <p:cNvGrpSpPr/>
        <p:nvPr/>
      </p:nvGrpSpPr>
      <p:grpSpPr>
        <a:xfrm>
          <a:off x="0" y="0"/>
          <a:ext cx="0" cy="0"/>
          <a:chOff x="0" y="0"/>
          <a:chExt cx="0" cy="0"/>
        </a:xfrm>
      </p:grpSpPr>
      <p:sp>
        <p:nvSpPr>
          <p:cNvPr id="1203" name="Google Shape;1203;p123"/>
          <p:cNvSpPr txBox="1">
            <a:spLocks noGrp="1"/>
          </p:cNvSpPr>
          <p:nvPr>
            <p:ph type="title"/>
          </p:nvPr>
        </p:nvSpPr>
        <p:spPr>
          <a:xfrm>
            <a:off x="309563" y="530352"/>
            <a:ext cx="8526600" cy="307800"/>
          </a:xfrm>
          <a:prstGeom prst="rect">
            <a:avLst/>
          </a:prstGeom>
          <a:noFill/>
          <a:ln>
            <a:noFill/>
          </a:ln>
        </p:spPr>
        <p:txBody>
          <a:bodyPr spcFirstLastPara="1" wrap="square" lIns="91425" tIns="91425" rIns="91425" bIns="91425" anchor="b" anchorCtr="0">
            <a:noAutofit/>
          </a:bodyPr>
          <a:lstStyle>
            <a:lvl1pPr marR="0" lvl="0" algn="l" rtl="0">
              <a:lnSpc>
                <a:spcPct val="100000"/>
              </a:lnSpc>
              <a:spcBef>
                <a:spcPts val="0"/>
              </a:spcBef>
              <a:spcAft>
                <a:spcPts val="0"/>
              </a:spcAft>
              <a:buClr>
                <a:schemeClr val="dk1"/>
              </a:buClr>
              <a:buSzPts val="2000"/>
              <a:buFont typeface="Georgia"/>
              <a:buNone/>
              <a:defRPr sz="2000" b="0" i="0" u="none" strike="noStrike" cap="none">
                <a:solidFill>
                  <a:schemeClr val="dk1"/>
                </a:solidFill>
                <a:latin typeface="Georgia"/>
                <a:ea typeface="Georgia"/>
                <a:cs typeface="Georgia"/>
                <a:sym typeface="Georgia"/>
              </a:defRPr>
            </a:lvl1pPr>
            <a:lvl2pPr lvl="1" rtl="0">
              <a:spcBef>
                <a:spcPts val="0"/>
              </a:spcBef>
              <a:spcAft>
                <a:spcPts val="0"/>
              </a:spcAft>
              <a:buSzPts val="1800"/>
              <a:buFont typeface="Arial"/>
              <a:buNone/>
              <a:defRPr sz="1800"/>
            </a:lvl2pPr>
            <a:lvl3pPr lvl="2" rtl="0">
              <a:spcBef>
                <a:spcPts val="0"/>
              </a:spcBef>
              <a:spcAft>
                <a:spcPts val="0"/>
              </a:spcAft>
              <a:buSzPts val="1800"/>
              <a:buFont typeface="Arial"/>
              <a:buNone/>
              <a:defRPr sz="1800"/>
            </a:lvl3pPr>
            <a:lvl4pPr lvl="3" rtl="0">
              <a:spcBef>
                <a:spcPts val="0"/>
              </a:spcBef>
              <a:spcAft>
                <a:spcPts val="0"/>
              </a:spcAft>
              <a:buSzPts val="1800"/>
              <a:buFont typeface="Arial"/>
              <a:buNone/>
              <a:defRPr sz="1800"/>
            </a:lvl4pPr>
            <a:lvl5pPr lvl="4" rtl="0">
              <a:spcBef>
                <a:spcPts val="0"/>
              </a:spcBef>
              <a:spcAft>
                <a:spcPts val="0"/>
              </a:spcAft>
              <a:buSzPts val="1800"/>
              <a:buFont typeface="Arial"/>
              <a:buNone/>
              <a:defRPr sz="1800"/>
            </a:lvl5pPr>
            <a:lvl6pPr lvl="5" rtl="0">
              <a:spcBef>
                <a:spcPts val="0"/>
              </a:spcBef>
              <a:spcAft>
                <a:spcPts val="0"/>
              </a:spcAft>
              <a:buSzPts val="1800"/>
              <a:buFont typeface="Arial"/>
              <a:buNone/>
              <a:defRPr sz="1800"/>
            </a:lvl6pPr>
            <a:lvl7pPr lvl="6" rtl="0">
              <a:spcBef>
                <a:spcPts val="0"/>
              </a:spcBef>
              <a:spcAft>
                <a:spcPts val="0"/>
              </a:spcAft>
              <a:buSzPts val="1800"/>
              <a:buFont typeface="Arial"/>
              <a:buNone/>
              <a:defRPr sz="1800"/>
            </a:lvl7pPr>
            <a:lvl8pPr lvl="7" rtl="0">
              <a:spcBef>
                <a:spcPts val="0"/>
              </a:spcBef>
              <a:spcAft>
                <a:spcPts val="0"/>
              </a:spcAft>
              <a:buSzPts val="1800"/>
              <a:buFont typeface="Arial"/>
              <a:buNone/>
              <a:defRPr sz="1800"/>
            </a:lvl8pPr>
            <a:lvl9pPr lvl="8" rtl="0">
              <a:spcBef>
                <a:spcPts val="0"/>
              </a:spcBef>
              <a:spcAft>
                <a:spcPts val="0"/>
              </a:spcAft>
              <a:buSzPts val="1800"/>
              <a:buFont typeface="Arial"/>
              <a:buNone/>
              <a:defRPr sz="1800"/>
            </a:lvl9pPr>
          </a:lstStyle>
          <a:p>
            <a:endParaRPr/>
          </a:p>
        </p:txBody>
      </p:sp>
      <p:sp>
        <p:nvSpPr>
          <p:cNvPr id="1204" name="Google Shape;1204;p123"/>
          <p:cNvSpPr txBox="1">
            <a:spLocks noGrp="1"/>
          </p:cNvSpPr>
          <p:nvPr>
            <p:ph type="dt" idx="10"/>
          </p:nvPr>
        </p:nvSpPr>
        <p:spPr>
          <a:xfrm>
            <a:off x="424070" y="5276020"/>
            <a:ext cx="2133600" cy="273900"/>
          </a:xfrm>
          <a:prstGeom prst="rect">
            <a:avLst/>
          </a:prstGeom>
          <a:noFill/>
          <a:ln>
            <a:noFill/>
          </a:ln>
        </p:spPr>
        <p:txBody>
          <a:bodyPr spcFirstLastPara="1" wrap="square" lIns="91425" tIns="91425" rIns="91425" bIns="91425" anchor="ctr" anchorCtr="0">
            <a:noAutofit/>
          </a:bodyPr>
          <a:lstStyle>
            <a:lvl1pPr marR="0" lvl="0" algn="l" rtl="0">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9pPr>
          </a:lstStyle>
          <a:p>
            <a:endParaRPr/>
          </a:p>
        </p:txBody>
      </p:sp>
      <p:sp>
        <p:nvSpPr>
          <p:cNvPr id="1205" name="Google Shape;1205;p123"/>
          <p:cNvSpPr txBox="1">
            <a:spLocks noGrp="1"/>
          </p:cNvSpPr>
          <p:nvPr>
            <p:ph type="ftr" idx="11"/>
          </p:nvPr>
        </p:nvSpPr>
        <p:spPr>
          <a:xfrm>
            <a:off x="311944" y="4901878"/>
            <a:ext cx="2895600" cy="92400"/>
          </a:xfrm>
          <a:prstGeom prst="rect">
            <a:avLst/>
          </a:prstGeom>
          <a:noFill/>
          <a:ln>
            <a:noFill/>
          </a:ln>
        </p:spPr>
        <p:txBody>
          <a:bodyPr spcFirstLastPara="1" wrap="square" lIns="91425" tIns="91425" rIns="91425" bIns="91425" anchor="ctr" anchorCtr="0">
            <a:noAutofit/>
          </a:bodyPr>
          <a:lstStyle>
            <a:lvl1pPr marR="0" lvl="0" algn="l" rtl="0">
              <a:lnSpc>
                <a:spcPct val="100000"/>
              </a:lnSpc>
              <a:spcBef>
                <a:spcPts val="0"/>
              </a:spcBef>
              <a:spcAft>
                <a:spcPts val="0"/>
              </a:spcAft>
              <a:buClr>
                <a:schemeClr val="lt2"/>
              </a:buClr>
              <a:buSzPts val="600"/>
              <a:buFont typeface="Arial"/>
              <a:buNone/>
              <a:defRPr sz="600" b="0" i="0" u="none" strike="noStrike" cap="none">
                <a:solidFill>
                  <a:schemeClr val="lt2"/>
                </a:solidFill>
                <a:latin typeface="Arial"/>
                <a:ea typeface="Arial"/>
                <a:cs typeface="Arial"/>
                <a:sym typeface="Arial"/>
              </a:defRPr>
            </a:lvl1pPr>
            <a:lvl2pPr marR="0" lvl="1"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9pPr>
          </a:lstStyle>
          <a:p>
            <a:endParaRPr/>
          </a:p>
        </p:txBody>
      </p:sp>
      <p:sp>
        <p:nvSpPr>
          <p:cNvPr id="1206" name="Google Shape;1206;p123"/>
          <p:cNvSpPr txBox="1">
            <a:spLocks noGrp="1"/>
          </p:cNvSpPr>
          <p:nvPr>
            <p:ph type="sldNum" idx="12"/>
          </p:nvPr>
        </p:nvSpPr>
        <p:spPr>
          <a:xfrm>
            <a:off x="6700838" y="4770007"/>
            <a:ext cx="2133600" cy="123000"/>
          </a:xfrm>
          <a:prstGeom prst="rect">
            <a:avLst/>
          </a:prstGeom>
          <a:noFill/>
          <a:ln>
            <a:noFill/>
          </a:ln>
        </p:spPr>
        <p:txBody>
          <a:bodyPr spcFirstLastPara="1" wrap="square" lIns="0" tIns="0" rIns="0" bIns="0" anchor="ctr" anchorCtr="0">
            <a:noAutofit/>
          </a:bodyPr>
          <a:lstStyle>
            <a:lvl1pPr marL="0" marR="0" lvl="0" indent="0" algn="r" rtl="0">
              <a:lnSpc>
                <a:spcPct val="100000"/>
              </a:lnSpc>
              <a:spcBef>
                <a:spcPts val="0"/>
              </a:spcBef>
              <a:spcAft>
                <a:spcPts val="0"/>
              </a:spcAft>
              <a:buClr>
                <a:schemeClr val="dk1"/>
              </a:buClr>
              <a:buSzPts val="200"/>
              <a:buFont typeface="Arial"/>
              <a:buNone/>
              <a:defRPr sz="800" b="0" i="0" u="none" strike="noStrike" cap="none">
                <a:solidFill>
                  <a:schemeClr val="dk1"/>
                </a:solidFill>
                <a:latin typeface="Arial"/>
                <a:ea typeface="Arial"/>
                <a:cs typeface="Arial"/>
                <a:sym typeface="Arial"/>
              </a:defRPr>
            </a:lvl1pPr>
            <a:lvl2pPr marL="0" marR="0" lvl="1" indent="0" algn="r" rtl="0">
              <a:lnSpc>
                <a:spcPct val="100000"/>
              </a:lnSpc>
              <a:spcBef>
                <a:spcPts val="0"/>
              </a:spcBef>
              <a:spcAft>
                <a:spcPts val="0"/>
              </a:spcAft>
              <a:buClr>
                <a:schemeClr val="dk1"/>
              </a:buClr>
              <a:buSzPts val="200"/>
              <a:buFont typeface="Arial"/>
              <a:buNone/>
              <a:defRPr sz="800" b="0" i="0" u="none" strike="noStrike" cap="none">
                <a:solidFill>
                  <a:schemeClr val="dk1"/>
                </a:solidFill>
                <a:latin typeface="Arial"/>
                <a:ea typeface="Arial"/>
                <a:cs typeface="Arial"/>
                <a:sym typeface="Arial"/>
              </a:defRPr>
            </a:lvl2pPr>
            <a:lvl3pPr marL="0" marR="0" lvl="2" indent="0" algn="r" rtl="0">
              <a:lnSpc>
                <a:spcPct val="100000"/>
              </a:lnSpc>
              <a:spcBef>
                <a:spcPts val="0"/>
              </a:spcBef>
              <a:spcAft>
                <a:spcPts val="0"/>
              </a:spcAft>
              <a:buClr>
                <a:schemeClr val="dk1"/>
              </a:buClr>
              <a:buSzPts val="200"/>
              <a:buFont typeface="Arial"/>
              <a:buNone/>
              <a:defRPr sz="800" b="0" i="0" u="none" strike="noStrike" cap="none">
                <a:solidFill>
                  <a:schemeClr val="dk1"/>
                </a:solidFill>
                <a:latin typeface="Arial"/>
                <a:ea typeface="Arial"/>
                <a:cs typeface="Arial"/>
                <a:sym typeface="Arial"/>
              </a:defRPr>
            </a:lvl3pPr>
            <a:lvl4pPr marL="0" marR="0" lvl="3" indent="0" algn="r" rtl="0">
              <a:lnSpc>
                <a:spcPct val="100000"/>
              </a:lnSpc>
              <a:spcBef>
                <a:spcPts val="0"/>
              </a:spcBef>
              <a:spcAft>
                <a:spcPts val="0"/>
              </a:spcAft>
              <a:buClr>
                <a:schemeClr val="dk1"/>
              </a:buClr>
              <a:buSzPts val="200"/>
              <a:buFont typeface="Arial"/>
              <a:buNone/>
              <a:defRPr sz="800" b="0" i="0" u="none" strike="noStrike" cap="none">
                <a:solidFill>
                  <a:schemeClr val="dk1"/>
                </a:solidFill>
                <a:latin typeface="Arial"/>
                <a:ea typeface="Arial"/>
                <a:cs typeface="Arial"/>
                <a:sym typeface="Arial"/>
              </a:defRPr>
            </a:lvl4pPr>
            <a:lvl5pPr marL="0" marR="0" lvl="4" indent="0" algn="r" rtl="0">
              <a:lnSpc>
                <a:spcPct val="100000"/>
              </a:lnSpc>
              <a:spcBef>
                <a:spcPts val="0"/>
              </a:spcBef>
              <a:spcAft>
                <a:spcPts val="0"/>
              </a:spcAft>
              <a:buClr>
                <a:schemeClr val="dk1"/>
              </a:buClr>
              <a:buSzPts val="200"/>
              <a:buFont typeface="Arial"/>
              <a:buNone/>
              <a:defRPr sz="800" b="0" i="0" u="none" strike="noStrike" cap="none">
                <a:solidFill>
                  <a:schemeClr val="dk1"/>
                </a:solidFill>
                <a:latin typeface="Arial"/>
                <a:ea typeface="Arial"/>
                <a:cs typeface="Arial"/>
                <a:sym typeface="Arial"/>
              </a:defRPr>
            </a:lvl5pPr>
            <a:lvl6pPr marL="0" marR="0" lvl="5" indent="0" algn="r" rtl="0">
              <a:lnSpc>
                <a:spcPct val="100000"/>
              </a:lnSpc>
              <a:spcBef>
                <a:spcPts val="0"/>
              </a:spcBef>
              <a:spcAft>
                <a:spcPts val="0"/>
              </a:spcAft>
              <a:buClr>
                <a:schemeClr val="dk1"/>
              </a:buClr>
              <a:buSzPts val="200"/>
              <a:buFont typeface="Arial"/>
              <a:buNone/>
              <a:defRPr sz="800" b="0" i="0" u="none" strike="noStrike" cap="none">
                <a:solidFill>
                  <a:schemeClr val="dk1"/>
                </a:solidFill>
                <a:latin typeface="Arial"/>
                <a:ea typeface="Arial"/>
                <a:cs typeface="Arial"/>
                <a:sym typeface="Arial"/>
              </a:defRPr>
            </a:lvl6pPr>
            <a:lvl7pPr marL="0" marR="0" lvl="6" indent="0" algn="r" rtl="0">
              <a:lnSpc>
                <a:spcPct val="100000"/>
              </a:lnSpc>
              <a:spcBef>
                <a:spcPts val="0"/>
              </a:spcBef>
              <a:spcAft>
                <a:spcPts val="0"/>
              </a:spcAft>
              <a:buClr>
                <a:schemeClr val="dk1"/>
              </a:buClr>
              <a:buSzPts val="200"/>
              <a:buFont typeface="Arial"/>
              <a:buNone/>
              <a:defRPr sz="800" b="0" i="0" u="none" strike="noStrike" cap="none">
                <a:solidFill>
                  <a:schemeClr val="dk1"/>
                </a:solidFill>
                <a:latin typeface="Arial"/>
                <a:ea typeface="Arial"/>
                <a:cs typeface="Arial"/>
                <a:sym typeface="Arial"/>
              </a:defRPr>
            </a:lvl7pPr>
            <a:lvl8pPr marL="0" marR="0" lvl="7" indent="0" algn="r" rtl="0">
              <a:lnSpc>
                <a:spcPct val="100000"/>
              </a:lnSpc>
              <a:spcBef>
                <a:spcPts val="0"/>
              </a:spcBef>
              <a:spcAft>
                <a:spcPts val="0"/>
              </a:spcAft>
              <a:buClr>
                <a:schemeClr val="dk1"/>
              </a:buClr>
              <a:buSzPts val="200"/>
              <a:buFont typeface="Arial"/>
              <a:buNone/>
              <a:defRPr sz="800" b="0" i="0" u="none" strike="noStrike" cap="none">
                <a:solidFill>
                  <a:schemeClr val="dk1"/>
                </a:solidFill>
                <a:latin typeface="Arial"/>
                <a:ea typeface="Arial"/>
                <a:cs typeface="Arial"/>
                <a:sym typeface="Arial"/>
              </a:defRPr>
            </a:lvl8pPr>
            <a:lvl9pPr marL="0" marR="0" lvl="8" indent="0" algn="r" rtl="0">
              <a:lnSpc>
                <a:spcPct val="100000"/>
              </a:lnSpc>
              <a:spcBef>
                <a:spcPts val="0"/>
              </a:spcBef>
              <a:spcAft>
                <a:spcPts val="0"/>
              </a:spcAft>
              <a:buClr>
                <a:schemeClr val="dk1"/>
              </a:buClr>
              <a:buSzPts val="200"/>
              <a:buFont typeface="Arial"/>
              <a:buNone/>
              <a:defRPr sz="8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cxnSp>
        <p:nvCxnSpPr>
          <p:cNvPr id="1207" name="Google Shape;1207;p123"/>
          <p:cNvCxnSpPr/>
          <p:nvPr/>
        </p:nvCxnSpPr>
        <p:spPr>
          <a:xfrm>
            <a:off x="4572000" y="1348723"/>
            <a:ext cx="0" cy="1752000"/>
          </a:xfrm>
          <a:prstGeom prst="straightConnector1">
            <a:avLst/>
          </a:prstGeom>
          <a:noFill/>
          <a:ln w="9525" cap="flat" cmpd="sng">
            <a:solidFill>
              <a:srgbClr val="CCCCCC"/>
            </a:solidFill>
            <a:prstDash val="solid"/>
            <a:round/>
            <a:headEnd type="none" w="sm" len="sm"/>
            <a:tailEnd type="none" w="sm" len="sm"/>
          </a:ln>
        </p:spPr>
      </p:cxnSp>
      <p:sp>
        <p:nvSpPr>
          <p:cNvPr id="1208" name="Google Shape;1208;p123"/>
          <p:cNvSpPr txBox="1">
            <a:spLocks noGrp="1"/>
          </p:cNvSpPr>
          <p:nvPr>
            <p:ph type="body" idx="1"/>
          </p:nvPr>
        </p:nvSpPr>
        <p:spPr>
          <a:xfrm>
            <a:off x="5563647" y="2658303"/>
            <a:ext cx="2445000" cy="107700"/>
          </a:xfrm>
          <a:prstGeom prst="rect">
            <a:avLst/>
          </a:prstGeom>
          <a:noFill/>
          <a:ln>
            <a:noFill/>
          </a:ln>
        </p:spPr>
        <p:txBody>
          <a:bodyPr spcFirstLastPara="1" wrap="square" lIns="91425" tIns="91425" rIns="91425" bIns="91425" anchor="t" anchorCtr="0">
            <a:noAutofit/>
          </a:bodyPr>
          <a:lstStyle>
            <a:lvl1pPr marL="457200" marR="0" lvl="0" indent="-228600" algn="ctr" rtl="0">
              <a:lnSpc>
                <a:spcPct val="100000"/>
              </a:lnSpc>
              <a:spcBef>
                <a:spcPts val="0"/>
              </a:spcBef>
              <a:spcAft>
                <a:spcPts val="0"/>
              </a:spcAft>
              <a:buClr>
                <a:schemeClr val="lt2"/>
              </a:buClr>
              <a:buSzPts val="700"/>
              <a:buFont typeface="Arial"/>
              <a:buNone/>
              <a:defRPr sz="700" b="1" i="0" u="none" strike="noStrike" cap="none">
                <a:solidFill>
                  <a:schemeClr val="lt2"/>
                </a:solidFill>
                <a:latin typeface="Arial"/>
                <a:ea typeface="Arial"/>
                <a:cs typeface="Arial"/>
                <a:sym typeface="Arial"/>
              </a:defRPr>
            </a:lvl1pPr>
            <a:lvl2pPr marL="914400" marR="0" lvl="1" indent="-228600" algn="l" rtl="0">
              <a:lnSpc>
                <a:spcPct val="100000"/>
              </a:lnSpc>
              <a:spcBef>
                <a:spcPts val="360"/>
              </a:spcBef>
              <a:spcAft>
                <a:spcPts val="0"/>
              </a:spcAft>
              <a:buClr>
                <a:srgbClr val="888888"/>
              </a:buClr>
              <a:buSzPts val="1800"/>
              <a:buFont typeface="Noto Sans Symbols"/>
              <a:buNone/>
              <a:defRPr sz="1800" b="0" i="0" u="none" strike="noStrike" cap="none">
                <a:solidFill>
                  <a:srgbClr val="888888"/>
                </a:solidFill>
                <a:latin typeface="Arial"/>
                <a:ea typeface="Arial"/>
                <a:cs typeface="Arial"/>
                <a:sym typeface="Arial"/>
              </a:defRPr>
            </a:lvl2pPr>
            <a:lvl3pPr marL="1371600" marR="0" lvl="2" indent="-228600" algn="l"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rial"/>
                <a:ea typeface="Arial"/>
                <a:cs typeface="Arial"/>
                <a:sym typeface="Arial"/>
              </a:defRPr>
            </a:lvl3pPr>
            <a:lvl4pPr marL="1828800" marR="0" lvl="3" indent="-228600" algn="l" rtl="0">
              <a:lnSpc>
                <a:spcPct val="100000"/>
              </a:lnSpc>
              <a:spcBef>
                <a:spcPts val="280"/>
              </a:spcBef>
              <a:spcAft>
                <a:spcPts val="0"/>
              </a:spcAft>
              <a:buClr>
                <a:srgbClr val="888888"/>
              </a:buClr>
              <a:buSzPts val="1400"/>
              <a:buFont typeface="Arial"/>
              <a:buNone/>
              <a:defRPr sz="1400" b="0" i="0" u="none" strike="noStrike" cap="none">
                <a:solidFill>
                  <a:srgbClr val="888888"/>
                </a:solidFill>
                <a:latin typeface="Arial"/>
                <a:ea typeface="Arial"/>
                <a:cs typeface="Arial"/>
                <a:sym typeface="Arial"/>
              </a:defRPr>
            </a:lvl4pPr>
            <a:lvl5pPr marL="2286000" marR="0" lvl="4" indent="-228600" algn="l" rtl="0">
              <a:lnSpc>
                <a:spcPct val="100000"/>
              </a:lnSpc>
              <a:spcBef>
                <a:spcPts val="280"/>
              </a:spcBef>
              <a:spcAft>
                <a:spcPts val="0"/>
              </a:spcAft>
              <a:buClr>
                <a:srgbClr val="888888"/>
              </a:buClr>
              <a:buSzPts val="1400"/>
              <a:buFont typeface="Arial"/>
              <a:buNone/>
              <a:defRPr sz="1400" b="0" i="0" u="none" strike="noStrike" cap="none">
                <a:solidFill>
                  <a:srgbClr val="888888"/>
                </a:solidFill>
                <a:latin typeface="Arial"/>
                <a:ea typeface="Arial"/>
                <a:cs typeface="Arial"/>
                <a:sym typeface="Arial"/>
              </a:defRPr>
            </a:lvl5pPr>
            <a:lvl6pPr marL="2743200" marR="0" lvl="5" indent="-228600" algn="l" rtl="0">
              <a:lnSpc>
                <a:spcPct val="100000"/>
              </a:lnSpc>
              <a:spcBef>
                <a:spcPts val="280"/>
              </a:spcBef>
              <a:spcAft>
                <a:spcPts val="0"/>
              </a:spcAft>
              <a:buClr>
                <a:srgbClr val="888888"/>
              </a:buClr>
              <a:buSzPts val="1400"/>
              <a:buFont typeface="Arial"/>
              <a:buNone/>
              <a:defRPr sz="1400" b="0" i="0" u="none" strike="noStrike" cap="none">
                <a:solidFill>
                  <a:srgbClr val="888888"/>
                </a:solidFill>
                <a:latin typeface="Arial"/>
                <a:ea typeface="Arial"/>
                <a:cs typeface="Arial"/>
                <a:sym typeface="Arial"/>
              </a:defRPr>
            </a:lvl6pPr>
            <a:lvl7pPr marL="3200400" marR="0" lvl="6" indent="-228600" algn="l" rtl="0">
              <a:lnSpc>
                <a:spcPct val="100000"/>
              </a:lnSpc>
              <a:spcBef>
                <a:spcPts val="280"/>
              </a:spcBef>
              <a:spcAft>
                <a:spcPts val="0"/>
              </a:spcAft>
              <a:buClr>
                <a:srgbClr val="888888"/>
              </a:buClr>
              <a:buSzPts val="1400"/>
              <a:buFont typeface="Arial"/>
              <a:buNone/>
              <a:defRPr sz="1400" b="0" i="0" u="none" strike="noStrike" cap="none">
                <a:solidFill>
                  <a:srgbClr val="888888"/>
                </a:solidFill>
                <a:latin typeface="Arial"/>
                <a:ea typeface="Arial"/>
                <a:cs typeface="Arial"/>
                <a:sym typeface="Arial"/>
              </a:defRPr>
            </a:lvl7pPr>
            <a:lvl8pPr marL="3657600" marR="0" lvl="7" indent="-228600" algn="l" rtl="0">
              <a:lnSpc>
                <a:spcPct val="100000"/>
              </a:lnSpc>
              <a:spcBef>
                <a:spcPts val="280"/>
              </a:spcBef>
              <a:spcAft>
                <a:spcPts val="0"/>
              </a:spcAft>
              <a:buClr>
                <a:srgbClr val="888888"/>
              </a:buClr>
              <a:buSzPts val="1400"/>
              <a:buFont typeface="Arial"/>
              <a:buNone/>
              <a:defRPr sz="1400" b="0" i="0" u="none" strike="noStrike" cap="none">
                <a:solidFill>
                  <a:srgbClr val="888888"/>
                </a:solidFill>
                <a:latin typeface="Arial"/>
                <a:ea typeface="Arial"/>
                <a:cs typeface="Arial"/>
                <a:sym typeface="Arial"/>
              </a:defRPr>
            </a:lvl8pPr>
            <a:lvl9pPr marL="4114800" marR="0" lvl="8" indent="-228600" algn="l" rtl="0">
              <a:lnSpc>
                <a:spcPct val="100000"/>
              </a:lnSpc>
              <a:spcBef>
                <a:spcPts val="280"/>
              </a:spcBef>
              <a:spcAft>
                <a:spcPts val="0"/>
              </a:spcAft>
              <a:buClr>
                <a:srgbClr val="888888"/>
              </a:buClr>
              <a:buSzPts val="1400"/>
              <a:buFont typeface="Arial"/>
              <a:buNone/>
              <a:defRPr sz="1400" b="0" i="0" u="none" strike="noStrike" cap="none">
                <a:solidFill>
                  <a:srgbClr val="888888"/>
                </a:solidFill>
                <a:latin typeface="Arial"/>
                <a:ea typeface="Arial"/>
                <a:cs typeface="Arial"/>
                <a:sym typeface="Arial"/>
              </a:defRPr>
            </a:lvl9pPr>
          </a:lstStyle>
          <a:p>
            <a:endParaRPr/>
          </a:p>
        </p:txBody>
      </p:sp>
      <p:sp>
        <p:nvSpPr>
          <p:cNvPr id="1209" name="Google Shape;1209;p123"/>
          <p:cNvSpPr txBox="1">
            <a:spLocks noGrp="1"/>
          </p:cNvSpPr>
          <p:nvPr>
            <p:ph type="body" idx="2"/>
          </p:nvPr>
        </p:nvSpPr>
        <p:spPr>
          <a:xfrm>
            <a:off x="5088319" y="2298259"/>
            <a:ext cx="3395700" cy="203100"/>
          </a:xfrm>
          <a:prstGeom prst="rect">
            <a:avLst/>
          </a:prstGeom>
          <a:noFill/>
          <a:ln>
            <a:noFill/>
          </a:ln>
        </p:spPr>
        <p:txBody>
          <a:bodyPr spcFirstLastPara="1" wrap="square" lIns="91425" tIns="91425" rIns="91425" bIns="91425" anchor="b" anchorCtr="0">
            <a:noAutofit/>
          </a:bodyPr>
          <a:lstStyle>
            <a:lvl1pPr marL="457200" marR="0" lvl="0" indent="-228600" algn="ctr" rtl="0">
              <a:lnSpc>
                <a:spcPct val="110000"/>
              </a:lnSpc>
              <a:spcBef>
                <a:spcPts val="240"/>
              </a:spcBef>
              <a:spcAft>
                <a:spcPts val="0"/>
              </a:spcAft>
              <a:buClr>
                <a:schemeClr val="lt2"/>
              </a:buClr>
              <a:buSzPts val="1200"/>
              <a:buFont typeface="Arial"/>
              <a:buNone/>
              <a:defRPr sz="1200" b="0" i="0" u="none" strike="noStrike" cap="none">
                <a:solidFill>
                  <a:schemeClr val="lt2"/>
                </a:solidFill>
                <a:latin typeface="Georgia"/>
                <a:ea typeface="Georgia"/>
                <a:cs typeface="Georgia"/>
                <a:sym typeface="Georgia"/>
              </a:defRPr>
            </a:lvl1pPr>
            <a:lvl2pPr marL="914400" marR="0" lvl="1" indent="-292100" algn="l" rtl="0">
              <a:lnSpc>
                <a:spcPct val="100000"/>
              </a:lnSpc>
              <a:spcBef>
                <a:spcPts val="200"/>
              </a:spcBef>
              <a:spcAft>
                <a:spcPts val="0"/>
              </a:spcAft>
              <a:buClr>
                <a:schemeClr val="lt2"/>
              </a:buClr>
              <a:buSzPts val="1000"/>
              <a:buFont typeface="Noto Sans Symbols"/>
              <a:buChar char="▪"/>
              <a:defRPr sz="1000" b="0" i="0" u="none" strike="noStrike" cap="none">
                <a:solidFill>
                  <a:schemeClr val="lt2"/>
                </a:solidFill>
                <a:latin typeface="Arial"/>
                <a:ea typeface="Arial"/>
                <a:cs typeface="Arial"/>
                <a:sym typeface="Arial"/>
              </a:defRPr>
            </a:lvl2pPr>
            <a:lvl3pPr marL="1371600" marR="0" lvl="2" indent="-285750" algn="l" rtl="0">
              <a:lnSpc>
                <a:spcPct val="100000"/>
              </a:lnSpc>
              <a:spcBef>
                <a:spcPts val="180"/>
              </a:spcBef>
              <a:spcAft>
                <a:spcPts val="0"/>
              </a:spcAft>
              <a:buClr>
                <a:schemeClr val="lt2"/>
              </a:buClr>
              <a:buSzPts val="900"/>
              <a:buFont typeface="Arial"/>
              <a:buChar char="–"/>
              <a:defRPr sz="900" b="0" i="0" u="none" strike="noStrike" cap="none">
                <a:solidFill>
                  <a:schemeClr val="lt2"/>
                </a:solidFill>
                <a:latin typeface="Arial"/>
                <a:ea typeface="Arial"/>
                <a:cs typeface="Arial"/>
                <a:sym typeface="Arial"/>
              </a:defRPr>
            </a:lvl3pPr>
            <a:lvl4pPr marL="1828800" marR="0" lvl="3" indent="-279400" algn="l" rtl="0">
              <a:lnSpc>
                <a:spcPct val="100000"/>
              </a:lnSpc>
              <a:spcBef>
                <a:spcPts val="160"/>
              </a:spcBef>
              <a:spcAft>
                <a:spcPts val="0"/>
              </a:spcAft>
              <a:buClr>
                <a:schemeClr val="lt2"/>
              </a:buClr>
              <a:buSzPts val="800"/>
              <a:buFont typeface="Arial"/>
              <a:buChar char="•"/>
              <a:defRPr sz="800" b="0" i="0" u="none" strike="noStrike" cap="none">
                <a:solidFill>
                  <a:schemeClr val="lt2"/>
                </a:solidFill>
                <a:latin typeface="Arial"/>
                <a:ea typeface="Arial"/>
                <a:cs typeface="Arial"/>
                <a:sym typeface="Arial"/>
              </a:defRPr>
            </a:lvl4pPr>
            <a:lvl5pPr marL="2286000" marR="0" lvl="4" indent="-273050" algn="l" rtl="0">
              <a:lnSpc>
                <a:spcPct val="100000"/>
              </a:lnSpc>
              <a:spcBef>
                <a:spcPts val="140"/>
              </a:spcBef>
              <a:spcAft>
                <a:spcPts val="0"/>
              </a:spcAft>
              <a:buClr>
                <a:schemeClr val="lt2"/>
              </a:buClr>
              <a:buSzPts val="700"/>
              <a:buFont typeface="Arial"/>
              <a:buChar char="–"/>
              <a:defRPr sz="700" b="0" i="0" u="none" strike="noStrike" cap="none">
                <a:solidFill>
                  <a:schemeClr val="lt2"/>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210" name="Google Shape;1210;p123"/>
          <p:cNvSpPr txBox="1">
            <a:spLocks noGrp="1"/>
          </p:cNvSpPr>
          <p:nvPr>
            <p:ph type="body" idx="3"/>
          </p:nvPr>
        </p:nvSpPr>
        <p:spPr>
          <a:xfrm>
            <a:off x="315900" y="1305975"/>
            <a:ext cx="4097400" cy="5217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280"/>
              </a:spcBef>
              <a:spcAft>
                <a:spcPts val="0"/>
              </a:spcAft>
              <a:buClr>
                <a:schemeClr val="lt2"/>
              </a:buClr>
              <a:buSzPts val="1400"/>
              <a:buFont typeface="Arial"/>
              <a:buNone/>
              <a:defRPr sz="1400" b="0" i="0" u="none" strike="noStrike" cap="none">
                <a:solidFill>
                  <a:schemeClr val="lt2"/>
                </a:solidFill>
                <a:latin typeface="Georgia"/>
                <a:ea typeface="Georgia"/>
                <a:cs typeface="Georgia"/>
                <a:sym typeface="Georgia"/>
              </a:defRPr>
            </a:lvl1pPr>
            <a:lvl2pPr marL="914400" marR="0" lvl="1" indent="-228600" algn="l" rtl="0">
              <a:lnSpc>
                <a:spcPct val="110000"/>
              </a:lnSpc>
              <a:spcBef>
                <a:spcPts val="1200"/>
              </a:spcBef>
              <a:spcAft>
                <a:spcPts val="0"/>
              </a:spcAft>
              <a:buClr>
                <a:schemeClr val="lt2"/>
              </a:buClr>
              <a:buSzPts val="900"/>
              <a:buFont typeface="Noto Sans Symbols"/>
              <a:buNone/>
              <a:defRPr sz="900" b="0" i="0" u="none" strike="noStrike" cap="none">
                <a:solidFill>
                  <a:schemeClr val="lt2"/>
                </a:solidFill>
                <a:latin typeface="Arial"/>
                <a:ea typeface="Arial"/>
                <a:cs typeface="Arial"/>
                <a:sym typeface="Arial"/>
              </a:defRPr>
            </a:lvl2pPr>
            <a:lvl3pPr marL="1371600" marR="0" lvl="2" indent="-285750" algn="l" rtl="0">
              <a:lnSpc>
                <a:spcPct val="100000"/>
              </a:lnSpc>
              <a:spcBef>
                <a:spcPts val="180"/>
              </a:spcBef>
              <a:spcAft>
                <a:spcPts val="0"/>
              </a:spcAft>
              <a:buClr>
                <a:schemeClr val="lt2"/>
              </a:buClr>
              <a:buSzPts val="900"/>
              <a:buFont typeface="Arial"/>
              <a:buChar char="–"/>
              <a:defRPr sz="900" b="0" i="0" u="none" strike="noStrike" cap="none">
                <a:solidFill>
                  <a:schemeClr val="lt2"/>
                </a:solidFill>
                <a:latin typeface="Arial"/>
                <a:ea typeface="Arial"/>
                <a:cs typeface="Arial"/>
                <a:sym typeface="Arial"/>
              </a:defRPr>
            </a:lvl3pPr>
            <a:lvl4pPr marL="1828800" marR="0" lvl="3" indent="-279400" algn="l" rtl="0">
              <a:lnSpc>
                <a:spcPct val="100000"/>
              </a:lnSpc>
              <a:spcBef>
                <a:spcPts val="160"/>
              </a:spcBef>
              <a:spcAft>
                <a:spcPts val="0"/>
              </a:spcAft>
              <a:buClr>
                <a:schemeClr val="lt2"/>
              </a:buClr>
              <a:buSzPts val="800"/>
              <a:buFont typeface="Arial"/>
              <a:buChar char="•"/>
              <a:defRPr sz="800" b="0" i="0" u="none" strike="noStrike" cap="none">
                <a:solidFill>
                  <a:schemeClr val="lt2"/>
                </a:solidFill>
                <a:latin typeface="Arial"/>
                <a:ea typeface="Arial"/>
                <a:cs typeface="Arial"/>
                <a:sym typeface="Arial"/>
              </a:defRPr>
            </a:lvl4pPr>
            <a:lvl5pPr marL="2286000" marR="0" lvl="4" indent="-273050" algn="l" rtl="0">
              <a:lnSpc>
                <a:spcPct val="100000"/>
              </a:lnSpc>
              <a:spcBef>
                <a:spcPts val="140"/>
              </a:spcBef>
              <a:spcAft>
                <a:spcPts val="0"/>
              </a:spcAft>
              <a:buClr>
                <a:schemeClr val="lt2"/>
              </a:buClr>
              <a:buSzPts val="700"/>
              <a:buFont typeface="Arial"/>
              <a:buChar char="–"/>
              <a:defRPr sz="700" b="0" i="0" u="none" strike="noStrike" cap="none">
                <a:solidFill>
                  <a:schemeClr val="lt2"/>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cxnSp>
        <p:nvCxnSpPr>
          <p:cNvPr id="1211" name="Google Shape;1211;p123"/>
          <p:cNvCxnSpPr/>
          <p:nvPr/>
        </p:nvCxnSpPr>
        <p:spPr>
          <a:xfrm>
            <a:off x="391886" y="3348217"/>
            <a:ext cx="8346600" cy="0"/>
          </a:xfrm>
          <a:prstGeom prst="straightConnector1">
            <a:avLst/>
          </a:prstGeom>
          <a:noFill/>
          <a:ln w="9525" cap="flat" cmpd="sng">
            <a:solidFill>
              <a:srgbClr val="CCCCCC"/>
            </a:solidFill>
            <a:prstDash val="solid"/>
            <a:round/>
            <a:headEnd type="none" w="sm" len="sm"/>
            <a:tailEnd type="none" w="sm" len="sm"/>
          </a:ln>
        </p:spPr>
      </p:cxnSp>
    </p:spTree>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matchingName="Quadrant">
  <p:cSld name="Quadrant">
    <p:spTree>
      <p:nvGrpSpPr>
        <p:cNvPr id="1" name="Shape 1212"/>
        <p:cNvGrpSpPr/>
        <p:nvPr/>
      </p:nvGrpSpPr>
      <p:grpSpPr>
        <a:xfrm>
          <a:off x="0" y="0"/>
          <a:ext cx="0" cy="0"/>
          <a:chOff x="0" y="0"/>
          <a:chExt cx="0" cy="0"/>
        </a:xfrm>
      </p:grpSpPr>
      <p:sp>
        <p:nvSpPr>
          <p:cNvPr id="1213" name="Google Shape;1213;p124"/>
          <p:cNvSpPr txBox="1">
            <a:spLocks noGrp="1"/>
          </p:cNvSpPr>
          <p:nvPr>
            <p:ph type="title"/>
          </p:nvPr>
        </p:nvSpPr>
        <p:spPr>
          <a:xfrm>
            <a:off x="309563" y="530352"/>
            <a:ext cx="8526600" cy="307800"/>
          </a:xfrm>
          <a:prstGeom prst="rect">
            <a:avLst/>
          </a:prstGeom>
          <a:noFill/>
          <a:ln>
            <a:noFill/>
          </a:ln>
        </p:spPr>
        <p:txBody>
          <a:bodyPr spcFirstLastPara="1" wrap="square" lIns="91425" tIns="91425" rIns="91425" bIns="91425" anchor="b" anchorCtr="0">
            <a:noAutofit/>
          </a:bodyPr>
          <a:lstStyle>
            <a:lvl1pPr marR="0" lvl="0" algn="l" rtl="0">
              <a:lnSpc>
                <a:spcPct val="100000"/>
              </a:lnSpc>
              <a:spcBef>
                <a:spcPts val="0"/>
              </a:spcBef>
              <a:spcAft>
                <a:spcPts val="0"/>
              </a:spcAft>
              <a:buClr>
                <a:schemeClr val="dk1"/>
              </a:buClr>
              <a:buSzPts val="2000"/>
              <a:buFont typeface="Georgia"/>
              <a:buNone/>
              <a:defRPr sz="2000" b="0" i="0" u="none" strike="noStrike" cap="none">
                <a:solidFill>
                  <a:schemeClr val="dk1"/>
                </a:solidFill>
                <a:latin typeface="Georgia"/>
                <a:ea typeface="Georgia"/>
                <a:cs typeface="Georgia"/>
                <a:sym typeface="Georgia"/>
              </a:defRPr>
            </a:lvl1pPr>
            <a:lvl2pPr lvl="1" rtl="0">
              <a:spcBef>
                <a:spcPts val="0"/>
              </a:spcBef>
              <a:spcAft>
                <a:spcPts val="0"/>
              </a:spcAft>
              <a:buSzPts val="1800"/>
              <a:buFont typeface="Arial"/>
              <a:buNone/>
              <a:defRPr sz="1800"/>
            </a:lvl2pPr>
            <a:lvl3pPr lvl="2" rtl="0">
              <a:spcBef>
                <a:spcPts val="0"/>
              </a:spcBef>
              <a:spcAft>
                <a:spcPts val="0"/>
              </a:spcAft>
              <a:buSzPts val="1800"/>
              <a:buFont typeface="Arial"/>
              <a:buNone/>
              <a:defRPr sz="1800"/>
            </a:lvl3pPr>
            <a:lvl4pPr lvl="3" rtl="0">
              <a:spcBef>
                <a:spcPts val="0"/>
              </a:spcBef>
              <a:spcAft>
                <a:spcPts val="0"/>
              </a:spcAft>
              <a:buSzPts val="1800"/>
              <a:buFont typeface="Arial"/>
              <a:buNone/>
              <a:defRPr sz="1800"/>
            </a:lvl4pPr>
            <a:lvl5pPr lvl="4" rtl="0">
              <a:spcBef>
                <a:spcPts val="0"/>
              </a:spcBef>
              <a:spcAft>
                <a:spcPts val="0"/>
              </a:spcAft>
              <a:buSzPts val="1800"/>
              <a:buFont typeface="Arial"/>
              <a:buNone/>
              <a:defRPr sz="1800"/>
            </a:lvl5pPr>
            <a:lvl6pPr lvl="5" rtl="0">
              <a:spcBef>
                <a:spcPts val="0"/>
              </a:spcBef>
              <a:spcAft>
                <a:spcPts val="0"/>
              </a:spcAft>
              <a:buSzPts val="1800"/>
              <a:buFont typeface="Arial"/>
              <a:buNone/>
              <a:defRPr sz="1800"/>
            </a:lvl6pPr>
            <a:lvl7pPr lvl="6" rtl="0">
              <a:spcBef>
                <a:spcPts val="0"/>
              </a:spcBef>
              <a:spcAft>
                <a:spcPts val="0"/>
              </a:spcAft>
              <a:buSzPts val="1800"/>
              <a:buFont typeface="Arial"/>
              <a:buNone/>
              <a:defRPr sz="1800"/>
            </a:lvl7pPr>
            <a:lvl8pPr lvl="7" rtl="0">
              <a:spcBef>
                <a:spcPts val="0"/>
              </a:spcBef>
              <a:spcAft>
                <a:spcPts val="0"/>
              </a:spcAft>
              <a:buSzPts val="1800"/>
              <a:buFont typeface="Arial"/>
              <a:buNone/>
              <a:defRPr sz="1800"/>
            </a:lvl8pPr>
            <a:lvl9pPr lvl="8" rtl="0">
              <a:spcBef>
                <a:spcPts val="0"/>
              </a:spcBef>
              <a:spcAft>
                <a:spcPts val="0"/>
              </a:spcAft>
              <a:buSzPts val="1800"/>
              <a:buFont typeface="Arial"/>
              <a:buNone/>
              <a:defRPr sz="1800"/>
            </a:lvl9pPr>
          </a:lstStyle>
          <a:p>
            <a:endParaRPr/>
          </a:p>
        </p:txBody>
      </p:sp>
      <p:sp>
        <p:nvSpPr>
          <p:cNvPr id="1214" name="Google Shape;1214;p124"/>
          <p:cNvSpPr txBox="1">
            <a:spLocks noGrp="1"/>
          </p:cNvSpPr>
          <p:nvPr>
            <p:ph type="dt" idx="10"/>
          </p:nvPr>
        </p:nvSpPr>
        <p:spPr>
          <a:xfrm>
            <a:off x="424070" y="5276020"/>
            <a:ext cx="2133600" cy="273900"/>
          </a:xfrm>
          <a:prstGeom prst="rect">
            <a:avLst/>
          </a:prstGeom>
          <a:noFill/>
          <a:ln>
            <a:noFill/>
          </a:ln>
        </p:spPr>
        <p:txBody>
          <a:bodyPr spcFirstLastPara="1" wrap="square" lIns="91425" tIns="91425" rIns="91425" bIns="91425" anchor="ctr" anchorCtr="0">
            <a:noAutofit/>
          </a:bodyPr>
          <a:lstStyle>
            <a:lvl1pPr marR="0" lvl="0" algn="l" rtl="0">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9pPr>
          </a:lstStyle>
          <a:p>
            <a:endParaRPr/>
          </a:p>
        </p:txBody>
      </p:sp>
      <p:sp>
        <p:nvSpPr>
          <p:cNvPr id="1215" name="Google Shape;1215;p124"/>
          <p:cNvSpPr txBox="1">
            <a:spLocks noGrp="1"/>
          </p:cNvSpPr>
          <p:nvPr>
            <p:ph type="ftr" idx="11"/>
          </p:nvPr>
        </p:nvSpPr>
        <p:spPr>
          <a:xfrm>
            <a:off x="311944" y="4901878"/>
            <a:ext cx="2895600" cy="92400"/>
          </a:xfrm>
          <a:prstGeom prst="rect">
            <a:avLst/>
          </a:prstGeom>
          <a:noFill/>
          <a:ln>
            <a:noFill/>
          </a:ln>
        </p:spPr>
        <p:txBody>
          <a:bodyPr spcFirstLastPara="1" wrap="square" lIns="91425" tIns="91425" rIns="91425" bIns="91425" anchor="ctr" anchorCtr="0">
            <a:noAutofit/>
          </a:bodyPr>
          <a:lstStyle>
            <a:lvl1pPr marR="0" lvl="0" algn="l" rtl="0">
              <a:lnSpc>
                <a:spcPct val="100000"/>
              </a:lnSpc>
              <a:spcBef>
                <a:spcPts val="0"/>
              </a:spcBef>
              <a:spcAft>
                <a:spcPts val="0"/>
              </a:spcAft>
              <a:buClr>
                <a:schemeClr val="lt2"/>
              </a:buClr>
              <a:buSzPts val="600"/>
              <a:buFont typeface="Arial"/>
              <a:buNone/>
              <a:defRPr sz="600" b="0" i="0" u="none" strike="noStrike" cap="none">
                <a:solidFill>
                  <a:schemeClr val="lt2"/>
                </a:solidFill>
                <a:latin typeface="Arial"/>
                <a:ea typeface="Arial"/>
                <a:cs typeface="Arial"/>
                <a:sym typeface="Arial"/>
              </a:defRPr>
            </a:lvl1pPr>
            <a:lvl2pPr marR="0" lvl="1"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9pPr>
          </a:lstStyle>
          <a:p>
            <a:endParaRPr/>
          </a:p>
        </p:txBody>
      </p:sp>
      <p:sp>
        <p:nvSpPr>
          <p:cNvPr id="1216" name="Google Shape;1216;p124"/>
          <p:cNvSpPr txBox="1">
            <a:spLocks noGrp="1"/>
          </p:cNvSpPr>
          <p:nvPr>
            <p:ph type="sldNum" idx="12"/>
          </p:nvPr>
        </p:nvSpPr>
        <p:spPr>
          <a:xfrm>
            <a:off x="6700838" y="4770007"/>
            <a:ext cx="2133600" cy="123000"/>
          </a:xfrm>
          <a:prstGeom prst="rect">
            <a:avLst/>
          </a:prstGeom>
          <a:noFill/>
          <a:ln>
            <a:noFill/>
          </a:ln>
        </p:spPr>
        <p:txBody>
          <a:bodyPr spcFirstLastPara="1" wrap="square" lIns="0" tIns="0" rIns="0" bIns="0" anchor="ctr" anchorCtr="0">
            <a:noAutofit/>
          </a:bodyPr>
          <a:lstStyle>
            <a:lvl1pPr marL="0" marR="0" lvl="0" indent="0" algn="r" rtl="0">
              <a:lnSpc>
                <a:spcPct val="100000"/>
              </a:lnSpc>
              <a:spcBef>
                <a:spcPts val="0"/>
              </a:spcBef>
              <a:spcAft>
                <a:spcPts val="0"/>
              </a:spcAft>
              <a:buClr>
                <a:schemeClr val="dk1"/>
              </a:buClr>
              <a:buSzPts val="200"/>
              <a:buFont typeface="Arial"/>
              <a:buNone/>
              <a:defRPr sz="800" b="0" i="0" u="none" strike="noStrike" cap="none">
                <a:solidFill>
                  <a:schemeClr val="dk1"/>
                </a:solidFill>
                <a:latin typeface="Arial"/>
                <a:ea typeface="Arial"/>
                <a:cs typeface="Arial"/>
                <a:sym typeface="Arial"/>
              </a:defRPr>
            </a:lvl1pPr>
            <a:lvl2pPr marL="0" marR="0" lvl="1" indent="0" algn="r" rtl="0">
              <a:lnSpc>
                <a:spcPct val="100000"/>
              </a:lnSpc>
              <a:spcBef>
                <a:spcPts val="0"/>
              </a:spcBef>
              <a:spcAft>
                <a:spcPts val="0"/>
              </a:spcAft>
              <a:buClr>
                <a:schemeClr val="dk1"/>
              </a:buClr>
              <a:buSzPts val="200"/>
              <a:buFont typeface="Arial"/>
              <a:buNone/>
              <a:defRPr sz="800" b="0" i="0" u="none" strike="noStrike" cap="none">
                <a:solidFill>
                  <a:schemeClr val="dk1"/>
                </a:solidFill>
                <a:latin typeface="Arial"/>
                <a:ea typeface="Arial"/>
                <a:cs typeface="Arial"/>
                <a:sym typeface="Arial"/>
              </a:defRPr>
            </a:lvl2pPr>
            <a:lvl3pPr marL="0" marR="0" lvl="2" indent="0" algn="r" rtl="0">
              <a:lnSpc>
                <a:spcPct val="100000"/>
              </a:lnSpc>
              <a:spcBef>
                <a:spcPts val="0"/>
              </a:spcBef>
              <a:spcAft>
                <a:spcPts val="0"/>
              </a:spcAft>
              <a:buClr>
                <a:schemeClr val="dk1"/>
              </a:buClr>
              <a:buSzPts val="200"/>
              <a:buFont typeface="Arial"/>
              <a:buNone/>
              <a:defRPr sz="800" b="0" i="0" u="none" strike="noStrike" cap="none">
                <a:solidFill>
                  <a:schemeClr val="dk1"/>
                </a:solidFill>
                <a:latin typeface="Arial"/>
                <a:ea typeface="Arial"/>
                <a:cs typeface="Arial"/>
                <a:sym typeface="Arial"/>
              </a:defRPr>
            </a:lvl3pPr>
            <a:lvl4pPr marL="0" marR="0" lvl="3" indent="0" algn="r" rtl="0">
              <a:lnSpc>
                <a:spcPct val="100000"/>
              </a:lnSpc>
              <a:spcBef>
                <a:spcPts val="0"/>
              </a:spcBef>
              <a:spcAft>
                <a:spcPts val="0"/>
              </a:spcAft>
              <a:buClr>
                <a:schemeClr val="dk1"/>
              </a:buClr>
              <a:buSzPts val="200"/>
              <a:buFont typeface="Arial"/>
              <a:buNone/>
              <a:defRPr sz="800" b="0" i="0" u="none" strike="noStrike" cap="none">
                <a:solidFill>
                  <a:schemeClr val="dk1"/>
                </a:solidFill>
                <a:latin typeface="Arial"/>
                <a:ea typeface="Arial"/>
                <a:cs typeface="Arial"/>
                <a:sym typeface="Arial"/>
              </a:defRPr>
            </a:lvl4pPr>
            <a:lvl5pPr marL="0" marR="0" lvl="4" indent="0" algn="r" rtl="0">
              <a:lnSpc>
                <a:spcPct val="100000"/>
              </a:lnSpc>
              <a:spcBef>
                <a:spcPts val="0"/>
              </a:spcBef>
              <a:spcAft>
                <a:spcPts val="0"/>
              </a:spcAft>
              <a:buClr>
                <a:schemeClr val="dk1"/>
              </a:buClr>
              <a:buSzPts val="200"/>
              <a:buFont typeface="Arial"/>
              <a:buNone/>
              <a:defRPr sz="800" b="0" i="0" u="none" strike="noStrike" cap="none">
                <a:solidFill>
                  <a:schemeClr val="dk1"/>
                </a:solidFill>
                <a:latin typeface="Arial"/>
                <a:ea typeface="Arial"/>
                <a:cs typeface="Arial"/>
                <a:sym typeface="Arial"/>
              </a:defRPr>
            </a:lvl5pPr>
            <a:lvl6pPr marL="0" marR="0" lvl="5" indent="0" algn="r" rtl="0">
              <a:lnSpc>
                <a:spcPct val="100000"/>
              </a:lnSpc>
              <a:spcBef>
                <a:spcPts val="0"/>
              </a:spcBef>
              <a:spcAft>
                <a:spcPts val="0"/>
              </a:spcAft>
              <a:buClr>
                <a:schemeClr val="dk1"/>
              </a:buClr>
              <a:buSzPts val="200"/>
              <a:buFont typeface="Arial"/>
              <a:buNone/>
              <a:defRPr sz="800" b="0" i="0" u="none" strike="noStrike" cap="none">
                <a:solidFill>
                  <a:schemeClr val="dk1"/>
                </a:solidFill>
                <a:latin typeface="Arial"/>
                <a:ea typeface="Arial"/>
                <a:cs typeface="Arial"/>
                <a:sym typeface="Arial"/>
              </a:defRPr>
            </a:lvl6pPr>
            <a:lvl7pPr marL="0" marR="0" lvl="6" indent="0" algn="r" rtl="0">
              <a:lnSpc>
                <a:spcPct val="100000"/>
              </a:lnSpc>
              <a:spcBef>
                <a:spcPts val="0"/>
              </a:spcBef>
              <a:spcAft>
                <a:spcPts val="0"/>
              </a:spcAft>
              <a:buClr>
                <a:schemeClr val="dk1"/>
              </a:buClr>
              <a:buSzPts val="200"/>
              <a:buFont typeface="Arial"/>
              <a:buNone/>
              <a:defRPr sz="800" b="0" i="0" u="none" strike="noStrike" cap="none">
                <a:solidFill>
                  <a:schemeClr val="dk1"/>
                </a:solidFill>
                <a:latin typeface="Arial"/>
                <a:ea typeface="Arial"/>
                <a:cs typeface="Arial"/>
                <a:sym typeface="Arial"/>
              </a:defRPr>
            </a:lvl7pPr>
            <a:lvl8pPr marL="0" marR="0" lvl="7" indent="0" algn="r" rtl="0">
              <a:lnSpc>
                <a:spcPct val="100000"/>
              </a:lnSpc>
              <a:spcBef>
                <a:spcPts val="0"/>
              </a:spcBef>
              <a:spcAft>
                <a:spcPts val="0"/>
              </a:spcAft>
              <a:buClr>
                <a:schemeClr val="dk1"/>
              </a:buClr>
              <a:buSzPts val="200"/>
              <a:buFont typeface="Arial"/>
              <a:buNone/>
              <a:defRPr sz="800" b="0" i="0" u="none" strike="noStrike" cap="none">
                <a:solidFill>
                  <a:schemeClr val="dk1"/>
                </a:solidFill>
                <a:latin typeface="Arial"/>
                <a:ea typeface="Arial"/>
                <a:cs typeface="Arial"/>
                <a:sym typeface="Arial"/>
              </a:defRPr>
            </a:lvl8pPr>
            <a:lvl9pPr marL="0" marR="0" lvl="8" indent="0" algn="r" rtl="0">
              <a:lnSpc>
                <a:spcPct val="100000"/>
              </a:lnSpc>
              <a:spcBef>
                <a:spcPts val="0"/>
              </a:spcBef>
              <a:spcAft>
                <a:spcPts val="0"/>
              </a:spcAft>
              <a:buClr>
                <a:schemeClr val="dk1"/>
              </a:buClr>
              <a:buSzPts val="200"/>
              <a:buFont typeface="Arial"/>
              <a:buNone/>
              <a:defRPr sz="8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1217" name="Google Shape;1217;p124"/>
          <p:cNvSpPr txBox="1">
            <a:spLocks noGrp="1"/>
          </p:cNvSpPr>
          <p:nvPr>
            <p:ph type="body" idx="1"/>
          </p:nvPr>
        </p:nvSpPr>
        <p:spPr>
          <a:xfrm>
            <a:off x="479840" y="1709104"/>
            <a:ext cx="3839100" cy="577200"/>
          </a:xfrm>
          <a:prstGeom prst="rect">
            <a:avLst/>
          </a:prstGeom>
          <a:noFill/>
          <a:ln>
            <a:noFill/>
          </a:ln>
        </p:spPr>
        <p:txBody>
          <a:bodyPr spcFirstLastPara="1" wrap="square" lIns="91425" tIns="91425" rIns="91425" bIns="91425" anchor="t" anchorCtr="0">
            <a:noAutofit/>
          </a:bodyPr>
          <a:lstStyle>
            <a:lvl1pPr marL="457200" marR="0" lvl="0" indent="-228600" algn="ctr" rtl="0">
              <a:lnSpc>
                <a:spcPct val="110000"/>
              </a:lnSpc>
              <a:spcBef>
                <a:spcPts val="600"/>
              </a:spcBef>
              <a:spcAft>
                <a:spcPts val="0"/>
              </a:spcAft>
              <a:buClr>
                <a:schemeClr val="lt2"/>
              </a:buClr>
              <a:buSzPts val="2000"/>
              <a:buFont typeface="Arial"/>
              <a:buNone/>
              <a:defRPr sz="2000" b="0" i="0" u="none" strike="noStrike" cap="none">
                <a:solidFill>
                  <a:schemeClr val="lt2"/>
                </a:solidFill>
                <a:latin typeface="Georgia"/>
                <a:ea typeface="Georgia"/>
                <a:cs typeface="Georgia"/>
                <a:sym typeface="Georgia"/>
              </a:defRPr>
            </a:lvl1pPr>
            <a:lvl2pPr marL="914400" marR="0" lvl="1" indent="-228600" algn="ctr" rtl="0">
              <a:lnSpc>
                <a:spcPct val="110000"/>
              </a:lnSpc>
              <a:spcBef>
                <a:spcPts val="300"/>
              </a:spcBef>
              <a:spcAft>
                <a:spcPts val="0"/>
              </a:spcAft>
              <a:buClr>
                <a:schemeClr val="lt2"/>
              </a:buClr>
              <a:buSzPts val="800"/>
              <a:buFont typeface="Noto Sans Symbols"/>
              <a:buNone/>
              <a:defRPr sz="800" b="0" i="0" u="none" strike="noStrike" cap="none">
                <a:solidFill>
                  <a:schemeClr val="lt2"/>
                </a:solidFill>
                <a:latin typeface="Arial"/>
                <a:ea typeface="Arial"/>
                <a:cs typeface="Arial"/>
                <a:sym typeface="Arial"/>
              </a:defRPr>
            </a:lvl2pPr>
            <a:lvl3pPr marL="1371600" marR="0" lvl="2" indent="-279400" algn="ctr" rtl="0">
              <a:lnSpc>
                <a:spcPct val="110000"/>
              </a:lnSpc>
              <a:spcBef>
                <a:spcPts val="160"/>
              </a:spcBef>
              <a:spcAft>
                <a:spcPts val="0"/>
              </a:spcAft>
              <a:buClr>
                <a:schemeClr val="lt2"/>
              </a:buClr>
              <a:buSzPts val="800"/>
              <a:buFont typeface="Arial"/>
              <a:buChar char="–"/>
              <a:defRPr sz="800" b="0" i="0" u="none" strike="noStrike" cap="none">
                <a:solidFill>
                  <a:schemeClr val="lt2"/>
                </a:solidFill>
                <a:latin typeface="Arial"/>
                <a:ea typeface="Arial"/>
                <a:cs typeface="Arial"/>
                <a:sym typeface="Arial"/>
              </a:defRPr>
            </a:lvl3pPr>
            <a:lvl4pPr marL="1828800" marR="0" lvl="3" indent="-273050" algn="ctr" rtl="0">
              <a:lnSpc>
                <a:spcPct val="110000"/>
              </a:lnSpc>
              <a:spcBef>
                <a:spcPts val="140"/>
              </a:spcBef>
              <a:spcAft>
                <a:spcPts val="0"/>
              </a:spcAft>
              <a:buClr>
                <a:schemeClr val="lt2"/>
              </a:buClr>
              <a:buSzPts val="700"/>
              <a:buFont typeface="Arial"/>
              <a:buChar char="•"/>
              <a:defRPr sz="700" b="0" i="0" u="none" strike="noStrike" cap="none">
                <a:solidFill>
                  <a:schemeClr val="lt2"/>
                </a:solidFill>
                <a:latin typeface="Arial"/>
                <a:ea typeface="Arial"/>
                <a:cs typeface="Arial"/>
                <a:sym typeface="Arial"/>
              </a:defRPr>
            </a:lvl4pPr>
            <a:lvl5pPr marL="2286000" marR="0" lvl="4" indent="-279400" algn="ctr" rtl="0">
              <a:lnSpc>
                <a:spcPct val="110000"/>
              </a:lnSpc>
              <a:spcBef>
                <a:spcPts val="160"/>
              </a:spcBef>
              <a:spcAft>
                <a:spcPts val="0"/>
              </a:spcAft>
              <a:buClr>
                <a:schemeClr val="lt2"/>
              </a:buClr>
              <a:buSzPts val="800"/>
              <a:buFont typeface="Arial"/>
              <a:buChar char="–"/>
              <a:defRPr sz="800" b="0" i="0" u="none" strike="noStrike" cap="none">
                <a:solidFill>
                  <a:schemeClr val="lt2"/>
                </a:solidFill>
                <a:latin typeface="Arial"/>
                <a:ea typeface="Arial"/>
                <a:cs typeface="Arial"/>
                <a:sym typeface="Arial"/>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cxnSp>
        <p:nvCxnSpPr>
          <p:cNvPr id="1218" name="Google Shape;1218;p124"/>
          <p:cNvCxnSpPr/>
          <p:nvPr/>
        </p:nvCxnSpPr>
        <p:spPr>
          <a:xfrm>
            <a:off x="4558256" y="1533173"/>
            <a:ext cx="0" cy="3073200"/>
          </a:xfrm>
          <a:prstGeom prst="straightConnector1">
            <a:avLst/>
          </a:prstGeom>
          <a:noFill/>
          <a:ln w="9525" cap="flat" cmpd="sng">
            <a:solidFill>
              <a:srgbClr val="CCCCCC"/>
            </a:solidFill>
            <a:prstDash val="solid"/>
            <a:round/>
            <a:headEnd type="none" w="sm" len="sm"/>
            <a:tailEnd type="none" w="sm" len="sm"/>
          </a:ln>
        </p:spPr>
      </p:cxnSp>
      <p:cxnSp>
        <p:nvCxnSpPr>
          <p:cNvPr id="1219" name="Google Shape;1219;p124"/>
          <p:cNvCxnSpPr/>
          <p:nvPr/>
        </p:nvCxnSpPr>
        <p:spPr>
          <a:xfrm>
            <a:off x="4941837" y="3069775"/>
            <a:ext cx="3726300" cy="0"/>
          </a:xfrm>
          <a:prstGeom prst="straightConnector1">
            <a:avLst/>
          </a:prstGeom>
          <a:noFill/>
          <a:ln w="9525" cap="flat" cmpd="sng">
            <a:solidFill>
              <a:srgbClr val="CCCCCC"/>
            </a:solidFill>
            <a:prstDash val="solid"/>
            <a:round/>
            <a:headEnd type="none" w="sm" len="sm"/>
            <a:tailEnd type="none" w="sm" len="sm"/>
          </a:ln>
        </p:spPr>
      </p:cxnSp>
      <p:cxnSp>
        <p:nvCxnSpPr>
          <p:cNvPr id="1220" name="Google Shape;1220;p124"/>
          <p:cNvCxnSpPr/>
          <p:nvPr/>
        </p:nvCxnSpPr>
        <p:spPr>
          <a:xfrm>
            <a:off x="536281" y="3069775"/>
            <a:ext cx="3726300" cy="0"/>
          </a:xfrm>
          <a:prstGeom prst="straightConnector1">
            <a:avLst/>
          </a:prstGeom>
          <a:noFill/>
          <a:ln w="9525" cap="flat" cmpd="sng">
            <a:solidFill>
              <a:srgbClr val="CCCCCC"/>
            </a:solidFill>
            <a:prstDash val="solid"/>
            <a:round/>
            <a:headEnd type="none" w="sm" len="sm"/>
            <a:tailEnd type="none" w="sm" len="sm"/>
          </a:ln>
        </p:spPr>
      </p:cxnSp>
      <p:sp>
        <p:nvSpPr>
          <p:cNvPr id="1221" name="Google Shape;1221;p124"/>
          <p:cNvSpPr txBox="1">
            <a:spLocks noGrp="1"/>
          </p:cNvSpPr>
          <p:nvPr>
            <p:ph type="body" idx="2"/>
          </p:nvPr>
        </p:nvSpPr>
        <p:spPr>
          <a:xfrm>
            <a:off x="1176948" y="2425262"/>
            <a:ext cx="2445000" cy="107700"/>
          </a:xfrm>
          <a:prstGeom prst="rect">
            <a:avLst/>
          </a:prstGeom>
          <a:noFill/>
          <a:ln>
            <a:noFill/>
          </a:ln>
        </p:spPr>
        <p:txBody>
          <a:bodyPr spcFirstLastPara="1" wrap="square" lIns="91425" tIns="91425" rIns="91425" bIns="91425" anchor="t" anchorCtr="0">
            <a:noAutofit/>
          </a:bodyPr>
          <a:lstStyle>
            <a:lvl1pPr marL="457200" marR="0" lvl="0" indent="-228600" algn="ctr" rtl="0">
              <a:lnSpc>
                <a:spcPct val="100000"/>
              </a:lnSpc>
              <a:spcBef>
                <a:spcPts val="140"/>
              </a:spcBef>
              <a:spcAft>
                <a:spcPts val="0"/>
              </a:spcAft>
              <a:buClr>
                <a:schemeClr val="lt2"/>
              </a:buClr>
              <a:buSzPts val="700"/>
              <a:buFont typeface="Arial"/>
              <a:buNone/>
              <a:defRPr sz="700" b="1" i="0" u="none" strike="noStrike" cap="none">
                <a:solidFill>
                  <a:schemeClr val="lt2"/>
                </a:solidFill>
                <a:latin typeface="Arial"/>
                <a:ea typeface="Arial"/>
                <a:cs typeface="Arial"/>
                <a:sym typeface="Arial"/>
              </a:defRPr>
            </a:lvl1pPr>
            <a:lvl2pPr marL="914400" marR="0" lvl="1" indent="-228600" algn="l" rtl="0">
              <a:lnSpc>
                <a:spcPct val="100000"/>
              </a:lnSpc>
              <a:spcBef>
                <a:spcPts val="360"/>
              </a:spcBef>
              <a:spcAft>
                <a:spcPts val="0"/>
              </a:spcAft>
              <a:buClr>
                <a:srgbClr val="888888"/>
              </a:buClr>
              <a:buSzPts val="1800"/>
              <a:buFont typeface="Noto Sans Symbols"/>
              <a:buNone/>
              <a:defRPr sz="1800" b="0" i="0" u="none" strike="noStrike" cap="none">
                <a:solidFill>
                  <a:srgbClr val="888888"/>
                </a:solidFill>
                <a:latin typeface="Arial"/>
                <a:ea typeface="Arial"/>
                <a:cs typeface="Arial"/>
                <a:sym typeface="Arial"/>
              </a:defRPr>
            </a:lvl2pPr>
            <a:lvl3pPr marL="1371600" marR="0" lvl="2" indent="-228600" algn="l"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rial"/>
                <a:ea typeface="Arial"/>
                <a:cs typeface="Arial"/>
                <a:sym typeface="Arial"/>
              </a:defRPr>
            </a:lvl3pPr>
            <a:lvl4pPr marL="1828800" marR="0" lvl="3" indent="-228600" algn="l" rtl="0">
              <a:lnSpc>
                <a:spcPct val="100000"/>
              </a:lnSpc>
              <a:spcBef>
                <a:spcPts val="280"/>
              </a:spcBef>
              <a:spcAft>
                <a:spcPts val="0"/>
              </a:spcAft>
              <a:buClr>
                <a:srgbClr val="888888"/>
              </a:buClr>
              <a:buSzPts val="1400"/>
              <a:buFont typeface="Arial"/>
              <a:buNone/>
              <a:defRPr sz="1400" b="0" i="0" u="none" strike="noStrike" cap="none">
                <a:solidFill>
                  <a:srgbClr val="888888"/>
                </a:solidFill>
                <a:latin typeface="Arial"/>
                <a:ea typeface="Arial"/>
                <a:cs typeface="Arial"/>
                <a:sym typeface="Arial"/>
              </a:defRPr>
            </a:lvl4pPr>
            <a:lvl5pPr marL="2286000" marR="0" lvl="4" indent="-228600" algn="l" rtl="0">
              <a:lnSpc>
                <a:spcPct val="100000"/>
              </a:lnSpc>
              <a:spcBef>
                <a:spcPts val="280"/>
              </a:spcBef>
              <a:spcAft>
                <a:spcPts val="0"/>
              </a:spcAft>
              <a:buClr>
                <a:srgbClr val="888888"/>
              </a:buClr>
              <a:buSzPts val="1400"/>
              <a:buFont typeface="Arial"/>
              <a:buNone/>
              <a:defRPr sz="1400" b="0" i="0" u="none" strike="noStrike" cap="none">
                <a:solidFill>
                  <a:srgbClr val="888888"/>
                </a:solidFill>
                <a:latin typeface="Arial"/>
                <a:ea typeface="Arial"/>
                <a:cs typeface="Arial"/>
                <a:sym typeface="Arial"/>
              </a:defRPr>
            </a:lvl5pPr>
            <a:lvl6pPr marL="2743200" marR="0" lvl="5" indent="-228600" algn="l" rtl="0">
              <a:lnSpc>
                <a:spcPct val="100000"/>
              </a:lnSpc>
              <a:spcBef>
                <a:spcPts val="280"/>
              </a:spcBef>
              <a:spcAft>
                <a:spcPts val="0"/>
              </a:spcAft>
              <a:buClr>
                <a:srgbClr val="888888"/>
              </a:buClr>
              <a:buSzPts val="1400"/>
              <a:buFont typeface="Arial"/>
              <a:buNone/>
              <a:defRPr sz="1400" b="0" i="0" u="none" strike="noStrike" cap="none">
                <a:solidFill>
                  <a:srgbClr val="888888"/>
                </a:solidFill>
                <a:latin typeface="Arial"/>
                <a:ea typeface="Arial"/>
                <a:cs typeface="Arial"/>
                <a:sym typeface="Arial"/>
              </a:defRPr>
            </a:lvl6pPr>
            <a:lvl7pPr marL="3200400" marR="0" lvl="6" indent="-228600" algn="l" rtl="0">
              <a:lnSpc>
                <a:spcPct val="100000"/>
              </a:lnSpc>
              <a:spcBef>
                <a:spcPts val="280"/>
              </a:spcBef>
              <a:spcAft>
                <a:spcPts val="0"/>
              </a:spcAft>
              <a:buClr>
                <a:srgbClr val="888888"/>
              </a:buClr>
              <a:buSzPts val="1400"/>
              <a:buFont typeface="Arial"/>
              <a:buNone/>
              <a:defRPr sz="1400" b="0" i="0" u="none" strike="noStrike" cap="none">
                <a:solidFill>
                  <a:srgbClr val="888888"/>
                </a:solidFill>
                <a:latin typeface="Arial"/>
                <a:ea typeface="Arial"/>
                <a:cs typeface="Arial"/>
                <a:sym typeface="Arial"/>
              </a:defRPr>
            </a:lvl7pPr>
            <a:lvl8pPr marL="3657600" marR="0" lvl="7" indent="-228600" algn="l" rtl="0">
              <a:lnSpc>
                <a:spcPct val="100000"/>
              </a:lnSpc>
              <a:spcBef>
                <a:spcPts val="280"/>
              </a:spcBef>
              <a:spcAft>
                <a:spcPts val="0"/>
              </a:spcAft>
              <a:buClr>
                <a:srgbClr val="888888"/>
              </a:buClr>
              <a:buSzPts val="1400"/>
              <a:buFont typeface="Arial"/>
              <a:buNone/>
              <a:defRPr sz="1400" b="0" i="0" u="none" strike="noStrike" cap="none">
                <a:solidFill>
                  <a:srgbClr val="888888"/>
                </a:solidFill>
                <a:latin typeface="Arial"/>
                <a:ea typeface="Arial"/>
                <a:cs typeface="Arial"/>
                <a:sym typeface="Arial"/>
              </a:defRPr>
            </a:lvl8pPr>
            <a:lvl9pPr marL="4114800" marR="0" lvl="8" indent="-228600" algn="l" rtl="0">
              <a:lnSpc>
                <a:spcPct val="100000"/>
              </a:lnSpc>
              <a:spcBef>
                <a:spcPts val="280"/>
              </a:spcBef>
              <a:spcAft>
                <a:spcPts val="0"/>
              </a:spcAft>
              <a:buClr>
                <a:srgbClr val="888888"/>
              </a:buClr>
              <a:buSzPts val="1400"/>
              <a:buFont typeface="Arial"/>
              <a:buNone/>
              <a:defRPr sz="1400" b="0" i="0" u="none" strike="noStrike" cap="none">
                <a:solidFill>
                  <a:srgbClr val="888888"/>
                </a:solidFill>
                <a:latin typeface="Arial"/>
                <a:ea typeface="Arial"/>
                <a:cs typeface="Arial"/>
                <a:sym typeface="Arial"/>
              </a:defRPr>
            </a:lvl9pPr>
          </a:lstStyle>
          <a:p>
            <a:endParaRPr/>
          </a:p>
        </p:txBody>
      </p:sp>
      <p:sp>
        <p:nvSpPr>
          <p:cNvPr id="1222" name="Google Shape;1222;p124"/>
          <p:cNvSpPr txBox="1">
            <a:spLocks noGrp="1"/>
          </p:cNvSpPr>
          <p:nvPr>
            <p:ph type="body" idx="3"/>
          </p:nvPr>
        </p:nvSpPr>
        <p:spPr>
          <a:xfrm>
            <a:off x="4885396" y="1709104"/>
            <a:ext cx="3839100" cy="577200"/>
          </a:xfrm>
          <a:prstGeom prst="rect">
            <a:avLst/>
          </a:prstGeom>
          <a:noFill/>
          <a:ln>
            <a:noFill/>
          </a:ln>
        </p:spPr>
        <p:txBody>
          <a:bodyPr spcFirstLastPara="1" wrap="square" lIns="91425" tIns="91425" rIns="91425" bIns="91425" anchor="t" anchorCtr="0">
            <a:noAutofit/>
          </a:bodyPr>
          <a:lstStyle>
            <a:lvl1pPr marL="457200" marR="0" lvl="0" indent="-228600" algn="ctr" rtl="0">
              <a:lnSpc>
                <a:spcPct val="110000"/>
              </a:lnSpc>
              <a:spcBef>
                <a:spcPts val="600"/>
              </a:spcBef>
              <a:spcAft>
                <a:spcPts val="0"/>
              </a:spcAft>
              <a:buClr>
                <a:schemeClr val="lt2"/>
              </a:buClr>
              <a:buSzPts val="2000"/>
              <a:buFont typeface="Arial"/>
              <a:buNone/>
              <a:defRPr sz="2000" b="0" i="0" u="none" strike="noStrike" cap="none">
                <a:solidFill>
                  <a:schemeClr val="lt2"/>
                </a:solidFill>
                <a:latin typeface="Georgia"/>
                <a:ea typeface="Georgia"/>
                <a:cs typeface="Georgia"/>
                <a:sym typeface="Georgia"/>
              </a:defRPr>
            </a:lvl1pPr>
            <a:lvl2pPr marL="914400" marR="0" lvl="1" indent="-228600" algn="ctr" rtl="0">
              <a:lnSpc>
                <a:spcPct val="110000"/>
              </a:lnSpc>
              <a:spcBef>
                <a:spcPts val="300"/>
              </a:spcBef>
              <a:spcAft>
                <a:spcPts val="0"/>
              </a:spcAft>
              <a:buClr>
                <a:schemeClr val="lt2"/>
              </a:buClr>
              <a:buSzPts val="800"/>
              <a:buFont typeface="Noto Sans Symbols"/>
              <a:buNone/>
              <a:defRPr sz="800" b="0" i="0" u="none" strike="noStrike" cap="none">
                <a:solidFill>
                  <a:schemeClr val="lt2"/>
                </a:solidFill>
                <a:latin typeface="Arial"/>
                <a:ea typeface="Arial"/>
                <a:cs typeface="Arial"/>
                <a:sym typeface="Arial"/>
              </a:defRPr>
            </a:lvl2pPr>
            <a:lvl3pPr marL="1371600" marR="0" lvl="2" indent="-279400" algn="ctr" rtl="0">
              <a:lnSpc>
                <a:spcPct val="110000"/>
              </a:lnSpc>
              <a:spcBef>
                <a:spcPts val="160"/>
              </a:spcBef>
              <a:spcAft>
                <a:spcPts val="0"/>
              </a:spcAft>
              <a:buClr>
                <a:schemeClr val="lt2"/>
              </a:buClr>
              <a:buSzPts val="800"/>
              <a:buFont typeface="Arial"/>
              <a:buChar char="–"/>
              <a:defRPr sz="800" b="0" i="0" u="none" strike="noStrike" cap="none">
                <a:solidFill>
                  <a:schemeClr val="lt2"/>
                </a:solidFill>
                <a:latin typeface="Arial"/>
                <a:ea typeface="Arial"/>
                <a:cs typeface="Arial"/>
                <a:sym typeface="Arial"/>
              </a:defRPr>
            </a:lvl3pPr>
            <a:lvl4pPr marL="1828800" marR="0" lvl="3" indent="-273050" algn="ctr" rtl="0">
              <a:lnSpc>
                <a:spcPct val="110000"/>
              </a:lnSpc>
              <a:spcBef>
                <a:spcPts val="140"/>
              </a:spcBef>
              <a:spcAft>
                <a:spcPts val="0"/>
              </a:spcAft>
              <a:buClr>
                <a:schemeClr val="lt2"/>
              </a:buClr>
              <a:buSzPts val="700"/>
              <a:buFont typeface="Arial"/>
              <a:buChar char="•"/>
              <a:defRPr sz="700" b="0" i="0" u="none" strike="noStrike" cap="none">
                <a:solidFill>
                  <a:schemeClr val="lt2"/>
                </a:solidFill>
                <a:latin typeface="Arial"/>
                <a:ea typeface="Arial"/>
                <a:cs typeface="Arial"/>
                <a:sym typeface="Arial"/>
              </a:defRPr>
            </a:lvl4pPr>
            <a:lvl5pPr marL="2286000" marR="0" lvl="4" indent="-279400" algn="ctr" rtl="0">
              <a:lnSpc>
                <a:spcPct val="110000"/>
              </a:lnSpc>
              <a:spcBef>
                <a:spcPts val="160"/>
              </a:spcBef>
              <a:spcAft>
                <a:spcPts val="0"/>
              </a:spcAft>
              <a:buClr>
                <a:schemeClr val="lt2"/>
              </a:buClr>
              <a:buSzPts val="800"/>
              <a:buFont typeface="Arial"/>
              <a:buChar char="–"/>
              <a:defRPr sz="800" b="0" i="0" u="none" strike="noStrike" cap="none">
                <a:solidFill>
                  <a:schemeClr val="lt2"/>
                </a:solidFill>
                <a:latin typeface="Arial"/>
                <a:ea typeface="Arial"/>
                <a:cs typeface="Arial"/>
                <a:sym typeface="Arial"/>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223" name="Google Shape;1223;p124"/>
          <p:cNvSpPr txBox="1">
            <a:spLocks noGrp="1"/>
          </p:cNvSpPr>
          <p:nvPr>
            <p:ph type="body" idx="4"/>
          </p:nvPr>
        </p:nvSpPr>
        <p:spPr>
          <a:xfrm>
            <a:off x="5582504" y="2425262"/>
            <a:ext cx="2445000" cy="107700"/>
          </a:xfrm>
          <a:prstGeom prst="rect">
            <a:avLst/>
          </a:prstGeom>
          <a:noFill/>
          <a:ln>
            <a:noFill/>
          </a:ln>
        </p:spPr>
        <p:txBody>
          <a:bodyPr spcFirstLastPara="1" wrap="square" lIns="91425" tIns="91425" rIns="91425" bIns="91425" anchor="t" anchorCtr="0">
            <a:noAutofit/>
          </a:bodyPr>
          <a:lstStyle>
            <a:lvl1pPr marL="457200" marR="0" lvl="0" indent="-228600" algn="ctr" rtl="0">
              <a:lnSpc>
                <a:spcPct val="100000"/>
              </a:lnSpc>
              <a:spcBef>
                <a:spcPts val="140"/>
              </a:spcBef>
              <a:spcAft>
                <a:spcPts val="0"/>
              </a:spcAft>
              <a:buClr>
                <a:schemeClr val="lt2"/>
              </a:buClr>
              <a:buSzPts val="700"/>
              <a:buFont typeface="Arial"/>
              <a:buNone/>
              <a:defRPr sz="700" b="1" i="0" u="none" strike="noStrike" cap="none">
                <a:solidFill>
                  <a:schemeClr val="lt2"/>
                </a:solidFill>
                <a:latin typeface="Arial"/>
                <a:ea typeface="Arial"/>
                <a:cs typeface="Arial"/>
                <a:sym typeface="Arial"/>
              </a:defRPr>
            </a:lvl1pPr>
            <a:lvl2pPr marL="914400" marR="0" lvl="1" indent="-228600" algn="l" rtl="0">
              <a:lnSpc>
                <a:spcPct val="100000"/>
              </a:lnSpc>
              <a:spcBef>
                <a:spcPts val="360"/>
              </a:spcBef>
              <a:spcAft>
                <a:spcPts val="0"/>
              </a:spcAft>
              <a:buClr>
                <a:srgbClr val="888888"/>
              </a:buClr>
              <a:buSzPts val="1800"/>
              <a:buFont typeface="Noto Sans Symbols"/>
              <a:buNone/>
              <a:defRPr sz="1800" b="0" i="0" u="none" strike="noStrike" cap="none">
                <a:solidFill>
                  <a:srgbClr val="888888"/>
                </a:solidFill>
                <a:latin typeface="Arial"/>
                <a:ea typeface="Arial"/>
                <a:cs typeface="Arial"/>
                <a:sym typeface="Arial"/>
              </a:defRPr>
            </a:lvl2pPr>
            <a:lvl3pPr marL="1371600" marR="0" lvl="2" indent="-228600" algn="l"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rial"/>
                <a:ea typeface="Arial"/>
                <a:cs typeface="Arial"/>
                <a:sym typeface="Arial"/>
              </a:defRPr>
            </a:lvl3pPr>
            <a:lvl4pPr marL="1828800" marR="0" lvl="3" indent="-228600" algn="l" rtl="0">
              <a:lnSpc>
                <a:spcPct val="100000"/>
              </a:lnSpc>
              <a:spcBef>
                <a:spcPts val="280"/>
              </a:spcBef>
              <a:spcAft>
                <a:spcPts val="0"/>
              </a:spcAft>
              <a:buClr>
                <a:srgbClr val="888888"/>
              </a:buClr>
              <a:buSzPts val="1400"/>
              <a:buFont typeface="Arial"/>
              <a:buNone/>
              <a:defRPr sz="1400" b="0" i="0" u="none" strike="noStrike" cap="none">
                <a:solidFill>
                  <a:srgbClr val="888888"/>
                </a:solidFill>
                <a:latin typeface="Arial"/>
                <a:ea typeface="Arial"/>
                <a:cs typeface="Arial"/>
                <a:sym typeface="Arial"/>
              </a:defRPr>
            </a:lvl4pPr>
            <a:lvl5pPr marL="2286000" marR="0" lvl="4" indent="-228600" algn="l" rtl="0">
              <a:lnSpc>
                <a:spcPct val="100000"/>
              </a:lnSpc>
              <a:spcBef>
                <a:spcPts val="280"/>
              </a:spcBef>
              <a:spcAft>
                <a:spcPts val="0"/>
              </a:spcAft>
              <a:buClr>
                <a:srgbClr val="888888"/>
              </a:buClr>
              <a:buSzPts val="1400"/>
              <a:buFont typeface="Arial"/>
              <a:buNone/>
              <a:defRPr sz="1400" b="0" i="0" u="none" strike="noStrike" cap="none">
                <a:solidFill>
                  <a:srgbClr val="888888"/>
                </a:solidFill>
                <a:latin typeface="Arial"/>
                <a:ea typeface="Arial"/>
                <a:cs typeface="Arial"/>
                <a:sym typeface="Arial"/>
              </a:defRPr>
            </a:lvl5pPr>
            <a:lvl6pPr marL="2743200" marR="0" lvl="5" indent="-228600" algn="l" rtl="0">
              <a:lnSpc>
                <a:spcPct val="100000"/>
              </a:lnSpc>
              <a:spcBef>
                <a:spcPts val="280"/>
              </a:spcBef>
              <a:spcAft>
                <a:spcPts val="0"/>
              </a:spcAft>
              <a:buClr>
                <a:srgbClr val="888888"/>
              </a:buClr>
              <a:buSzPts val="1400"/>
              <a:buFont typeface="Arial"/>
              <a:buNone/>
              <a:defRPr sz="1400" b="0" i="0" u="none" strike="noStrike" cap="none">
                <a:solidFill>
                  <a:srgbClr val="888888"/>
                </a:solidFill>
                <a:latin typeface="Arial"/>
                <a:ea typeface="Arial"/>
                <a:cs typeface="Arial"/>
                <a:sym typeface="Arial"/>
              </a:defRPr>
            </a:lvl6pPr>
            <a:lvl7pPr marL="3200400" marR="0" lvl="6" indent="-228600" algn="l" rtl="0">
              <a:lnSpc>
                <a:spcPct val="100000"/>
              </a:lnSpc>
              <a:spcBef>
                <a:spcPts val="280"/>
              </a:spcBef>
              <a:spcAft>
                <a:spcPts val="0"/>
              </a:spcAft>
              <a:buClr>
                <a:srgbClr val="888888"/>
              </a:buClr>
              <a:buSzPts val="1400"/>
              <a:buFont typeface="Arial"/>
              <a:buNone/>
              <a:defRPr sz="1400" b="0" i="0" u="none" strike="noStrike" cap="none">
                <a:solidFill>
                  <a:srgbClr val="888888"/>
                </a:solidFill>
                <a:latin typeface="Arial"/>
                <a:ea typeface="Arial"/>
                <a:cs typeface="Arial"/>
                <a:sym typeface="Arial"/>
              </a:defRPr>
            </a:lvl7pPr>
            <a:lvl8pPr marL="3657600" marR="0" lvl="7" indent="-228600" algn="l" rtl="0">
              <a:lnSpc>
                <a:spcPct val="100000"/>
              </a:lnSpc>
              <a:spcBef>
                <a:spcPts val="280"/>
              </a:spcBef>
              <a:spcAft>
                <a:spcPts val="0"/>
              </a:spcAft>
              <a:buClr>
                <a:srgbClr val="888888"/>
              </a:buClr>
              <a:buSzPts val="1400"/>
              <a:buFont typeface="Arial"/>
              <a:buNone/>
              <a:defRPr sz="1400" b="0" i="0" u="none" strike="noStrike" cap="none">
                <a:solidFill>
                  <a:srgbClr val="888888"/>
                </a:solidFill>
                <a:latin typeface="Arial"/>
                <a:ea typeface="Arial"/>
                <a:cs typeface="Arial"/>
                <a:sym typeface="Arial"/>
              </a:defRPr>
            </a:lvl8pPr>
            <a:lvl9pPr marL="4114800" marR="0" lvl="8" indent="-228600" algn="l" rtl="0">
              <a:lnSpc>
                <a:spcPct val="100000"/>
              </a:lnSpc>
              <a:spcBef>
                <a:spcPts val="280"/>
              </a:spcBef>
              <a:spcAft>
                <a:spcPts val="0"/>
              </a:spcAft>
              <a:buClr>
                <a:srgbClr val="888888"/>
              </a:buClr>
              <a:buSzPts val="1400"/>
              <a:buFont typeface="Arial"/>
              <a:buNone/>
              <a:defRPr sz="1400" b="0" i="0" u="none" strike="noStrike" cap="none">
                <a:solidFill>
                  <a:srgbClr val="888888"/>
                </a:solidFill>
                <a:latin typeface="Arial"/>
                <a:ea typeface="Arial"/>
                <a:cs typeface="Arial"/>
                <a:sym typeface="Arial"/>
              </a:defRPr>
            </a:lvl9pPr>
          </a:lstStyle>
          <a:p>
            <a:endParaRPr/>
          </a:p>
        </p:txBody>
      </p:sp>
      <p:sp>
        <p:nvSpPr>
          <p:cNvPr id="1224" name="Google Shape;1224;p124"/>
          <p:cNvSpPr txBox="1">
            <a:spLocks noGrp="1"/>
          </p:cNvSpPr>
          <p:nvPr>
            <p:ph type="body" idx="5"/>
          </p:nvPr>
        </p:nvSpPr>
        <p:spPr>
          <a:xfrm>
            <a:off x="479840" y="3489776"/>
            <a:ext cx="3839100" cy="577200"/>
          </a:xfrm>
          <a:prstGeom prst="rect">
            <a:avLst/>
          </a:prstGeom>
          <a:noFill/>
          <a:ln>
            <a:noFill/>
          </a:ln>
        </p:spPr>
        <p:txBody>
          <a:bodyPr spcFirstLastPara="1" wrap="square" lIns="91425" tIns="91425" rIns="91425" bIns="91425" anchor="t" anchorCtr="0">
            <a:noAutofit/>
          </a:bodyPr>
          <a:lstStyle>
            <a:lvl1pPr marL="457200" marR="0" lvl="0" indent="-228600" algn="ctr" rtl="0">
              <a:lnSpc>
                <a:spcPct val="110000"/>
              </a:lnSpc>
              <a:spcBef>
                <a:spcPts val="600"/>
              </a:spcBef>
              <a:spcAft>
                <a:spcPts val="0"/>
              </a:spcAft>
              <a:buClr>
                <a:schemeClr val="lt2"/>
              </a:buClr>
              <a:buSzPts val="2000"/>
              <a:buFont typeface="Arial"/>
              <a:buNone/>
              <a:defRPr sz="2000" b="0" i="0" u="none" strike="noStrike" cap="none">
                <a:solidFill>
                  <a:schemeClr val="lt2"/>
                </a:solidFill>
                <a:latin typeface="Georgia"/>
                <a:ea typeface="Georgia"/>
                <a:cs typeface="Georgia"/>
                <a:sym typeface="Georgia"/>
              </a:defRPr>
            </a:lvl1pPr>
            <a:lvl2pPr marL="914400" marR="0" lvl="1" indent="-228600" algn="ctr" rtl="0">
              <a:lnSpc>
                <a:spcPct val="110000"/>
              </a:lnSpc>
              <a:spcBef>
                <a:spcPts val="300"/>
              </a:spcBef>
              <a:spcAft>
                <a:spcPts val="0"/>
              </a:spcAft>
              <a:buClr>
                <a:schemeClr val="lt2"/>
              </a:buClr>
              <a:buSzPts val="800"/>
              <a:buFont typeface="Noto Sans Symbols"/>
              <a:buNone/>
              <a:defRPr sz="800" b="0" i="0" u="none" strike="noStrike" cap="none">
                <a:solidFill>
                  <a:schemeClr val="lt2"/>
                </a:solidFill>
                <a:latin typeface="Arial"/>
                <a:ea typeface="Arial"/>
                <a:cs typeface="Arial"/>
                <a:sym typeface="Arial"/>
              </a:defRPr>
            </a:lvl2pPr>
            <a:lvl3pPr marL="1371600" marR="0" lvl="2" indent="-279400" algn="ctr" rtl="0">
              <a:lnSpc>
                <a:spcPct val="110000"/>
              </a:lnSpc>
              <a:spcBef>
                <a:spcPts val="160"/>
              </a:spcBef>
              <a:spcAft>
                <a:spcPts val="0"/>
              </a:spcAft>
              <a:buClr>
                <a:schemeClr val="lt2"/>
              </a:buClr>
              <a:buSzPts val="800"/>
              <a:buFont typeface="Arial"/>
              <a:buChar char="–"/>
              <a:defRPr sz="800" b="0" i="0" u="none" strike="noStrike" cap="none">
                <a:solidFill>
                  <a:schemeClr val="lt2"/>
                </a:solidFill>
                <a:latin typeface="Arial"/>
                <a:ea typeface="Arial"/>
                <a:cs typeface="Arial"/>
                <a:sym typeface="Arial"/>
              </a:defRPr>
            </a:lvl3pPr>
            <a:lvl4pPr marL="1828800" marR="0" lvl="3" indent="-273050" algn="ctr" rtl="0">
              <a:lnSpc>
                <a:spcPct val="110000"/>
              </a:lnSpc>
              <a:spcBef>
                <a:spcPts val="140"/>
              </a:spcBef>
              <a:spcAft>
                <a:spcPts val="0"/>
              </a:spcAft>
              <a:buClr>
                <a:schemeClr val="lt2"/>
              </a:buClr>
              <a:buSzPts val="700"/>
              <a:buFont typeface="Arial"/>
              <a:buChar char="•"/>
              <a:defRPr sz="700" b="0" i="0" u="none" strike="noStrike" cap="none">
                <a:solidFill>
                  <a:schemeClr val="lt2"/>
                </a:solidFill>
                <a:latin typeface="Arial"/>
                <a:ea typeface="Arial"/>
                <a:cs typeface="Arial"/>
                <a:sym typeface="Arial"/>
              </a:defRPr>
            </a:lvl4pPr>
            <a:lvl5pPr marL="2286000" marR="0" lvl="4" indent="-279400" algn="ctr" rtl="0">
              <a:lnSpc>
                <a:spcPct val="110000"/>
              </a:lnSpc>
              <a:spcBef>
                <a:spcPts val="160"/>
              </a:spcBef>
              <a:spcAft>
                <a:spcPts val="0"/>
              </a:spcAft>
              <a:buClr>
                <a:schemeClr val="lt2"/>
              </a:buClr>
              <a:buSzPts val="800"/>
              <a:buFont typeface="Arial"/>
              <a:buChar char="–"/>
              <a:defRPr sz="800" b="0" i="0" u="none" strike="noStrike" cap="none">
                <a:solidFill>
                  <a:schemeClr val="lt2"/>
                </a:solidFill>
                <a:latin typeface="Arial"/>
                <a:ea typeface="Arial"/>
                <a:cs typeface="Arial"/>
                <a:sym typeface="Arial"/>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225" name="Google Shape;1225;p124"/>
          <p:cNvSpPr txBox="1">
            <a:spLocks noGrp="1"/>
          </p:cNvSpPr>
          <p:nvPr>
            <p:ph type="body" idx="6"/>
          </p:nvPr>
        </p:nvSpPr>
        <p:spPr>
          <a:xfrm>
            <a:off x="1176948" y="4205934"/>
            <a:ext cx="2445000" cy="107700"/>
          </a:xfrm>
          <a:prstGeom prst="rect">
            <a:avLst/>
          </a:prstGeom>
          <a:noFill/>
          <a:ln>
            <a:noFill/>
          </a:ln>
        </p:spPr>
        <p:txBody>
          <a:bodyPr spcFirstLastPara="1" wrap="square" lIns="91425" tIns="91425" rIns="91425" bIns="91425" anchor="t" anchorCtr="0">
            <a:noAutofit/>
          </a:bodyPr>
          <a:lstStyle>
            <a:lvl1pPr marL="457200" marR="0" lvl="0" indent="-228600" algn="ctr" rtl="0">
              <a:lnSpc>
                <a:spcPct val="100000"/>
              </a:lnSpc>
              <a:spcBef>
                <a:spcPts val="140"/>
              </a:spcBef>
              <a:spcAft>
                <a:spcPts val="0"/>
              </a:spcAft>
              <a:buClr>
                <a:schemeClr val="lt2"/>
              </a:buClr>
              <a:buSzPts val="700"/>
              <a:buFont typeface="Arial"/>
              <a:buNone/>
              <a:defRPr sz="700" b="1" i="0" u="none" strike="noStrike" cap="none">
                <a:solidFill>
                  <a:schemeClr val="lt2"/>
                </a:solidFill>
                <a:latin typeface="Arial"/>
                <a:ea typeface="Arial"/>
                <a:cs typeface="Arial"/>
                <a:sym typeface="Arial"/>
              </a:defRPr>
            </a:lvl1pPr>
            <a:lvl2pPr marL="914400" marR="0" lvl="1" indent="-228600" algn="l" rtl="0">
              <a:lnSpc>
                <a:spcPct val="100000"/>
              </a:lnSpc>
              <a:spcBef>
                <a:spcPts val="360"/>
              </a:spcBef>
              <a:spcAft>
                <a:spcPts val="0"/>
              </a:spcAft>
              <a:buClr>
                <a:srgbClr val="888888"/>
              </a:buClr>
              <a:buSzPts val="1800"/>
              <a:buFont typeface="Noto Sans Symbols"/>
              <a:buNone/>
              <a:defRPr sz="1800" b="0" i="0" u="none" strike="noStrike" cap="none">
                <a:solidFill>
                  <a:srgbClr val="888888"/>
                </a:solidFill>
                <a:latin typeface="Arial"/>
                <a:ea typeface="Arial"/>
                <a:cs typeface="Arial"/>
                <a:sym typeface="Arial"/>
              </a:defRPr>
            </a:lvl2pPr>
            <a:lvl3pPr marL="1371600" marR="0" lvl="2" indent="-228600" algn="l"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rial"/>
                <a:ea typeface="Arial"/>
                <a:cs typeface="Arial"/>
                <a:sym typeface="Arial"/>
              </a:defRPr>
            </a:lvl3pPr>
            <a:lvl4pPr marL="1828800" marR="0" lvl="3" indent="-228600" algn="l" rtl="0">
              <a:lnSpc>
                <a:spcPct val="100000"/>
              </a:lnSpc>
              <a:spcBef>
                <a:spcPts val="280"/>
              </a:spcBef>
              <a:spcAft>
                <a:spcPts val="0"/>
              </a:spcAft>
              <a:buClr>
                <a:srgbClr val="888888"/>
              </a:buClr>
              <a:buSzPts val="1400"/>
              <a:buFont typeface="Arial"/>
              <a:buNone/>
              <a:defRPr sz="1400" b="0" i="0" u="none" strike="noStrike" cap="none">
                <a:solidFill>
                  <a:srgbClr val="888888"/>
                </a:solidFill>
                <a:latin typeface="Arial"/>
                <a:ea typeface="Arial"/>
                <a:cs typeface="Arial"/>
                <a:sym typeface="Arial"/>
              </a:defRPr>
            </a:lvl4pPr>
            <a:lvl5pPr marL="2286000" marR="0" lvl="4" indent="-228600" algn="l" rtl="0">
              <a:lnSpc>
                <a:spcPct val="100000"/>
              </a:lnSpc>
              <a:spcBef>
                <a:spcPts val="280"/>
              </a:spcBef>
              <a:spcAft>
                <a:spcPts val="0"/>
              </a:spcAft>
              <a:buClr>
                <a:srgbClr val="888888"/>
              </a:buClr>
              <a:buSzPts val="1400"/>
              <a:buFont typeface="Arial"/>
              <a:buNone/>
              <a:defRPr sz="1400" b="0" i="0" u="none" strike="noStrike" cap="none">
                <a:solidFill>
                  <a:srgbClr val="888888"/>
                </a:solidFill>
                <a:latin typeface="Arial"/>
                <a:ea typeface="Arial"/>
                <a:cs typeface="Arial"/>
                <a:sym typeface="Arial"/>
              </a:defRPr>
            </a:lvl5pPr>
            <a:lvl6pPr marL="2743200" marR="0" lvl="5" indent="-228600" algn="l" rtl="0">
              <a:lnSpc>
                <a:spcPct val="100000"/>
              </a:lnSpc>
              <a:spcBef>
                <a:spcPts val="280"/>
              </a:spcBef>
              <a:spcAft>
                <a:spcPts val="0"/>
              </a:spcAft>
              <a:buClr>
                <a:srgbClr val="888888"/>
              </a:buClr>
              <a:buSzPts val="1400"/>
              <a:buFont typeface="Arial"/>
              <a:buNone/>
              <a:defRPr sz="1400" b="0" i="0" u="none" strike="noStrike" cap="none">
                <a:solidFill>
                  <a:srgbClr val="888888"/>
                </a:solidFill>
                <a:latin typeface="Arial"/>
                <a:ea typeface="Arial"/>
                <a:cs typeface="Arial"/>
                <a:sym typeface="Arial"/>
              </a:defRPr>
            </a:lvl6pPr>
            <a:lvl7pPr marL="3200400" marR="0" lvl="6" indent="-228600" algn="l" rtl="0">
              <a:lnSpc>
                <a:spcPct val="100000"/>
              </a:lnSpc>
              <a:spcBef>
                <a:spcPts val="280"/>
              </a:spcBef>
              <a:spcAft>
                <a:spcPts val="0"/>
              </a:spcAft>
              <a:buClr>
                <a:srgbClr val="888888"/>
              </a:buClr>
              <a:buSzPts val="1400"/>
              <a:buFont typeface="Arial"/>
              <a:buNone/>
              <a:defRPr sz="1400" b="0" i="0" u="none" strike="noStrike" cap="none">
                <a:solidFill>
                  <a:srgbClr val="888888"/>
                </a:solidFill>
                <a:latin typeface="Arial"/>
                <a:ea typeface="Arial"/>
                <a:cs typeface="Arial"/>
                <a:sym typeface="Arial"/>
              </a:defRPr>
            </a:lvl7pPr>
            <a:lvl8pPr marL="3657600" marR="0" lvl="7" indent="-228600" algn="l" rtl="0">
              <a:lnSpc>
                <a:spcPct val="100000"/>
              </a:lnSpc>
              <a:spcBef>
                <a:spcPts val="280"/>
              </a:spcBef>
              <a:spcAft>
                <a:spcPts val="0"/>
              </a:spcAft>
              <a:buClr>
                <a:srgbClr val="888888"/>
              </a:buClr>
              <a:buSzPts val="1400"/>
              <a:buFont typeface="Arial"/>
              <a:buNone/>
              <a:defRPr sz="1400" b="0" i="0" u="none" strike="noStrike" cap="none">
                <a:solidFill>
                  <a:srgbClr val="888888"/>
                </a:solidFill>
                <a:latin typeface="Arial"/>
                <a:ea typeface="Arial"/>
                <a:cs typeface="Arial"/>
                <a:sym typeface="Arial"/>
              </a:defRPr>
            </a:lvl8pPr>
            <a:lvl9pPr marL="4114800" marR="0" lvl="8" indent="-228600" algn="l" rtl="0">
              <a:lnSpc>
                <a:spcPct val="100000"/>
              </a:lnSpc>
              <a:spcBef>
                <a:spcPts val="280"/>
              </a:spcBef>
              <a:spcAft>
                <a:spcPts val="0"/>
              </a:spcAft>
              <a:buClr>
                <a:srgbClr val="888888"/>
              </a:buClr>
              <a:buSzPts val="1400"/>
              <a:buFont typeface="Arial"/>
              <a:buNone/>
              <a:defRPr sz="1400" b="0" i="0" u="none" strike="noStrike" cap="none">
                <a:solidFill>
                  <a:srgbClr val="888888"/>
                </a:solidFill>
                <a:latin typeface="Arial"/>
                <a:ea typeface="Arial"/>
                <a:cs typeface="Arial"/>
                <a:sym typeface="Arial"/>
              </a:defRPr>
            </a:lvl9pPr>
          </a:lstStyle>
          <a:p>
            <a:endParaRPr/>
          </a:p>
        </p:txBody>
      </p:sp>
      <p:sp>
        <p:nvSpPr>
          <p:cNvPr id="1226" name="Google Shape;1226;p124"/>
          <p:cNvSpPr txBox="1">
            <a:spLocks noGrp="1"/>
          </p:cNvSpPr>
          <p:nvPr>
            <p:ph type="body" idx="7"/>
          </p:nvPr>
        </p:nvSpPr>
        <p:spPr>
          <a:xfrm>
            <a:off x="4885396" y="3489776"/>
            <a:ext cx="3839100" cy="577200"/>
          </a:xfrm>
          <a:prstGeom prst="rect">
            <a:avLst/>
          </a:prstGeom>
          <a:noFill/>
          <a:ln>
            <a:noFill/>
          </a:ln>
        </p:spPr>
        <p:txBody>
          <a:bodyPr spcFirstLastPara="1" wrap="square" lIns="91425" tIns="91425" rIns="91425" bIns="91425" anchor="t" anchorCtr="0">
            <a:noAutofit/>
          </a:bodyPr>
          <a:lstStyle>
            <a:lvl1pPr marL="457200" marR="0" lvl="0" indent="-228600" algn="ctr" rtl="0">
              <a:lnSpc>
                <a:spcPct val="110000"/>
              </a:lnSpc>
              <a:spcBef>
                <a:spcPts val="600"/>
              </a:spcBef>
              <a:spcAft>
                <a:spcPts val="0"/>
              </a:spcAft>
              <a:buClr>
                <a:schemeClr val="lt2"/>
              </a:buClr>
              <a:buSzPts val="2000"/>
              <a:buFont typeface="Arial"/>
              <a:buNone/>
              <a:defRPr sz="2000" b="0" i="0" u="none" strike="noStrike" cap="none">
                <a:solidFill>
                  <a:schemeClr val="lt2"/>
                </a:solidFill>
                <a:latin typeface="Georgia"/>
                <a:ea typeface="Georgia"/>
                <a:cs typeface="Georgia"/>
                <a:sym typeface="Georgia"/>
              </a:defRPr>
            </a:lvl1pPr>
            <a:lvl2pPr marL="914400" marR="0" lvl="1" indent="-228600" algn="ctr" rtl="0">
              <a:lnSpc>
                <a:spcPct val="110000"/>
              </a:lnSpc>
              <a:spcBef>
                <a:spcPts val="300"/>
              </a:spcBef>
              <a:spcAft>
                <a:spcPts val="0"/>
              </a:spcAft>
              <a:buClr>
                <a:schemeClr val="lt2"/>
              </a:buClr>
              <a:buSzPts val="800"/>
              <a:buFont typeface="Noto Sans Symbols"/>
              <a:buNone/>
              <a:defRPr sz="800" b="0" i="0" u="none" strike="noStrike" cap="none">
                <a:solidFill>
                  <a:schemeClr val="lt2"/>
                </a:solidFill>
                <a:latin typeface="Arial"/>
                <a:ea typeface="Arial"/>
                <a:cs typeface="Arial"/>
                <a:sym typeface="Arial"/>
              </a:defRPr>
            </a:lvl2pPr>
            <a:lvl3pPr marL="1371600" marR="0" lvl="2" indent="-279400" algn="ctr" rtl="0">
              <a:lnSpc>
                <a:spcPct val="110000"/>
              </a:lnSpc>
              <a:spcBef>
                <a:spcPts val="160"/>
              </a:spcBef>
              <a:spcAft>
                <a:spcPts val="0"/>
              </a:spcAft>
              <a:buClr>
                <a:schemeClr val="lt2"/>
              </a:buClr>
              <a:buSzPts val="800"/>
              <a:buFont typeface="Arial"/>
              <a:buChar char="–"/>
              <a:defRPr sz="800" b="0" i="0" u="none" strike="noStrike" cap="none">
                <a:solidFill>
                  <a:schemeClr val="lt2"/>
                </a:solidFill>
                <a:latin typeface="Arial"/>
                <a:ea typeface="Arial"/>
                <a:cs typeface="Arial"/>
                <a:sym typeface="Arial"/>
              </a:defRPr>
            </a:lvl3pPr>
            <a:lvl4pPr marL="1828800" marR="0" lvl="3" indent="-273050" algn="ctr" rtl="0">
              <a:lnSpc>
                <a:spcPct val="110000"/>
              </a:lnSpc>
              <a:spcBef>
                <a:spcPts val="140"/>
              </a:spcBef>
              <a:spcAft>
                <a:spcPts val="0"/>
              </a:spcAft>
              <a:buClr>
                <a:schemeClr val="lt2"/>
              </a:buClr>
              <a:buSzPts val="700"/>
              <a:buFont typeface="Arial"/>
              <a:buChar char="•"/>
              <a:defRPr sz="700" b="0" i="0" u="none" strike="noStrike" cap="none">
                <a:solidFill>
                  <a:schemeClr val="lt2"/>
                </a:solidFill>
                <a:latin typeface="Arial"/>
                <a:ea typeface="Arial"/>
                <a:cs typeface="Arial"/>
                <a:sym typeface="Arial"/>
              </a:defRPr>
            </a:lvl4pPr>
            <a:lvl5pPr marL="2286000" marR="0" lvl="4" indent="-279400" algn="ctr" rtl="0">
              <a:lnSpc>
                <a:spcPct val="110000"/>
              </a:lnSpc>
              <a:spcBef>
                <a:spcPts val="160"/>
              </a:spcBef>
              <a:spcAft>
                <a:spcPts val="0"/>
              </a:spcAft>
              <a:buClr>
                <a:schemeClr val="lt2"/>
              </a:buClr>
              <a:buSzPts val="800"/>
              <a:buFont typeface="Arial"/>
              <a:buChar char="–"/>
              <a:defRPr sz="800" b="0" i="0" u="none" strike="noStrike" cap="none">
                <a:solidFill>
                  <a:schemeClr val="lt2"/>
                </a:solidFill>
                <a:latin typeface="Arial"/>
                <a:ea typeface="Arial"/>
                <a:cs typeface="Arial"/>
                <a:sym typeface="Arial"/>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227" name="Google Shape;1227;p124"/>
          <p:cNvSpPr txBox="1">
            <a:spLocks noGrp="1"/>
          </p:cNvSpPr>
          <p:nvPr>
            <p:ph type="body" idx="8"/>
          </p:nvPr>
        </p:nvSpPr>
        <p:spPr>
          <a:xfrm>
            <a:off x="5582504" y="4205934"/>
            <a:ext cx="2445000" cy="107700"/>
          </a:xfrm>
          <a:prstGeom prst="rect">
            <a:avLst/>
          </a:prstGeom>
          <a:noFill/>
          <a:ln>
            <a:noFill/>
          </a:ln>
        </p:spPr>
        <p:txBody>
          <a:bodyPr spcFirstLastPara="1" wrap="square" lIns="91425" tIns="91425" rIns="91425" bIns="91425" anchor="t" anchorCtr="0">
            <a:noAutofit/>
          </a:bodyPr>
          <a:lstStyle>
            <a:lvl1pPr marL="457200" marR="0" lvl="0" indent="-228600" algn="ctr" rtl="0">
              <a:lnSpc>
                <a:spcPct val="100000"/>
              </a:lnSpc>
              <a:spcBef>
                <a:spcPts val="140"/>
              </a:spcBef>
              <a:spcAft>
                <a:spcPts val="0"/>
              </a:spcAft>
              <a:buClr>
                <a:schemeClr val="lt2"/>
              </a:buClr>
              <a:buSzPts val="700"/>
              <a:buFont typeface="Arial"/>
              <a:buNone/>
              <a:defRPr sz="700" b="1" i="0" u="none" strike="noStrike" cap="none">
                <a:solidFill>
                  <a:schemeClr val="lt2"/>
                </a:solidFill>
                <a:latin typeface="Arial"/>
                <a:ea typeface="Arial"/>
                <a:cs typeface="Arial"/>
                <a:sym typeface="Arial"/>
              </a:defRPr>
            </a:lvl1pPr>
            <a:lvl2pPr marL="914400" marR="0" lvl="1" indent="-228600" algn="l" rtl="0">
              <a:lnSpc>
                <a:spcPct val="100000"/>
              </a:lnSpc>
              <a:spcBef>
                <a:spcPts val="360"/>
              </a:spcBef>
              <a:spcAft>
                <a:spcPts val="0"/>
              </a:spcAft>
              <a:buClr>
                <a:srgbClr val="888888"/>
              </a:buClr>
              <a:buSzPts val="1800"/>
              <a:buFont typeface="Noto Sans Symbols"/>
              <a:buNone/>
              <a:defRPr sz="1800" b="0" i="0" u="none" strike="noStrike" cap="none">
                <a:solidFill>
                  <a:srgbClr val="888888"/>
                </a:solidFill>
                <a:latin typeface="Arial"/>
                <a:ea typeface="Arial"/>
                <a:cs typeface="Arial"/>
                <a:sym typeface="Arial"/>
              </a:defRPr>
            </a:lvl2pPr>
            <a:lvl3pPr marL="1371600" marR="0" lvl="2" indent="-228600" algn="l"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rial"/>
                <a:ea typeface="Arial"/>
                <a:cs typeface="Arial"/>
                <a:sym typeface="Arial"/>
              </a:defRPr>
            </a:lvl3pPr>
            <a:lvl4pPr marL="1828800" marR="0" lvl="3" indent="-228600" algn="l" rtl="0">
              <a:lnSpc>
                <a:spcPct val="100000"/>
              </a:lnSpc>
              <a:spcBef>
                <a:spcPts val="280"/>
              </a:spcBef>
              <a:spcAft>
                <a:spcPts val="0"/>
              </a:spcAft>
              <a:buClr>
                <a:srgbClr val="888888"/>
              </a:buClr>
              <a:buSzPts val="1400"/>
              <a:buFont typeface="Arial"/>
              <a:buNone/>
              <a:defRPr sz="1400" b="0" i="0" u="none" strike="noStrike" cap="none">
                <a:solidFill>
                  <a:srgbClr val="888888"/>
                </a:solidFill>
                <a:latin typeface="Arial"/>
                <a:ea typeface="Arial"/>
                <a:cs typeface="Arial"/>
                <a:sym typeface="Arial"/>
              </a:defRPr>
            </a:lvl4pPr>
            <a:lvl5pPr marL="2286000" marR="0" lvl="4" indent="-228600" algn="l" rtl="0">
              <a:lnSpc>
                <a:spcPct val="100000"/>
              </a:lnSpc>
              <a:spcBef>
                <a:spcPts val="280"/>
              </a:spcBef>
              <a:spcAft>
                <a:spcPts val="0"/>
              </a:spcAft>
              <a:buClr>
                <a:srgbClr val="888888"/>
              </a:buClr>
              <a:buSzPts val="1400"/>
              <a:buFont typeface="Arial"/>
              <a:buNone/>
              <a:defRPr sz="1400" b="0" i="0" u="none" strike="noStrike" cap="none">
                <a:solidFill>
                  <a:srgbClr val="888888"/>
                </a:solidFill>
                <a:latin typeface="Arial"/>
                <a:ea typeface="Arial"/>
                <a:cs typeface="Arial"/>
                <a:sym typeface="Arial"/>
              </a:defRPr>
            </a:lvl5pPr>
            <a:lvl6pPr marL="2743200" marR="0" lvl="5" indent="-228600" algn="l" rtl="0">
              <a:lnSpc>
                <a:spcPct val="100000"/>
              </a:lnSpc>
              <a:spcBef>
                <a:spcPts val="280"/>
              </a:spcBef>
              <a:spcAft>
                <a:spcPts val="0"/>
              </a:spcAft>
              <a:buClr>
                <a:srgbClr val="888888"/>
              </a:buClr>
              <a:buSzPts val="1400"/>
              <a:buFont typeface="Arial"/>
              <a:buNone/>
              <a:defRPr sz="1400" b="0" i="0" u="none" strike="noStrike" cap="none">
                <a:solidFill>
                  <a:srgbClr val="888888"/>
                </a:solidFill>
                <a:latin typeface="Arial"/>
                <a:ea typeface="Arial"/>
                <a:cs typeface="Arial"/>
                <a:sym typeface="Arial"/>
              </a:defRPr>
            </a:lvl6pPr>
            <a:lvl7pPr marL="3200400" marR="0" lvl="6" indent="-228600" algn="l" rtl="0">
              <a:lnSpc>
                <a:spcPct val="100000"/>
              </a:lnSpc>
              <a:spcBef>
                <a:spcPts val="280"/>
              </a:spcBef>
              <a:spcAft>
                <a:spcPts val="0"/>
              </a:spcAft>
              <a:buClr>
                <a:srgbClr val="888888"/>
              </a:buClr>
              <a:buSzPts val="1400"/>
              <a:buFont typeface="Arial"/>
              <a:buNone/>
              <a:defRPr sz="1400" b="0" i="0" u="none" strike="noStrike" cap="none">
                <a:solidFill>
                  <a:srgbClr val="888888"/>
                </a:solidFill>
                <a:latin typeface="Arial"/>
                <a:ea typeface="Arial"/>
                <a:cs typeface="Arial"/>
                <a:sym typeface="Arial"/>
              </a:defRPr>
            </a:lvl7pPr>
            <a:lvl8pPr marL="3657600" marR="0" lvl="7" indent="-228600" algn="l" rtl="0">
              <a:lnSpc>
                <a:spcPct val="100000"/>
              </a:lnSpc>
              <a:spcBef>
                <a:spcPts val="280"/>
              </a:spcBef>
              <a:spcAft>
                <a:spcPts val="0"/>
              </a:spcAft>
              <a:buClr>
                <a:srgbClr val="888888"/>
              </a:buClr>
              <a:buSzPts val="1400"/>
              <a:buFont typeface="Arial"/>
              <a:buNone/>
              <a:defRPr sz="1400" b="0" i="0" u="none" strike="noStrike" cap="none">
                <a:solidFill>
                  <a:srgbClr val="888888"/>
                </a:solidFill>
                <a:latin typeface="Arial"/>
                <a:ea typeface="Arial"/>
                <a:cs typeface="Arial"/>
                <a:sym typeface="Arial"/>
              </a:defRPr>
            </a:lvl8pPr>
            <a:lvl9pPr marL="4114800" marR="0" lvl="8" indent="-228600" algn="l" rtl="0">
              <a:lnSpc>
                <a:spcPct val="100000"/>
              </a:lnSpc>
              <a:spcBef>
                <a:spcPts val="280"/>
              </a:spcBef>
              <a:spcAft>
                <a:spcPts val="0"/>
              </a:spcAft>
              <a:buClr>
                <a:srgbClr val="888888"/>
              </a:buClr>
              <a:buSzPts val="1400"/>
              <a:buFont typeface="Arial"/>
              <a:buNone/>
              <a:defRPr sz="1400" b="0" i="0" u="none" strike="noStrike" cap="none">
                <a:solidFill>
                  <a:srgbClr val="888888"/>
                </a:solidFill>
                <a:latin typeface="Arial"/>
                <a:ea typeface="Arial"/>
                <a:cs typeface="Arial"/>
                <a:sym typeface="Arial"/>
              </a:defRPr>
            </a:lvl9pPr>
          </a:lstStyle>
          <a:p>
            <a:endParaRPr/>
          </a:p>
        </p:txBody>
      </p:sp>
    </p:spTree>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matchingName="Comparison">
  <p:cSld name="Comparison">
    <p:spTree>
      <p:nvGrpSpPr>
        <p:cNvPr id="1" name="Shape 1228"/>
        <p:cNvGrpSpPr/>
        <p:nvPr/>
      </p:nvGrpSpPr>
      <p:grpSpPr>
        <a:xfrm>
          <a:off x="0" y="0"/>
          <a:ext cx="0" cy="0"/>
          <a:chOff x="0" y="0"/>
          <a:chExt cx="0" cy="0"/>
        </a:xfrm>
      </p:grpSpPr>
      <p:sp>
        <p:nvSpPr>
          <p:cNvPr id="1229" name="Google Shape;1229;p125"/>
          <p:cNvSpPr txBox="1">
            <a:spLocks noGrp="1"/>
          </p:cNvSpPr>
          <p:nvPr>
            <p:ph type="title"/>
          </p:nvPr>
        </p:nvSpPr>
        <p:spPr>
          <a:xfrm>
            <a:off x="309562" y="530352"/>
            <a:ext cx="8524800" cy="307800"/>
          </a:xfrm>
          <a:prstGeom prst="rect">
            <a:avLst/>
          </a:prstGeom>
          <a:noFill/>
          <a:ln>
            <a:noFill/>
          </a:ln>
        </p:spPr>
        <p:txBody>
          <a:bodyPr spcFirstLastPara="1" wrap="square" lIns="91425" tIns="91425" rIns="91425" bIns="91425" anchor="b" anchorCtr="0">
            <a:noAutofit/>
          </a:bodyPr>
          <a:lstStyle>
            <a:lvl1pPr marR="0" lvl="0" algn="l" rtl="0">
              <a:lnSpc>
                <a:spcPct val="100000"/>
              </a:lnSpc>
              <a:spcBef>
                <a:spcPts val="0"/>
              </a:spcBef>
              <a:spcAft>
                <a:spcPts val="0"/>
              </a:spcAft>
              <a:buClr>
                <a:schemeClr val="dk1"/>
              </a:buClr>
              <a:buSzPts val="2000"/>
              <a:buFont typeface="Georgia"/>
              <a:buNone/>
              <a:defRPr sz="2000" b="0" i="0" u="none" strike="noStrike" cap="none">
                <a:solidFill>
                  <a:schemeClr val="dk1"/>
                </a:solidFill>
                <a:latin typeface="Georgia"/>
                <a:ea typeface="Georgia"/>
                <a:cs typeface="Georgia"/>
                <a:sym typeface="Georgia"/>
              </a:defRPr>
            </a:lvl1pPr>
            <a:lvl2pPr lvl="1" rtl="0">
              <a:spcBef>
                <a:spcPts val="0"/>
              </a:spcBef>
              <a:spcAft>
                <a:spcPts val="0"/>
              </a:spcAft>
              <a:buSzPts val="1800"/>
              <a:buFont typeface="Arial"/>
              <a:buNone/>
              <a:defRPr sz="1800"/>
            </a:lvl2pPr>
            <a:lvl3pPr lvl="2" rtl="0">
              <a:spcBef>
                <a:spcPts val="0"/>
              </a:spcBef>
              <a:spcAft>
                <a:spcPts val="0"/>
              </a:spcAft>
              <a:buSzPts val="1800"/>
              <a:buFont typeface="Arial"/>
              <a:buNone/>
              <a:defRPr sz="1800"/>
            </a:lvl3pPr>
            <a:lvl4pPr lvl="3" rtl="0">
              <a:spcBef>
                <a:spcPts val="0"/>
              </a:spcBef>
              <a:spcAft>
                <a:spcPts val="0"/>
              </a:spcAft>
              <a:buSzPts val="1800"/>
              <a:buFont typeface="Arial"/>
              <a:buNone/>
              <a:defRPr sz="1800"/>
            </a:lvl4pPr>
            <a:lvl5pPr lvl="4" rtl="0">
              <a:spcBef>
                <a:spcPts val="0"/>
              </a:spcBef>
              <a:spcAft>
                <a:spcPts val="0"/>
              </a:spcAft>
              <a:buSzPts val="1800"/>
              <a:buFont typeface="Arial"/>
              <a:buNone/>
              <a:defRPr sz="1800"/>
            </a:lvl5pPr>
            <a:lvl6pPr lvl="5" rtl="0">
              <a:spcBef>
                <a:spcPts val="0"/>
              </a:spcBef>
              <a:spcAft>
                <a:spcPts val="0"/>
              </a:spcAft>
              <a:buSzPts val="1800"/>
              <a:buFont typeface="Arial"/>
              <a:buNone/>
              <a:defRPr sz="1800"/>
            </a:lvl6pPr>
            <a:lvl7pPr lvl="6" rtl="0">
              <a:spcBef>
                <a:spcPts val="0"/>
              </a:spcBef>
              <a:spcAft>
                <a:spcPts val="0"/>
              </a:spcAft>
              <a:buSzPts val="1800"/>
              <a:buFont typeface="Arial"/>
              <a:buNone/>
              <a:defRPr sz="1800"/>
            </a:lvl7pPr>
            <a:lvl8pPr lvl="7" rtl="0">
              <a:spcBef>
                <a:spcPts val="0"/>
              </a:spcBef>
              <a:spcAft>
                <a:spcPts val="0"/>
              </a:spcAft>
              <a:buSzPts val="1800"/>
              <a:buFont typeface="Arial"/>
              <a:buNone/>
              <a:defRPr sz="1800"/>
            </a:lvl8pPr>
            <a:lvl9pPr lvl="8" rtl="0">
              <a:spcBef>
                <a:spcPts val="0"/>
              </a:spcBef>
              <a:spcAft>
                <a:spcPts val="0"/>
              </a:spcAft>
              <a:buSzPts val="1800"/>
              <a:buFont typeface="Arial"/>
              <a:buNone/>
              <a:defRPr sz="1800"/>
            </a:lvl9pPr>
          </a:lstStyle>
          <a:p>
            <a:endParaRPr/>
          </a:p>
        </p:txBody>
      </p:sp>
      <p:sp>
        <p:nvSpPr>
          <p:cNvPr id="1230" name="Google Shape;1230;p125"/>
          <p:cNvSpPr txBox="1">
            <a:spLocks noGrp="1"/>
          </p:cNvSpPr>
          <p:nvPr>
            <p:ph type="body" idx="1"/>
          </p:nvPr>
        </p:nvSpPr>
        <p:spPr>
          <a:xfrm>
            <a:off x="309562" y="1784519"/>
            <a:ext cx="3925500" cy="8619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600"/>
              </a:spcBef>
              <a:spcAft>
                <a:spcPts val="0"/>
              </a:spcAft>
              <a:buClr>
                <a:schemeClr val="lt2"/>
              </a:buClr>
              <a:buSzPts val="1400"/>
              <a:buFont typeface="Arial"/>
              <a:buNone/>
              <a:defRPr sz="1400" b="0" i="0" u="none" strike="noStrike" cap="none">
                <a:solidFill>
                  <a:schemeClr val="lt2"/>
                </a:solidFill>
                <a:latin typeface="Georgia"/>
                <a:ea typeface="Georgia"/>
                <a:cs typeface="Georgia"/>
                <a:sym typeface="Georgia"/>
              </a:defRPr>
            </a:lvl1pPr>
            <a:lvl2pPr marL="914400" marR="0" lvl="1" indent="-292100" algn="l" rtl="0">
              <a:lnSpc>
                <a:spcPct val="100000"/>
              </a:lnSpc>
              <a:spcBef>
                <a:spcPts val="200"/>
              </a:spcBef>
              <a:spcAft>
                <a:spcPts val="0"/>
              </a:spcAft>
              <a:buClr>
                <a:schemeClr val="lt2"/>
              </a:buClr>
              <a:buSzPts val="1000"/>
              <a:buFont typeface="Noto Sans Symbols"/>
              <a:buChar char="▪"/>
              <a:defRPr sz="1000" b="0" i="0" u="none" strike="noStrike" cap="none">
                <a:solidFill>
                  <a:schemeClr val="lt2"/>
                </a:solidFill>
                <a:latin typeface="Arial"/>
                <a:ea typeface="Arial"/>
                <a:cs typeface="Arial"/>
                <a:sym typeface="Arial"/>
              </a:defRPr>
            </a:lvl2pPr>
            <a:lvl3pPr marL="1371600" marR="0" lvl="2" indent="-285750" algn="l" rtl="0">
              <a:lnSpc>
                <a:spcPct val="100000"/>
              </a:lnSpc>
              <a:spcBef>
                <a:spcPts val="180"/>
              </a:spcBef>
              <a:spcAft>
                <a:spcPts val="0"/>
              </a:spcAft>
              <a:buClr>
                <a:schemeClr val="lt2"/>
              </a:buClr>
              <a:buSzPts val="900"/>
              <a:buFont typeface="Arial"/>
              <a:buChar char="–"/>
              <a:defRPr sz="900" b="0" i="0" u="none" strike="noStrike" cap="none">
                <a:solidFill>
                  <a:schemeClr val="lt2"/>
                </a:solidFill>
                <a:latin typeface="Arial"/>
                <a:ea typeface="Arial"/>
                <a:cs typeface="Arial"/>
                <a:sym typeface="Arial"/>
              </a:defRPr>
            </a:lvl3pPr>
            <a:lvl4pPr marL="1828800" marR="0" lvl="3" indent="-279400" algn="l" rtl="0">
              <a:lnSpc>
                <a:spcPct val="100000"/>
              </a:lnSpc>
              <a:spcBef>
                <a:spcPts val="160"/>
              </a:spcBef>
              <a:spcAft>
                <a:spcPts val="0"/>
              </a:spcAft>
              <a:buClr>
                <a:schemeClr val="lt2"/>
              </a:buClr>
              <a:buSzPts val="800"/>
              <a:buFont typeface="Arial"/>
              <a:buChar char="•"/>
              <a:defRPr sz="800" b="0" i="0" u="none" strike="noStrike" cap="none">
                <a:solidFill>
                  <a:schemeClr val="lt2"/>
                </a:solidFill>
                <a:latin typeface="Arial"/>
                <a:ea typeface="Arial"/>
                <a:cs typeface="Arial"/>
                <a:sym typeface="Arial"/>
              </a:defRPr>
            </a:lvl4pPr>
            <a:lvl5pPr marL="2286000" marR="0" lvl="4" indent="-273050" algn="l" rtl="0">
              <a:lnSpc>
                <a:spcPct val="100000"/>
              </a:lnSpc>
              <a:spcBef>
                <a:spcPts val="140"/>
              </a:spcBef>
              <a:spcAft>
                <a:spcPts val="0"/>
              </a:spcAft>
              <a:buClr>
                <a:schemeClr val="lt2"/>
              </a:buClr>
              <a:buSzPts val="700"/>
              <a:buFont typeface="Arial"/>
              <a:buChar char="–"/>
              <a:defRPr sz="700" b="0" i="0" u="none" strike="noStrike" cap="none">
                <a:solidFill>
                  <a:schemeClr val="lt2"/>
                </a:solidFill>
                <a:latin typeface="Arial"/>
                <a:ea typeface="Arial"/>
                <a:cs typeface="Arial"/>
                <a:sym typeface="Arial"/>
              </a:defRPr>
            </a:lvl5pPr>
            <a:lvl6pPr marL="2743200" marR="0" lvl="5"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6pPr>
            <a:lvl7pPr marL="3200400" marR="0" lvl="6"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7pPr>
            <a:lvl8pPr marL="3657600" marR="0" lvl="7"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8pPr>
            <a:lvl9pPr marL="4114800" marR="0" lvl="8"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9pPr>
          </a:lstStyle>
          <a:p>
            <a:endParaRPr/>
          </a:p>
        </p:txBody>
      </p:sp>
      <p:sp>
        <p:nvSpPr>
          <p:cNvPr id="1231" name="Google Shape;1231;p125"/>
          <p:cNvSpPr txBox="1">
            <a:spLocks noGrp="1"/>
          </p:cNvSpPr>
          <p:nvPr>
            <p:ph type="body" idx="2"/>
          </p:nvPr>
        </p:nvSpPr>
        <p:spPr>
          <a:xfrm>
            <a:off x="4899402" y="1300696"/>
            <a:ext cx="3927000" cy="338700"/>
          </a:xfrm>
          <a:prstGeom prst="rect">
            <a:avLst/>
          </a:prstGeom>
          <a:noFill/>
          <a:ln>
            <a:noFill/>
          </a:ln>
        </p:spPr>
        <p:txBody>
          <a:bodyPr spcFirstLastPara="1" wrap="square" lIns="91425" tIns="91425" rIns="91425" bIns="91425" anchor="b" anchorCtr="0">
            <a:noAutofit/>
          </a:bodyPr>
          <a:lstStyle>
            <a:lvl1pPr marL="457200" marR="0" lvl="0" indent="-228600" algn="l" rtl="0">
              <a:lnSpc>
                <a:spcPct val="110000"/>
              </a:lnSpc>
              <a:spcBef>
                <a:spcPts val="1800"/>
              </a:spcBef>
              <a:spcAft>
                <a:spcPts val="0"/>
              </a:spcAft>
              <a:buClr>
                <a:schemeClr val="lt2"/>
              </a:buClr>
              <a:buSzPts val="2000"/>
              <a:buFont typeface="Arial"/>
              <a:buNone/>
              <a:defRPr sz="2000" b="0" i="0" u="none" strike="noStrike" cap="none">
                <a:solidFill>
                  <a:schemeClr val="lt2"/>
                </a:solidFill>
                <a:latin typeface="Georgia"/>
                <a:ea typeface="Georgia"/>
                <a:cs typeface="Georgia"/>
                <a:sym typeface="Georgia"/>
              </a:defRPr>
            </a:lvl1pPr>
            <a:lvl2pPr marL="914400" marR="0" lvl="1" indent="-228600" algn="l" rtl="0">
              <a:lnSpc>
                <a:spcPct val="100000"/>
              </a:lnSpc>
              <a:spcBef>
                <a:spcPts val="400"/>
              </a:spcBef>
              <a:spcAft>
                <a:spcPts val="0"/>
              </a:spcAft>
              <a:buClr>
                <a:schemeClr val="lt2"/>
              </a:buClr>
              <a:buSzPts val="2000"/>
              <a:buFont typeface="Noto Sans Symbols"/>
              <a:buNone/>
              <a:defRPr sz="2000" b="1" i="0" u="none" strike="noStrike" cap="none">
                <a:solidFill>
                  <a:schemeClr val="lt2"/>
                </a:solidFill>
                <a:latin typeface="Arial"/>
                <a:ea typeface="Arial"/>
                <a:cs typeface="Arial"/>
                <a:sym typeface="Arial"/>
              </a:defRPr>
            </a:lvl2pPr>
            <a:lvl3pPr marL="1371600" marR="0" lvl="2" indent="-228600" algn="l" rtl="0">
              <a:lnSpc>
                <a:spcPct val="100000"/>
              </a:lnSpc>
              <a:spcBef>
                <a:spcPts val="360"/>
              </a:spcBef>
              <a:spcAft>
                <a:spcPts val="0"/>
              </a:spcAft>
              <a:buClr>
                <a:schemeClr val="lt2"/>
              </a:buClr>
              <a:buSzPts val="1800"/>
              <a:buFont typeface="Arial"/>
              <a:buNone/>
              <a:defRPr sz="1800" b="1" i="0" u="none" strike="noStrike" cap="none">
                <a:solidFill>
                  <a:schemeClr val="lt2"/>
                </a:solidFill>
                <a:latin typeface="Arial"/>
                <a:ea typeface="Arial"/>
                <a:cs typeface="Arial"/>
                <a:sym typeface="Arial"/>
              </a:defRPr>
            </a:lvl3pPr>
            <a:lvl4pPr marL="1828800" marR="0" lvl="3" indent="-228600" algn="l" rtl="0">
              <a:lnSpc>
                <a:spcPct val="100000"/>
              </a:lnSpc>
              <a:spcBef>
                <a:spcPts val="320"/>
              </a:spcBef>
              <a:spcAft>
                <a:spcPts val="0"/>
              </a:spcAft>
              <a:buClr>
                <a:schemeClr val="lt2"/>
              </a:buClr>
              <a:buSzPts val="1600"/>
              <a:buFont typeface="Arial"/>
              <a:buNone/>
              <a:defRPr sz="1600" b="1" i="0" u="none" strike="noStrike" cap="none">
                <a:solidFill>
                  <a:schemeClr val="lt2"/>
                </a:solidFill>
                <a:latin typeface="Arial"/>
                <a:ea typeface="Arial"/>
                <a:cs typeface="Arial"/>
                <a:sym typeface="Arial"/>
              </a:defRPr>
            </a:lvl4pPr>
            <a:lvl5pPr marL="2286000" marR="0" lvl="4" indent="-228600" algn="l" rtl="0">
              <a:lnSpc>
                <a:spcPct val="100000"/>
              </a:lnSpc>
              <a:spcBef>
                <a:spcPts val="320"/>
              </a:spcBef>
              <a:spcAft>
                <a:spcPts val="0"/>
              </a:spcAft>
              <a:buClr>
                <a:schemeClr val="lt2"/>
              </a:buClr>
              <a:buSzPts val="1600"/>
              <a:buFont typeface="Arial"/>
              <a:buNone/>
              <a:defRPr sz="1600" b="1" i="0" u="none" strike="noStrike" cap="none">
                <a:solidFill>
                  <a:schemeClr val="lt2"/>
                </a:solidFill>
                <a:latin typeface="Arial"/>
                <a:ea typeface="Arial"/>
                <a:cs typeface="Arial"/>
                <a:sym typeface="Arial"/>
              </a:defRPr>
            </a:lvl5pPr>
            <a:lvl6pPr marL="2743200" marR="0" lvl="5"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6pPr>
            <a:lvl7pPr marL="3200400" marR="0" lvl="6"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7pPr>
            <a:lvl8pPr marL="3657600" marR="0" lvl="7"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8pPr>
            <a:lvl9pPr marL="4114800" marR="0" lvl="8"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9pPr>
          </a:lstStyle>
          <a:p>
            <a:endParaRPr/>
          </a:p>
        </p:txBody>
      </p:sp>
      <p:sp>
        <p:nvSpPr>
          <p:cNvPr id="1232" name="Google Shape;1232;p125"/>
          <p:cNvSpPr txBox="1">
            <a:spLocks noGrp="1"/>
          </p:cNvSpPr>
          <p:nvPr>
            <p:ph type="body" idx="3"/>
          </p:nvPr>
        </p:nvSpPr>
        <p:spPr>
          <a:xfrm>
            <a:off x="4899402" y="1789281"/>
            <a:ext cx="3927000" cy="8433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280"/>
              </a:spcBef>
              <a:spcAft>
                <a:spcPts val="0"/>
              </a:spcAft>
              <a:buClr>
                <a:schemeClr val="lt2"/>
              </a:buClr>
              <a:buSzPts val="1400"/>
              <a:buFont typeface="Arial"/>
              <a:buNone/>
              <a:defRPr sz="1400" b="0" i="0" u="none" strike="noStrike" cap="none">
                <a:solidFill>
                  <a:schemeClr val="lt2"/>
                </a:solidFill>
                <a:latin typeface="Georgia"/>
                <a:ea typeface="Georgia"/>
                <a:cs typeface="Georgia"/>
                <a:sym typeface="Georgia"/>
              </a:defRPr>
            </a:lvl1pPr>
            <a:lvl2pPr marL="914400" marR="0" lvl="1" indent="-292100" algn="l" rtl="0">
              <a:lnSpc>
                <a:spcPct val="100000"/>
              </a:lnSpc>
              <a:spcBef>
                <a:spcPts val="200"/>
              </a:spcBef>
              <a:spcAft>
                <a:spcPts val="0"/>
              </a:spcAft>
              <a:buClr>
                <a:schemeClr val="lt2"/>
              </a:buClr>
              <a:buSzPts val="1000"/>
              <a:buFont typeface="Noto Sans Symbols"/>
              <a:buChar char="▪"/>
              <a:defRPr sz="1000" b="0" i="0" u="none" strike="noStrike" cap="none">
                <a:solidFill>
                  <a:schemeClr val="lt2"/>
                </a:solidFill>
                <a:latin typeface="Arial"/>
                <a:ea typeface="Arial"/>
                <a:cs typeface="Arial"/>
                <a:sym typeface="Arial"/>
              </a:defRPr>
            </a:lvl2pPr>
            <a:lvl3pPr marL="1371600" marR="0" lvl="2" indent="-285750" algn="l" rtl="0">
              <a:lnSpc>
                <a:spcPct val="100000"/>
              </a:lnSpc>
              <a:spcBef>
                <a:spcPts val="180"/>
              </a:spcBef>
              <a:spcAft>
                <a:spcPts val="0"/>
              </a:spcAft>
              <a:buClr>
                <a:schemeClr val="lt2"/>
              </a:buClr>
              <a:buSzPts val="900"/>
              <a:buFont typeface="Arial"/>
              <a:buChar char="–"/>
              <a:defRPr sz="900" b="0" i="0" u="none" strike="noStrike" cap="none">
                <a:solidFill>
                  <a:schemeClr val="lt2"/>
                </a:solidFill>
                <a:latin typeface="Arial"/>
                <a:ea typeface="Arial"/>
                <a:cs typeface="Arial"/>
                <a:sym typeface="Arial"/>
              </a:defRPr>
            </a:lvl3pPr>
            <a:lvl4pPr marL="1828800" marR="0" lvl="3" indent="-279400" algn="l" rtl="0">
              <a:lnSpc>
                <a:spcPct val="100000"/>
              </a:lnSpc>
              <a:spcBef>
                <a:spcPts val="160"/>
              </a:spcBef>
              <a:spcAft>
                <a:spcPts val="0"/>
              </a:spcAft>
              <a:buClr>
                <a:schemeClr val="lt2"/>
              </a:buClr>
              <a:buSzPts val="800"/>
              <a:buFont typeface="Arial"/>
              <a:buChar char="•"/>
              <a:defRPr sz="800" b="0" i="0" u="none" strike="noStrike" cap="none">
                <a:solidFill>
                  <a:schemeClr val="lt2"/>
                </a:solidFill>
                <a:latin typeface="Arial"/>
                <a:ea typeface="Arial"/>
                <a:cs typeface="Arial"/>
                <a:sym typeface="Arial"/>
              </a:defRPr>
            </a:lvl4pPr>
            <a:lvl5pPr marL="2286000" marR="0" lvl="4" indent="-273050" algn="l" rtl="0">
              <a:lnSpc>
                <a:spcPct val="100000"/>
              </a:lnSpc>
              <a:spcBef>
                <a:spcPts val="140"/>
              </a:spcBef>
              <a:spcAft>
                <a:spcPts val="0"/>
              </a:spcAft>
              <a:buClr>
                <a:schemeClr val="lt2"/>
              </a:buClr>
              <a:buSzPts val="700"/>
              <a:buFont typeface="Arial"/>
              <a:buChar char="–"/>
              <a:defRPr sz="700" b="0" i="0" u="none" strike="noStrike" cap="none">
                <a:solidFill>
                  <a:schemeClr val="lt2"/>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233" name="Google Shape;1233;p125"/>
          <p:cNvSpPr txBox="1">
            <a:spLocks noGrp="1"/>
          </p:cNvSpPr>
          <p:nvPr>
            <p:ph type="dt" idx="10"/>
          </p:nvPr>
        </p:nvSpPr>
        <p:spPr>
          <a:xfrm>
            <a:off x="424070" y="5276020"/>
            <a:ext cx="2133600" cy="273900"/>
          </a:xfrm>
          <a:prstGeom prst="rect">
            <a:avLst/>
          </a:prstGeom>
          <a:noFill/>
          <a:ln>
            <a:noFill/>
          </a:ln>
        </p:spPr>
        <p:txBody>
          <a:bodyPr spcFirstLastPara="1" wrap="square" lIns="91425" tIns="91425" rIns="91425" bIns="91425" anchor="ctr" anchorCtr="0">
            <a:noAutofit/>
          </a:bodyPr>
          <a:lstStyle>
            <a:lvl1pPr marR="0" lvl="0" algn="l" rtl="0">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9pPr>
          </a:lstStyle>
          <a:p>
            <a:endParaRPr/>
          </a:p>
        </p:txBody>
      </p:sp>
      <p:sp>
        <p:nvSpPr>
          <p:cNvPr id="1234" name="Google Shape;1234;p125"/>
          <p:cNvSpPr txBox="1">
            <a:spLocks noGrp="1"/>
          </p:cNvSpPr>
          <p:nvPr>
            <p:ph type="ftr" idx="11"/>
          </p:nvPr>
        </p:nvSpPr>
        <p:spPr>
          <a:xfrm>
            <a:off x="311944" y="4901878"/>
            <a:ext cx="2895600" cy="92400"/>
          </a:xfrm>
          <a:prstGeom prst="rect">
            <a:avLst/>
          </a:prstGeom>
          <a:noFill/>
          <a:ln>
            <a:noFill/>
          </a:ln>
        </p:spPr>
        <p:txBody>
          <a:bodyPr spcFirstLastPara="1" wrap="square" lIns="91425" tIns="91425" rIns="91425" bIns="91425" anchor="ctr" anchorCtr="0">
            <a:noAutofit/>
          </a:bodyPr>
          <a:lstStyle>
            <a:lvl1pPr marR="0" lvl="0" algn="l" rtl="0">
              <a:lnSpc>
                <a:spcPct val="100000"/>
              </a:lnSpc>
              <a:spcBef>
                <a:spcPts val="0"/>
              </a:spcBef>
              <a:spcAft>
                <a:spcPts val="0"/>
              </a:spcAft>
              <a:buClr>
                <a:schemeClr val="lt2"/>
              </a:buClr>
              <a:buSzPts val="600"/>
              <a:buFont typeface="Arial"/>
              <a:buNone/>
              <a:defRPr sz="600" b="0" i="0" u="none" strike="noStrike" cap="none">
                <a:solidFill>
                  <a:schemeClr val="lt2"/>
                </a:solidFill>
                <a:latin typeface="Arial"/>
                <a:ea typeface="Arial"/>
                <a:cs typeface="Arial"/>
                <a:sym typeface="Arial"/>
              </a:defRPr>
            </a:lvl1pPr>
            <a:lvl2pPr marR="0" lvl="1"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9pPr>
          </a:lstStyle>
          <a:p>
            <a:endParaRPr/>
          </a:p>
        </p:txBody>
      </p:sp>
      <p:sp>
        <p:nvSpPr>
          <p:cNvPr id="1235" name="Google Shape;1235;p125"/>
          <p:cNvSpPr txBox="1">
            <a:spLocks noGrp="1"/>
          </p:cNvSpPr>
          <p:nvPr>
            <p:ph type="sldNum" idx="12"/>
          </p:nvPr>
        </p:nvSpPr>
        <p:spPr>
          <a:xfrm>
            <a:off x="6700838" y="4770007"/>
            <a:ext cx="2133600" cy="123000"/>
          </a:xfrm>
          <a:prstGeom prst="rect">
            <a:avLst/>
          </a:prstGeom>
          <a:noFill/>
          <a:ln>
            <a:noFill/>
          </a:ln>
        </p:spPr>
        <p:txBody>
          <a:bodyPr spcFirstLastPara="1" wrap="square" lIns="0" tIns="0" rIns="0" bIns="0" anchor="ctr" anchorCtr="0">
            <a:noAutofit/>
          </a:bodyPr>
          <a:lstStyle>
            <a:lvl1pPr marL="0" marR="0" lvl="0" indent="0" algn="r" rtl="0">
              <a:lnSpc>
                <a:spcPct val="100000"/>
              </a:lnSpc>
              <a:spcBef>
                <a:spcPts val="0"/>
              </a:spcBef>
              <a:spcAft>
                <a:spcPts val="0"/>
              </a:spcAft>
              <a:buClr>
                <a:schemeClr val="dk1"/>
              </a:buClr>
              <a:buSzPts val="200"/>
              <a:buFont typeface="Arial"/>
              <a:buNone/>
              <a:defRPr sz="800" b="0" i="0" u="none" strike="noStrike" cap="none">
                <a:solidFill>
                  <a:schemeClr val="dk1"/>
                </a:solidFill>
                <a:latin typeface="Arial"/>
                <a:ea typeface="Arial"/>
                <a:cs typeface="Arial"/>
                <a:sym typeface="Arial"/>
              </a:defRPr>
            </a:lvl1pPr>
            <a:lvl2pPr marL="0" marR="0" lvl="1" indent="0" algn="r" rtl="0">
              <a:lnSpc>
                <a:spcPct val="100000"/>
              </a:lnSpc>
              <a:spcBef>
                <a:spcPts val="0"/>
              </a:spcBef>
              <a:spcAft>
                <a:spcPts val="0"/>
              </a:spcAft>
              <a:buClr>
                <a:schemeClr val="dk1"/>
              </a:buClr>
              <a:buSzPts val="200"/>
              <a:buFont typeface="Arial"/>
              <a:buNone/>
              <a:defRPr sz="800" b="0" i="0" u="none" strike="noStrike" cap="none">
                <a:solidFill>
                  <a:schemeClr val="dk1"/>
                </a:solidFill>
                <a:latin typeface="Arial"/>
                <a:ea typeface="Arial"/>
                <a:cs typeface="Arial"/>
                <a:sym typeface="Arial"/>
              </a:defRPr>
            </a:lvl2pPr>
            <a:lvl3pPr marL="0" marR="0" lvl="2" indent="0" algn="r" rtl="0">
              <a:lnSpc>
                <a:spcPct val="100000"/>
              </a:lnSpc>
              <a:spcBef>
                <a:spcPts val="0"/>
              </a:spcBef>
              <a:spcAft>
                <a:spcPts val="0"/>
              </a:spcAft>
              <a:buClr>
                <a:schemeClr val="dk1"/>
              </a:buClr>
              <a:buSzPts val="200"/>
              <a:buFont typeface="Arial"/>
              <a:buNone/>
              <a:defRPr sz="800" b="0" i="0" u="none" strike="noStrike" cap="none">
                <a:solidFill>
                  <a:schemeClr val="dk1"/>
                </a:solidFill>
                <a:latin typeface="Arial"/>
                <a:ea typeface="Arial"/>
                <a:cs typeface="Arial"/>
                <a:sym typeface="Arial"/>
              </a:defRPr>
            </a:lvl3pPr>
            <a:lvl4pPr marL="0" marR="0" lvl="3" indent="0" algn="r" rtl="0">
              <a:lnSpc>
                <a:spcPct val="100000"/>
              </a:lnSpc>
              <a:spcBef>
                <a:spcPts val="0"/>
              </a:spcBef>
              <a:spcAft>
                <a:spcPts val="0"/>
              </a:spcAft>
              <a:buClr>
                <a:schemeClr val="dk1"/>
              </a:buClr>
              <a:buSzPts val="200"/>
              <a:buFont typeface="Arial"/>
              <a:buNone/>
              <a:defRPr sz="800" b="0" i="0" u="none" strike="noStrike" cap="none">
                <a:solidFill>
                  <a:schemeClr val="dk1"/>
                </a:solidFill>
                <a:latin typeface="Arial"/>
                <a:ea typeface="Arial"/>
                <a:cs typeface="Arial"/>
                <a:sym typeface="Arial"/>
              </a:defRPr>
            </a:lvl4pPr>
            <a:lvl5pPr marL="0" marR="0" lvl="4" indent="0" algn="r" rtl="0">
              <a:lnSpc>
                <a:spcPct val="100000"/>
              </a:lnSpc>
              <a:spcBef>
                <a:spcPts val="0"/>
              </a:spcBef>
              <a:spcAft>
                <a:spcPts val="0"/>
              </a:spcAft>
              <a:buClr>
                <a:schemeClr val="dk1"/>
              </a:buClr>
              <a:buSzPts val="200"/>
              <a:buFont typeface="Arial"/>
              <a:buNone/>
              <a:defRPr sz="800" b="0" i="0" u="none" strike="noStrike" cap="none">
                <a:solidFill>
                  <a:schemeClr val="dk1"/>
                </a:solidFill>
                <a:latin typeface="Arial"/>
                <a:ea typeface="Arial"/>
                <a:cs typeface="Arial"/>
                <a:sym typeface="Arial"/>
              </a:defRPr>
            </a:lvl5pPr>
            <a:lvl6pPr marL="0" marR="0" lvl="5" indent="0" algn="r" rtl="0">
              <a:lnSpc>
                <a:spcPct val="100000"/>
              </a:lnSpc>
              <a:spcBef>
                <a:spcPts val="0"/>
              </a:spcBef>
              <a:spcAft>
                <a:spcPts val="0"/>
              </a:spcAft>
              <a:buClr>
                <a:schemeClr val="dk1"/>
              </a:buClr>
              <a:buSzPts val="200"/>
              <a:buFont typeface="Arial"/>
              <a:buNone/>
              <a:defRPr sz="800" b="0" i="0" u="none" strike="noStrike" cap="none">
                <a:solidFill>
                  <a:schemeClr val="dk1"/>
                </a:solidFill>
                <a:latin typeface="Arial"/>
                <a:ea typeface="Arial"/>
                <a:cs typeface="Arial"/>
                <a:sym typeface="Arial"/>
              </a:defRPr>
            </a:lvl6pPr>
            <a:lvl7pPr marL="0" marR="0" lvl="6" indent="0" algn="r" rtl="0">
              <a:lnSpc>
                <a:spcPct val="100000"/>
              </a:lnSpc>
              <a:spcBef>
                <a:spcPts val="0"/>
              </a:spcBef>
              <a:spcAft>
                <a:spcPts val="0"/>
              </a:spcAft>
              <a:buClr>
                <a:schemeClr val="dk1"/>
              </a:buClr>
              <a:buSzPts val="200"/>
              <a:buFont typeface="Arial"/>
              <a:buNone/>
              <a:defRPr sz="800" b="0" i="0" u="none" strike="noStrike" cap="none">
                <a:solidFill>
                  <a:schemeClr val="dk1"/>
                </a:solidFill>
                <a:latin typeface="Arial"/>
                <a:ea typeface="Arial"/>
                <a:cs typeface="Arial"/>
                <a:sym typeface="Arial"/>
              </a:defRPr>
            </a:lvl7pPr>
            <a:lvl8pPr marL="0" marR="0" lvl="7" indent="0" algn="r" rtl="0">
              <a:lnSpc>
                <a:spcPct val="100000"/>
              </a:lnSpc>
              <a:spcBef>
                <a:spcPts val="0"/>
              </a:spcBef>
              <a:spcAft>
                <a:spcPts val="0"/>
              </a:spcAft>
              <a:buClr>
                <a:schemeClr val="dk1"/>
              </a:buClr>
              <a:buSzPts val="200"/>
              <a:buFont typeface="Arial"/>
              <a:buNone/>
              <a:defRPr sz="800" b="0" i="0" u="none" strike="noStrike" cap="none">
                <a:solidFill>
                  <a:schemeClr val="dk1"/>
                </a:solidFill>
                <a:latin typeface="Arial"/>
                <a:ea typeface="Arial"/>
                <a:cs typeface="Arial"/>
                <a:sym typeface="Arial"/>
              </a:defRPr>
            </a:lvl8pPr>
            <a:lvl9pPr marL="0" marR="0" lvl="8" indent="0" algn="r" rtl="0">
              <a:lnSpc>
                <a:spcPct val="100000"/>
              </a:lnSpc>
              <a:spcBef>
                <a:spcPts val="0"/>
              </a:spcBef>
              <a:spcAft>
                <a:spcPts val="0"/>
              </a:spcAft>
              <a:buClr>
                <a:schemeClr val="dk1"/>
              </a:buClr>
              <a:buSzPts val="200"/>
              <a:buFont typeface="Arial"/>
              <a:buNone/>
              <a:defRPr sz="8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1236" name="Google Shape;1236;p125"/>
          <p:cNvSpPr txBox="1">
            <a:spLocks noGrp="1"/>
          </p:cNvSpPr>
          <p:nvPr>
            <p:ph type="body" idx="4"/>
          </p:nvPr>
        </p:nvSpPr>
        <p:spPr>
          <a:xfrm>
            <a:off x="314325" y="1300696"/>
            <a:ext cx="3927000" cy="338700"/>
          </a:xfrm>
          <a:prstGeom prst="rect">
            <a:avLst/>
          </a:prstGeom>
          <a:noFill/>
          <a:ln>
            <a:noFill/>
          </a:ln>
        </p:spPr>
        <p:txBody>
          <a:bodyPr spcFirstLastPara="1" wrap="square" lIns="91425" tIns="91425" rIns="91425" bIns="91425" anchor="b" anchorCtr="0">
            <a:noAutofit/>
          </a:bodyPr>
          <a:lstStyle>
            <a:lvl1pPr marL="457200" marR="0" lvl="0" indent="-228600" algn="l" rtl="0">
              <a:lnSpc>
                <a:spcPct val="110000"/>
              </a:lnSpc>
              <a:spcBef>
                <a:spcPts val="1800"/>
              </a:spcBef>
              <a:spcAft>
                <a:spcPts val="0"/>
              </a:spcAft>
              <a:buClr>
                <a:schemeClr val="lt2"/>
              </a:buClr>
              <a:buSzPts val="2000"/>
              <a:buFont typeface="Arial"/>
              <a:buNone/>
              <a:defRPr sz="2000" b="0" i="0" u="none" strike="noStrike" cap="none">
                <a:solidFill>
                  <a:schemeClr val="lt2"/>
                </a:solidFill>
                <a:latin typeface="Georgia"/>
                <a:ea typeface="Georgia"/>
                <a:cs typeface="Georgia"/>
                <a:sym typeface="Georgia"/>
              </a:defRPr>
            </a:lvl1pPr>
            <a:lvl2pPr marL="914400" marR="0" lvl="1" indent="-228600" algn="l" rtl="0">
              <a:lnSpc>
                <a:spcPct val="100000"/>
              </a:lnSpc>
              <a:spcBef>
                <a:spcPts val="400"/>
              </a:spcBef>
              <a:spcAft>
                <a:spcPts val="0"/>
              </a:spcAft>
              <a:buClr>
                <a:schemeClr val="lt2"/>
              </a:buClr>
              <a:buSzPts val="2000"/>
              <a:buFont typeface="Noto Sans Symbols"/>
              <a:buNone/>
              <a:defRPr sz="2000" b="1" i="0" u="none" strike="noStrike" cap="none">
                <a:solidFill>
                  <a:schemeClr val="lt2"/>
                </a:solidFill>
                <a:latin typeface="Arial"/>
                <a:ea typeface="Arial"/>
                <a:cs typeface="Arial"/>
                <a:sym typeface="Arial"/>
              </a:defRPr>
            </a:lvl2pPr>
            <a:lvl3pPr marL="1371600" marR="0" lvl="2" indent="-228600" algn="l" rtl="0">
              <a:lnSpc>
                <a:spcPct val="100000"/>
              </a:lnSpc>
              <a:spcBef>
                <a:spcPts val="360"/>
              </a:spcBef>
              <a:spcAft>
                <a:spcPts val="0"/>
              </a:spcAft>
              <a:buClr>
                <a:schemeClr val="lt2"/>
              </a:buClr>
              <a:buSzPts val="1800"/>
              <a:buFont typeface="Arial"/>
              <a:buNone/>
              <a:defRPr sz="1800" b="1" i="0" u="none" strike="noStrike" cap="none">
                <a:solidFill>
                  <a:schemeClr val="lt2"/>
                </a:solidFill>
                <a:latin typeface="Arial"/>
                <a:ea typeface="Arial"/>
                <a:cs typeface="Arial"/>
                <a:sym typeface="Arial"/>
              </a:defRPr>
            </a:lvl3pPr>
            <a:lvl4pPr marL="1828800" marR="0" lvl="3" indent="-228600" algn="l" rtl="0">
              <a:lnSpc>
                <a:spcPct val="100000"/>
              </a:lnSpc>
              <a:spcBef>
                <a:spcPts val="320"/>
              </a:spcBef>
              <a:spcAft>
                <a:spcPts val="0"/>
              </a:spcAft>
              <a:buClr>
                <a:schemeClr val="lt2"/>
              </a:buClr>
              <a:buSzPts val="1600"/>
              <a:buFont typeface="Arial"/>
              <a:buNone/>
              <a:defRPr sz="1600" b="1" i="0" u="none" strike="noStrike" cap="none">
                <a:solidFill>
                  <a:schemeClr val="lt2"/>
                </a:solidFill>
                <a:latin typeface="Arial"/>
                <a:ea typeface="Arial"/>
                <a:cs typeface="Arial"/>
                <a:sym typeface="Arial"/>
              </a:defRPr>
            </a:lvl4pPr>
            <a:lvl5pPr marL="2286000" marR="0" lvl="4" indent="-228600" algn="l" rtl="0">
              <a:lnSpc>
                <a:spcPct val="100000"/>
              </a:lnSpc>
              <a:spcBef>
                <a:spcPts val="320"/>
              </a:spcBef>
              <a:spcAft>
                <a:spcPts val="0"/>
              </a:spcAft>
              <a:buClr>
                <a:schemeClr val="lt2"/>
              </a:buClr>
              <a:buSzPts val="1600"/>
              <a:buFont typeface="Arial"/>
              <a:buNone/>
              <a:defRPr sz="1600" b="1" i="0" u="none" strike="noStrike" cap="none">
                <a:solidFill>
                  <a:schemeClr val="lt2"/>
                </a:solidFill>
                <a:latin typeface="Arial"/>
                <a:ea typeface="Arial"/>
                <a:cs typeface="Arial"/>
                <a:sym typeface="Arial"/>
              </a:defRPr>
            </a:lvl5pPr>
            <a:lvl6pPr marL="2743200" marR="0" lvl="5"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6pPr>
            <a:lvl7pPr marL="3200400" marR="0" lvl="6"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7pPr>
            <a:lvl8pPr marL="3657600" marR="0" lvl="7"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8pPr>
            <a:lvl9pPr marL="4114800" marR="0" lvl="8"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matchingName="Title Slide">
  <p:cSld name="Title Slide">
    <p:bg>
      <p:bgPr>
        <a:solidFill>
          <a:schemeClr val="dk2"/>
        </a:solidFill>
        <a:effectLst/>
      </p:bgPr>
    </p:bg>
    <p:spTree>
      <p:nvGrpSpPr>
        <p:cNvPr id="1" name="Shape 58"/>
        <p:cNvGrpSpPr/>
        <p:nvPr/>
      </p:nvGrpSpPr>
      <p:grpSpPr>
        <a:xfrm>
          <a:off x="0" y="0"/>
          <a:ext cx="0" cy="0"/>
          <a:chOff x="0" y="0"/>
          <a:chExt cx="0" cy="0"/>
        </a:xfrm>
      </p:grpSpPr>
      <p:sp>
        <p:nvSpPr>
          <p:cNvPr id="59" name="Google Shape;59;p14"/>
          <p:cNvSpPr txBox="1">
            <a:spLocks noGrp="1"/>
          </p:cNvSpPr>
          <p:nvPr>
            <p:ph type="ctrTitle"/>
          </p:nvPr>
        </p:nvSpPr>
        <p:spPr>
          <a:xfrm>
            <a:off x="308215" y="2032598"/>
            <a:ext cx="4263900" cy="886500"/>
          </a:xfrm>
          <a:prstGeom prst="rect">
            <a:avLst/>
          </a:prstGeom>
          <a:noFill/>
          <a:ln>
            <a:noFill/>
          </a:ln>
        </p:spPr>
        <p:txBody>
          <a:bodyPr spcFirstLastPara="1" wrap="square" lIns="91425" tIns="91425" rIns="91425" bIns="91425" anchor="t" anchorCtr="0">
            <a:noAutofit/>
          </a:bodyPr>
          <a:lstStyle>
            <a:lvl1pPr marL="0" marR="0" lvl="0" indent="0" algn="l" rtl="0">
              <a:lnSpc>
                <a:spcPct val="90000"/>
              </a:lnSpc>
              <a:spcBef>
                <a:spcPts val="600"/>
              </a:spcBef>
              <a:spcAft>
                <a:spcPts val="0"/>
              </a:spcAft>
              <a:buClr>
                <a:schemeClr val="dk1"/>
              </a:buClr>
              <a:buSzPts val="1400"/>
              <a:buFont typeface="Georgia"/>
              <a:buNone/>
              <a:defRPr sz="3200" b="0" i="0" u="none" strike="noStrike" cap="none">
                <a:solidFill>
                  <a:schemeClr val="dk1"/>
                </a:solidFill>
                <a:latin typeface="Georgia"/>
                <a:ea typeface="Georgia"/>
                <a:cs typeface="Georgia"/>
                <a:sym typeface="Georgia"/>
              </a:defRPr>
            </a:lvl1pPr>
            <a:lvl2pPr lvl="1" indent="0" rtl="0">
              <a:spcBef>
                <a:spcPts val="0"/>
              </a:spcBef>
              <a:spcAft>
                <a:spcPts val="0"/>
              </a:spcAft>
              <a:buSzPts val="1400"/>
              <a:buNone/>
              <a:defRPr sz="1800"/>
            </a:lvl2pPr>
            <a:lvl3pPr lvl="2" indent="0" rtl="0">
              <a:spcBef>
                <a:spcPts val="0"/>
              </a:spcBef>
              <a:spcAft>
                <a:spcPts val="0"/>
              </a:spcAft>
              <a:buSzPts val="1400"/>
              <a:buNone/>
              <a:defRPr sz="1800"/>
            </a:lvl3pPr>
            <a:lvl4pPr lvl="3" indent="0" rtl="0">
              <a:spcBef>
                <a:spcPts val="0"/>
              </a:spcBef>
              <a:spcAft>
                <a:spcPts val="0"/>
              </a:spcAft>
              <a:buSzPts val="1400"/>
              <a:buNone/>
              <a:defRPr sz="1800"/>
            </a:lvl4pPr>
            <a:lvl5pPr lvl="4" indent="0" rtl="0">
              <a:spcBef>
                <a:spcPts val="0"/>
              </a:spcBef>
              <a:spcAft>
                <a:spcPts val="0"/>
              </a:spcAft>
              <a:buSzPts val="1400"/>
              <a:buNone/>
              <a:defRPr sz="1800"/>
            </a:lvl5pPr>
            <a:lvl6pPr lvl="5" indent="0" rtl="0">
              <a:spcBef>
                <a:spcPts val="0"/>
              </a:spcBef>
              <a:spcAft>
                <a:spcPts val="0"/>
              </a:spcAft>
              <a:buSzPts val="1400"/>
              <a:buNone/>
              <a:defRPr sz="1800"/>
            </a:lvl6pPr>
            <a:lvl7pPr lvl="6" indent="0" rtl="0">
              <a:spcBef>
                <a:spcPts val="0"/>
              </a:spcBef>
              <a:spcAft>
                <a:spcPts val="0"/>
              </a:spcAft>
              <a:buSzPts val="1400"/>
              <a:buNone/>
              <a:defRPr sz="1800"/>
            </a:lvl7pPr>
            <a:lvl8pPr lvl="7" indent="0" rtl="0">
              <a:spcBef>
                <a:spcPts val="0"/>
              </a:spcBef>
              <a:spcAft>
                <a:spcPts val="0"/>
              </a:spcAft>
              <a:buSzPts val="1400"/>
              <a:buNone/>
              <a:defRPr sz="1800"/>
            </a:lvl8pPr>
            <a:lvl9pPr lvl="8" indent="0" rtl="0">
              <a:spcBef>
                <a:spcPts val="0"/>
              </a:spcBef>
              <a:spcAft>
                <a:spcPts val="0"/>
              </a:spcAft>
              <a:buSzPts val="1400"/>
              <a:buNone/>
              <a:defRPr sz="1800"/>
            </a:lvl9pPr>
          </a:lstStyle>
          <a:p>
            <a:endParaRPr/>
          </a:p>
        </p:txBody>
      </p:sp>
      <p:sp>
        <p:nvSpPr>
          <p:cNvPr id="60" name="Google Shape;60;p14"/>
          <p:cNvSpPr txBox="1">
            <a:spLocks noGrp="1"/>
          </p:cNvSpPr>
          <p:nvPr>
            <p:ph type="subTitle" idx="1"/>
          </p:nvPr>
        </p:nvSpPr>
        <p:spPr>
          <a:xfrm>
            <a:off x="308215" y="1129219"/>
            <a:ext cx="4257300" cy="886500"/>
          </a:xfrm>
          <a:prstGeom prst="rect">
            <a:avLst/>
          </a:prstGeom>
          <a:noFill/>
          <a:ln>
            <a:noFill/>
          </a:ln>
        </p:spPr>
        <p:txBody>
          <a:bodyPr spcFirstLastPara="1" wrap="square" lIns="91425" tIns="91425" rIns="91425" bIns="91425" anchor="b" anchorCtr="0">
            <a:noAutofit/>
          </a:bodyPr>
          <a:lstStyle>
            <a:lvl1pPr marL="0" marR="0" lvl="0" indent="0" algn="l" rtl="0">
              <a:lnSpc>
                <a:spcPct val="90000"/>
              </a:lnSpc>
              <a:spcBef>
                <a:spcPts val="600"/>
              </a:spcBef>
              <a:spcAft>
                <a:spcPts val="0"/>
              </a:spcAft>
              <a:buClr>
                <a:schemeClr val="lt1"/>
              </a:buClr>
              <a:buSzPts val="1400"/>
              <a:buFont typeface="Arial"/>
              <a:buNone/>
              <a:defRPr sz="3200" b="0" i="0" u="none" strike="noStrike" cap="none">
                <a:solidFill>
                  <a:schemeClr val="lt1"/>
                </a:solidFill>
                <a:latin typeface="Georgia"/>
                <a:ea typeface="Georgia"/>
                <a:cs typeface="Georgia"/>
                <a:sym typeface="Georgia"/>
              </a:defRPr>
            </a:lvl1pPr>
            <a:lvl2pPr marL="457200" marR="0" lvl="1" indent="0" algn="ctr" rtl="0">
              <a:spcBef>
                <a:spcPts val="200"/>
              </a:spcBef>
              <a:spcAft>
                <a:spcPts val="0"/>
              </a:spcAft>
              <a:buClr>
                <a:srgbClr val="888888"/>
              </a:buClr>
              <a:buSzPts val="1000"/>
              <a:buFont typeface="Noto Sans Symbols"/>
              <a:buNone/>
              <a:defRPr sz="1000" b="0" i="0" u="none" strike="noStrike" cap="none">
                <a:solidFill>
                  <a:srgbClr val="888888"/>
                </a:solidFill>
                <a:latin typeface="Arial"/>
                <a:ea typeface="Arial"/>
                <a:cs typeface="Arial"/>
                <a:sym typeface="Arial"/>
              </a:defRPr>
            </a:lvl2pPr>
            <a:lvl3pPr marL="914400" marR="0" lvl="2" indent="0" algn="ctr" rtl="0">
              <a:spcBef>
                <a:spcPts val="180"/>
              </a:spcBef>
              <a:spcAft>
                <a:spcPts val="0"/>
              </a:spcAft>
              <a:buClr>
                <a:srgbClr val="888888"/>
              </a:buClr>
              <a:buSzPts val="900"/>
              <a:buFont typeface="Arial"/>
              <a:buNone/>
              <a:defRPr sz="900" b="0" i="0" u="none" strike="noStrike" cap="none">
                <a:solidFill>
                  <a:srgbClr val="888888"/>
                </a:solidFill>
                <a:latin typeface="Arial"/>
                <a:ea typeface="Arial"/>
                <a:cs typeface="Arial"/>
                <a:sym typeface="Arial"/>
              </a:defRPr>
            </a:lvl3pPr>
            <a:lvl4pPr marL="1371600" marR="0" lvl="3" indent="0" algn="ctr" rtl="0">
              <a:spcBef>
                <a:spcPts val="160"/>
              </a:spcBef>
              <a:spcAft>
                <a:spcPts val="0"/>
              </a:spcAft>
              <a:buClr>
                <a:srgbClr val="888888"/>
              </a:buClr>
              <a:buSzPts val="800"/>
              <a:buFont typeface="Arial"/>
              <a:buNone/>
              <a:defRPr sz="800" b="0" i="0" u="none" strike="noStrike" cap="none">
                <a:solidFill>
                  <a:srgbClr val="888888"/>
                </a:solidFill>
                <a:latin typeface="Arial"/>
                <a:ea typeface="Arial"/>
                <a:cs typeface="Arial"/>
                <a:sym typeface="Arial"/>
              </a:defRPr>
            </a:lvl4pPr>
            <a:lvl5pPr marL="1828800" marR="0" lvl="4" indent="0" algn="ctr" rtl="0">
              <a:spcBef>
                <a:spcPts val="140"/>
              </a:spcBef>
              <a:spcAft>
                <a:spcPts val="0"/>
              </a:spcAft>
              <a:buClr>
                <a:srgbClr val="888888"/>
              </a:buClr>
              <a:buSzPts val="700"/>
              <a:buFont typeface="Arial"/>
              <a:buNone/>
              <a:defRPr sz="700" b="0" i="0" u="none" strike="noStrike" cap="none">
                <a:solidFill>
                  <a:srgbClr val="888888"/>
                </a:solidFill>
                <a:latin typeface="Arial"/>
                <a:ea typeface="Arial"/>
                <a:cs typeface="Arial"/>
                <a:sym typeface="Arial"/>
              </a:defRPr>
            </a:lvl5pPr>
            <a:lvl6pPr marL="2286000" marR="0" lvl="5" indent="0" algn="ctr" rtl="0">
              <a:spcBef>
                <a:spcPts val="400"/>
              </a:spcBef>
              <a:spcAft>
                <a:spcPts val="0"/>
              </a:spcAft>
              <a:buClr>
                <a:srgbClr val="888888"/>
              </a:buClr>
              <a:buSzPts val="2000"/>
              <a:buFont typeface="Arial"/>
              <a:buNone/>
              <a:defRPr sz="2000" b="0" i="0" u="none" strike="noStrike" cap="none">
                <a:solidFill>
                  <a:srgbClr val="888888"/>
                </a:solidFill>
                <a:latin typeface="Arial"/>
                <a:ea typeface="Arial"/>
                <a:cs typeface="Arial"/>
                <a:sym typeface="Arial"/>
              </a:defRPr>
            </a:lvl6pPr>
            <a:lvl7pPr marL="2743200" marR="0" lvl="6" indent="0" algn="ctr" rtl="0">
              <a:spcBef>
                <a:spcPts val="400"/>
              </a:spcBef>
              <a:spcAft>
                <a:spcPts val="0"/>
              </a:spcAft>
              <a:buClr>
                <a:srgbClr val="888888"/>
              </a:buClr>
              <a:buSzPts val="2000"/>
              <a:buFont typeface="Arial"/>
              <a:buNone/>
              <a:defRPr sz="2000" b="0" i="0" u="none" strike="noStrike" cap="none">
                <a:solidFill>
                  <a:srgbClr val="888888"/>
                </a:solidFill>
                <a:latin typeface="Arial"/>
                <a:ea typeface="Arial"/>
                <a:cs typeface="Arial"/>
                <a:sym typeface="Arial"/>
              </a:defRPr>
            </a:lvl7pPr>
            <a:lvl8pPr marL="3200400" marR="0" lvl="7" indent="0" algn="ctr" rtl="0">
              <a:spcBef>
                <a:spcPts val="400"/>
              </a:spcBef>
              <a:spcAft>
                <a:spcPts val="0"/>
              </a:spcAft>
              <a:buClr>
                <a:srgbClr val="888888"/>
              </a:buClr>
              <a:buSzPts val="2000"/>
              <a:buFont typeface="Arial"/>
              <a:buNone/>
              <a:defRPr sz="2000" b="0" i="0" u="none" strike="noStrike" cap="none">
                <a:solidFill>
                  <a:srgbClr val="888888"/>
                </a:solidFill>
                <a:latin typeface="Arial"/>
                <a:ea typeface="Arial"/>
                <a:cs typeface="Arial"/>
                <a:sym typeface="Arial"/>
              </a:defRPr>
            </a:lvl8pPr>
            <a:lvl9pPr marL="3657600" marR="0" lvl="8" indent="0" algn="ctr" rtl="0">
              <a:spcBef>
                <a:spcPts val="400"/>
              </a:spcBef>
              <a:spcAft>
                <a:spcPts val="0"/>
              </a:spcAft>
              <a:buClr>
                <a:srgbClr val="888888"/>
              </a:buClr>
              <a:buSzPts val="2000"/>
              <a:buFont typeface="Arial"/>
              <a:buNone/>
              <a:defRPr sz="2000" b="0" i="0" u="none" strike="noStrike" cap="none">
                <a:solidFill>
                  <a:srgbClr val="888888"/>
                </a:solidFill>
                <a:latin typeface="Arial"/>
                <a:ea typeface="Arial"/>
                <a:cs typeface="Arial"/>
                <a:sym typeface="Arial"/>
              </a:defRPr>
            </a:lvl9pPr>
          </a:lstStyle>
          <a:p>
            <a:endParaRPr/>
          </a:p>
        </p:txBody>
      </p:sp>
      <p:sp>
        <p:nvSpPr>
          <p:cNvPr id="61" name="Google Shape;61;p14"/>
          <p:cNvSpPr txBox="1">
            <a:spLocks noGrp="1"/>
          </p:cNvSpPr>
          <p:nvPr>
            <p:ph type="dt" idx="10"/>
          </p:nvPr>
        </p:nvSpPr>
        <p:spPr>
          <a:xfrm>
            <a:off x="424070" y="5276020"/>
            <a:ext cx="2133600" cy="273900"/>
          </a:xfrm>
          <a:prstGeom prst="rect">
            <a:avLst/>
          </a:prstGeom>
          <a:noFill/>
          <a:ln>
            <a:noFill/>
          </a:ln>
        </p:spPr>
        <p:txBody>
          <a:bodyPr spcFirstLastPara="1" wrap="square" lIns="91425" tIns="91425" rIns="91425" bIns="91425" anchor="ctr" anchorCtr="0">
            <a:noAutofit/>
          </a:bodyPr>
          <a:lstStyle>
            <a:lvl1pPr marL="0" marR="0" lvl="0" indent="0" algn="l" rtl="0">
              <a:spcBef>
                <a:spcPts val="0"/>
              </a:spcBef>
              <a:spcAft>
                <a:spcPts val="0"/>
              </a:spcAft>
              <a:buSzPts val="1400"/>
              <a:buNone/>
              <a:defRPr sz="1200">
                <a:solidFill>
                  <a:srgbClr val="888888"/>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62" name="Google Shape;62;p14"/>
          <p:cNvSpPr txBox="1">
            <a:spLocks noGrp="1"/>
          </p:cNvSpPr>
          <p:nvPr>
            <p:ph type="ftr" idx="11"/>
          </p:nvPr>
        </p:nvSpPr>
        <p:spPr>
          <a:xfrm>
            <a:off x="301670" y="5754633"/>
            <a:ext cx="2895600" cy="92400"/>
          </a:xfrm>
          <a:prstGeom prst="rect">
            <a:avLst/>
          </a:prstGeom>
          <a:noFill/>
          <a:ln>
            <a:noFill/>
          </a:ln>
        </p:spPr>
        <p:txBody>
          <a:bodyPr spcFirstLastPara="1" wrap="square" lIns="91425" tIns="91425" rIns="91425" bIns="91425" anchor="ctr" anchorCtr="0">
            <a:noAutofit/>
          </a:bodyPr>
          <a:lstStyle>
            <a:lvl1pPr marL="0" marR="0" lvl="0" indent="0" algn="l" rtl="0">
              <a:spcBef>
                <a:spcPts val="0"/>
              </a:spcBef>
              <a:spcAft>
                <a:spcPts val="0"/>
              </a:spcAft>
              <a:buSzPts val="1400"/>
              <a:buNone/>
              <a:defRPr sz="600">
                <a:solidFill>
                  <a:schemeClr val="lt2"/>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63" name="Google Shape;63;p14"/>
          <p:cNvSpPr txBox="1">
            <a:spLocks noGrp="1"/>
          </p:cNvSpPr>
          <p:nvPr>
            <p:ph type="sldNum" idx="12"/>
          </p:nvPr>
        </p:nvSpPr>
        <p:spPr>
          <a:xfrm>
            <a:off x="6618645" y="5458375"/>
            <a:ext cx="2133600" cy="123000"/>
          </a:xfrm>
          <a:prstGeom prst="rect">
            <a:avLst/>
          </a:prstGeom>
          <a:noFill/>
          <a:ln>
            <a:noFill/>
          </a:ln>
        </p:spPr>
        <p:txBody>
          <a:bodyPr spcFirstLastPara="1" wrap="square" lIns="0" tIns="0" rIns="0" bIns="0" anchor="ctr" anchorCtr="0">
            <a:noAutofit/>
          </a:bodyPr>
          <a:lstStyle>
            <a:lvl1pPr marL="0" marR="0" lvl="0" indent="0" algn="r" rtl="0">
              <a:spcBef>
                <a:spcPts val="0"/>
              </a:spcBef>
              <a:buNone/>
              <a:defRPr sz="800">
                <a:solidFill>
                  <a:schemeClr val="dk1"/>
                </a:solidFill>
                <a:latin typeface="Arial"/>
                <a:ea typeface="Arial"/>
                <a:cs typeface="Arial"/>
                <a:sym typeface="Arial"/>
              </a:defRPr>
            </a:lvl1pPr>
            <a:lvl2pPr marL="0" marR="0" lvl="1" indent="0" algn="r" rtl="0">
              <a:spcBef>
                <a:spcPts val="0"/>
              </a:spcBef>
              <a:buNone/>
              <a:defRPr sz="800">
                <a:solidFill>
                  <a:schemeClr val="dk1"/>
                </a:solidFill>
                <a:latin typeface="Arial"/>
                <a:ea typeface="Arial"/>
                <a:cs typeface="Arial"/>
                <a:sym typeface="Arial"/>
              </a:defRPr>
            </a:lvl2pPr>
            <a:lvl3pPr marL="0" marR="0" lvl="2" indent="0" algn="r" rtl="0">
              <a:spcBef>
                <a:spcPts val="0"/>
              </a:spcBef>
              <a:buNone/>
              <a:defRPr sz="800">
                <a:solidFill>
                  <a:schemeClr val="dk1"/>
                </a:solidFill>
                <a:latin typeface="Arial"/>
                <a:ea typeface="Arial"/>
                <a:cs typeface="Arial"/>
                <a:sym typeface="Arial"/>
              </a:defRPr>
            </a:lvl3pPr>
            <a:lvl4pPr marL="0" marR="0" lvl="3" indent="0" algn="r" rtl="0">
              <a:spcBef>
                <a:spcPts val="0"/>
              </a:spcBef>
              <a:buNone/>
              <a:defRPr sz="800">
                <a:solidFill>
                  <a:schemeClr val="dk1"/>
                </a:solidFill>
                <a:latin typeface="Arial"/>
                <a:ea typeface="Arial"/>
                <a:cs typeface="Arial"/>
                <a:sym typeface="Arial"/>
              </a:defRPr>
            </a:lvl4pPr>
            <a:lvl5pPr marL="0" marR="0" lvl="4" indent="0" algn="r" rtl="0">
              <a:spcBef>
                <a:spcPts val="0"/>
              </a:spcBef>
              <a:buNone/>
              <a:defRPr sz="800">
                <a:solidFill>
                  <a:schemeClr val="dk1"/>
                </a:solidFill>
                <a:latin typeface="Arial"/>
                <a:ea typeface="Arial"/>
                <a:cs typeface="Arial"/>
                <a:sym typeface="Arial"/>
              </a:defRPr>
            </a:lvl5pPr>
            <a:lvl6pPr marL="0" marR="0" lvl="5" indent="0" algn="r" rtl="0">
              <a:spcBef>
                <a:spcPts val="0"/>
              </a:spcBef>
              <a:buNone/>
              <a:defRPr sz="800">
                <a:solidFill>
                  <a:schemeClr val="dk1"/>
                </a:solidFill>
                <a:latin typeface="Arial"/>
                <a:ea typeface="Arial"/>
                <a:cs typeface="Arial"/>
                <a:sym typeface="Arial"/>
              </a:defRPr>
            </a:lvl6pPr>
            <a:lvl7pPr marL="0" marR="0" lvl="6" indent="0" algn="r" rtl="0">
              <a:spcBef>
                <a:spcPts val="0"/>
              </a:spcBef>
              <a:buNone/>
              <a:defRPr sz="800">
                <a:solidFill>
                  <a:schemeClr val="dk1"/>
                </a:solidFill>
                <a:latin typeface="Arial"/>
                <a:ea typeface="Arial"/>
                <a:cs typeface="Arial"/>
                <a:sym typeface="Arial"/>
              </a:defRPr>
            </a:lvl7pPr>
            <a:lvl8pPr marL="0" marR="0" lvl="7" indent="0" algn="r" rtl="0">
              <a:spcBef>
                <a:spcPts val="0"/>
              </a:spcBef>
              <a:buNone/>
              <a:defRPr sz="800">
                <a:solidFill>
                  <a:schemeClr val="dk1"/>
                </a:solidFill>
                <a:latin typeface="Arial"/>
                <a:ea typeface="Arial"/>
                <a:cs typeface="Arial"/>
                <a:sym typeface="Arial"/>
              </a:defRPr>
            </a:lvl8pPr>
            <a:lvl9pPr marL="0" marR="0" lvl="8" indent="0" algn="r" rtl="0">
              <a:spcBef>
                <a:spcPts val="0"/>
              </a:spcBef>
              <a:buNone/>
              <a:defRPr sz="80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64" name="Google Shape;64;p14"/>
          <p:cNvSpPr txBox="1">
            <a:spLocks noGrp="1"/>
          </p:cNvSpPr>
          <p:nvPr>
            <p:ph type="body" idx="2"/>
          </p:nvPr>
        </p:nvSpPr>
        <p:spPr>
          <a:xfrm>
            <a:off x="309563" y="380356"/>
            <a:ext cx="3424200" cy="215400"/>
          </a:xfrm>
          <a:prstGeom prst="rect">
            <a:avLst/>
          </a:prstGeom>
          <a:noFill/>
          <a:ln>
            <a:noFill/>
          </a:ln>
        </p:spPr>
        <p:txBody>
          <a:bodyPr spcFirstLastPara="1" wrap="square" lIns="91425" tIns="91425" rIns="91425" bIns="91425" anchor="t" anchorCtr="0">
            <a:noAutofit/>
          </a:bodyPr>
          <a:lstStyle>
            <a:lvl1pPr marL="457200" marR="0" lvl="0" indent="-228600" algn="l" rtl="0">
              <a:spcBef>
                <a:spcPts val="280"/>
              </a:spcBef>
              <a:spcAft>
                <a:spcPts val="0"/>
              </a:spcAft>
              <a:buClr>
                <a:schemeClr val="lt1"/>
              </a:buClr>
              <a:buSzPts val="1400"/>
              <a:buFont typeface="Arial"/>
              <a:buNone/>
              <a:defRPr sz="1400" b="0" i="0" u="none" strike="noStrike" cap="none">
                <a:solidFill>
                  <a:schemeClr val="lt1"/>
                </a:solidFill>
                <a:latin typeface="Georgia"/>
                <a:ea typeface="Georgia"/>
                <a:cs typeface="Georgia"/>
                <a:sym typeface="Georgia"/>
              </a:defRPr>
            </a:lvl1pPr>
            <a:lvl2pPr marL="914400" marR="0" lvl="1" indent="-292100" algn="l" rtl="0">
              <a:spcBef>
                <a:spcPts val="200"/>
              </a:spcBef>
              <a:spcAft>
                <a:spcPts val="0"/>
              </a:spcAft>
              <a:buClr>
                <a:schemeClr val="lt2"/>
              </a:buClr>
              <a:buSzPts val="1000"/>
              <a:buFont typeface="Noto Sans Symbols"/>
              <a:buChar char="▪"/>
              <a:defRPr sz="1000" b="0" i="0" u="none" strike="noStrike" cap="none">
                <a:solidFill>
                  <a:schemeClr val="lt2"/>
                </a:solidFill>
                <a:latin typeface="Arial"/>
                <a:ea typeface="Arial"/>
                <a:cs typeface="Arial"/>
                <a:sym typeface="Arial"/>
              </a:defRPr>
            </a:lvl2pPr>
            <a:lvl3pPr marL="1371600" marR="0" lvl="2" indent="-285750" algn="l" rtl="0">
              <a:spcBef>
                <a:spcPts val="180"/>
              </a:spcBef>
              <a:spcAft>
                <a:spcPts val="0"/>
              </a:spcAft>
              <a:buClr>
                <a:schemeClr val="lt2"/>
              </a:buClr>
              <a:buSzPts val="900"/>
              <a:buFont typeface="Arial"/>
              <a:buChar char="–"/>
              <a:defRPr sz="900" b="0" i="0" u="none" strike="noStrike" cap="none">
                <a:solidFill>
                  <a:schemeClr val="lt2"/>
                </a:solidFill>
                <a:latin typeface="Arial"/>
                <a:ea typeface="Arial"/>
                <a:cs typeface="Arial"/>
                <a:sym typeface="Arial"/>
              </a:defRPr>
            </a:lvl3pPr>
            <a:lvl4pPr marL="1828800" marR="0" lvl="3" indent="-279400" algn="l" rtl="0">
              <a:spcBef>
                <a:spcPts val="160"/>
              </a:spcBef>
              <a:spcAft>
                <a:spcPts val="0"/>
              </a:spcAft>
              <a:buClr>
                <a:schemeClr val="lt2"/>
              </a:buClr>
              <a:buSzPts val="800"/>
              <a:buFont typeface="Arial"/>
              <a:buChar char="•"/>
              <a:defRPr sz="800" b="0" i="0" u="none" strike="noStrike" cap="none">
                <a:solidFill>
                  <a:schemeClr val="lt2"/>
                </a:solidFill>
                <a:latin typeface="Arial"/>
                <a:ea typeface="Arial"/>
                <a:cs typeface="Arial"/>
                <a:sym typeface="Arial"/>
              </a:defRPr>
            </a:lvl4pPr>
            <a:lvl5pPr marL="2286000" marR="0" lvl="4" indent="-273050" algn="l" rtl="0">
              <a:spcBef>
                <a:spcPts val="140"/>
              </a:spcBef>
              <a:spcAft>
                <a:spcPts val="0"/>
              </a:spcAft>
              <a:buClr>
                <a:schemeClr val="lt2"/>
              </a:buClr>
              <a:buSzPts val="700"/>
              <a:buFont typeface="Arial"/>
              <a:buChar char="–"/>
              <a:defRPr sz="700" b="0" i="0" u="none" strike="noStrike" cap="none">
                <a:solidFill>
                  <a:schemeClr val="lt2"/>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65" name="Google Shape;65;p14"/>
          <p:cNvSpPr txBox="1">
            <a:spLocks noGrp="1"/>
          </p:cNvSpPr>
          <p:nvPr>
            <p:ph type="body" idx="3"/>
          </p:nvPr>
        </p:nvSpPr>
        <p:spPr>
          <a:xfrm>
            <a:off x="6869681" y="4499653"/>
            <a:ext cx="1941000" cy="246300"/>
          </a:xfrm>
          <a:prstGeom prst="rect">
            <a:avLst/>
          </a:prstGeom>
          <a:noFill/>
          <a:ln>
            <a:noFill/>
          </a:ln>
        </p:spPr>
        <p:txBody>
          <a:bodyPr spcFirstLastPara="1" wrap="square" lIns="91425" tIns="91425" rIns="91425" bIns="91425" anchor="t" anchorCtr="0">
            <a:noAutofit/>
          </a:bodyPr>
          <a:lstStyle>
            <a:lvl1pPr marL="457200" marR="0" lvl="0" indent="-228600" algn="r" rtl="0">
              <a:spcBef>
                <a:spcPts val="0"/>
              </a:spcBef>
              <a:spcAft>
                <a:spcPts val="0"/>
              </a:spcAft>
              <a:buClr>
                <a:schemeClr val="lt1"/>
              </a:buClr>
              <a:buSzPts val="1400"/>
              <a:buFont typeface="Arial"/>
              <a:buNone/>
              <a:defRPr sz="800" b="0" i="0" u="none" strike="noStrike" cap="none">
                <a:solidFill>
                  <a:schemeClr val="lt1"/>
                </a:solidFill>
                <a:latin typeface="Georgia"/>
                <a:ea typeface="Georgia"/>
                <a:cs typeface="Georgia"/>
                <a:sym typeface="Georgia"/>
              </a:defRPr>
            </a:lvl1pPr>
            <a:lvl2pPr marL="914400" marR="0" lvl="1" indent="-228600" algn="r" rtl="0">
              <a:spcBef>
                <a:spcPts val="0"/>
              </a:spcBef>
              <a:spcAft>
                <a:spcPts val="0"/>
              </a:spcAft>
              <a:buClr>
                <a:schemeClr val="lt1"/>
              </a:buClr>
              <a:buSzPts val="1000"/>
              <a:buFont typeface="Noto Sans Symbols"/>
              <a:buNone/>
              <a:defRPr sz="800" b="0" i="1" u="none" strike="noStrike" cap="none">
                <a:solidFill>
                  <a:schemeClr val="lt1"/>
                </a:solidFill>
                <a:latin typeface="Georgia"/>
                <a:ea typeface="Georgia"/>
                <a:cs typeface="Georgia"/>
                <a:sym typeface="Georgia"/>
              </a:defRPr>
            </a:lvl2pPr>
            <a:lvl3pPr marL="1371600" marR="0" lvl="2" indent="-285750" algn="l" rtl="0">
              <a:spcBef>
                <a:spcPts val="180"/>
              </a:spcBef>
              <a:spcAft>
                <a:spcPts val="0"/>
              </a:spcAft>
              <a:buClr>
                <a:schemeClr val="lt2"/>
              </a:buClr>
              <a:buSzPts val="900"/>
              <a:buFont typeface="Arial"/>
              <a:buChar char="–"/>
              <a:defRPr sz="900" b="0" i="0" u="none" strike="noStrike" cap="none">
                <a:solidFill>
                  <a:schemeClr val="lt2"/>
                </a:solidFill>
                <a:latin typeface="Arial"/>
                <a:ea typeface="Arial"/>
                <a:cs typeface="Arial"/>
                <a:sym typeface="Arial"/>
              </a:defRPr>
            </a:lvl3pPr>
            <a:lvl4pPr marL="1828800" marR="0" lvl="3" indent="-279400" algn="l" rtl="0">
              <a:spcBef>
                <a:spcPts val="160"/>
              </a:spcBef>
              <a:spcAft>
                <a:spcPts val="0"/>
              </a:spcAft>
              <a:buClr>
                <a:schemeClr val="lt2"/>
              </a:buClr>
              <a:buSzPts val="800"/>
              <a:buFont typeface="Arial"/>
              <a:buChar char="•"/>
              <a:defRPr sz="800" b="0" i="0" u="none" strike="noStrike" cap="none">
                <a:solidFill>
                  <a:schemeClr val="lt2"/>
                </a:solidFill>
                <a:latin typeface="Arial"/>
                <a:ea typeface="Arial"/>
                <a:cs typeface="Arial"/>
                <a:sym typeface="Arial"/>
              </a:defRPr>
            </a:lvl4pPr>
            <a:lvl5pPr marL="2286000" marR="0" lvl="4" indent="-273050" algn="l" rtl="0">
              <a:spcBef>
                <a:spcPts val="140"/>
              </a:spcBef>
              <a:spcAft>
                <a:spcPts val="0"/>
              </a:spcAft>
              <a:buClr>
                <a:schemeClr val="lt2"/>
              </a:buClr>
              <a:buSzPts val="700"/>
              <a:buFont typeface="Arial"/>
              <a:buChar char="–"/>
              <a:defRPr sz="700" b="0" i="0" u="none" strike="noStrike" cap="none">
                <a:solidFill>
                  <a:schemeClr val="lt2"/>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66" name="Google Shape;66;p14"/>
          <p:cNvSpPr/>
          <p:nvPr/>
        </p:nvSpPr>
        <p:spPr>
          <a:xfrm>
            <a:off x="-9524" y="3346064"/>
            <a:ext cx="9141600" cy="98400"/>
          </a:xfrm>
          <a:custGeom>
            <a:avLst/>
            <a:gdLst/>
            <a:ahLst/>
            <a:cxnLst/>
            <a:rect l="l" t="t" r="r" b="b"/>
            <a:pathLst>
              <a:path w="120000" h="120000" extrusionOk="0">
                <a:moveTo>
                  <a:pt x="120000" y="0"/>
                </a:moveTo>
                <a:lnTo>
                  <a:pt x="15282" y="0"/>
                </a:lnTo>
                <a:cubicBezTo>
                  <a:pt x="14926" y="39996"/>
                  <a:pt x="14571" y="80004"/>
                  <a:pt x="14228" y="120000"/>
                </a:cubicBezTo>
                <a:cubicBezTo>
                  <a:pt x="13827" y="80004"/>
                  <a:pt x="13426" y="39996"/>
                  <a:pt x="13036" y="0"/>
                </a:cubicBezTo>
                <a:lnTo>
                  <a:pt x="0" y="0"/>
                </a:ln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pic>
        <p:nvPicPr>
          <p:cNvPr id="67" name="Google Shape;67;p14" descr="C:\Users\OFFICE~1\AppData\Local\Temp\vmware-Office ROI\VMwareDnD\d95b34d1\pwc_logo_white.png"/>
          <p:cNvPicPr preferRelativeResize="0"/>
          <p:nvPr/>
        </p:nvPicPr>
        <p:blipFill rotWithShape="1">
          <a:blip r:embed="rId2">
            <a:alphaModFix/>
          </a:blip>
          <a:srcRect/>
          <a:stretch/>
        </p:blipFill>
        <p:spPr>
          <a:xfrm>
            <a:off x="331093" y="4145767"/>
            <a:ext cx="768000" cy="583800"/>
          </a:xfrm>
          <a:prstGeom prst="rect">
            <a:avLst/>
          </a:prstGeom>
          <a:noFill/>
          <a:ln>
            <a:noFill/>
          </a:ln>
        </p:spPr>
      </p:pic>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matchingName="Comparison Left_Image Right">
  <p:cSld name="Comparison Left_Image Right">
    <p:spTree>
      <p:nvGrpSpPr>
        <p:cNvPr id="1" name="Shape 1237"/>
        <p:cNvGrpSpPr/>
        <p:nvPr/>
      </p:nvGrpSpPr>
      <p:grpSpPr>
        <a:xfrm>
          <a:off x="0" y="0"/>
          <a:ext cx="0" cy="0"/>
          <a:chOff x="0" y="0"/>
          <a:chExt cx="0" cy="0"/>
        </a:xfrm>
      </p:grpSpPr>
      <p:sp>
        <p:nvSpPr>
          <p:cNvPr id="1238" name="Google Shape;1238;p126"/>
          <p:cNvSpPr txBox="1">
            <a:spLocks noGrp="1"/>
          </p:cNvSpPr>
          <p:nvPr>
            <p:ph type="title"/>
          </p:nvPr>
        </p:nvSpPr>
        <p:spPr>
          <a:xfrm>
            <a:off x="309562" y="530352"/>
            <a:ext cx="8524800" cy="307800"/>
          </a:xfrm>
          <a:prstGeom prst="rect">
            <a:avLst/>
          </a:prstGeom>
          <a:noFill/>
          <a:ln>
            <a:noFill/>
          </a:ln>
        </p:spPr>
        <p:txBody>
          <a:bodyPr spcFirstLastPara="1" wrap="square" lIns="91425" tIns="91425" rIns="91425" bIns="91425" anchor="b" anchorCtr="0">
            <a:noAutofit/>
          </a:bodyPr>
          <a:lstStyle>
            <a:lvl1pPr marR="0" lvl="0" algn="l" rtl="0">
              <a:lnSpc>
                <a:spcPct val="100000"/>
              </a:lnSpc>
              <a:spcBef>
                <a:spcPts val="0"/>
              </a:spcBef>
              <a:spcAft>
                <a:spcPts val="0"/>
              </a:spcAft>
              <a:buClr>
                <a:schemeClr val="dk1"/>
              </a:buClr>
              <a:buSzPts val="2000"/>
              <a:buFont typeface="Georgia"/>
              <a:buNone/>
              <a:defRPr sz="2000" b="0" i="0" u="none" strike="noStrike" cap="none">
                <a:solidFill>
                  <a:schemeClr val="dk1"/>
                </a:solidFill>
                <a:latin typeface="Georgia"/>
                <a:ea typeface="Georgia"/>
                <a:cs typeface="Georgia"/>
                <a:sym typeface="Georgia"/>
              </a:defRPr>
            </a:lvl1pPr>
            <a:lvl2pPr lvl="1" rtl="0">
              <a:spcBef>
                <a:spcPts val="0"/>
              </a:spcBef>
              <a:spcAft>
                <a:spcPts val="0"/>
              </a:spcAft>
              <a:buSzPts val="1800"/>
              <a:buFont typeface="Arial"/>
              <a:buNone/>
              <a:defRPr sz="1800"/>
            </a:lvl2pPr>
            <a:lvl3pPr lvl="2" rtl="0">
              <a:spcBef>
                <a:spcPts val="0"/>
              </a:spcBef>
              <a:spcAft>
                <a:spcPts val="0"/>
              </a:spcAft>
              <a:buSzPts val="1800"/>
              <a:buFont typeface="Arial"/>
              <a:buNone/>
              <a:defRPr sz="1800"/>
            </a:lvl3pPr>
            <a:lvl4pPr lvl="3" rtl="0">
              <a:spcBef>
                <a:spcPts val="0"/>
              </a:spcBef>
              <a:spcAft>
                <a:spcPts val="0"/>
              </a:spcAft>
              <a:buSzPts val="1800"/>
              <a:buFont typeface="Arial"/>
              <a:buNone/>
              <a:defRPr sz="1800"/>
            </a:lvl4pPr>
            <a:lvl5pPr lvl="4" rtl="0">
              <a:spcBef>
                <a:spcPts val="0"/>
              </a:spcBef>
              <a:spcAft>
                <a:spcPts val="0"/>
              </a:spcAft>
              <a:buSzPts val="1800"/>
              <a:buFont typeface="Arial"/>
              <a:buNone/>
              <a:defRPr sz="1800"/>
            </a:lvl5pPr>
            <a:lvl6pPr lvl="5" rtl="0">
              <a:spcBef>
                <a:spcPts val="0"/>
              </a:spcBef>
              <a:spcAft>
                <a:spcPts val="0"/>
              </a:spcAft>
              <a:buSzPts val="1800"/>
              <a:buFont typeface="Arial"/>
              <a:buNone/>
              <a:defRPr sz="1800"/>
            </a:lvl6pPr>
            <a:lvl7pPr lvl="6" rtl="0">
              <a:spcBef>
                <a:spcPts val="0"/>
              </a:spcBef>
              <a:spcAft>
                <a:spcPts val="0"/>
              </a:spcAft>
              <a:buSzPts val="1800"/>
              <a:buFont typeface="Arial"/>
              <a:buNone/>
              <a:defRPr sz="1800"/>
            </a:lvl7pPr>
            <a:lvl8pPr lvl="7" rtl="0">
              <a:spcBef>
                <a:spcPts val="0"/>
              </a:spcBef>
              <a:spcAft>
                <a:spcPts val="0"/>
              </a:spcAft>
              <a:buSzPts val="1800"/>
              <a:buFont typeface="Arial"/>
              <a:buNone/>
              <a:defRPr sz="1800"/>
            </a:lvl8pPr>
            <a:lvl9pPr lvl="8" rtl="0">
              <a:spcBef>
                <a:spcPts val="0"/>
              </a:spcBef>
              <a:spcAft>
                <a:spcPts val="0"/>
              </a:spcAft>
              <a:buSzPts val="1800"/>
              <a:buFont typeface="Arial"/>
              <a:buNone/>
              <a:defRPr sz="1800"/>
            </a:lvl9pPr>
          </a:lstStyle>
          <a:p>
            <a:endParaRPr/>
          </a:p>
        </p:txBody>
      </p:sp>
      <p:sp>
        <p:nvSpPr>
          <p:cNvPr id="1239" name="Google Shape;1239;p126"/>
          <p:cNvSpPr txBox="1">
            <a:spLocks noGrp="1"/>
          </p:cNvSpPr>
          <p:nvPr>
            <p:ph type="body" idx="1"/>
          </p:nvPr>
        </p:nvSpPr>
        <p:spPr>
          <a:xfrm>
            <a:off x="309562" y="1277361"/>
            <a:ext cx="3925500" cy="338700"/>
          </a:xfrm>
          <a:prstGeom prst="rect">
            <a:avLst/>
          </a:prstGeom>
          <a:noFill/>
          <a:ln>
            <a:noFill/>
          </a:ln>
        </p:spPr>
        <p:txBody>
          <a:bodyPr spcFirstLastPara="1" wrap="square" lIns="91425" tIns="91425" rIns="91425" bIns="91425" anchor="b" anchorCtr="0">
            <a:noAutofit/>
          </a:bodyPr>
          <a:lstStyle>
            <a:lvl1pPr marL="457200" marR="0" lvl="0" indent="-228600" algn="l" rtl="0">
              <a:lnSpc>
                <a:spcPct val="100000"/>
              </a:lnSpc>
              <a:spcBef>
                <a:spcPts val="400"/>
              </a:spcBef>
              <a:spcAft>
                <a:spcPts val="0"/>
              </a:spcAft>
              <a:buClr>
                <a:schemeClr val="lt2"/>
              </a:buClr>
              <a:buSzPts val="2000"/>
              <a:buFont typeface="Arial"/>
              <a:buNone/>
              <a:defRPr sz="2000" b="0" i="0" u="none" strike="noStrike" cap="none">
                <a:solidFill>
                  <a:schemeClr val="lt2"/>
                </a:solidFill>
                <a:latin typeface="Georgia"/>
                <a:ea typeface="Georgia"/>
                <a:cs typeface="Georgia"/>
                <a:sym typeface="Georgia"/>
              </a:defRPr>
            </a:lvl1pPr>
            <a:lvl2pPr marL="914400" marR="0" lvl="1" indent="-292100" algn="l" rtl="0">
              <a:lnSpc>
                <a:spcPct val="100000"/>
              </a:lnSpc>
              <a:spcBef>
                <a:spcPts val="200"/>
              </a:spcBef>
              <a:spcAft>
                <a:spcPts val="0"/>
              </a:spcAft>
              <a:buClr>
                <a:schemeClr val="lt2"/>
              </a:buClr>
              <a:buSzPts val="1000"/>
              <a:buFont typeface="Noto Sans Symbols"/>
              <a:buChar char="▪"/>
              <a:defRPr sz="1000" b="0" i="0" u="none" strike="noStrike" cap="none">
                <a:solidFill>
                  <a:schemeClr val="lt2"/>
                </a:solidFill>
                <a:latin typeface="Arial"/>
                <a:ea typeface="Arial"/>
                <a:cs typeface="Arial"/>
                <a:sym typeface="Arial"/>
              </a:defRPr>
            </a:lvl2pPr>
            <a:lvl3pPr marL="1371600" marR="0" lvl="2" indent="-285750" algn="l" rtl="0">
              <a:lnSpc>
                <a:spcPct val="100000"/>
              </a:lnSpc>
              <a:spcBef>
                <a:spcPts val="180"/>
              </a:spcBef>
              <a:spcAft>
                <a:spcPts val="0"/>
              </a:spcAft>
              <a:buClr>
                <a:schemeClr val="lt2"/>
              </a:buClr>
              <a:buSzPts val="900"/>
              <a:buFont typeface="Arial"/>
              <a:buChar char="–"/>
              <a:defRPr sz="900" b="0" i="0" u="none" strike="noStrike" cap="none">
                <a:solidFill>
                  <a:schemeClr val="lt2"/>
                </a:solidFill>
                <a:latin typeface="Arial"/>
                <a:ea typeface="Arial"/>
                <a:cs typeface="Arial"/>
                <a:sym typeface="Arial"/>
              </a:defRPr>
            </a:lvl3pPr>
            <a:lvl4pPr marL="1828800" marR="0" lvl="3" indent="-279400" algn="l" rtl="0">
              <a:lnSpc>
                <a:spcPct val="100000"/>
              </a:lnSpc>
              <a:spcBef>
                <a:spcPts val="160"/>
              </a:spcBef>
              <a:spcAft>
                <a:spcPts val="0"/>
              </a:spcAft>
              <a:buClr>
                <a:schemeClr val="lt2"/>
              </a:buClr>
              <a:buSzPts val="800"/>
              <a:buFont typeface="Arial"/>
              <a:buChar char="•"/>
              <a:defRPr sz="800" b="0" i="0" u="none" strike="noStrike" cap="none">
                <a:solidFill>
                  <a:schemeClr val="lt2"/>
                </a:solidFill>
                <a:latin typeface="Arial"/>
                <a:ea typeface="Arial"/>
                <a:cs typeface="Arial"/>
                <a:sym typeface="Arial"/>
              </a:defRPr>
            </a:lvl4pPr>
            <a:lvl5pPr marL="2286000" marR="0" lvl="4" indent="-273050" algn="l" rtl="0">
              <a:lnSpc>
                <a:spcPct val="100000"/>
              </a:lnSpc>
              <a:spcBef>
                <a:spcPts val="140"/>
              </a:spcBef>
              <a:spcAft>
                <a:spcPts val="0"/>
              </a:spcAft>
              <a:buClr>
                <a:schemeClr val="lt2"/>
              </a:buClr>
              <a:buSzPts val="700"/>
              <a:buFont typeface="Arial"/>
              <a:buChar char="–"/>
              <a:defRPr sz="700" b="0" i="0" u="none" strike="noStrike" cap="none">
                <a:solidFill>
                  <a:schemeClr val="lt2"/>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240" name="Google Shape;1240;p126"/>
          <p:cNvSpPr txBox="1">
            <a:spLocks noGrp="1"/>
          </p:cNvSpPr>
          <p:nvPr>
            <p:ph type="body" idx="2"/>
          </p:nvPr>
        </p:nvSpPr>
        <p:spPr>
          <a:xfrm>
            <a:off x="309562" y="1784519"/>
            <a:ext cx="3925500" cy="8433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280"/>
              </a:spcBef>
              <a:spcAft>
                <a:spcPts val="0"/>
              </a:spcAft>
              <a:buClr>
                <a:schemeClr val="lt2"/>
              </a:buClr>
              <a:buSzPts val="1400"/>
              <a:buFont typeface="Arial"/>
              <a:buNone/>
              <a:defRPr sz="1400" b="0" i="0" u="none" strike="noStrike" cap="none">
                <a:solidFill>
                  <a:schemeClr val="lt2"/>
                </a:solidFill>
                <a:latin typeface="Georgia"/>
                <a:ea typeface="Georgia"/>
                <a:cs typeface="Georgia"/>
                <a:sym typeface="Georgia"/>
              </a:defRPr>
            </a:lvl1pPr>
            <a:lvl2pPr marL="914400" marR="0" lvl="1" indent="-292100" algn="l" rtl="0">
              <a:lnSpc>
                <a:spcPct val="100000"/>
              </a:lnSpc>
              <a:spcBef>
                <a:spcPts val="200"/>
              </a:spcBef>
              <a:spcAft>
                <a:spcPts val="0"/>
              </a:spcAft>
              <a:buClr>
                <a:schemeClr val="lt2"/>
              </a:buClr>
              <a:buSzPts val="1000"/>
              <a:buFont typeface="Noto Sans Symbols"/>
              <a:buChar char="▪"/>
              <a:defRPr sz="1000" b="0" i="0" u="none" strike="noStrike" cap="none">
                <a:solidFill>
                  <a:schemeClr val="lt2"/>
                </a:solidFill>
                <a:latin typeface="Arial"/>
                <a:ea typeface="Arial"/>
                <a:cs typeface="Arial"/>
                <a:sym typeface="Arial"/>
              </a:defRPr>
            </a:lvl2pPr>
            <a:lvl3pPr marL="1371600" marR="0" lvl="2" indent="-285750" algn="l" rtl="0">
              <a:lnSpc>
                <a:spcPct val="100000"/>
              </a:lnSpc>
              <a:spcBef>
                <a:spcPts val="180"/>
              </a:spcBef>
              <a:spcAft>
                <a:spcPts val="0"/>
              </a:spcAft>
              <a:buClr>
                <a:schemeClr val="lt2"/>
              </a:buClr>
              <a:buSzPts val="900"/>
              <a:buFont typeface="Arial"/>
              <a:buChar char="–"/>
              <a:defRPr sz="900" b="0" i="0" u="none" strike="noStrike" cap="none">
                <a:solidFill>
                  <a:schemeClr val="lt2"/>
                </a:solidFill>
                <a:latin typeface="Arial"/>
                <a:ea typeface="Arial"/>
                <a:cs typeface="Arial"/>
                <a:sym typeface="Arial"/>
              </a:defRPr>
            </a:lvl3pPr>
            <a:lvl4pPr marL="1828800" marR="0" lvl="3" indent="-279400" algn="l" rtl="0">
              <a:lnSpc>
                <a:spcPct val="100000"/>
              </a:lnSpc>
              <a:spcBef>
                <a:spcPts val="160"/>
              </a:spcBef>
              <a:spcAft>
                <a:spcPts val="0"/>
              </a:spcAft>
              <a:buClr>
                <a:schemeClr val="lt2"/>
              </a:buClr>
              <a:buSzPts val="800"/>
              <a:buFont typeface="Arial"/>
              <a:buChar char="•"/>
              <a:defRPr sz="800" b="0" i="0" u="none" strike="noStrike" cap="none">
                <a:solidFill>
                  <a:schemeClr val="lt2"/>
                </a:solidFill>
                <a:latin typeface="Arial"/>
                <a:ea typeface="Arial"/>
                <a:cs typeface="Arial"/>
                <a:sym typeface="Arial"/>
              </a:defRPr>
            </a:lvl4pPr>
            <a:lvl5pPr marL="2286000" marR="0" lvl="4" indent="-273050" algn="l" rtl="0">
              <a:lnSpc>
                <a:spcPct val="100000"/>
              </a:lnSpc>
              <a:spcBef>
                <a:spcPts val="140"/>
              </a:spcBef>
              <a:spcAft>
                <a:spcPts val="0"/>
              </a:spcAft>
              <a:buClr>
                <a:schemeClr val="lt2"/>
              </a:buClr>
              <a:buSzPts val="700"/>
              <a:buFont typeface="Arial"/>
              <a:buChar char="–"/>
              <a:defRPr sz="700" b="0" i="0" u="none" strike="noStrike" cap="none">
                <a:solidFill>
                  <a:schemeClr val="lt2"/>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241" name="Google Shape;1241;p126"/>
          <p:cNvSpPr txBox="1">
            <a:spLocks noGrp="1"/>
          </p:cNvSpPr>
          <p:nvPr>
            <p:ph type="dt" idx="10"/>
          </p:nvPr>
        </p:nvSpPr>
        <p:spPr>
          <a:xfrm>
            <a:off x="424070" y="5276020"/>
            <a:ext cx="2133600" cy="273900"/>
          </a:xfrm>
          <a:prstGeom prst="rect">
            <a:avLst/>
          </a:prstGeom>
          <a:noFill/>
          <a:ln>
            <a:noFill/>
          </a:ln>
        </p:spPr>
        <p:txBody>
          <a:bodyPr spcFirstLastPara="1" wrap="square" lIns="91425" tIns="91425" rIns="91425" bIns="91425" anchor="ctr" anchorCtr="0">
            <a:noAutofit/>
          </a:bodyPr>
          <a:lstStyle>
            <a:lvl1pPr marR="0" lvl="0" algn="l" rtl="0">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9pPr>
          </a:lstStyle>
          <a:p>
            <a:endParaRPr/>
          </a:p>
        </p:txBody>
      </p:sp>
      <p:sp>
        <p:nvSpPr>
          <p:cNvPr id="1242" name="Google Shape;1242;p126"/>
          <p:cNvSpPr txBox="1">
            <a:spLocks noGrp="1"/>
          </p:cNvSpPr>
          <p:nvPr>
            <p:ph type="ftr" idx="11"/>
          </p:nvPr>
        </p:nvSpPr>
        <p:spPr>
          <a:xfrm>
            <a:off x="311944" y="4901878"/>
            <a:ext cx="2895600" cy="92400"/>
          </a:xfrm>
          <a:prstGeom prst="rect">
            <a:avLst/>
          </a:prstGeom>
          <a:noFill/>
          <a:ln>
            <a:noFill/>
          </a:ln>
        </p:spPr>
        <p:txBody>
          <a:bodyPr spcFirstLastPara="1" wrap="square" lIns="91425" tIns="91425" rIns="91425" bIns="91425" anchor="ctr" anchorCtr="0">
            <a:noAutofit/>
          </a:bodyPr>
          <a:lstStyle>
            <a:lvl1pPr marR="0" lvl="0" algn="l" rtl="0">
              <a:lnSpc>
                <a:spcPct val="100000"/>
              </a:lnSpc>
              <a:spcBef>
                <a:spcPts val="0"/>
              </a:spcBef>
              <a:spcAft>
                <a:spcPts val="0"/>
              </a:spcAft>
              <a:buClr>
                <a:schemeClr val="lt2"/>
              </a:buClr>
              <a:buSzPts val="600"/>
              <a:buFont typeface="Arial"/>
              <a:buNone/>
              <a:defRPr sz="600" b="0" i="0" u="none" strike="noStrike" cap="none">
                <a:solidFill>
                  <a:schemeClr val="lt2"/>
                </a:solidFill>
                <a:latin typeface="Arial"/>
                <a:ea typeface="Arial"/>
                <a:cs typeface="Arial"/>
                <a:sym typeface="Arial"/>
              </a:defRPr>
            </a:lvl1pPr>
            <a:lvl2pPr marR="0" lvl="1"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9pPr>
          </a:lstStyle>
          <a:p>
            <a:endParaRPr/>
          </a:p>
        </p:txBody>
      </p:sp>
      <p:sp>
        <p:nvSpPr>
          <p:cNvPr id="1243" name="Google Shape;1243;p126"/>
          <p:cNvSpPr txBox="1">
            <a:spLocks noGrp="1"/>
          </p:cNvSpPr>
          <p:nvPr>
            <p:ph type="sldNum" idx="12"/>
          </p:nvPr>
        </p:nvSpPr>
        <p:spPr>
          <a:xfrm>
            <a:off x="6700838" y="4770007"/>
            <a:ext cx="2133600" cy="123000"/>
          </a:xfrm>
          <a:prstGeom prst="rect">
            <a:avLst/>
          </a:prstGeom>
          <a:noFill/>
          <a:ln>
            <a:noFill/>
          </a:ln>
        </p:spPr>
        <p:txBody>
          <a:bodyPr spcFirstLastPara="1" wrap="square" lIns="0" tIns="0" rIns="0" bIns="0" anchor="ctr" anchorCtr="0">
            <a:noAutofit/>
          </a:bodyPr>
          <a:lstStyle>
            <a:lvl1pPr marL="0" marR="0" lvl="0" indent="0" algn="r" rtl="0">
              <a:lnSpc>
                <a:spcPct val="100000"/>
              </a:lnSpc>
              <a:spcBef>
                <a:spcPts val="0"/>
              </a:spcBef>
              <a:spcAft>
                <a:spcPts val="0"/>
              </a:spcAft>
              <a:buClr>
                <a:schemeClr val="dk1"/>
              </a:buClr>
              <a:buSzPts val="200"/>
              <a:buFont typeface="Arial"/>
              <a:buNone/>
              <a:defRPr sz="800" b="0" i="0" u="none" strike="noStrike" cap="none">
                <a:solidFill>
                  <a:schemeClr val="dk1"/>
                </a:solidFill>
                <a:latin typeface="Arial"/>
                <a:ea typeface="Arial"/>
                <a:cs typeface="Arial"/>
                <a:sym typeface="Arial"/>
              </a:defRPr>
            </a:lvl1pPr>
            <a:lvl2pPr marL="0" marR="0" lvl="1" indent="0" algn="r" rtl="0">
              <a:lnSpc>
                <a:spcPct val="100000"/>
              </a:lnSpc>
              <a:spcBef>
                <a:spcPts val="0"/>
              </a:spcBef>
              <a:spcAft>
                <a:spcPts val="0"/>
              </a:spcAft>
              <a:buClr>
                <a:schemeClr val="dk1"/>
              </a:buClr>
              <a:buSzPts val="200"/>
              <a:buFont typeface="Arial"/>
              <a:buNone/>
              <a:defRPr sz="800" b="0" i="0" u="none" strike="noStrike" cap="none">
                <a:solidFill>
                  <a:schemeClr val="dk1"/>
                </a:solidFill>
                <a:latin typeface="Arial"/>
                <a:ea typeface="Arial"/>
                <a:cs typeface="Arial"/>
                <a:sym typeface="Arial"/>
              </a:defRPr>
            </a:lvl2pPr>
            <a:lvl3pPr marL="0" marR="0" lvl="2" indent="0" algn="r" rtl="0">
              <a:lnSpc>
                <a:spcPct val="100000"/>
              </a:lnSpc>
              <a:spcBef>
                <a:spcPts val="0"/>
              </a:spcBef>
              <a:spcAft>
                <a:spcPts val="0"/>
              </a:spcAft>
              <a:buClr>
                <a:schemeClr val="dk1"/>
              </a:buClr>
              <a:buSzPts val="200"/>
              <a:buFont typeface="Arial"/>
              <a:buNone/>
              <a:defRPr sz="800" b="0" i="0" u="none" strike="noStrike" cap="none">
                <a:solidFill>
                  <a:schemeClr val="dk1"/>
                </a:solidFill>
                <a:latin typeface="Arial"/>
                <a:ea typeface="Arial"/>
                <a:cs typeface="Arial"/>
                <a:sym typeface="Arial"/>
              </a:defRPr>
            </a:lvl3pPr>
            <a:lvl4pPr marL="0" marR="0" lvl="3" indent="0" algn="r" rtl="0">
              <a:lnSpc>
                <a:spcPct val="100000"/>
              </a:lnSpc>
              <a:spcBef>
                <a:spcPts val="0"/>
              </a:spcBef>
              <a:spcAft>
                <a:spcPts val="0"/>
              </a:spcAft>
              <a:buClr>
                <a:schemeClr val="dk1"/>
              </a:buClr>
              <a:buSzPts val="200"/>
              <a:buFont typeface="Arial"/>
              <a:buNone/>
              <a:defRPr sz="800" b="0" i="0" u="none" strike="noStrike" cap="none">
                <a:solidFill>
                  <a:schemeClr val="dk1"/>
                </a:solidFill>
                <a:latin typeface="Arial"/>
                <a:ea typeface="Arial"/>
                <a:cs typeface="Arial"/>
                <a:sym typeface="Arial"/>
              </a:defRPr>
            </a:lvl4pPr>
            <a:lvl5pPr marL="0" marR="0" lvl="4" indent="0" algn="r" rtl="0">
              <a:lnSpc>
                <a:spcPct val="100000"/>
              </a:lnSpc>
              <a:spcBef>
                <a:spcPts val="0"/>
              </a:spcBef>
              <a:spcAft>
                <a:spcPts val="0"/>
              </a:spcAft>
              <a:buClr>
                <a:schemeClr val="dk1"/>
              </a:buClr>
              <a:buSzPts val="200"/>
              <a:buFont typeface="Arial"/>
              <a:buNone/>
              <a:defRPr sz="800" b="0" i="0" u="none" strike="noStrike" cap="none">
                <a:solidFill>
                  <a:schemeClr val="dk1"/>
                </a:solidFill>
                <a:latin typeface="Arial"/>
                <a:ea typeface="Arial"/>
                <a:cs typeface="Arial"/>
                <a:sym typeface="Arial"/>
              </a:defRPr>
            </a:lvl5pPr>
            <a:lvl6pPr marL="0" marR="0" lvl="5" indent="0" algn="r" rtl="0">
              <a:lnSpc>
                <a:spcPct val="100000"/>
              </a:lnSpc>
              <a:spcBef>
                <a:spcPts val="0"/>
              </a:spcBef>
              <a:spcAft>
                <a:spcPts val="0"/>
              </a:spcAft>
              <a:buClr>
                <a:schemeClr val="dk1"/>
              </a:buClr>
              <a:buSzPts val="200"/>
              <a:buFont typeface="Arial"/>
              <a:buNone/>
              <a:defRPr sz="800" b="0" i="0" u="none" strike="noStrike" cap="none">
                <a:solidFill>
                  <a:schemeClr val="dk1"/>
                </a:solidFill>
                <a:latin typeface="Arial"/>
                <a:ea typeface="Arial"/>
                <a:cs typeface="Arial"/>
                <a:sym typeface="Arial"/>
              </a:defRPr>
            </a:lvl6pPr>
            <a:lvl7pPr marL="0" marR="0" lvl="6" indent="0" algn="r" rtl="0">
              <a:lnSpc>
                <a:spcPct val="100000"/>
              </a:lnSpc>
              <a:spcBef>
                <a:spcPts val="0"/>
              </a:spcBef>
              <a:spcAft>
                <a:spcPts val="0"/>
              </a:spcAft>
              <a:buClr>
                <a:schemeClr val="dk1"/>
              </a:buClr>
              <a:buSzPts val="200"/>
              <a:buFont typeface="Arial"/>
              <a:buNone/>
              <a:defRPr sz="800" b="0" i="0" u="none" strike="noStrike" cap="none">
                <a:solidFill>
                  <a:schemeClr val="dk1"/>
                </a:solidFill>
                <a:latin typeface="Arial"/>
                <a:ea typeface="Arial"/>
                <a:cs typeface="Arial"/>
                <a:sym typeface="Arial"/>
              </a:defRPr>
            </a:lvl7pPr>
            <a:lvl8pPr marL="0" marR="0" lvl="7" indent="0" algn="r" rtl="0">
              <a:lnSpc>
                <a:spcPct val="100000"/>
              </a:lnSpc>
              <a:spcBef>
                <a:spcPts val="0"/>
              </a:spcBef>
              <a:spcAft>
                <a:spcPts val="0"/>
              </a:spcAft>
              <a:buClr>
                <a:schemeClr val="dk1"/>
              </a:buClr>
              <a:buSzPts val="200"/>
              <a:buFont typeface="Arial"/>
              <a:buNone/>
              <a:defRPr sz="800" b="0" i="0" u="none" strike="noStrike" cap="none">
                <a:solidFill>
                  <a:schemeClr val="dk1"/>
                </a:solidFill>
                <a:latin typeface="Arial"/>
                <a:ea typeface="Arial"/>
                <a:cs typeface="Arial"/>
                <a:sym typeface="Arial"/>
              </a:defRPr>
            </a:lvl8pPr>
            <a:lvl9pPr marL="0" marR="0" lvl="8" indent="0" algn="r" rtl="0">
              <a:lnSpc>
                <a:spcPct val="100000"/>
              </a:lnSpc>
              <a:spcBef>
                <a:spcPts val="0"/>
              </a:spcBef>
              <a:spcAft>
                <a:spcPts val="0"/>
              </a:spcAft>
              <a:buClr>
                <a:schemeClr val="dk1"/>
              </a:buClr>
              <a:buSzPts val="200"/>
              <a:buFont typeface="Arial"/>
              <a:buNone/>
              <a:defRPr sz="8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1244" name="Google Shape;1244;p126"/>
          <p:cNvSpPr>
            <a:spLocks noGrp="1"/>
          </p:cNvSpPr>
          <p:nvPr>
            <p:ph type="pic" idx="3"/>
          </p:nvPr>
        </p:nvSpPr>
        <p:spPr>
          <a:xfrm>
            <a:off x="4640263" y="1307148"/>
            <a:ext cx="4194300" cy="3189300"/>
          </a:xfrm>
          <a:prstGeom prst="rect">
            <a:avLst/>
          </a:prstGeom>
          <a:solidFill>
            <a:srgbClr val="F2F2F2"/>
          </a:solidFill>
          <a:ln>
            <a:noFill/>
          </a:ln>
        </p:spPr>
        <p:txBody>
          <a:bodyPr spcFirstLastPara="1" wrap="square" lIns="91425" tIns="91425" rIns="91425" bIns="91425" anchor="t" anchorCtr="0">
            <a:noAutofit/>
          </a:bodyPr>
          <a:lstStyle>
            <a:lvl1pPr marR="0" lvl="0" algn="l" rtl="0">
              <a:lnSpc>
                <a:spcPct val="100000"/>
              </a:lnSpc>
              <a:spcBef>
                <a:spcPts val="280"/>
              </a:spcBef>
              <a:spcAft>
                <a:spcPts val="0"/>
              </a:spcAft>
              <a:buClr>
                <a:schemeClr val="lt2"/>
              </a:buClr>
              <a:buSzPts val="1400"/>
              <a:buFont typeface="Arial"/>
              <a:buNone/>
              <a:defRPr sz="1400" b="0" i="0" u="none" strike="noStrike" cap="none">
                <a:solidFill>
                  <a:schemeClr val="lt2"/>
                </a:solidFill>
                <a:latin typeface="Georgia"/>
                <a:ea typeface="Georgia"/>
                <a:cs typeface="Georgia"/>
                <a:sym typeface="Georgia"/>
              </a:defRPr>
            </a:lvl1pPr>
            <a:lvl2pPr marR="0" lvl="1" algn="l" rtl="0">
              <a:lnSpc>
                <a:spcPct val="100000"/>
              </a:lnSpc>
              <a:spcBef>
                <a:spcPts val="200"/>
              </a:spcBef>
              <a:spcAft>
                <a:spcPts val="0"/>
              </a:spcAft>
              <a:buClr>
                <a:schemeClr val="lt2"/>
              </a:buClr>
              <a:buSzPts val="1000"/>
              <a:buFont typeface="Noto Sans Symbols"/>
              <a:buChar char="▪"/>
              <a:defRPr sz="1000" b="0" i="0" u="none" strike="noStrike" cap="none">
                <a:solidFill>
                  <a:schemeClr val="lt2"/>
                </a:solidFill>
                <a:latin typeface="Arial"/>
                <a:ea typeface="Arial"/>
                <a:cs typeface="Arial"/>
                <a:sym typeface="Arial"/>
              </a:defRPr>
            </a:lvl2pPr>
            <a:lvl3pPr marR="0" lvl="2" algn="l" rtl="0">
              <a:lnSpc>
                <a:spcPct val="100000"/>
              </a:lnSpc>
              <a:spcBef>
                <a:spcPts val="180"/>
              </a:spcBef>
              <a:spcAft>
                <a:spcPts val="0"/>
              </a:spcAft>
              <a:buClr>
                <a:schemeClr val="lt2"/>
              </a:buClr>
              <a:buSzPts val="900"/>
              <a:buFont typeface="Arial"/>
              <a:buChar char="–"/>
              <a:defRPr sz="900" b="0" i="0" u="none" strike="noStrike" cap="none">
                <a:solidFill>
                  <a:schemeClr val="lt2"/>
                </a:solidFill>
                <a:latin typeface="Arial"/>
                <a:ea typeface="Arial"/>
                <a:cs typeface="Arial"/>
                <a:sym typeface="Arial"/>
              </a:defRPr>
            </a:lvl3pPr>
            <a:lvl4pPr marR="0" lvl="3" algn="l" rtl="0">
              <a:lnSpc>
                <a:spcPct val="100000"/>
              </a:lnSpc>
              <a:spcBef>
                <a:spcPts val="160"/>
              </a:spcBef>
              <a:spcAft>
                <a:spcPts val="0"/>
              </a:spcAft>
              <a:buClr>
                <a:schemeClr val="lt2"/>
              </a:buClr>
              <a:buSzPts val="800"/>
              <a:buFont typeface="Arial"/>
              <a:buChar char="•"/>
              <a:defRPr sz="800" b="0" i="0" u="none" strike="noStrike" cap="none">
                <a:solidFill>
                  <a:schemeClr val="lt2"/>
                </a:solidFill>
                <a:latin typeface="Arial"/>
                <a:ea typeface="Arial"/>
                <a:cs typeface="Arial"/>
                <a:sym typeface="Arial"/>
              </a:defRPr>
            </a:lvl4pPr>
            <a:lvl5pPr marR="0" lvl="4" algn="l" rtl="0">
              <a:lnSpc>
                <a:spcPct val="100000"/>
              </a:lnSpc>
              <a:spcBef>
                <a:spcPts val="140"/>
              </a:spcBef>
              <a:spcAft>
                <a:spcPts val="0"/>
              </a:spcAft>
              <a:buClr>
                <a:schemeClr val="lt2"/>
              </a:buClr>
              <a:buSzPts val="700"/>
              <a:buFont typeface="Arial"/>
              <a:buChar char="–"/>
              <a:defRPr sz="700" b="0" i="0" u="none" strike="noStrike" cap="none">
                <a:solidFill>
                  <a:schemeClr val="lt2"/>
                </a:solidFill>
                <a:latin typeface="Arial"/>
                <a:ea typeface="Arial"/>
                <a:cs typeface="Arial"/>
                <a:sym typeface="Arial"/>
              </a:defRPr>
            </a:lvl5pPr>
            <a:lvl6pPr marR="0" lvl="5"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R="0" lvl="6"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R="0" lvl="7"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R="0" lvl="8"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showMasterSp="0" matchingName="Gallery 1">
  <p:cSld name="Gallery 1">
    <p:spTree>
      <p:nvGrpSpPr>
        <p:cNvPr id="1" name="Shape 1245"/>
        <p:cNvGrpSpPr/>
        <p:nvPr/>
      </p:nvGrpSpPr>
      <p:grpSpPr>
        <a:xfrm>
          <a:off x="0" y="0"/>
          <a:ext cx="0" cy="0"/>
          <a:chOff x="0" y="0"/>
          <a:chExt cx="0" cy="0"/>
        </a:xfrm>
      </p:grpSpPr>
      <p:sp>
        <p:nvSpPr>
          <p:cNvPr id="1246" name="Google Shape;1246;p127"/>
          <p:cNvSpPr>
            <a:spLocks noGrp="1"/>
          </p:cNvSpPr>
          <p:nvPr>
            <p:ph type="pic" idx="2"/>
          </p:nvPr>
        </p:nvSpPr>
        <p:spPr>
          <a:xfrm>
            <a:off x="1" y="1"/>
            <a:ext cx="4738200" cy="51435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280"/>
              </a:spcBef>
              <a:spcAft>
                <a:spcPts val="0"/>
              </a:spcAft>
              <a:buClr>
                <a:schemeClr val="lt2"/>
              </a:buClr>
              <a:buSzPts val="1400"/>
              <a:buFont typeface="Arial"/>
              <a:buNone/>
              <a:defRPr sz="1400" b="0" i="0" u="none" strike="noStrike" cap="none">
                <a:solidFill>
                  <a:schemeClr val="lt2"/>
                </a:solidFill>
                <a:latin typeface="Georgia"/>
                <a:ea typeface="Georgia"/>
                <a:cs typeface="Georgia"/>
                <a:sym typeface="Georgia"/>
              </a:defRPr>
            </a:lvl1pPr>
            <a:lvl2pPr marR="0" lvl="1" algn="l" rtl="0">
              <a:lnSpc>
                <a:spcPct val="100000"/>
              </a:lnSpc>
              <a:spcBef>
                <a:spcPts val="200"/>
              </a:spcBef>
              <a:spcAft>
                <a:spcPts val="0"/>
              </a:spcAft>
              <a:buClr>
                <a:schemeClr val="lt2"/>
              </a:buClr>
              <a:buSzPts val="1000"/>
              <a:buFont typeface="Noto Sans Symbols"/>
              <a:buChar char="▪"/>
              <a:defRPr sz="1000" b="0" i="0" u="none" strike="noStrike" cap="none">
                <a:solidFill>
                  <a:schemeClr val="lt2"/>
                </a:solidFill>
                <a:latin typeface="Arial"/>
                <a:ea typeface="Arial"/>
                <a:cs typeface="Arial"/>
                <a:sym typeface="Arial"/>
              </a:defRPr>
            </a:lvl2pPr>
            <a:lvl3pPr marR="0" lvl="2" algn="l" rtl="0">
              <a:lnSpc>
                <a:spcPct val="100000"/>
              </a:lnSpc>
              <a:spcBef>
                <a:spcPts val="180"/>
              </a:spcBef>
              <a:spcAft>
                <a:spcPts val="0"/>
              </a:spcAft>
              <a:buClr>
                <a:schemeClr val="lt2"/>
              </a:buClr>
              <a:buSzPts val="900"/>
              <a:buFont typeface="Arial"/>
              <a:buChar char="–"/>
              <a:defRPr sz="900" b="0" i="0" u="none" strike="noStrike" cap="none">
                <a:solidFill>
                  <a:schemeClr val="lt2"/>
                </a:solidFill>
                <a:latin typeface="Arial"/>
                <a:ea typeface="Arial"/>
                <a:cs typeface="Arial"/>
                <a:sym typeface="Arial"/>
              </a:defRPr>
            </a:lvl3pPr>
            <a:lvl4pPr marR="0" lvl="3" algn="l" rtl="0">
              <a:lnSpc>
                <a:spcPct val="100000"/>
              </a:lnSpc>
              <a:spcBef>
                <a:spcPts val="160"/>
              </a:spcBef>
              <a:spcAft>
                <a:spcPts val="0"/>
              </a:spcAft>
              <a:buClr>
                <a:schemeClr val="lt2"/>
              </a:buClr>
              <a:buSzPts val="800"/>
              <a:buFont typeface="Arial"/>
              <a:buChar char="•"/>
              <a:defRPr sz="800" b="0" i="0" u="none" strike="noStrike" cap="none">
                <a:solidFill>
                  <a:schemeClr val="lt2"/>
                </a:solidFill>
                <a:latin typeface="Arial"/>
                <a:ea typeface="Arial"/>
                <a:cs typeface="Arial"/>
                <a:sym typeface="Arial"/>
              </a:defRPr>
            </a:lvl4pPr>
            <a:lvl5pPr marR="0" lvl="4" algn="l" rtl="0">
              <a:lnSpc>
                <a:spcPct val="100000"/>
              </a:lnSpc>
              <a:spcBef>
                <a:spcPts val="140"/>
              </a:spcBef>
              <a:spcAft>
                <a:spcPts val="0"/>
              </a:spcAft>
              <a:buClr>
                <a:schemeClr val="lt2"/>
              </a:buClr>
              <a:buSzPts val="700"/>
              <a:buFont typeface="Arial"/>
              <a:buChar char="–"/>
              <a:defRPr sz="700" b="0" i="0" u="none" strike="noStrike" cap="none">
                <a:solidFill>
                  <a:schemeClr val="lt2"/>
                </a:solidFill>
                <a:latin typeface="Arial"/>
                <a:ea typeface="Arial"/>
                <a:cs typeface="Arial"/>
                <a:sym typeface="Arial"/>
              </a:defRPr>
            </a:lvl5pPr>
            <a:lvl6pPr marR="0" lvl="5"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R="0" lvl="6"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R="0" lvl="7"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R="0" lvl="8"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247" name="Google Shape;1247;p127"/>
          <p:cNvSpPr txBox="1">
            <a:spLocks noGrp="1"/>
          </p:cNvSpPr>
          <p:nvPr>
            <p:ph type="dt" idx="10"/>
          </p:nvPr>
        </p:nvSpPr>
        <p:spPr>
          <a:xfrm>
            <a:off x="424070" y="5276020"/>
            <a:ext cx="2133600" cy="273900"/>
          </a:xfrm>
          <a:prstGeom prst="rect">
            <a:avLst/>
          </a:prstGeom>
          <a:noFill/>
          <a:ln>
            <a:noFill/>
          </a:ln>
        </p:spPr>
        <p:txBody>
          <a:bodyPr spcFirstLastPara="1" wrap="square" lIns="91425" tIns="91425" rIns="91425" bIns="91425" anchor="ctr" anchorCtr="0">
            <a:noAutofit/>
          </a:bodyPr>
          <a:lstStyle>
            <a:lvl1pPr marR="0" lvl="0" algn="l" rtl="0">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9pPr>
          </a:lstStyle>
          <a:p>
            <a:endParaRPr/>
          </a:p>
        </p:txBody>
      </p:sp>
      <p:sp>
        <p:nvSpPr>
          <p:cNvPr id="1248" name="Google Shape;1248;p127"/>
          <p:cNvSpPr txBox="1">
            <a:spLocks noGrp="1"/>
          </p:cNvSpPr>
          <p:nvPr>
            <p:ph type="ftr" idx="11"/>
          </p:nvPr>
        </p:nvSpPr>
        <p:spPr>
          <a:xfrm>
            <a:off x="311944" y="4901878"/>
            <a:ext cx="2895600" cy="92400"/>
          </a:xfrm>
          <a:prstGeom prst="rect">
            <a:avLst/>
          </a:prstGeom>
          <a:noFill/>
          <a:ln>
            <a:noFill/>
          </a:ln>
        </p:spPr>
        <p:txBody>
          <a:bodyPr spcFirstLastPara="1" wrap="square" lIns="91425" tIns="91425" rIns="91425" bIns="91425" anchor="ctr" anchorCtr="0">
            <a:noAutofit/>
          </a:bodyPr>
          <a:lstStyle>
            <a:lvl1pPr marR="0" lvl="0" algn="l" rtl="0">
              <a:lnSpc>
                <a:spcPct val="100000"/>
              </a:lnSpc>
              <a:spcBef>
                <a:spcPts val="0"/>
              </a:spcBef>
              <a:spcAft>
                <a:spcPts val="0"/>
              </a:spcAft>
              <a:buClr>
                <a:schemeClr val="lt2"/>
              </a:buClr>
              <a:buSzPts val="600"/>
              <a:buFont typeface="Arial"/>
              <a:buNone/>
              <a:defRPr sz="600" b="0" i="0" u="none" strike="noStrike" cap="none">
                <a:solidFill>
                  <a:schemeClr val="lt2"/>
                </a:solidFill>
                <a:latin typeface="Arial"/>
                <a:ea typeface="Arial"/>
                <a:cs typeface="Arial"/>
                <a:sym typeface="Arial"/>
              </a:defRPr>
            </a:lvl1pPr>
            <a:lvl2pPr marR="0" lvl="1"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9pPr>
          </a:lstStyle>
          <a:p>
            <a:endParaRPr/>
          </a:p>
        </p:txBody>
      </p:sp>
      <p:sp>
        <p:nvSpPr>
          <p:cNvPr id="1249" name="Google Shape;1249;p127"/>
          <p:cNvSpPr txBox="1">
            <a:spLocks noGrp="1"/>
          </p:cNvSpPr>
          <p:nvPr>
            <p:ph type="sldNum" idx="12"/>
          </p:nvPr>
        </p:nvSpPr>
        <p:spPr>
          <a:xfrm>
            <a:off x="6700838" y="4770007"/>
            <a:ext cx="2133600" cy="123000"/>
          </a:xfrm>
          <a:prstGeom prst="rect">
            <a:avLst/>
          </a:prstGeom>
          <a:noFill/>
          <a:ln>
            <a:noFill/>
          </a:ln>
        </p:spPr>
        <p:txBody>
          <a:bodyPr spcFirstLastPara="1" wrap="square" lIns="0" tIns="0" rIns="0" bIns="0" anchor="ctr" anchorCtr="0">
            <a:noAutofit/>
          </a:bodyPr>
          <a:lstStyle>
            <a:lvl1pPr marL="0" marR="0" lvl="0" indent="0" algn="r" rtl="0">
              <a:lnSpc>
                <a:spcPct val="100000"/>
              </a:lnSpc>
              <a:spcBef>
                <a:spcPts val="0"/>
              </a:spcBef>
              <a:spcAft>
                <a:spcPts val="0"/>
              </a:spcAft>
              <a:buClr>
                <a:schemeClr val="dk1"/>
              </a:buClr>
              <a:buSzPts val="200"/>
              <a:buFont typeface="Arial"/>
              <a:buNone/>
              <a:defRPr sz="800" b="0" i="0" u="none" strike="noStrike" cap="none">
                <a:solidFill>
                  <a:schemeClr val="dk1"/>
                </a:solidFill>
                <a:latin typeface="Arial"/>
                <a:ea typeface="Arial"/>
                <a:cs typeface="Arial"/>
                <a:sym typeface="Arial"/>
              </a:defRPr>
            </a:lvl1pPr>
            <a:lvl2pPr marL="0" marR="0" lvl="1" indent="0" algn="r" rtl="0">
              <a:lnSpc>
                <a:spcPct val="100000"/>
              </a:lnSpc>
              <a:spcBef>
                <a:spcPts val="0"/>
              </a:spcBef>
              <a:spcAft>
                <a:spcPts val="0"/>
              </a:spcAft>
              <a:buClr>
                <a:schemeClr val="dk1"/>
              </a:buClr>
              <a:buSzPts val="200"/>
              <a:buFont typeface="Arial"/>
              <a:buNone/>
              <a:defRPr sz="800" b="0" i="0" u="none" strike="noStrike" cap="none">
                <a:solidFill>
                  <a:schemeClr val="dk1"/>
                </a:solidFill>
                <a:latin typeface="Arial"/>
                <a:ea typeface="Arial"/>
                <a:cs typeface="Arial"/>
                <a:sym typeface="Arial"/>
              </a:defRPr>
            </a:lvl2pPr>
            <a:lvl3pPr marL="0" marR="0" lvl="2" indent="0" algn="r" rtl="0">
              <a:lnSpc>
                <a:spcPct val="100000"/>
              </a:lnSpc>
              <a:spcBef>
                <a:spcPts val="0"/>
              </a:spcBef>
              <a:spcAft>
                <a:spcPts val="0"/>
              </a:spcAft>
              <a:buClr>
                <a:schemeClr val="dk1"/>
              </a:buClr>
              <a:buSzPts val="200"/>
              <a:buFont typeface="Arial"/>
              <a:buNone/>
              <a:defRPr sz="800" b="0" i="0" u="none" strike="noStrike" cap="none">
                <a:solidFill>
                  <a:schemeClr val="dk1"/>
                </a:solidFill>
                <a:latin typeface="Arial"/>
                <a:ea typeface="Arial"/>
                <a:cs typeface="Arial"/>
                <a:sym typeface="Arial"/>
              </a:defRPr>
            </a:lvl3pPr>
            <a:lvl4pPr marL="0" marR="0" lvl="3" indent="0" algn="r" rtl="0">
              <a:lnSpc>
                <a:spcPct val="100000"/>
              </a:lnSpc>
              <a:spcBef>
                <a:spcPts val="0"/>
              </a:spcBef>
              <a:spcAft>
                <a:spcPts val="0"/>
              </a:spcAft>
              <a:buClr>
                <a:schemeClr val="dk1"/>
              </a:buClr>
              <a:buSzPts val="200"/>
              <a:buFont typeface="Arial"/>
              <a:buNone/>
              <a:defRPr sz="800" b="0" i="0" u="none" strike="noStrike" cap="none">
                <a:solidFill>
                  <a:schemeClr val="dk1"/>
                </a:solidFill>
                <a:latin typeface="Arial"/>
                <a:ea typeface="Arial"/>
                <a:cs typeface="Arial"/>
                <a:sym typeface="Arial"/>
              </a:defRPr>
            </a:lvl4pPr>
            <a:lvl5pPr marL="0" marR="0" lvl="4" indent="0" algn="r" rtl="0">
              <a:lnSpc>
                <a:spcPct val="100000"/>
              </a:lnSpc>
              <a:spcBef>
                <a:spcPts val="0"/>
              </a:spcBef>
              <a:spcAft>
                <a:spcPts val="0"/>
              </a:spcAft>
              <a:buClr>
                <a:schemeClr val="dk1"/>
              </a:buClr>
              <a:buSzPts val="200"/>
              <a:buFont typeface="Arial"/>
              <a:buNone/>
              <a:defRPr sz="800" b="0" i="0" u="none" strike="noStrike" cap="none">
                <a:solidFill>
                  <a:schemeClr val="dk1"/>
                </a:solidFill>
                <a:latin typeface="Arial"/>
                <a:ea typeface="Arial"/>
                <a:cs typeface="Arial"/>
                <a:sym typeface="Arial"/>
              </a:defRPr>
            </a:lvl5pPr>
            <a:lvl6pPr marL="0" marR="0" lvl="5" indent="0" algn="r" rtl="0">
              <a:lnSpc>
                <a:spcPct val="100000"/>
              </a:lnSpc>
              <a:spcBef>
                <a:spcPts val="0"/>
              </a:spcBef>
              <a:spcAft>
                <a:spcPts val="0"/>
              </a:spcAft>
              <a:buClr>
                <a:schemeClr val="dk1"/>
              </a:buClr>
              <a:buSzPts val="200"/>
              <a:buFont typeface="Arial"/>
              <a:buNone/>
              <a:defRPr sz="800" b="0" i="0" u="none" strike="noStrike" cap="none">
                <a:solidFill>
                  <a:schemeClr val="dk1"/>
                </a:solidFill>
                <a:latin typeface="Arial"/>
                <a:ea typeface="Arial"/>
                <a:cs typeface="Arial"/>
                <a:sym typeface="Arial"/>
              </a:defRPr>
            </a:lvl6pPr>
            <a:lvl7pPr marL="0" marR="0" lvl="6" indent="0" algn="r" rtl="0">
              <a:lnSpc>
                <a:spcPct val="100000"/>
              </a:lnSpc>
              <a:spcBef>
                <a:spcPts val="0"/>
              </a:spcBef>
              <a:spcAft>
                <a:spcPts val="0"/>
              </a:spcAft>
              <a:buClr>
                <a:schemeClr val="dk1"/>
              </a:buClr>
              <a:buSzPts val="200"/>
              <a:buFont typeface="Arial"/>
              <a:buNone/>
              <a:defRPr sz="800" b="0" i="0" u="none" strike="noStrike" cap="none">
                <a:solidFill>
                  <a:schemeClr val="dk1"/>
                </a:solidFill>
                <a:latin typeface="Arial"/>
                <a:ea typeface="Arial"/>
                <a:cs typeface="Arial"/>
                <a:sym typeface="Arial"/>
              </a:defRPr>
            </a:lvl7pPr>
            <a:lvl8pPr marL="0" marR="0" lvl="7" indent="0" algn="r" rtl="0">
              <a:lnSpc>
                <a:spcPct val="100000"/>
              </a:lnSpc>
              <a:spcBef>
                <a:spcPts val="0"/>
              </a:spcBef>
              <a:spcAft>
                <a:spcPts val="0"/>
              </a:spcAft>
              <a:buClr>
                <a:schemeClr val="dk1"/>
              </a:buClr>
              <a:buSzPts val="200"/>
              <a:buFont typeface="Arial"/>
              <a:buNone/>
              <a:defRPr sz="800" b="0" i="0" u="none" strike="noStrike" cap="none">
                <a:solidFill>
                  <a:schemeClr val="dk1"/>
                </a:solidFill>
                <a:latin typeface="Arial"/>
                <a:ea typeface="Arial"/>
                <a:cs typeface="Arial"/>
                <a:sym typeface="Arial"/>
              </a:defRPr>
            </a:lvl8pPr>
            <a:lvl9pPr marL="0" marR="0" lvl="8" indent="0" algn="r" rtl="0">
              <a:lnSpc>
                <a:spcPct val="100000"/>
              </a:lnSpc>
              <a:spcBef>
                <a:spcPts val="0"/>
              </a:spcBef>
              <a:spcAft>
                <a:spcPts val="0"/>
              </a:spcAft>
              <a:buClr>
                <a:schemeClr val="dk1"/>
              </a:buClr>
              <a:buSzPts val="200"/>
              <a:buFont typeface="Arial"/>
              <a:buNone/>
              <a:defRPr sz="8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1250" name="Google Shape;1250;p127"/>
          <p:cNvSpPr txBox="1">
            <a:spLocks noGrp="1"/>
          </p:cNvSpPr>
          <p:nvPr>
            <p:ph type="body" idx="1"/>
          </p:nvPr>
        </p:nvSpPr>
        <p:spPr>
          <a:xfrm>
            <a:off x="311944" y="4429641"/>
            <a:ext cx="2658000" cy="2112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600"/>
              </a:spcBef>
              <a:spcAft>
                <a:spcPts val="0"/>
              </a:spcAft>
              <a:buClr>
                <a:schemeClr val="lt1"/>
              </a:buClr>
              <a:buSzPts val="800"/>
              <a:buFont typeface="Arial"/>
              <a:buNone/>
              <a:defRPr sz="800" b="0" i="0" u="none" strike="noStrike" cap="none">
                <a:solidFill>
                  <a:schemeClr val="lt1"/>
                </a:solidFill>
                <a:latin typeface="Arial"/>
                <a:ea typeface="Arial"/>
                <a:cs typeface="Arial"/>
                <a:sym typeface="Arial"/>
              </a:defRPr>
            </a:lvl1pPr>
            <a:lvl2pPr marL="914400" marR="0" lvl="1" indent="-292100" algn="l" rtl="0">
              <a:lnSpc>
                <a:spcPct val="100000"/>
              </a:lnSpc>
              <a:spcBef>
                <a:spcPts val="200"/>
              </a:spcBef>
              <a:spcAft>
                <a:spcPts val="0"/>
              </a:spcAft>
              <a:buClr>
                <a:schemeClr val="lt2"/>
              </a:buClr>
              <a:buSzPts val="1000"/>
              <a:buFont typeface="Noto Sans Symbols"/>
              <a:buChar char="▪"/>
              <a:defRPr sz="1000" b="0" i="0" u="none" strike="noStrike" cap="none">
                <a:solidFill>
                  <a:schemeClr val="lt2"/>
                </a:solidFill>
                <a:latin typeface="Arial"/>
                <a:ea typeface="Arial"/>
                <a:cs typeface="Arial"/>
                <a:sym typeface="Arial"/>
              </a:defRPr>
            </a:lvl2pPr>
            <a:lvl3pPr marL="1371600" marR="0" lvl="2" indent="-285750" algn="l" rtl="0">
              <a:lnSpc>
                <a:spcPct val="100000"/>
              </a:lnSpc>
              <a:spcBef>
                <a:spcPts val="180"/>
              </a:spcBef>
              <a:spcAft>
                <a:spcPts val="0"/>
              </a:spcAft>
              <a:buClr>
                <a:schemeClr val="lt2"/>
              </a:buClr>
              <a:buSzPts val="900"/>
              <a:buFont typeface="Arial"/>
              <a:buChar char="–"/>
              <a:defRPr sz="900" b="0" i="0" u="none" strike="noStrike" cap="none">
                <a:solidFill>
                  <a:schemeClr val="lt2"/>
                </a:solidFill>
                <a:latin typeface="Arial"/>
                <a:ea typeface="Arial"/>
                <a:cs typeface="Arial"/>
                <a:sym typeface="Arial"/>
              </a:defRPr>
            </a:lvl3pPr>
            <a:lvl4pPr marL="1828800" marR="0" lvl="3" indent="-279400" algn="l" rtl="0">
              <a:lnSpc>
                <a:spcPct val="100000"/>
              </a:lnSpc>
              <a:spcBef>
                <a:spcPts val="160"/>
              </a:spcBef>
              <a:spcAft>
                <a:spcPts val="0"/>
              </a:spcAft>
              <a:buClr>
                <a:schemeClr val="lt2"/>
              </a:buClr>
              <a:buSzPts val="800"/>
              <a:buFont typeface="Arial"/>
              <a:buChar char="•"/>
              <a:defRPr sz="800" b="0" i="0" u="none" strike="noStrike" cap="none">
                <a:solidFill>
                  <a:schemeClr val="lt2"/>
                </a:solidFill>
                <a:latin typeface="Arial"/>
                <a:ea typeface="Arial"/>
                <a:cs typeface="Arial"/>
                <a:sym typeface="Arial"/>
              </a:defRPr>
            </a:lvl4pPr>
            <a:lvl5pPr marL="2286000" marR="0" lvl="4" indent="-273050" algn="l" rtl="0">
              <a:lnSpc>
                <a:spcPct val="100000"/>
              </a:lnSpc>
              <a:spcBef>
                <a:spcPts val="140"/>
              </a:spcBef>
              <a:spcAft>
                <a:spcPts val="0"/>
              </a:spcAft>
              <a:buClr>
                <a:schemeClr val="lt2"/>
              </a:buClr>
              <a:buSzPts val="700"/>
              <a:buFont typeface="Arial"/>
              <a:buChar char="–"/>
              <a:defRPr sz="700" b="0" i="0" u="none" strike="noStrike" cap="none">
                <a:solidFill>
                  <a:schemeClr val="lt2"/>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cxnSp>
        <p:nvCxnSpPr>
          <p:cNvPr id="1251" name="Google Shape;1251;p127"/>
          <p:cNvCxnSpPr/>
          <p:nvPr/>
        </p:nvCxnSpPr>
        <p:spPr>
          <a:xfrm>
            <a:off x="311944" y="4270648"/>
            <a:ext cx="276300" cy="0"/>
          </a:xfrm>
          <a:prstGeom prst="straightConnector1">
            <a:avLst/>
          </a:prstGeom>
          <a:noFill/>
          <a:ln w="9525" cap="flat" cmpd="sng">
            <a:solidFill>
              <a:schemeClr val="dk2"/>
            </a:solidFill>
            <a:prstDash val="solid"/>
            <a:round/>
            <a:headEnd type="none" w="sm" len="sm"/>
            <a:tailEnd type="none" w="sm" len="sm"/>
          </a:ln>
        </p:spPr>
      </p:cxnSp>
    </p:spTree>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252"/>
        <p:cNvGrpSpPr/>
        <p:nvPr/>
      </p:nvGrpSpPr>
      <p:grpSpPr>
        <a:xfrm>
          <a:off x="0" y="0"/>
          <a:ext cx="0" cy="0"/>
          <a:chOff x="0" y="0"/>
          <a:chExt cx="0" cy="0"/>
        </a:xfrm>
      </p:grpSpPr>
      <p:sp>
        <p:nvSpPr>
          <p:cNvPr id="1253" name="Google Shape;1253;p128"/>
          <p:cNvSpPr txBox="1">
            <a:spLocks noGrp="1"/>
          </p:cNvSpPr>
          <p:nvPr>
            <p:ph type="dt" idx="10"/>
          </p:nvPr>
        </p:nvSpPr>
        <p:spPr>
          <a:xfrm>
            <a:off x="424070" y="5276020"/>
            <a:ext cx="2133600" cy="273900"/>
          </a:xfrm>
          <a:prstGeom prst="rect">
            <a:avLst/>
          </a:prstGeom>
          <a:noFill/>
          <a:ln>
            <a:noFill/>
          </a:ln>
        </p:spPr>
        <p:txBody>
          <a:bodyPr spcFirstLastPara="1" wrap="square" lIns="91425" tIns="91425" rIns="91425" bIns="91425" anchor="ctr" anchorCtr="0">
            <a:noAutofit/>
          </a:bodyPr>
          <a:lstStyle>
            <a:lvl1pPr marR="0" lvl="0" algn="l" rtl="0">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9pPr>
          </a:lstStyle>
          <a:p>
            <a:endParaRPr/>
          </a:p>
        </p:txBody>
      </p:sp>
      <p:sp>
        <p:nvSpPr>
          <p:cNvPr id="1254" name="Google Shape;1254;p128"/>
          <p:cNvSpPr txBox="1">
            <a:spLocks noGrp="1"/>
          </p:cNvSpPr>
          <p:nvPr>
            <p:ph type="ftr" idx="11"/>
          </p:nvPr>
        </p:nvSpPr>
        <p:spPr>
          <a:xfrm>
            <a:off x="311944" y="4901878"/>
            <a:ext cx="2895600" cy="92400"/>
          </a:xfrm>
          <a:prstGeom prst="rect">
            <a:avLst/>
          </a:prstGeom>
          <a:noFill/>
          <a:ln>
            <a:noFill/>
          </a:ln>
        </p:spPr>
        <p:txBody>
          <a:bodyPr spcFirstLastPara="1" wrap="square" lIns="91425" tIns="91425" rIns="91425" bIns="91425" anchor="ctr" anchorCtr="0">
            <a:noAutofit/>
          </a:bodyPr>
          <a:lstStyle>
            <a:lvl1pPr marR="0" lvl="0" algn="l" rtl="0">
              <a:lnSpc>
                <a:spcPct val="100000"/>
              </a:lnSpc>
              <a:spcBef>
                <a:spcPts val="0"/>
              </a:spcBef>
              <a:spcAft>
                <a:spcPts val="0"/>
              </a:spcAft>
              <a:buClr>
                <a:schemeClr val="lt2"/>
              </a:buClr>
              <a:buSzPts val="600"/>
              <a:buFont typeface="Arial"/>
              <a:buNone/>
              <a:defRPr sz="600" b="0" i="0" u="none" strike="noStrike" cap="none">
                <a:solidFill>
                  <a:schemeClr val="lt2"/>
                </a:solidFill>
                <a:latin typeface="Arial"/>
                <a:ea typeface="Arial"/>
                <a:cs typeface="Arial"/>
                <a:sym typeface="Arial"/>
              </a:defRPr>
            </a:lvl1pPr>
            <a:lvl2pPr marR="0" lvl="1"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9pPr>
          </a:lstStyle>
          <a:p>
            <a:endParaRPr/>
          </a:p>
        </p:txBody>
      </p:sp>
      <p:sp>
        <p:nvSpPr>
          <p:cNvPr id="1255" name="Google Shape;1255;p128"/>
          <p:cNvSpPr txBox="1">
            <a:spLocks noGrp="1"/>
          </p:cNvSpPr>
          <p:nvPr>
            <p:ph type="sldNum" idx="12"/>
          </p:nvPr>
        </p:nvSpPr>
        <p:spPr>
          <a:xfrm>
            <a:off x="6700838" y="4770007"/>
            <a:ext cx="2133600" cy="123000"/>
          </a:xfrm>
          <a:prstGeom prst="rect">
            <a:avLst/>
          </a:prstGeom>
          <a:noFill/>
          <a:ln>
            <a:noFill/>
          </a:ln>
        </p:spPr>
        <p:txBody>
          <a:bodyPr spcFirstLastPara="1" wrap="square" lIns="0" tIns="0" rIns="0" bIns="0" anchor="ctr" anchorCtr="0">
            <a:noAutofit/>
          </a:bodyPr>
          <a:lstStyle>
            <a:lvl1pPr marL="0" marR="0" lvl="0" indent="0" algn="r" rtl="0">
              <a:lnSpc>
                <a:spcPct val="100000"/>
              </a:lnSpc>
              <a:spcBef>
                <a:spcPts val="0"/>
              </a:spcBef>
              <a:spcAft>
                <a:spcPts val="0"/>
              </a:spcAft>
              <a:buClr>
                <a:schemeClr val="dk1"/>
              </a:buClr>
              <a:buSzPts val="200"/>
              <a:buFont typeface="Arial"/>
              <a:buNone/>
              <a:defRPr sz="800" b="0" i="0" u="none" strike="noStrike" cap="none">
                <a:solidFill>
                  <a:schemeClr val="dk1"/>
                </a:solidFill>
                <a:latin typeface="Arial"/>
                <a:ea typeface="Arial"/>
                <a:cs typeface="Arial"/>
                <a:sym typeface="Arial"/>
              </a:defRPr>
            </a:lvl1pPr>
            <a:lvl2pPr marL="0" marR="0" lvl="1" indent="0" algn="r" rtl="0">
              <a:lnSpc>
                <a:spcPct val="100000"/>
              </a:lnSpc>
              <a:spcBef>
                <a:spcPts val="0"/>
              </a:spcBef>
              <a:spcAft>
                <a:spcPts val="0"/>
              </a:spcAft>
              <a:buClr>
                <a:schemeClr val="dk1"/>
              </a:buClr>
              <a:buSzPts val="200"/>
              <a:buFont typeface="Arial"/>
              <a:buNone/>
              <a:defRPr sz="800" b="0" i="0" u="none" strike="noStrike" cap="none">
                <a:solidFill>
                  <a:schemeClr val="dk1"/>
                </a:solidFill>
                <a:latin typeface="Arial"/>
                <a:ea typeface="Arial"/>
                <a:cs typeface="Arial"/>
                <a:sym typeface="Arial"/>
              </a:defRPr>
            </a:lvl2pPr>
            <a:lvl3pPr marL="0" marR="0" lvl="2" indent="0" algn="r" rtl="0">
              <a:lnSpc>
                <a:spcPct val="100000"/>
              </a:lnSpc>
              <a:spcBef>
                <a:spcPts val="0"/>
              </a:spcBef>
              <a:spcAft>
                <a:spcPts val="0"/>
              </a:spcAft>
              <a:buClr>
                <a:schemeClr val="dk1"/>
              </a:buClr>
              <a:buSzPts val="200"/>
              <a:buFont typeface="Arial"/>
              <a:buNone/>
              <a:defRPr sz="800" b="0" i="0" u="none" strike="noStrike" cap="none">
                <a:solidFill>
                  <a:schemeClr val="dk1"/>
                </a:solidFill>
                <a:latin typeface="Arial"/>
                <a:ea typeface="Arial"/>
                <a:cs typeface="Arial"/>
                <a:sym typeface="Arial"/>
              </a:defRPr>
            </a:lvl3pPr>
            <a:lvl4pPr marL="0" marR="0" lvl="3" indent="0" algn="r" rtl="0">
              <a:lnSpc>
                <a:spcPct val="100000"/>
              </a:lnSpc>
              <a:spcBef>
                <a:spcPts val="0"/>
              </a:spcBef>
              <a:spcAft>
                <a:spcPts val="0"/>
              </a:spcAft>
              <a:buClr>
                <a:schemeClr val="dk1"/>
              </a:buClr>
              <a:buSzPts val="200"/>
              <a:buFont typeface="Arial"/>
              <a:buNone/>
              <a:defRPr sz="800" b="0" i="0" u="none" strike="noStrike" cap="none">
                <a:solidFill>
                  <a:schemeClr val="dk1"/>
                </a:solidFill>
                <a:latin typeface="Arial"/>
                <a:ea typeface="Arial"/>
                <a:cs typeface="Arial"/>
                <a:sym typeface="Arial"/>
              </a:defRPr>
            </a:lvl4pPr>
            <a:lvl5pPr marL="0" marR="0" lvl="4" indent="0" algn="r" rtl="0">
              <a:lnSpc>
                <a:spcPct val="100000"/>
              </a:lnSpc>
              <a:spcBef>
                <a:spcPts val="0"/>
              </a:spcBef>
              <a:spcAft>
                <a:spcPts val="0"/>
              </a:spcAft>
              <a:buClr>
                <a:schemeClr val="dk1"/>
              </a:buClr>
              <a:buSzPts val="200"/>
              <a:buFont typeface="Arial"/>
              <a:buNone/>
              <a:defRPr sz="800" b="0" i="0" u="none" strike="noStrike" cap="none">
                <a:solidFill>
                  <a:schemeClr val="dk1"/>
                </a:solidFill>
                <a:latin typeface="Arial"/>
                <a:ea typeface="Arial"/>
                <a:cs typeface="Arial"/>
                <a:sym typeface="Arial"/>
              </a:defRPr>
            </a:lvl5pPr>
            <a:lvl6pPr marL="0" marR="0" lvl="5" indent="0" algn="r" rtl="0">
              <a:lnSpc>
                <a:spcPct val="100000"/>
              </a:lnSpc>
              <a:spcBef>
                <a:spcPts val="0"/>
              </a:spcBef>
              <a:spcAft>
                <a:spcPts val="0"/>
              </a:spcAft>
              <a:buClr>
                <a:schemeClr val="dk1"/>
              </a:buClr>
              <a:buSzPts val="200"/>
              <a:buFont typeface="Arial"/>
              <a:buNone/>
              <a:defRPr sz="800" b="0" i="0" u="none" strike="noStrike" cap="none">
                <a:solidFill>
                  <a:schemeClr val="dk1"/>
                </a:solidFill>
                <a:latin typeface="Arial"/>
                <a:ea typeface="Arial"/>
                <a:cs typeface="Arial"/>
                <a:sym typeface="Arial"/>
              </a:defRPr>
            </a:lvl6pPr>
            <a:lvl7pPr marL="0" marR="0" lvl="6" indent="0" algn="r" rtl="0">
              <a:lnSpc>
                <a:spcPct val="100000"/>
              </a:lnSpc>
              <a:spcBef>
                <a:spcPts val="0"/>
              </a:spcBef>
              <a:spcAft>
                <a:spcPts val="0"/>
              </a:spcAft>
              <a:buClr>
                <a:schemeClr val="dk1"/>
              </a:buClr>
              <a:buSzPts val="200"/>
              <a:buFont typeface="Arial"/>
              <a:buNone/>
              <a:defRPr sz="800" b="0" i="0" u="none" strike="noStrike" cap="none">
                <a:solidFill>
                  <a:schemeClr val="dk1"/>
                </a:solidFill>
                <a:latin typeface="Arial"/>
                <a:ea typeface="Arial"/>
                <a:cs typeface="Arial"/>
                <a:sym typeface="Arial"/>
              </a:defRPr>
            </a:lvl7pPr>
            <a:lvl8pPr marL="0" marR="0" lvl="7" indent="0" algn="r" rtl="0">
              <a:lnSpc>
                <a:spcPct val="100000"/>
              </a:lnSpc>
              <a:spcBef>
                <a:spcPts val="0"/>
              </a:spcBef>
              <a:spcAft>
                <a:spcPts val="0"/>
              </a:spcAft>
              <a:buClr>
                <a:schemeClr val="dk1"/>
              </a:buClr>
              <a:buSzPts val="200"/>
              <a:buFont typeface="Arial"/>
              <a:buNone/>
              <a:defRPr sz="800" b="0" i="0" u="none" strike="noStrike" cap="none">
                <a:solidFill>
                  <a:schemeClr val="dk1"/>
                </a:solidFill>
                <a:latin typeface="Arial"/>
                <a:ea typeface="Arial"/>
                <a:cs typeface="Arial"/>
                <a:sym typeface="Arial"/>
              </a:defRPr>
            </a:lvl8pPr>
            <a:lvl9pPr marL="0" marR="0" lvl="8" indent="0" algn="r" rtl="0">
              <a:lnSpc>
                <a:spcPct val="100000"/>
              </a:lnSpc>
              <a:spcBef>
                <a:spcPts val="0"/>
              </a:spcBef>
              <a:spcAft>
                <a:spcPts val="0"/>
              </a:spcAft>
              <a:buClr>
                <a:schemeClr val="dk1"/>
              </a:buClr>
              <a:buSzPts val="200"/>
              <a:buFont typeface="Arial"/>
              <a:buNone/>
              <a:defRPr sz="8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showMasterSp="0" matchingName="Work Showcase">
  <p:cSld name="Work Showcase">
    <p:bg>
      <p:bgPr>
        <a:solidFill>
          <a:schemeClr val="lt1"/>
        </a:solidFill>
        <a:effectLst/>
      </p:bgPr>
    </p:bg>
    <p:spTree>
      <p:nvGrpSpPr>
        <p:cNvPr id="1" name="Shape 1256"/>
        <p:cNvGrpSpPr/>
        <p:nvPr/>
      </p:nvGrpSpPr>
      <p:grpSpPr>
        <a:xfrm>
          <a:off x="0" y="0"/>
          <a:ext cx="0" cy="0"/>
          <a:chOff x="0" y="0"/>
          <a:chExt cx="0" cy="0"/>
        </a:xfrm>
      </p:grpSpPr>
      <p:grpSp>
        <p:nvGrpSpPr>
          <p:cNvPr id="1257" name="Google Shape;1257;p129"/>
          <p:cNvGrpSpPr/>
          <p:nvPr/>
        </p:nvGrpSpPr>
        <p:grpSpPr>
          <a:xfrm>
            <a:off x="3079757" y="4186"/>
            <a:ext cx="109298" cy="5138700"/>
            <a:chOff x="3079757" y="14819"/>
            <a:chExt cx="109298" cy="5138700"/>
          </a:xfrm>
        </p:grpSpPr>
        <p:sp>
          <p:nvSpPr>
            <p:cNvPr id="1258" name="Google Shape;1258;p129"/>
            <p:cNvSpPr/>
            <p:nvPr/>
          </p:nvSpPr>
          <p:spPr>
            <a:xfrm rot="5400000">
              <a:off x="3048857" y="2543605"/>
              <a:ext cx="171000" cy="109200"/>
            </a:xfrm>
            <a:prstGeom prst="triangle">
              <a:avLst>
                <a:gd name="adj" fmla="val 50000"/>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259" name="Google Shape;1259;p129"/>
            <p:cNvSpPr/>
            <p:nvPr/>
          </p:nvSpPr>
          <p:spPr>
            <a:xfrm rot="-5400000">
              <a:off x="568855" y="2533319"/>
              <a:ext cx="5138700" cy="101700"/>
            </a:xfrm>
            <a:custGeom>
              <a:avLst/>
              <a:gdLst/>
              <a:ahLst/>
              <a:cxnLst/>
              <a:rect l="l" t="t" r="r" b="b"/>
              <a:pathLst>
                <a:path w="120000" h="120000" extrusionOk="0">
                  <a:moveTo>
                    <a:pt x="120000" y="0"/>
                  </a:moveTo>
                  <a:lnTo>
                    <a:pt x="61540" y="5628"/>
                  </a:lnTo>
                  <a:cubicBezTo>
                    <a:pt x="60929" y="43752"/>
                    <a:pt x="60300" y="81876"/>
                    <a:pt x="59670" y="120000"/>
                  </a:cubicBezTo>
                  <a:cubicBezTo>
                    <a:pt x="58965" y="81876"/>
                    <a:pt x="58269" y="43752"/>
                    <a:pt x="57553" y="5628"/>
                  </a:cubicBezTo>
                  <a:lnTo>
                    <a:pt x="0" y="5628"/>
                  </a:lnTo>
                </a:path>
              </a:pathLst>
            </a:custGeom>
            <a:noFill/>
            <a:ln w="9525" cap="rnd" cmpd="sng">
              <a:solidFill>
                <a:srgbClr val="E1301E"/>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grpSp>
      <p:sp>
        <p:nvSpPr>
          <p:cNvPr id="1260" name="Google Shape;1260;p129"/>
          <p:cNvSpPr/>
          <p:nvPr/>
        </p:nvSpPr>
        <p:spPr>
          <a:xfrm>
            <a:off x="7815418" y="-2877"/>
            <a:ext cx="1329300" cy="5156400"/>
          </a:xfrm>
          <a:custGeom>
            <a:avLst/>
            <a:gdLst/>
            <a:ahLst/>
            <a:cxnLst/>
            <a:rect l="l" t="t" r="r" b="b"/>
            <a:pathLst>
              <a:path w="120000" h="120000" extrusionOk="0">
                <a:moveTo>
                  <a:pt x="0" y="55"/>
                </a:moveTo>
                <a:lnTo>
                  <a:pt x="120000" y="0"/>
                </a:lnTo>
                <a:cubicBezTo>
                  <a:pt x="119928" y="39926"/>
                  <a:pt x="119641" y="79963"/>
                  <a:pt x="119570" y="119889"/>
                </a:cubicBezTo>
                <a:lnTo>
                  <a:pt x="215" y="119999"/>
                </a:lnTo>
                <a:cubicBezTo>
                  <a:pt x="207" y="116854"/>
                  <a:pt x="170" y="72660"/>
                  <a:pt x="199" y="62503"/>
                </a:cubicBezTo>
                <a:cubicBezTo>
                  <a:pt x="3461" y="61533"/>
                  <a:pt x="5321" y="60979"/>
                  <a:pt x="8434" y="60201"/>
                </a:cubicBezTo>
                <a:cubicBezTo>
                  <a:pt x="5313" y="59535"/>
                  <a:pt x="4082" y="59070"/>
                  <a:pt x="175" y="58281"/>
                </a:cubicBezTo>
                <a:cubicBezTo>
                  <a:pt x="116" y="38027"/>
                  <a:pt x="58" y="20309"/>
                  <a:pt x="0" y="55"/>
                </a:cubicBezTo>
                <a:close/>
              </a:path>
            </a:pathLst>
          </a:cu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261" name="Google Shape;1261;p129"/>
          <p:cNvSpPr txBox="1">
            <a:spLocks noGrp="1"/>
          </p:cNvSpPr>
          <p:nvPr>
            <p:ph type="title"/>
          </p:nvPr>
        </p:nvSpPr>
        <p:spPr>
          <a:xfrm>
            <a:off x="362702" y="3181435"/>
            <a:ext cx="2458200" cy="270900"/>
          </a:xfrm>
          <a:prstGeom prst="rect">
            <a:avLst/>
          </a:prstGeom>
          <a:noFill/>
          <a:ln>
            <a:noFill/>
          </a:ln>
        </p:spPr>
        <p:txBody>
          <a:bodyPr spcFirstLastPara="1" wrap="square" lIns="91425" tIns="91425" rIns="91425" bIns="91425" anchor="b" anchorCtr="0">
            <a:noAutofit/>
          </a:bodyPr>
          <a:lstStyle>
            <a:lvl1pPr marR="0" lvl="0" algn="ctr" rtl="0">
              <a:lnSpc>
                <a:spcPct val="110000"/>
              </a:lnSpc>
              <a:spcBef>
                <a:spcPts val="0"/>
              </a:spcBef>
              <a:spcAft>
                <a:spcPts val="0"/>
              </a:spcAft>
              <a:buClr>
                <a:schemeClr val="dk1"/>
              </a:buClr>
              <a:buSzPts val="1600"/>
              <a:buFont typeface="Georgia"/>
              <a:buNone/>
              <a:defRPr sz="1600" b="0" i="0" u="none" strike="noStrike" cap="none">
                <a:solidFill>
                  <a:schemeClr val="dk1"/>
                </a:solidFill>
                <a:latin typeface="Georgia"/>
                <a:ea typeface="Georgia"/>
                <a:cs typeface="Georgia"/>
                <a:sym typeface="Georgia"/>
              </a:defRPr>
            </a:lvl1pPr>
            <a:lvl2pPr lvl="1" rtl="0">
              <a:spcBef>
                <a:spcPts val="0"/>
              </a:spcBef>
              <a:spcAft>
                <a:spcPts val="0"/>
              </a:spcAft>
              <a:buSzPts val="1400"/>
              <a:buFont typeface="Arial"/>
              <a:buNone/>
              <a:defRPr sz="1800"/>
            </a:lvl2pPr>
            <a:lvl3pPr lvl="2" rtl="0">
              <a:spcBef>
                <a:spcPts val="0"/>
              </a:spcBef>
              <a:spcAft>
                <a:spcPts val="0"/>
              </a:spcAft>
              <a:buSzPts val="1400"/>
              <a:buFont typeface="Arial"/>
              <a:buNone/>
              <a:defRPr sz="1800"/>
            </a:lvl3pPr>
            <a:lvl4pPr lvl="3" rtl="0">
              <a:spcBef>
                <a:spcPts val="0"/>
              </a:spcBef>
              <a:spcAft>
                <a:spcPts val="0"/>
              </a:spcAft>
              <a:buSzPts val="1400"/>
              <a:buFont typeface="Arial"/>
              <a:buNone/>
              <a:defRPr sz="1800"/>
            </a:lvl4pPr>
            <a:lvl5pPr lvl="4" rtl="0">
              <a:spcBef>
                <a:spcPts val="0"/>
              </a:spcBef>
              <a:spcAft>
                <a:spcPts val="0"/>
              </a:spcAft>
              <a:buSzPts val="1400"/>
              <a:buFont typeface="Arial"/>
              <a:buNone/>
              <a:defRPr sz="1800"/>
            </a:lvl5pPr>
            <a:lvl6pPr lvl="5" rtl="0">
              <a:spcBef>
                <a:spcPts val="0"/>
              </a:spcBef>
              <a:spcAft>
                <a:spcPts val="0"/>
              </a:spcAft>
              <a:buSzPts val="1400"/>
              <a:buFont typeface="Arial"/>
              <a:buNone/>
              <a:defRPr sz="1800"/>
            </a:lvl6pPr>
            <a:lvl7pPr lvl="6" rtl="0">
              <a:spcBef>
                <a:spcPts val="0"/>
              </a:spcBef>
              <a:spcAft>
                <a:spcPts val="0"/>
              </a:spcAft>
              <a:buSzPts val="1400"/>
              <a:buFont typeface="Arial"/>
              <a:buNone/>
              <a:defRPr sz="1800"/>
            </a:lvl7pPr>
            <a:lvl8pPr lvl="7" rtl="0">
              <a:spcBef>
                <a:spcPts val="0"/>
              </a:spcBef>
              <a:spcAft>
                <a:spcPts val="0"/>
              </a:spcAft>
              <a:buSzPts val="1400"/>
              <a:buFont typeface="Arial"/>
              <a:buNone/>
              <a:defRPr sz="1800"/>
            </a:lvl8pPr>
            <a:lvl9pPr lvl="8" rtl="0">
              <a:spcBef>
                <a:spcPts val="0"/>
              </a:spcBef>
              <a:spcAft>
                <a:spcPts val="0"/>
              </a:spcAft>
              <a:buSzPts val="1400"/>
              <a:buFont typeface="Arial"/>
              <a:buNone/>
              <a:defRPr sz="1800"/>
            </a:lvl9pPr>
          </a:lstStyle>
          <a:p>
            <a:endParaRPr/>
          </a:p>
        </p:txBody>
      </p:sp>
      <p:sp>
        <p:nvSpPr>
          <p:cNvPr id="1262" name="Google Shape;1262;p129"/>
          <p:cNvSpPr txBox="1">
            <a:spLocks noGrp="1"/>
          </p:cNvSpPr>
          <p:nvPr>
            <p:ph type="body" idx="1"/>
          </p:nvPr>
        </p:nvSpPr>
        <p:spPr>
          <a:xfrm>
            <a:off x="311945" y="3692783"/>
            <a:ext cx="2445000" cy="107700"/>
          </a:xfrm>
          <a:prstGeom prst="rect">
            <a:avLst/>
          </a:prstGeom>
          <a:noFill/>
          <a:ln>
            <a:noFill/>
          </a:ln>
        </p:spPr>
        <p:txBody>
          <a:bodyPr spcFirstLastPara="1" wrap="square" lIns="91425" tIns="91425" rIns="91425" bIns="91425" anchor="t" anchorCtr="0">
            <a:noAutofit/>
          </a:bodyPr>
          <a:lstStyle>
            <a:lvl1pPr marL="457200" marR="0" lvl="0" indent="-228600" algn="ctr" rtl="0">
              <a:lnSpc>
                <a:spcPct val="100000"/>
              </a:lnSpc>
              <a:spcBef>
                <a:spcPts val="140"/>
              </a:spcBef>
              <a:spcAft>
                <a:spcPts val="0"/>
              </a:spcAft>
              <a:buClr>
                <a:schemeClr val="dk1"/>
              </a:buClr>
              <a:buSzPts val="700"/>
              <a:buFont typeface="Arial"/>
              <a:buNone/>
              <a:defRPr sz="700" b="1" i="0" u="none" strike="noStrike" cap="none">
                <a:solidFill>
                  <a:schemeClr val="dk1"/>
                </a:solidFill>
                <a:latin typeface="Arial"/>
                <a:ea typeface="Arial"/>
                <a:cs typeface="Arial"/>
                <a:sym typeface="Arial"/>
              </a:defRPr>
            </a:lvl1pPr>
            <a:lvl2pPr marL="914400" marR="0" lvl="1" indent="-228600" algn="l" rtl="0">
              <a:lnSpc>
                <a:spcPct val="100000"/>
              </a:lnSpc>
              <a:spcBef>
                <a:spcPts val="360"/>
              </a:spcBef>
              <a:spcAft>
                <a:spcPts val="0"/>
              </a:spcAft>
              <a:buClr>
                <a:srgbClr val="888888"/>
              </a:buClr>
              <a:buSzPts val="1800"/>
              <a:buFont typeface="Noto Sans Symbols"/>
              <a:buNone/>
              <a:defRPr sz="1800" b="0" i="0" u="none" strike="noStrike" cap="none">
                <a:solidFill>
                  <a:srgbClr val="888888"/>
                </a:solidFill>
                <a:latin typeface="Arial"/>
                <a:ea typeface="Arial"/>
                <a:cs typeface="Arial"/>
                <a:sym typeface="Arial"/>
              </a:defRPr>
            </a:lvl2pPr>
            <a:lvl3pPr marL="1371600" marR="0" lvl="2" indent="-228600" algn="l"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rial"/>
                <a:ea typeface="Arial"/>
                <a:cs typeface="Arial"/>
                <a:sym typeface="Arial"/>
              </a:defRPr>
            </a:lvl3pPr>
            <a:lvl4pPr marL="1828800" marR="0" lvl="3" indent="-228600" algn="l" rtl="0">
              <a:lnSpc>
                <a:spcPct val="100000"/>
              </a:lnSpc>
              <a:spcBef>
                <a:spcPts val="280"/>
              </a:spcBef>
              <a:spcAft>
                <a:spcPts val="0"/>
              </a:spcAft>
              <a:buClr>
                <a:srgbClr val="888888"/>
              </a:buClr>
              <a:buSzPts val="1400"/>
              <a:buFont typeface="Arial"/>
              <a:buNone/>
              <a:defRPr sz="1400" b="0" i="0" u="none" strike="noStrike" cap="none">
                <a:solidFill>
                  <a:srgbClr val="888888"/>
                </a:solidFill>
                <a:latin typeface="Arial"/>
                <a:ea typeface="Arial"/>
                <a:cs typeface="Arial"/>
                <a:sym typeface="Arial"/>
              </a:defRPr>
            </a:lvl4pPr>
            <a:lvl5pPr marL="2286000" marR="0" lvl="4" indent="-228600" algn="l" rtl="0">
              <a:lnSpc>
                <a:spcPct val="100000"/>
              </a:lnSpc>
              <a:spcBef>
                <a:spcPts val="280"/>
              </a:spcBef>
              <a:spcAft>
                <a:spcPts val="0"/>
              </a:spcAft>
              <a:buClr>
                <a:srgbClr val="888888"/>
              </a:buClr>
              <a:buSzPts val="1400"/>
              <a:buFont typeface="Arial"/>
              <a:buNone/>
              <a:defRPr sz="1400" b="0" i="0" u="none" strike="noStrike" cap="none">
                <a:solidFill>
                  <a:srgbClr val="888888"/>
                </a:solidFill>
                <a:latin typeface="Arial"/>
                <a:ea typeface="Arial"/>
                <a:cs typeface="Arial"/>
                <a:sym typeface="Arial"/>
              </a:defRPr>
            </a:lvl5pPr>
            <a:lvl6pPr marL="2743200" marR="0" lvl="5" indent="-228600" algn="l" rtl="0">
              <a:lnSpc>
                <a:spcPct val="100000"/>
              </a:lnSpc>
              <a:spcBef>
                <a:spcPts val="280"/>
              </a:spcBef>
              <a:spcAft>
                <a:spcPts val="0"/>
              </a:spcAft>
              <a:buClr>
                <a:srgbClr val="888888"/>
              </a:buClr>
              <a:buSzPts val="1400"/>
              <a:buFont typeface="Arial"/>
              <a:buNone/>
              <a:defRPr sz="1400" b="0" i="0" u="none" strike="noStrike" cap="none">
                <a:solidFill>
                  <a:srgbClr val="888888"/>
                </a:solidFill>
                <a:latin typeface="Arial"/>
                <a:ea typeface="Arial"/>
                <a:cs typeface="Arial"/>
                <a:sym typeface="Arial"/>
              </a:defRPr>
            </a:lvl6pPr>
            <a:lvl7pPr marL="3200400" marR="0" lvl="6" indent="-228600" algn="l" rtl="0">
              <a:lnSpc>
                <a:spcPct val="100000"/>
              </a:lnSpc>
              <a:spcBef>
                <a:spcPts val="280"/>
              </a:spcBef>
              <a:spcAft>
                <a:spcPts val="0"/>
              </a:spcAft>
              <a:buClr>
                <a:srgbClr val="888888"/>
              </a:buClr>
              <a:buSzPts val="1400"/>
              <a:buFont typeface="Arial"/>
              <a:buNone/>
              <a:defRPr sz="1400" b="0" i="0" u="none" strike="noStrike" cap="none">
                <a:solidFill>
                  <a:srgbClr val="888888"/>
                </a:solidFill>
                <a:latin typeface="Arial"/>
                <a:ea typeface="Arial"/>
                <a:cs typeface="Arial"/>
                <a:sym typeface="Arial"/>
              </a:defRPr>
            </a:lvl7pPr>
            <a:lvl8pPr marL="3657600" marR="0" lvl="7" indent="-228600" algn="l" rtl="0">
              <a:lnSpc>
                <a:spcPct val="100000"/>
              </a:lnSpc>
              <a:spcBef>
                <a:spcPts val="280"/>
              </a:spcBef>
              <a:spcAft>
                <a:spcPts val="0"/>
              </a:spcAft>
              <a:buClr>
                <a:srgbClr val="888888"/>
              </a:buClr>
              <a:buSzPts val="1400"/>
              <a:buFont typeface="Arial"/>
              <a:buNone/>
              <a:defRPr sz="1400" b="0" i="0" u="none" strike="noStrike" cap="none">
                <a:solidFill>
                  <a:srgbClr val="888888"/>
                </a:solidFill>
                <a:latin typeface="Arial"/>
                <a:ea typeface="Arial"/>
                <a:cs typeface="Arial"/>
                <a:sym typeface="Arial"/>
              </a:defRPr>
            </a:lvl8pPr>
            <a:lvl9pPr marL="4114800" marR="0" lvl="8" indent="-228600" algn="l" rtl="0">
              <a:lnSpc>
                <a:spcPct val="100000"/>
              </a:lnSpc>
              <a:spcBef>
                <a:spcPts val="280"/>
              </a:spcBef>
              <a:spcAft>
                <a:spcPts val="0"/>
              </a:spcAft>
              <a:buClr>
                <a:srgbClr val="888888"/>
              </a:buClr>
              <a:buSzPts val="1400"/>
              <a:buFont typeface="Arial"/>
              <a:buNone/>
              <a:defRPr sz="1400" b="0" i="0" u="none" strike="noStrike" cap="none">
                <a:solidFill>
                  <a:srgbClr val="888888"/>
                </a:solidFill>
                <a:latin typeface="Arial"/>
                <a:ea typeface="Arial"/>
                <a:cs typeface="Arial"/>
                <a:sym typeface="Arial"/>
              </a:defRPr>
            </a:lvl9pPr>
          </a:lstStyle>
          <a:p>
            <a:endParaRPr/>
          </a:p>
        </p:txBody>
      </p:sp>
      <p:sp>
        <p:nvSpPr>
          <p:cNvPr id="1263" name="Google Shape;1263;p129"/>
          <p:cNvSpPr txBox="1">
            <a:spLocks noGrp="1"/>
          </p:cNvSpPr>
          <p:nvPr>
            <p:ph type="dt" idx="10"/>
          </p:nvPr>
        </p:nvSpPr>
        <p:spPr>
          <a:xfrm>
            <a:off x="424070" y="5276020"/>
            <a:ext cx="2133600" cy="273900"/>
          </a:xfrm>
          <a:prstGeom prst="rect">
            <a:avLst/>
          </a:prstGeom>
          <a:noFill/>
          <a:ln>
            <a:noFill/>
          </a:ln>
        </p:spPr>
        <p:txBody>
          <a:bodyPr spcFirstLastPara="1" wrap="square" lIns="91425" tIns="91425" rIns="91425" bIns="91425" anchor="ctr" anchorCtr="0">
            <a:noAutofit/>
          </a:bodyPr>
          <a:lstStyle>
            <a:lvl1pPr marR="0" lvl="0" algn="l" rtl="0">
              <a:lnSpc>
                <a:spcPct val="100000"/>
              </a:lnSpc>
              <a:spcBef>
                <a:spcPts val="0"/>
              </a:spcBef>
              <a:spcAft>
                <a:spcPts val="0"/>
              </a:spcAft>
              <a:buClr>
                <a:srgbClr val="888888"/>
              </a:buClr>
              <a:buSzPts val="1400"/>
              <a:buFont typeface="Arial"/>
              <a:buNone/>
              <a:defRPr sz="12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1264" name="Google Shape;1264;p129"/>
          <p:cNvSpPr txBox="1">
            <a:spLocks noGrp="1"/>
          </p:cNvSpPr>
          <p:nvPr>
            <p:ph type="ftr" idx="11"/>
          </p:nvPr>
        </p:nvSpPr>
        <p:spPr>
          <a:xfrm>
            <a:off x="311944" y="4901878"/>
            <a:ext cx="2895600" cy="92400"/>
          </a:xfrm>
          <a:prstGeom prst="rect">
            <a:avLst/>
          </a:prstGeom>
          <a:noFill/>
          <a:ln>
            <a:noFill/>
          </a:ln>
        </p:spPr>
        <p:txBody>
          <a:bodyPr spcFirstLastPara="1" wrap="square" lIns="91425" tIns="91425" rIns="91425" bIns="91425" anchor="ctr" anchorCtr="0">
            <a:noAutofit/>
          </a:bodyPr>
          <a:lstStyle>
            <a:lvl1pPr marR="0" lvl="0" algn="l" rtl="0">
              <a:lnSpc>
                <a:spcPct val="100000"/>
              </a:lnSpc>
              <a:spcBef>
                <a:spcPts val="0"/>
              </a:spcBef>
              <a:spcAft>
                <a:spcPts val="0"/>
              </a:spcAft>
              <a:buClr>
                <a:schemeClr val="lt2"/>
              </a:buClr>
              <a:buSzPts val="1400"/>
              <a:buFont typeface="Arial"/>
              <a:buNone/>
              <a:defRPr sz="600" b="0" i="0" u="none" strike="noStrike" cap="none">
                <a:solidFill>
                  <a:schemeClr val="lt2"/>
                </a:solidFill>
                <a:latin typeface="Arial"/>
                <a:ea typeface="Arial"/>
                <a:cs typeface="Arial"/>
                <a:sym typeface="Arial"/>
              </a:defRPr>
            </a:lvl1pPr>
            <a:lvl2pPr marR="0" lvl="1"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1265" name="Google Shape;1265;p129"/>
          <p:cNvSpPr txBox="1"/>
          <p:nvPr/>
        </p:nvSpPr>
        <p:spPr>
          <a:xfrm>
            <a:off x="311944" y="4800785"/>
            <a:ext cx="2559900" cy="924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600"/>
              <a:buFont typeface="Arial"/>
              <a:buNone/>
            </a:pPr>
            <a:r>
              <a:rPr lang="en" sz="600" b="0" i="0" u="none" strike="noStrike" cap="none">
                <a:solidFill>
                  <a:schemeClr val="dk1"/>
                </a:solidFill>
                <a:latin typeface="Arial"/>
                <a:ea typeface="Arial"/>
                <a:cs typeface="Arial"/>
                <a:sym typeface="Arial"/>
              </a:rPr>
              <a:t>PwC’s Digital Services</a:t>
            </a:r>
            <a:endParaRPr sz="600" b="0" i="0" u="none" strike="noStrike" cap="none">
              <a:solidFill>
                <a:schemeClr val="dk1"/>
              </a:solidFill>
              <a:latin typeface="Arial"/>
              <a:ea typeface="Arial"/>
              <a:cs typeface="Arial"/>
              <a:sym typeface="Arial"/>
            </a:endParaRPr>
          </a:p>
        </p:txBody>
      </p:sp>
      <p:sp>
        <p:nvSpPr>
          <p:cNvPr id="1266" name="Google Shape;1266;p129"/>
          <p:cNvSpPr txBox="1">
            <a:spLocks noGrp="1"/>
          </p:cNvSpPr>
          <p:nvPr>
            <p:ph type="sldNum" idx="12"/>
          </p:nvPr>
        </p:nvSpPr>
        <p:spPr>
          <a:xfrm>
            <a:off x="6700838" y="4770007"/>
            <a:ext cx="2133600" cy="123000"/>
          </a:xfrm>
          <a:prstGeom prst="rect">
            <a:avLst/>
          </a:prstGeom>
          <a:noFill/>
          <a:ln>
            <a:noFill/>
          </a:ln>
        </p:spPr>
        <p:txBody>
          <a:bodyPr spcFirstLastPara="1" wrap="square" lIns="0" tIns="0" rIns="0" bIns="0" anchor="ctr" anchorCtr="0">
            <a:noAutofit/>
          </a:bodyPr>
          <a:lstStyle>
            <a:lvl1pPr marL="0" marR="0" lvl="0" indent="0" algn="r" rtl="0">
              <a:lnSpc>
                <a:spcPct val="100000"/>
              </a:lnSpc>
              <a:spcBef>
                <a:spcPts val="0"/>
              </a:spcBef>
              <a:spcAft>
                <a:spcPts val="0"/>
              </a:spcAft>
              <a:buClr>
                <a:schemeClr val="lt1"/>
              </a:buClr>
              <a:buSzPts val="800"/>
              <a:buFont typeface="Arial"/>
              <a:buNone/>
              <a:defRPr sz="800" b="0" i="0" u="none" strike="noStrike" cap="none">
                <a:solidFill>
                  <a:schemeClr val="lt1"/>
                </a:solidFill>
                <a:latin typeface="Arial"/>
                <a:ea typeface="Arial"/>
                <a:cs typeface="Arial"/>
                <a:sym typeface="Arial"/>
              </a:defRPr>
            </a:lvl1pPr>
            <a:lvl2pPr marL="0" marR="0" lvl="1" indent="0" algn="r" rtl="0">
              <a:lnSpc>
                <a:spcPct val="100000"/>
              </a:lnSpc>
              <a:spcBef>
                <a:spcPts val="0"/>
              </a:spcBef>
              <a:spcAft>
                <a:spcPts val="0"/>
              </a:spcAft>
              <a:buClr>
                <a:schemeClr val="lt1"/>
              </a:buClr>
              <a:buSzPts val="800"/>
              <a:buFont typeface="Arial"/>
              <a:buNone/>
              <a:defRPr sz="800" b="0" i="0" u="none" strike="noStrike" cap="none">
                <a:solidFill>
                  <a:schemeClr val="lt1"/>
                </a:solidFill>
                <a:latin typeface="Arial"/>
                <a:ea typeface="Arial"/>
                <a:cs typeface="Arial"/>
                <a:sym typeface="Arial"/>
              </a:defRPr>
            </a:lvl2pPr>
            <a:lvl3pPr marL="0" marR="0" lvl="2" indent="0" algn="r" rtl="0">
              <a:lnSpc>
                <a:spcPct val="100000"/>
              </a:lnSpc>
              <a:spcBef>
                <a:spcPts val="0"/>
              </a:spcBef>
              <a:spcAft>
                <a:spcPts val="0"/>
              </a:spcAft>
              <a:buClr>
                <a:schemeClr val="lt1"/>
              </a:buClr>
              <a:buSzPts val="800"/>
              <a:buFont typeface="Arial"/>
              <a:buNone/>
              <a:defRPr sz="800" b="0" i="0" u="none" strike="noStrike" cap="none">
                <a:solidFill>
                  <a:schemeClr val="lt1"/>
                </a:solidFill>
                <a:latin typeface="Arial"/>
                <a:ea typeface="Arial"/>
                <a:cs typeface="Arial"/>
                <a:sym typeface="Arial"/>
              </a:defRPr>
            </a:lvl3pPr>
            <a:lvl4pPr marL="0" marR="0" lvl="3" indent="0" algn="r" rtl="0">
              <a:lnSpc>
                <a:spcPct val="100000"/>
              </a:lnSpc>
              <a:spcBef>
                <a:spcPts val="0"/>
              </a:spcBef>
              <a:spcAft>
                <a:spcPts val="0"/>
              </a:spcAft>
              <a:buClr>
                <a:schemeClr val="lt1"/>
              </a:buClr>
              <a:buSzPts val="800"/>
              <a:buFont typeface="Arial"/>
              <a:buNone/>
              <a:defRPr sz="800" b="0" i="0" u="none" strike="noStrike" cap="none">
                <a:solidFill>
                  <a:schemeClr val="lt1"/>
                </a:solidFill>
                <a:latin typeface="Arial"/>
                <a:ea typeface="Arial"/>
                <a:cs typeface="Arial"/>
                <a:sym typeface="Arial"/>
              </a:defRPr>
            </a:lvl4pPr>
            <a:lvl5pPr marL="0" marR="0" lvl="4" indent="0" algn="r" rtl="0">
              <a:lnSpc>
                <a:spcPct val="100000"/>
              </a:lnSpc>
              <a:spcBef>
                <a:spcPts val="0"/>
              </a:spcBef>
              <a:spcAft>
                <a:spcPts val="0"/>
              </a:spcAft>
              <a:buClr>
                <a:schemeClr val="lt1"/>
              </a:buClr>
              <a:buSzPts val="800"/>
              <a:buFont typeface="Arial"/>
              <a:buNone/>
              <a:defRPr sz="800" b="0" i="0" u="none" strike="noStrike" cap="none">
                <a:solidFill>
                  <a:schemeClr val="lt1"/>
                </a:solidFill>
                <a:latin typeface="Arial"/>
                <a:ea typeface="Arial"/>
                <a:cs typeface="Arial"/>
                <a:sym typeface="Arial"/>
              </a:defRPr>
            </a:lvl5pPr>
            <a:lvl6pPr marL="0" marR="0" lvl="5" indent="0" algn="r" rtl="0">
              <a:lnSpc>
                <a:spcPct val="100000"/>
              </a:lnSpc>
              <a:spcBef>
                <a:spcPts val="0"/>
              </a:spcBef>
              <a:spcAft>
                <a:spcPts val="0"/>
              </a:spcAft>
              <a:buClr>
                <a:schemeClr val="lt1"/>
              </a:buClr>
              <a:buSzPts val="800"/>
              <a:buFont typeface="Arial"/>
              <a:buNone/>
              <a:defRPr sz="800" b="0" i="0" u="none" strike="noStrike" cap="none">
                <a:solidFill>
                  <a:schemeClr val="lt1"/>
                </a:solidFill>
                <a:latin typeface="Arial"/>
                <a:ea typeface="Arial"/>
                <a:cs typeface="Arial"/>
                <a:sym typeface="Arial"/>
              </a:defRPr>
            </a:lvl6pPr>
            <a:lvl7pPr marL="0" marR="0" lvl="6" indent="0" algn="r" rtl="0">
              <a:lnSpc>
                <a:spcPct val="100000"/>
              </a:lnSpc>
              <a:spcBef>
                <a:spcPts val="0"/>
              </a:spcBef>
              <a:spcAft>
                <a:spcPts val="0"/>
              </a:spcAft>
              <a:buClr>
                <a:schemeClr val="lt1"/>
              </a:buClr>
              <a:buSzPts val="800"/>
              <a:buFont typeface="Arial"/>
              <a:buNone/>
              <a:defRPr sz="800" b="0" i="0" u="none" strike="noStrike" cap="none">
                <a:solidFill>
                  <a:schemeClr val="lt1"/>
                </a:solidFill>
                <a:latin typeface="Arial"/>
                <a:ea typeface="Arial"/>
                <a:cs typeface="Arial"/>
                <a:sym typeface="Arial"/>
              </a:defRPr>
            </a:lvl7pPr>
            <a:lvl8pPr marL="0" marR="0" lvl="7" indent="0" algn="r" rtl="0">
              <a:lnSpc>
                <a:spcPct val="100000"/>
              </a:lnSpc>
              <a:spcBef>
                <a:spcPts val="0"/>
              </a:spcBef>
              <a:spcAft>
                <a:spcPts val="0"/>
              </a:spcAft>
              <a:buClr>
                <a:schemeClr val="lt1"/>
              </a:buClr>
              <a:buSzPts val="800"/>
              <a:buFont typeface="Arial"/>
              <a:buNone/>
              <a:defRPr sz="800" b="0" i="0" u="none" strike="noStrike" cap="none">
                <a:solidFill>
                  <a:schemeClr val="lt1"/>
                </a:solidFill>
                <a:latin typeface="Arial"/>
                <a:ea typeface="Arial"/>
                <a:cs typeface="Arial"/>
                <a:sym typeface="Arial"/>
              </a:defRPr>
            </a:lvl8pPr>
            <a:lvl9pPr marL="0" marR="0" lvl="8" indent="0" algn="r" rtl="0">
              <a:lnSpc>
                <a:spcPct val="100000"/>
              </a:lnSpc>
              <a:spcBef>
                <a:spcPts val="0"/>
              </a:spcBef>
              <a:spcAft>
                <a:spcPts val="0"/>
              </a:spcAft>
              <a:buClr>
                <a:schemeClr val="lt1"/>
              </a:buClr>
              <a:buSzPts val="800"/>
              <a:buFont typeface="Arial"/>
              <a:buNone/>
              <a:defRPr sz="8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1267" name="Google Shape;1267;p129"/>
          <p:cNvSpPr txBox="1">
            <a:spLocks noGrp="1"/>
          </p:cNvSpPr>
          <p:nvPr>
            <p:ph type="body" idx="2"/>
          </p:nvPr>
        </p:nvSpPr>
        <p:spPr>
          <a:xfrm>
            <a:off x="3465488" y="385200"/>
            <a:ext cx="3726000" cy="5940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2400"/>
              </a:spcBef>
              <a:spcAft>
                <a:spcPts val="0"/>
              </a:spcAft>
              <a:buClr>
                <a:schemeClr val="dk2"/>
              </a:buClr>
              <a:buSzPts val="1100"/>
              <a:buFont typeface="Arial"/>
              <a:buNone/>
              <a:defRPr sz="1100" b="0" i="0" u="none" strike="noStrike" cap="none">
                <a:solidFill>
                  <a:schemeClr val="dk2"/>
                </a:solidFill>
                <a:latin typeface="Georgia"/>
                <a:ea typeface="Georgia"/>
                <a:cs typeface="Georgia"/>
                <a:sym typeface="Georgia"/>
              </a:defRPr>
            </a:lvl1pPr>
            <a:lvl2pPr marL="914400" marR="0" lvl="1" indent="-228600" algn="l" rtl="0">
              <a:lnSpc>
                <a:spcPct val="110000"/>
              </a:lnSpc>
              <a:spcBef>
                <a:spcPts val="600"/>
              </a:spcBef>
              <a:spcAft>
                <a:spcPts val="0"/>
              </a:spcAft>
              <a:buClr>
                <a:schemeClr val="lt2"/>
              </a:buClr>
              <a:buSzPts val="800"/>
              <a:buFont typeface="Noto Sans Symbols"/>
              <a:buNone/>
              <a:defRPr sz="800" b="0" i="0" u="none" strike="noStrike" cap="none">
                <a:solidFill>
                  <a:schemeClr val="lt2"/>
                </a:solidFill>
                <a:latin typeface="Arial"/>
                <a:ea typeface="Arial"/>
                <a:cs typeface="Arial"/>
                <a:sym typeface="Arial"/>
              </a:defRPr>
            </a:lvl2pPr>
            <a:lvl3pPr marL="1371600" marR="0" lvl="2" indent="-273050" algn="l" rtl="0">
              <a:lnSpc>
                <a:spcPct val="110000"/>
              </a:lnSpc>
              <a:spcBef>
                <a:spcPts val="600"/>
              </a:spcBef>
              <a:spcAft>
                <a:spcPts val="0"/>
              </a:spcAft>
              <a:buClr>
                <a:schemeClr val="lt2"/>
              </a:buClr>
              <a:buSzPts val="700"/>
              <a:buFont typeface="Arial"/>
              <a:buChar char="–"/>
              <a:defRPr sz="700" b="0" i="0" u="none" strike="noStrike" cap="none">
                <a:solidFill>
                  <a:schemeClr val="lt2"/>
                </a:solidFill>
                <a:latin typeface="Arial"/>
                <a:ea typeface="Arial"/>
                <a:cs typeface="Arial"/>
                <a:sym typeface="Arial"/>
              </a:defRPr>
            </a:lvl3pPr>
            <a:lvl4pPr marL="1828800" marR="0" lvl="3" indent="-279400" algn="l" rtl="0">
              <a:lnSpc>
                <a:spcPct val="100000"/>
              </a:lnSpc>
              <a:spcBef>
                <a:spcPts val="160"/>
              </a:spcBef>
              <a:spcAft>
                <a:spcPts val="0"/>
              </a:spcAft>
              <a:buClr>
                <a:schemeClr val="lt2"/>
              </a:buClr>
              <a:buSzPts val="800"/>
              <a:buFont typeface="Arial"/>
              <a:buChar char="•"/>
              <a:defRPr sz="800" b="0" i="0" u="none" strike="noStrike" cap="none">
                <a:solidFill>
                  <a:schemeClr val="lt2"/>
                </a:solidFill>
                <a:latin typeface="Arial"/>
                <a:ea typeface="Arial"/>
                <a:cs typeface="Arial"/>
                <a:sym typeface="Arial"/>
              </a:defRPr>
            </a:lvl4pPr>
            <a:lvl5pPr marL="2286000" marR="0" lvl="4" indent="-273050" algn="l" rtl="0">
              <a:lnSpc>
                <a:spcPct val="100000"/>
              </a:lnSpc>
              <a:spcBef>
                <a:spcPts val="140"/>
              </a:spcBef>
              <a:spcAft>
                <a:spcPts val="0"/>
              </a:spcAft>
              <a:buClr>
                <a:schemeClr val="lt2"/>
              </a:buClr>
              <a:buSzPts val="700"/>
              <a:buFont typeface="Arial"/>
              <a:buChar char="–"/>
              <a:defRPr sz="700" b="0" i="0" u="none" strike="noStrike" cap="none">
                <a:solidFill>
                  <a:schemeClr val="lt2"/>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matchingName="Title Slide 1">
  <p:cSld name="Title Slide 1">
    <p:spTree>
      <p:nvGrpSpPr>
        <p:cNvPr id="1" name="Shape 1271"/>
        <p:cNvGrpSpPr/>
        <p:nvPr/>
      </p:nvGrpSpPr>
      <p:grpSpPr>
        <a:xfrm>
          <a:off x="0" y="0"/>
          <a:ext cx="0" cy="0"/>
          <a:chOff x="0" y="0"/>
          <a:chExt cx="0" cy="0"/>
        </a:xfrm>
      </p:grpSpPr>
      <p:sp>
        <p:nvSpPr>
          <p:cNvPr id="1272" name="Google Shape;1272;p131"/>
          <p:cNvSpPr/>
          <p:nvPr/>
        </p:nvSpPr>
        <p:spPr>
          <a:xfrm>
            <a:off x="0" y="0"/>
            <a:ext cx="6072300" cy="2571900"/>
          </a:xfrm>
          <a:prstGeom prst="rect">
            <a:avLst/>
          </a:prstGeom>
          <a:solidFill>
            <a:srgbClr val="464646"/>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273" name="Google Shape;1273;p131"/>
          <p:cNvSpPr/>
          <p:nvPr/>
        </p:nvSpPr>
        <p:spPr>
          <a:xfrm>
            <a:off x="0" y="2571750"/>
            <a:ext cx="6072300" cy="857400"/>
          </a:xfrm>
          <a:prstGeom prst="rect">
            <a:avLst/>
          </a:prstGeom>
          <a:solidFill>
            <a:srgbClr val="D04A02"/>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274" name="Google Shape;1274;p131"/>
          <p:cNvSpPr/>
          <p:nvPr/>
        </p:nvSpPr>
        <p:spPr>
          <a:xfrm>
            <a:off x="6072188" y="0"/>
            <a:ext cx="3071700" cy="2571900"/>
          </a:xfrm>
          <a:prstGeom prst="rect">
            <a:avLst/>
          </a:prstGeom>
          <a:solidFill>
            <a:srgbClr val="EB8C00"/>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275" name="Google Shape;1275;p131"/>
          <p:cNvSpPr txBox="1">
            <a:spLocks noGrp="1"/>
          </p:cNvSpPr>
          <p:nvPr>
            <p:ph type="ctrTitle"/>
          </p:nvPr>
        </p:nvSpPr>
        <p:spPr>
          <a:xfrm>
            <a:off x="332184" y="321469"/>
            <a:ext cx="5563800" cy="1988700"/>
          </a:xfrm>
          <a:prstGeom prst="rect">
            <a:avLst/>
          </a:prstGeom>
          <a:noFill/>
          <a:ln>
            <a:noFill/>
          </a:ln>
        </p:spPr>
        <p:txBody>
          <a:bodyPr spcFirstLastPara="1" wrap="square" lIns="0" tIns="0" rIns="0" bIns="0" anchor="b" anchorCtr="0">
            <a:noAutofit/>
          </a:bodyPr>
          <a:lstStyle>
            <a:lvl1pPr marR="0" lvl="0" algn="l" rtl="0">
              <a:lnSpc>
                <a:spcPct val="85000"/>
              </a:lnSpc>
              <a:spcBef>
                <a:spcPts val="0"/>
              </a:spcBef>
              <a:spcAft>
                <a:spcPts val="0"/>
              </a:spcAft>
              <a:buClr>
                <a:schemeClr val="lt1"/>
              </a:buClr>
              <a:buSzPts val="4500"/>
              <a:buFont typeface="Georgia"/>
              <a:buNone/>
              <a:defRPr sz="4500" b="0" i="0" u="none" strike="noStrike" cap="none">
                <a:solidFill>
                  <a:schemeClr val="lt1"/>
                </a:solidFill>
                <a:latin typeface="Georgia"/>
                <a:ea typeface="Georgia"/>
                <a:cs typeface="Georgia"/>
                <a:sym typeface="Georgia"/>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a:endParaRPr/>
          </a:p>
        </p:txBody>
      </p:sp>
      <p:sp>
        <p:nvSpPr>
          <p:cNvPr id="1276" name="Google Shape;1276;p131"/>
          <p:cNvSpPr txBox="1">
            <a:spLocks noGrp="1"/>
          </p:cNvSpPr>
          <p:nvPr>
            <p:ph type="subTitle" idx="1"/>
          </p:nvPr>
        </p:nvSpPr>
        <p:spPr>
          <a:xfrm>
            <a:off x="332186" y="2811780"/>
            <a:ext cx="4105200" cy="445800"/>
          </a:xfrm>
          <a:prstGeom prst="rect">
            <a:avLst/>
          </a:prstGeom>
          <a:noFill/>
          <a:ln>
            <a:noFill/>
          </a:ln>
        </p:spPr>
        <p:txBody>
          <a:bodyPr spcFirstLastPara="1" wrap="square" lIns="0" tIns="0" rIns="0" bIns="0" anchor="t" anchorCtr="0">
            <a:noAutofit/>
          </a:bodyPr>
          <a:lstStyle>
            <a:lvl1pPr marR="0" lvl="0" algn="l" rtl="0">
              <a:lnSpc>
                <a:spcPct val="100000"/>
              </a:lnSpc>
              <a:spcBef>
                <a:spcPts val="0"/>
              </a:spcBef>
              <a:spcAft>
                <a:spcPts val="0"/>
              </a:spcAft>
              <a:buClr>
                <a:schemeClr val="lt1"/>
              </a:buClr>
              <a:buSzPts val="1200"/>
              <a:buFont typeface="Arial"/>
              <a:buNone/>
              <a:defRPr sz="1200" b="0"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chemeClr val="lt1"/>
              </a:buClr>
              <a:buSzPts val="1200"/>
              <a:buFont typeface="Arial"/>
              <a:buNone/>
              <a:defRPr sz="1200" b="0" i="0" u="none" strike="noStrike" cap="none">
                <a:solidFill>
                  <a:schemeClr val="lt1"/>
                </a:solidFill>
                <a:latin typeface="Arial"/>
                <a:ea typeface="Arial"/>
                <a:cs typeface="Arial"/>
                <a:sym typeface="Arial"/>
              </a:defRPr>
            </a:lvl2pPr>
            <a:lvl3pPr marR="0" lvl="2" algn="l" rtl="0">
              <a:lnSpc>
                <a:spcPct val="100000"/>
              </a:lnSpc>
              <a:spcBef>
                <a:spcPts val="0"/>
              </a:spcBef>
              <a:spcAft>
                <a:spcPts val="0"/>
              </a:spcAft>
              <a:buClr>
                <a:schemeClr val="lt1"/>
              </a:buClr>
              <a:buSzPts val="1200"/>
              <a:buFont typeface="Arial"/>
              <a:buNone/>
              <a:defRPr sz="1200" b="0" i="0" u="none" strike="noStrike" cap="none">
                <a:solidFill>
                  <a:schemeClr val="lt1"/>
                </a:solidFill>
                <a:latin typeface="Arial"/>
                <a:ea typeface="Arial"/>
                <a:cs typeface="Arial"/>
                <a:sym typeface="Arial"/>
              </a:defRPr>
            </a:lvl3pPr>
            <a:lvl4pPr marR="0" lvl="3" algn="l" rtl="0">
              <a:lnSpc>
                <a:spcPct val="100000"/>
              </a:lnSpc>
              <a:spcBef>
                <a:spcPts val="0"/>
              </a:spcBef>
              <a:spcAft>
                <a:spcPts val="0"/>
              </a:spcAft>
              <a:buClr>
                <a:schemeClr val="lt1"/>
              </a:buClr>
              <a:buSzPts val="1200"/>
              <a:buFont typeface="Arial"/>
              <a:buNone/>
              <a:defRPr sz="1200" b="0" i="0" u="none" strike="noStrike" cap="none">
                <a:solidFill>
                  <a:schemeClr val="lt1"/>
                </a:solidFill>
                <a:latin typeface="Arial"/>
                <a:ea typeface="Arial"/>
                <a:cs typeface="Arial"/>
                <a:sym typeface="Arial"/>
              </a:defRPr>
            </a:lvl4pPr>
            <a:lvl5pPr marR="0" lvl="4" algn="l" rtl="0">
              <a:lnSpc>
                <a:spcPct val="100000"/>
              </a:lnSpc>
              <a:spcBef>
                <a:spcPts val="0"/>
              </a:spcBef>
              <a:spcAft>
                <a:spcPts val="0"/>
              </a:spcAft>
              <a:buClr>
                <a:schemeClr val="lt1"/>
              </a:buClr>
              <a:buSzPts val="1200"/>
              <a:buFont typeface="Arial"/>
              <a:buNone/>
              <a:defRPr sz="1200" b="0" i="0" u="none" strike="noStrike" cap="none">
                <a:solidFill>
                  <a:schemeClr val="lt1"/>
                </a:solidFill>
                <a:latin typeface="Arial"/>
                <a:ea typeface="Arial"/>
                <a:cs typeface="Arial"/>
                <a:sym typeface="Arial"/>
              </a:defRPr>
            </a:lvl5pPr>
            <a:lvl6pPr marR="0" lvl="5" algn="l" rtl="0">
              <a:lnSpc>
                <a:spcPct val="100000"/>
              </a:lnSpc>
              <a:spcBef>
                <a:spcPts val="0"/>
              </a:spcBef>
              <a:spcAft>
                <a:spcPts val="0"/>
              </a:spcAft>
              <a:buClr>
                <a:schemeClr val="lt1"/>
              </a:buClr>
              <a:buSzPts val="1200"/>
              <a:buFont typeface="Arial"/>
              <a:buNone/>
              <a:defRPr sz="1200" b="0" i="0" u="none" strike="noStrike" cap="none">
                <a:solidFill>
                  <a:schemeClr val="lt1"/>
                </a:solidFill>
                <a:latin typeface="Arial"/>
                <a:ea typeface="Arial"/>
                <a:cs typeface="Arial"/>
                <a:sym typeface="Arial"/>
              </a:defRPr>
            </a:lvl6pPr>
            <a:lvl7pPr marR="0" lvl="6" algn="l" rtl="0">
              <a:lnSpc>
                <a:spcPct val="100000"/>
              </a:lnSpc>
              <a:spcBef>
                <a:spcPts val="0"/>
              </a:spcBef>
              <a:spcAft>
                <a:spcPts val="0"/>
              </a:spcAft>
              <a:buClr>
                <a:schemeClr val="lt1"/>
              </a:buClr>
              <a:buSzPts val="1200"/>
              <a:buFont typeface="Arial"/>
              <a:buNone/>
              <a:defRPr sz="1200" b="0" i="0" u="none" strike="noStrike" cap="none">
                <a:solidFill>
                  <a:schemeClr val="lt1"/>
                </a:solidFill>
                <a:latin typeface="Arial"/>
                <a:ea typeface="Arial"/>
                <a:cs typeface="Arial"/>
                <a:sym typeface="Arial"/>
              </a:defRPr>
            </a:lvl7pPr>
            <a:lvl8pPr marR="0" lvl="7" algn="l" rtl="0">
              <a:lnSpc>
                <a:spcPct val="100000"/>
              </a:lnSpc>
              <a:spcBef>
                <a:spcPts val="0"/>
              </a:spcBef>
              <a:spcAft>
                <a:spcPts val="0"/>
              </a:spcAft>
              <a:buClr>
                <a:schemeClr val="lt1"/>
              </a:buClr>
              <a:buSzPts val="1200"/>
              <a:buFont typeface="Arial"/>
              <a:buNone/>
              <a:defRPr sz="1200" b="0" i="0" u="none" strike="noStrike" cap="none">
                <a:solidFill>
                  <a:schemeClr val="lt1"/>
                </a:solidFill>
                <a:latin typeface="Arial"/>
                <a:ea typeface="Arial"/>
                <a:cs typeface="Arial"/>
                <a:sym typeface="Arial"/>
              </a:defRPr>
            </a:lvl8pPr>
            <a:lvl9pPr marR="0" lvl="8" algn="l" rtl="0">
              <a:lnSpc>
                <a:spcPct val="100000"/>
              </a:lnSpc>
              <a:spcBef>
                <a:spcPts val="0"/>
              </a:spcBef>
              <a:spcAft>
                <a:spcPts val="0"/>
              </a:spcAft>
              <a:buClr>
                <a:schemeClr val="lt1"/>
              </a:buClr>
              <a:buSzPts val="1200"/>
              <a:buFont typeface="Arial"/>
              <a:buNone/>
              <a:defRPr sz="1200" b="0" i="0" u="none" strike="noStrike" cap="none">
                <a:solidFill>
                  <a:schemeClr val="lt1"/>
                </a:solidFill>
                <a:latin typeface="Arial"/>
                <a:ea typeface="Arial"/>
                <a:cs typeface="Arial"/>
                <a:sym typeface="Arial"/>
              </a:defRPr>
            </a:lvl9pPr>
          </a:lstStyle>
          <a:p>
            <a:endParaRPr/>
          </a:p>
        </p:txBody>
      </p:sp>
      <p:pic>
        <p:nvPicPr>
          <p:cNvPr id="1277" name="Google Shape;1277;p131"/>
          <p:cNvPicPr preferRelativeResize="0"/>
          <p:nvPr/>
        </p:nvPicPr>
        <p:blipFill rotWithShape="1">
          <a:blip r:embed="rId2">
            <a:alphaModFix/>
          </a:blip>
          <a:srcRect/>
          <a:stretch/>
        </p:blipFill>
        <p:spPr>
          <a:xfrm>
            <a:off x="138854" y="3998214"/>
            <a:ext cx="1227583" cy="1013388"/>
          </a:xfrm>
          <a:prstGeom prst="rect">
            <a:avLst/>
          </a:prstGeom>
          <a:noFill/>
          <a:ln>
            <a:noFill/>
          </a:ln>
        </p:spPr>
      </p:pic>
    </p:spTree>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matchingName="Title Slide 1 Grey">
  <p:cSld name="Title Slide 1 Grey">
    <p:spTree>
      <p:nvGrpSpPr>
        <p:cNvPr id="1" name="Shape 1278"/>
        <p:cNvGrpSpPr/>
        <p:nvPr/>
      </p:nvGrpSpPr>
      <p:grpSpPr>
        <a:xfrm>
          <a:off x="0" y="0"/>
          <a:ext cx="0" cy="0"/>
          <a:chOff x="0" y="0"/>
          <a:chExt cx="0" cy="0"/>
        </a:xfrm>
      </p:grpSpPr>
      <p:sp>
        <p:nvSpPr>
          <p:cNvPr id="1279" name="Google Shape;1279;p132"/>
          <p:cNvSpPr/>
          <p:nvPr/>
        </p:nvSpPr>
        <p:spPr>
          <a:xfrm>
            <a:off x="0" y="0"/>
            <a:ext cx="6072300" cy="2571900"/>
          </a:xfrm>
          <a:prstGeom prst="rect">
            <a:avLst/>
          </a:prstGeom>
          <a:solidFill>
            <a:srgbClr val="7D7D7D"/>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280" name="Google Shape;1280;p132"/>
          <p:cNvSpPr/>
          <p:nvPr/>
        </p:nvSpPr>
        <p:spPr>
          <a:xfrm>
            <a:off x="0" y="2571750"/>
            <a:ext cx="6072300" cy="857400"/>
          </a:xfrm>
          <a:prstGeom prst="rect">
            <a:avLst/>
          </a:prstGeom>
          <a:solidFill>
            <a:srgbClr val="464646"/>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281" name="Google Shape;1281;p132"/>
          <p:cNvSpPr/>
          <p:nvPr/>
        </p:nvSpPr>
        <p:spPr>
          <a:xfrm>
            <a:off x="6072188" y="0"/>
            <a:ext cx="3071700" cy="2571900"/>
          </a:xfrm>
          <a:prstGeom prst="rect">
            <a:avLst/>
          </a:prstGeom>
          <a:solidFill>
            <a:srgbClr val="DEDEDE"/>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282" name="Google Shape;1282;p132"/>
          <p:cNvSpPr txBox="1">
            <a:spLocks noGrp="1"/>
          </p:cNvSpPr>
          <p:nvPr>
            <p:ph type="ctrTitle"/>
          </p:nvPr>
        </p:nvSpPr>
        <p:spPr>
          <a:xfrm>
            <a:off x="332184" y="321469"/>
            <a:ext cx="5563800" cy="1988700"/>
          </a:xfrm>
          <a:prstGeom prst="rect">
            <a:avLst/>
          </a:prstGeom>
          <a:noFill/>
          <a:ln>
            <a:noFill/>
          </a:ln>
        </p:spPr>
        <p:txBody>
          <a:bodyPr spcFirstLastPara="1" wrap="square" lIns="0" tIns="0" rIns="0" bIns="0" anchor="b" anchorCtr="0">
            <a:noAutofit/>
          </a:bodyPr>
          <a:lstStyle>
            <a:lvl1pPr marR="0" lvl="0" algn="l" rtl="0">
              <a:lnSpc>
                <a:spcPct val="85000"/>
              </a:lnSpc>
              <a:spcBef>
                <a:spcPts val="0"/>
              </a:spcBef>
              <a:spcAft>
                <a:spcPts val="0"/>
              </a:spcAft>
              <a:buClr>
                <a:schemeClr val="lt1"/>
              </a:buClr>
              <a:buSzPts val="4500"/>
              <a:buFont typeface="Georgia"/>
              <a:buNone/>
              <a:defRPr sz="4500" b="0" i="0" u="none" strike="noStrike" cap="none">
                <a:solidFill>
                  <a:schemeClr val="lt1"/>
                </a:solidFill>
                <a:latin typeface="Georgia"/>
                <a:ea typeface="Georgia"/>
                <a:cs typeface="Georgia"/>
                <a:sym typeface="Georgia"/>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a:endParaRPr/>
          </a:p>
        </p:txBody>
      </p:sp>
      <p:sp>
        <p:nvSpPr>
          <p:cNvPr id="1283" name="Google Shape;1283;p132"/>
          <p:cNvSpPr txBox="1">
            <a:spLocks noGrp="1"/>
          </p:cNvSpPr>
          <p:nvPr>
            <p:ph type="subTitle" idx="1"/>
          </p:nvPr>
        </p:nvSpPr>
        <p:spPr>
          <a:xfrm>
            <a:off x="332186" y="2811780"/>
            <a:ext cx="4108200" cy="445800"/>
          </a:xfrm>
          <a:prstGeom prst="rect">
            <a:avLst/>
          </a:prstGeom>
          <a:noFill/>
          <a:ln>
            <a:noFill/>
          </a:ln>
        </p:spPr>
        <p:txBody>
          <a:bodyPr spcFirstLastPara="1" wrap="square" lIns="0" tIns="0" rIns="0" bIns="0" anchor="t" anchorCtr="0">
            <a:noAutofit/>
          </a:bodyPr>
          <a:lstStyle>
            <a:lvl1pPr marR="0" lvl="0" algn="l" rtl="0">
              <a:lnSpc>
                <a:spcPct val="100000"/>
              </a:lnSpc>
              <a:spcBef>
                <a:spcPts val="0"/>
              </a:spcBef>
              <a:spcAft>
                <a:spcPts val="0"/>
              </a:spcAft>
              <a:buClr>
                <a:schemeClr val="lt1"/>
              </a:buClr>
              <a:buSzPts val="1200"/>
              <a:buFont typeface="Arial"/>
              <a:buNone/>
              <a:defRPr sz="1200" b="0"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chemeClr val="lt1"/>
              </a:buClr>
              <a:buSzPts val="1200"/>
              <a:buFont typeface="Arial"/>
              <a:buNone/>
              <a:defRPr sz="1200" b="0" i="0" u="none" strike="noStrike" cap="none">
                <a:solidFill>
                  <a:schemeClr val="lt1"/>
                </a:solidFill>
                <a:latin typeface="Arial"/>
                <a:ea typeface="Arial"/>
                <a:cs typeface="Arial"/>
                <a:sym typeface="Arial"/>
              </a:defRPr>
            </a:lvl2pPr>
            <a:lvl3pPr marR="0" lvl="2" algn="l" rtl="0">
              <a:lnSpc>
                <a:spcPct val="100000"/>
              </a:lnSpc>
              <a:spcBef>
                <a:spcPts val="0"/>
              </a:spcBef>
              <a:spcAft>
                <a:spcPts val="0"/>
              </a:spcAft>
              <a:buClr>
                <a:schemeClr val="lt1"/>
              </a:buClr>
              <a:buSzPts val="1200"/>
              <a:buFont typeface="Arial"/>
              <a:buNone/>
              <a:defRPr sz="1200" b="0" i="0" u="none" strike="noStrike" cap="none">
                <a:solidFill>
                  <a:schemeClr val="lt1"/>
                </a:solidFill>
                <a:latin typeface="Arial"/>
                <a:ea typeface="Arial"/>
                <a:cs typeface="Arial"/>
                <a:sym typeface="Arial"/>
              </a:defRPr>
            </a:lvl3pPr>
            <a:lvl4pPr marR="0" lvl="3" algn="l" rtl="0">
              <a:lnSpc>
                <a:spcPct val="100000"/>
              </a:lnSpc>
              <a:spcBef>
                <a:spcPts val="0"/>
              </a:spcBef>
              <a:spcAft>
                <a:spcPts val="0"/>
              </a:spcAft>
              <a:buClr>
                <a:schemeClr val="lt1"/>
              </a:buClr>
              <a:buSzPts val="1200"/>
              <a:buFont typeface="Arial"/>
              <a:buNone/>
              <a:defRPr sz="1200" b="0" i="0" u="none" strike="noStrike" cap="none">
                <a:solidFill>
                  <a:schemeClr val="lt1"/>
                </a:solidFill>
                <a:latin typeface="Arial"/>
                <a:ea typeface="Arial"/>
                <a:cs typeface="Arial"/>
                <a:sym typeface="Arial"/>
              </a:defRPr>
            </a:lvl4pPr>
            <a:lvl5pPr marR="0" lvl="4" algn="l" rtl="0">
              <a:lnSpc>
                <a:spcPct val="100000"/>
              </a:lnSpc>
              <a:spcBef>
                <a:spcPts val="0"/>
              </a:spcBef>
              <a:spcAft>
                <a:spcPts val="0"/>
              </a:spcAft>
              <a:buClr>
                <a:schemeClr val="lt1"/>
              </a:buClr>
              <a:buSzPts val="1200"/>
              <a:buFont typeface="Arial"/>
              <a:buNone/>
              <a:defRPr sz="1200" b="0" i="0" u="none" strike="noStrike" cap="none">
                <a:solidFill>
                  <a:schemeClr val="lt1"/>
                </a:solidFill>
                <a:latin typeface="Arial"/>
                <a:ea typeface="Arial"/>
                <a:cs typeface="Arial"/>
                <a:sym typeface="Arial"/>
              </a:defRPr>
            </a:lvl5pPr>
            <a:lvl6pPr marR="0" lvl="5" algn="l" rtl="0">
              <a:lnSpc>
                <a:spcPct val="100000"/>
              </a:lnSpc>
              <a:spcBef>
                <a:spcPts val="0"/>
              </a:spcBef>
              <a:spcAft>
                <a:spcPts val="0"/>
              </a:spcAft>
              <a:buClr>
                <a:schemeClr val="lt1"/>
              </a:buClr>
              <a:buSzPts val="1200"/>
              <a:buFont typeface="Arial"/>
              <a:buNone/>
              <a:defRPr sz="1200" b="0" i="0" u="none" strike="noStrike" cap="none">
                <a:solidFill>
                  <a:schemeClr val="lt1"/>
                </a:solidFill>
                <a:latin typeface="Arial"/>
                <a:ea typeface="Arial"/>
                <a:cs typeface="Arial"/>
                <a:sym typeface="Arial"/>
              </a:defRPr>
            </a:lvl6pPr>
            <a:lvl7pPr marR="0" lvl="6" algn="l" rtl="0">
              <a:lnSpc>
                <a:spcPct val="100000"/>
              </a:lnSpc>
              <a:spcBef>
                <a:spcPts val="0"/>
              </a:spcBef>
              <a:spcAft>
                <a:spcPts val="0"/>
              </a:spcAft>
              <a:buClr>
                <a:schemeClr val="lt1"/>
              </a:buClr>
              <a:buSzPts val="1200"/>
              <a:buFont typeface="Arial"/>
              <a:buNone/>
              <a:defRPr sz="1200" b="0" i="0" u="none" strike="noStrike" cap="none">
                <a:solidFill>
                  <a:schemeClr val="lt1"/>
                </a:solidFill>
                <a:latin typeface="Arial"/>
                <a:ea typeface="Arial"/>
                <a:cs typeface="Arial"/>
                <a:sym typeface="Arial"/>
              </a:defRPr>
            </a:lvl7pPr>
            <a:lvl8pPr marR="0" lvl="7" algn="l" rtl="0">
              <a:lnSpc>
                <a:spcPct val="100000"/>
              </a:lnSpc>
              <a:spcBef>
                <a:spcPts val="0"/>
              </a:spcBef>
              <a:spcAft>
                <a:spcPts val="0"/>
              </a:spcAft>
              <a:buClr>
                <a:schemeClr val="lt1"/>
              </a:buClr>
              <a:buSzPts val="1200"/>
              <a:buFont typeface="Arial"/>
              <a:buNone/>
              <a:defRPr sz="1200" b="0" i="0" u="none" strike="noStrike" cap="none">
                <a:solidFill>
                  <a:schemeClr val="lt1"/>
                </a:solidFill>
                <a:latin typeface="Arial"/>
                <a:ea typeface="Arial"/>
                <a:cs typeface="Arial"/>
                <a:sym typeface="Arial"/>
              </a:defRPr>
            </a:lvl8pPr>
            <a:lvl9pPr marR="0" lvl="8" algn="l" rtl="0">
              <a:lnSpc>
                <a:spcPct val="100000"/>
              </a:lnSpc>
              <a:spcBef>
                <a:spcPts val="0"/>
              </a:spcBef>
              <a:spcAft>
                <a:spcPts val="0"/>
              </a:spcAft>
              <a:buClr>
                <a:schemeClr val="lt1"/>
              </a:buClr>
              <a:buSzPts val="1200"/>
              <a:buFont typeface="Arial"/>
              <a:buNone/>
              <a:defRPr sz="1200" b="0" i="0" u="none" strike="noStrike" cap="none">
                <a:solidFill>
                  <a:schemeClr val="lt1"/>
                </a:solidFill>
                <a:latin typeface="Arial"/>
                <a:ea typeface="Arial"/>
                <a:cs typeface="Arial"/>
                <a:sym typeface="Arial"/>
              </a:defRPr>
            </a:lvl9pPr>
          </a:lstStyle>
          <a:p>
            <a:endParaRPr/>
          </a:p>
        </p:txBody>
      </p:sp>
      <p:pic>
        <p:nvPicPr>
          <p:cNvPr id="1284" name="Google Shape;1284;p132"/>
          <p:cNvPicPr preferRelativeResize="0"/>
          <p:nvPr/>
        </p:nvPicPr>
        <p:blipFill rotWithShape="1">
          <a:blip r:embed="rId2">
            <a:alphaModFix/>
          </a:blip>
          <a:srcRect/>
          <a:stretch/>
        </p:blipFill>
        <p:spPr>
          <a:xfrm>
            <a:off x="138854" y="3998214"/>
            <a:ext cx="1227583" cy="1013388"/>
          </a:xfrm>
          <a:prstGeom prst="rect">
            <a:avLst/>
          </a:prstGeom>
          <a:noFill/>
          <a:ln>
            <a:noFill/>
          </a:ln>
        </p:spPr>
      </p:pic>
    </p:spTree>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matchingName="Title Slide 1 Dark Grey">
  <p:cSld name="Title Slide 1 Dark Grey">
    <p:spTree>
      <p:nvGrpSpPr>
        <p:cNvPr id="1" name="Shape 1285"/>
        <p:cNvGrpSpPr/>
        <p:nvPr/>
      </p:nvGrpSpPr>
      <p:grpSpPr>
        <a:xfrm>
          <a:off x="0" y="0"/>
          <a:ext cx="0" cy="0"/>
          <a:chOff x="0" y="0"/>
          <a:chExt cx="0" cy="0"/>
        </a:xfrm>
      </p:grpSpPr>
      <p:sp>
        <p:nvSpPr>
          <p:cNvPr id="1286" name="Google Shape;1286;p133"/>
          <p:cNvSpPr/>
          <p:nvPr/>
        </p:nvSpPr>
        <p:spPr>
          <a:xfrm>
            <a:off x="0" y="0"/>
            <a:ext cx="6072300" cy="2571900"/>
          </a:xfrm>
          <a:prstGeom prst="rect">
            <a:avLst/>
          </a:prstGeom>
          <a:solidFill>
            <a:srgbClr val="464646"/>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287" name="Google Shape;1287;p133"/>
          <p:cNvSpPr/>
          <p:nvPr/>
        </p:nvSpPr>
        <p:spPr>
          <a:xfrm>
            <a:off x="0" y="2571750"/>
            <a:ext cx="6072300" cy="857400"/>
          </a:xfrm>
          <a:prstGeom prst="rect">
            <a:avLst/>
          </a:prstGeom>
          <a:solidFill>
            <a:srgbClr val="7D7D7D"/>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accent6"/>
              </a:solidFill>
              <a:latin typeface="Arial"/>
              <a:ea typeface="Arial"/>
              <a:cs typeface="Arial"/>
              <a:sym typeface="Arial"/>
            </a:endParaRPr>
          </a:p>
        </p:txBody>
      </p:sp>
      <p:sp>
        <p:nvSpPr>
          <p:cNvPr id="1288" name="Google Shape;1288;p133"/>
          <p:cNvSpPr/>
          <p:nvPr/>
        </p:nvSpPr>
        <p:spPr>
          <a:xfrm>
            <a:off x="6072188" y="0"/>
            <a:ext cx="3071700" cy="2571900"/>
          </a:xfrm>
          <a:prstGeom prst="rect">
            <a:avLst/>
          </a:prstGeom>
          <a:solidFill>
            <a:srgbClr val="DEDEDE"/>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289" name="Google Shape;1289;p133"/>
          <p:cNvSpPr txBox="1">
            <a:spLocks noGrp="1"/>
          </p:cNvSpPr>
          <p:nvPr>
            <p:ph type="ctrTitle"/>
          </p:nvPr>
        </p:nvSpPr>
        <p:spPr>
          <a:xfrm>
            <a:off x="332184" y="321469"/>
            <a:ext cx="5563800" cy="1988700"/>
          </a:xfrm>
          <a:prstGeom prst="rect">
            <a:avLst/>
          </a:prstGeom>
          <a:noFill/>
          <a:ln>
            <a:noFill/>
          </a:ln>
        </p:spPr>
        <p:txBody>
          <a:bodyPr spcFirstLastPara="1" wrap="square" lIns="0" tIns="0" rIns="0" bIns="0" anchor="b" anchorCtr="0">
            <a:noAutofit/>
          </a:bodyPr>
          <a:lstStyle>
            <a:lvl1pPr marR="0" lvl="0" algn="l" rtl="0">
              <a:lnSpc>
                <a:spcPct val="85000"/>
              </a:lnSpc>
              <a:spcBef>
                <a:spcPts val="0"/>
              </a:spcBef>
              <a:spcAft>
                <a:spcPts val="0"/>
              </a:spcAft>
              <a:buClr>
                <a:schemeClr val="lt1"/>
              </a:buClr>
              <a:buSzPts val="4500"/>
              <a:buFont typeface="Georgia"/>
              <a:buNone/>
              <a:defRPr sz="4500" b="0" i="0" u="none" strike="noStrike" cap="none">
                <a:solidFill>
                  <a:schemeClr val="lt1"/>
                </a:solidFill>
                <a:latin typeface="Georgia"/>
                <a:ea typeface="Georgia"/>
                <a:cs typeface="Georgia"/>
                <a:sym typeface="Georgia"/>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a:endParaRPr/>
          </a:p>
        </p:txBody>
      </p:sp>
      <p:sp>
        <p:nvSpPr>
          <p:cNvPr id="1290" name="Google Shape;1290;p133"/>
          <p:cNvSpPr txBox="1">
            <a:spLocks noGrp="1"/>
          </p:cNvSpPr>
          <p:nvPr>
            <p:ph type="subTitle" idx="1"/>
          </p:nvPr>
        </p:nvSpPr>
        <p:spPr>
          <a:xfrm>
            <a:off x="332186" y="2811780"/>
            <a:ext cx="4105200" cy="445800"/>
          </a:xfrm>
          <a:prstGeom prst="rect">
            <a:avLst/>
          </a:prstGeom>
          <a:noFill/>
          <a:ln>
            <a:noFill/>
          </a:ln>
        </p:spPr>
        <p:txBody>
          <a:bodyPr spcFirstLastPara="1" wrap="square" lIns="0" tIns="0" rIns="0" bIns="0" anchor="t" anchorCtr="0">
            <a:noAutofit/>
          </a:bodyPr>
          <a:lstStyle>
            <a:lvl1pPr marR="0" lvl="0" algn="l" rtl="0">
              <a:lnSpc>
                <a:spcPct val="100000"/>
              </a:lnSpc>
              <a:spcBef>
                <a:spcPts val="0"/>
              </a:spcBef>
              <a:spcAft>
                <a:spcPts val="0"/>
              </a:spcAft>
              <a:buClr>
                <a:schemeClr val="lt1"/>
              </a:buClr>
              <a:buSzPts val="1200"/>
              <a:buFont typeface="Arial"/>
              <a:buNone/>
              <a:defRPr sz="1200" b="0"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chemeClr val="lt1"/>
              </a:buClr>
              <a:buSzPts val="1200"/>
              <a:buFont typeface="Arial"/>
              <a:buNone/>
              <a:defRPr sz="1200" b="0" i="0" u="none" strike="noStrike" cap="none">
                <a:solidFill>
                  <a:schemeClr val="lt1"/>
                </a:solidFill>
                <a:latin typeface="Arial"/>
                <a:ea typeface="Arial"/>
                <a:cs typeface="Arial"/>
                <a:sym typeface="Arial"/>
              </a:defRPr>
            </a:lvl2pPr>
            <a:lvl3pPr marR="0" lvl="2" algn="l" rtl="0">
              <a:lnSpc>
                <a:spcPct val="100000"/>
              </a:lnSpc>
              <a:spcBef>
                <a:spcPts val="0"/>
              </a:spcBef>
              <a:spcAft>
                <a:spcPts val="0"/>
              </a:spcAft>
              <a:buClr>
                <a:schemeClr val="lt1"/>
              </a:buClr>
              <a:buSzPts val="1200"/>
              <a:buFont typeface="Arial"/>
              <a:buNone/>
              <a:defRPr sz="1200" b="0" i="0" u="none" strike="noStrike" cap="none">
                <a:solidFill>
                  <a:schemeClr val="lt1"/>
                </a:solidFill>
                <a:latin typeface="Arial"/>
                <a:ea typeface="Arial"/>
                <a:cs typeface="Arial"/>
                <a:sym typeface="Arial"/>
              </a:defRPr>
            </a:lvl3pPr>
            <a:lvl4pPr marR="0" lvl="3" algn="l" rtl="0">
              <a:lnSpc>
                <a:spcPct val="100000"/>
              </a:lnSpc>
              <a:spcBef>
                <a:spcPts val="0"/>
              </a:spcBef>
              <a:spcAft>
                <a:spcPts val="0"/>
              </a:spcAft>
              <a:buClr>
                <a:schemeClr val="lt1"/>
              </a:buClr>
              <a:buSzPts val="1200"/>
              <a:buFont typeface="Arial"/>
              <a:buNone/>
              <a:defRPr sz="1200" b="0" i="0" u="none" strike="noStrike" cap="none">
                <a:solidFill>
                  <a:schemeClr val="lt1"/>
                </a:solidFill>
                <a:latin typeface="Arial"/>
                <a:ea typeface="Arial"/>
                <a:cs typeface="Arial"/>
                <a:sym typeface="Arial"/>
              </a:defRPr>
            </a:lvl4pPr>
            <a:lvl5pPr marR="0" lvl="4" algn="l" rtl="0">
              <a:lnSpc>
                <a:spcPct val="100000"/>
              </a:lnSpc>
              <a:spcBef>
                <a:spcPts val="0"/>
              </a:spcBef>
              <a:spcAft>
                <a:spcPts val="0"/>
              </a:spcAft>
              <a:buClr>
                <a:schemeClr val="lt1"/>
              </a:buClr>
              <a:buSzPts val="1200"/>
              <a:buFont typeface="Arial"/>
              <a:buNone/>
              <a:defRPr sz="1200" b="0" i="0" u="none" strike="noStrike" cap="none">
                <a:solidFill>
                  <a:schemeClr val="lt1"/>
                </a:solidFill>
                <a:latin typeface="Arial"/>
                <a:ea typeface="Arial"/>
                <a:cs typeface="Arial"/>
                <a:sym typeface="Arial"/>
              </a:defRPr>
            </a:lvl5pPr>
            <a:lvl6pPr marR="0" lvl="5" algn="l" rtl="0">
              <a:lnSpc>
                <a:spcPct val="100000"/>
              </a:lnSpc>
              <a:spcBef>
                <a:spcPts val="0"/>
              </a:spcBef>
              <a:spcAft>
                <a:spcPts val="0"/>
              </a:spcAft>
              <a:buClr>
                <a:schemeClr val="lt1"/>
              </a:buClr>
              <a:buSzPts val="1200"/>
              <a:buFont typeface="Arial"/>
              <a:buNone/>
              <a:defRPr sz="1200" b="0" i="0" u="none" strike="noStrike" cap="none">
                <a:solidFill>
                  <a:schemeClr val="lt1"/>
                </a:solidFill>
                <a:latin typeface="Arial"/>
                <a:ea typeface="Arial"/>
                <a:cs typeface="Arial"/>
                <a:sym typeface="Arial"/>
              </a:defRPr>
            </a:lvl6pPr>
            <a:lvl7pPr marR="0" lvl="6" algn="l" rtl="0">
              <a:lnSpc>
                <a:spcPct val="100000"/>
              </a:lnSpc>
              <a:spcBef>
                <a:spcPts val="0"/>
              </a:spcBef>
              <a:spcAft>
                <a:spcPts val="0"/>
              </a:spcAft>
              <a:buClr>
                <a:schemeClr val="lt1"/>
              </a:buClr>
              <a:buSzPts val="1200"/>
              <a:buFont typeface="Arial"/>
              <a:buNone/>
              <a:defRPr sz="1200" b="0" i="0" u="none" strike="noStrike" cap="none">
                <a:solidFill>
                  <a:schemeClr val="lt1"/>
                </a:solidFill>
                <a:latin typeface="Arial"/>
                <a:ea typeface="Arial"/>
                <a:cs typeface="Arial"/>
                <a:sym typeface="Arial"/>
              </a:defRPr>
            </a:lvl7pPr>
            <a:lvl8pPr marR="0" lvl="7" algn="l" rtl="0">
              <a:lnSpc>
                <a:spcPct val="100000"/>
              </a:lnSpc>
              <a:spcBef>
                <a:spcPts val="0"/>
              </a:spcBef>
              <a:spcAft>
                <a:spcPts val="0"/>
              </a:spcAft>
              <a:buClr>
                <a:schemeClr val="lt1"/>
              </a:buClr>
              <a:buSzPts val="1200"/>
              <a:buFont typeface="Arial"/>
              <a:buNone/>
              <a:defRPr sz="1200" b="0" i="0" u="none" strike="noStrike" cap="none">
                <a:solidFill>
                  <a:schemeClr val="lt1"/>
                </a:solidFill>
                <a:latin typeface="Arial"/>
                <a:ea typeface="Arial"/>
                <a:cs typeface="Arial"/>
                <a:sym typeface="Arial"/>
              </a:defRPr>
            </a:lvl8pPr>
            <a:lvl9pPr marR="0" lvl="8" algn="l" rtl="0">
              <a:lnSpc>
                <a:spcPct val="100000"/>
              </a:lnSpc>
              <a:spcBef>
                <a:spcPts val="0"/>
              </a:spcBef>
              <a:spcAft>
                <a:spcPts val="0"/>
              </a:spcAft>
              <a:buClr>
                <a:schemeClr val="lt1"/>
              </a:buClr>
              <a:buSzPts val="1200"/>
              <a:buFont typeface="Arial"/>
              <a:buNone/>
              <a:defRPr sz="1200" b="0" i="0" u="none" strike="noStrike" cap="none">
                <a:solidFill>
                  <a:schemeClr val="lt1"/>
                </a:solidFill>
                <a:latin typeface="Arial"/>
                <a:ea typeface="Arial"/>
                <a:cs typeface="Arial"/>
                <a:sym typeface="Arial"/>
              </a:defRPr>
            </a:lvl9pPr>
          </a:lstStyle>
          <a:p>
            <a:endParaRPr/>
          </a:p>
        </p:txBody>
      </p:sp>
      <p:pic>
        <p:nvPicPr>
          <p:cNvPr id="1291" name="Google Shape;1291;p133"/>
          <p:cNvPicPr preferRelativeResize="0"/>
          <p:nvPr/>
        </p:nvPicPr>
        <p:blipFill rotWithShape="1">
          <a:blip r:embed="rId2">
            <a:alphaModFix/>
          </a:blip>
          <a:srcRect/>
          <a:stretch/>
        </p:blipFill>
        <p:spPr>
          <a:xfrm>
            <a:off x="138854" y="3998214"/>
            <a:ext cx="1227583" cy="1013388"/>
          </a:xfrm>
          <a:prstGeom prst="rect">
            <a:avLst/>
          </a:prstGeom>
          <a:noFill/>
          <a:ln>
            <a:noFill/>
          </a:ln>
        </p:spPr>
      </p:pic>
    </p:spTree>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showMasterSp="0" matchingName="Title Slide All Grey">
  <p:cSld name="Title Slide All Grey">
    <p:bg>
      <p:bgPr>
        <a:solidFill>
          <a:srgbClr val="464646"/>
        </a:solidFill>
        <a:effectLst/>
      </p:bgPr>
    </p:bg>
    <p:spTree>
      <p:nvGrpSpPr>
        <p:cNvPr id="1" name="Shape 1292"/>
        <p:cNvGrpSpPr/>
        <p:nvPr/>
      </p:nvGrpSpPr>
      <p:grpSpPr>
        <a:xfrm>
          <a:off x="0" y="0"/>
          <a:ext cx="0" cy="0"/>
          <a:chOff x="0" y="0"/>
          <a:chExt cx="0" cy="0"/>
        </a:xfrm>
      </p:grpSpPr>
      <p:sp>
        <p:nvSpPr>
          <p:cNvPr id="1293" name="Google Shape;1293;p134"/>
          <p:cNvSpPr txBox="1">
            <a:spLocks noGrp="1"/>
          </p:cNvSpPr>
          <p:nvPr>
            <p:ph type="ctrTitle"/>
          </p:nvPr>
        </p:nvSpPr>
        <p:spPr>
          <a:xfrm>
            <a:off x="332184" y="321469"/>
            <a:ext cx="5563800" cy="1988700"/>
          </a:xfrm>
          <a:prstGeom prst="rect">
            <a:avLst/>
          </a:prstGeom>
          <a:noFill/>
          <a:ln>
            <a:noFill/>
          </a:ln>
        </p:spPr>
        <p:txBody>
          <a:bodyPr spcFirstLastPara="1" wrap="square" lIns="0" tIns="0" rIns="0" bIns="0" anchor="b" anchorCtr="0">
            <a:noAutofit/>
          </a:bodyPr>
          <a:lstStyle>
            <a:lvl1pPr marR="0" lvl="0" algn="l" rtl="0">
              <a:lnSpc>
                <a:spcPct val="85000"/>
              </a:lnSpc>
              <a:spcBef>
                <a:spcPts val="0"/>
              </a:spcBef>
              <a:spcAft>
                <a:spcPts val="0"/>
              </a:spcAft>
              <a:buClr>
                <a:schemeClr val="lt1"/>
              </a:buClr>
              <a:buSzPts val="4500"/>
              <a:buFont typeface="Georgia"/>
              <a:buNone/>
              <a:defRPr sz="4500" b="0" i="0" u="none" strike="noStrike" cap="none">
                <a:solidFill>
                  <a:schemeClr val="lt1"/>
                </a:solidFill>
                <a:latin typeface="Georgia"/>
                <a:ea typeface="Georgia"/>
                <a:cs typeface="Georgia"/>
                <a:sym typeface="Georgia"/>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a:endParaRPr/>
          </a:p>
        </p:txBody>
      </p:sp>
      <p:sp>
        <p:nvSpPr>
          <p:cNvPr id="1294" name="Google Shape;1294;p134"/>
          <p:cNvSpPr txBox="1">
            <a:spLocks noGrp="1"/>
          </p:cNvSpPr>
          <p:nvPr>
            <p:ph type="subTitle" idx="1"/>
          </p:nvPr>
        </p:nvSpPr>
        <p:spPr>
          <a:xfrm>
            <a:off x="332185" y="2811780"/>
            <a:ext cx="4105200" cy="445800"/>
          </a:xfrm>
          <a:prstGeom prst="rect">
            <a:avLst/>
          </a:prstGeom>
          <a:noFill/>
          <a:ln>
            <a:noFill/>
          </a:ln>
        </p:spPr>
        <p:txBody>
          <a:bodyPr spcFirstLastPara="1" wrap="square" lIns="0" tIns="0" rIns="0" bIns="0" anchor="t" anchorCtr="0">
            <a:noAutofit/>
          </a:bodyPr>
          <a:lstStyle>
            <a:lvl1pPr marR="0" lvl="0" algn="l" rtl="0">
              <a:lnSpc>
                <a:spcPct val="100000"/>
              </a:lnSpc>
              <a:spcBef>
                <a:spcPts val="0"/>
              </a:spcBef>
              <a:spcAft>
                <a:spcPts val="0"/>
              </a:spcAft>
              <a:buClr>
                <a:schemeClr val="lt1"/>
              </a:buClr>
              <a:buSzPts val="1200"/>
              <a:buFont typeface="Arial"/>
              <a:buNone/>
              <a:defRPr sz="1200" b="0"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chemeClr val="lt1"/>
              </a:buClr>
              <a:buSzPts val="1200"/>
              <a:buFont typeface="Arial"/>
              <a:buNone/>
              <a:defRPr sz="1200" b="0" i="0" u="none" strike="noStrike" cap="none">
                <a:solidFill>
                  <a:schemeClr val="lt1"/>
                </a:solidFill>
                <a:latin typeface="Arial"/>
                <a:ea typeface="Arial"/>
                <a:cs typeface="Arial"/>
                <a:sym typeface="Arial"/>
              </a:defRPr>
            </a:lvl2pPr>
            <a:lvl3pPr marR="0" lvl="2" algn="l" rtl="0">
              <a:lnSpc>
                <a:spcPct val="100000"/>
              </a:lnSpc>
              <a:spcBef>
                <a:spcPts val="0"/>
              </a:spcBef>
              <a:spcAft>
                <a:spcPts val="0"/>
              </a:spcAft>
              <a:buClr>
                <a:schemeClr val="lt1"/>
              </a:buClr>
              <a:buSzPts val="1200"/>
              <a:buFont typeface="Arial"/>
              <a:buNone/>
              <a:defRPr sz="1200" b="0" i="0" u="none" strike="noStrike" cap="none">
                <a:solidFill>
                  <a:schemeClr val="lt1"/>
                </a:solidFill>
                <a:latin typeface="Arial"/>
                <a:ea typeface="Arial"/>
                <a:cs typeface="Arial"/>
                <a:sym typeface="Arial"/>
              </a:defRPr>
            </a:lvl3pPr>
            <a:lvl4pPr marR="0" lvl="3" algn="l" rtl="0">
              <a:lnSpc>
                <a:spcPct val="100000"/>
              </a:lnSpc>
              <a:spcBef>
                <a:spcPts val="0"/>
              </a:spcBef>
              <a:spcAft>
                <a:spcPts val="0"/>
              </a:spcAft>
              <a:buClr>
                <a:schemeClr val="lt1"/>
              </a:buClr>
              <a:buSzPts val="1200"/>
              <a:buFont typeface="Arial"/>
              <a:buNone/>
              <a:defRPr sz="1200" b="0" i="0" u="none" strike="noStrike" cap="none">
                <a:solidFill>
                  <a:schemeClr val="lt1"/>
                </a:solidFill>
                <a:latin typeface="Arial"/>
                <a:ea typeface="Arial"/>
                <a:cs typeface="Arial"/>
                <a:sym typeface="Arial"/>
              </a:defRPr>
            </a:lvl4pPr>
            <a:lvl5pPr marR="0" lvl="4" algn="l" rtl="0">
              <a:lnSpc>
                <a:spcPct val="100000"/>
              </a:lnSpc>
              <a:spcBef>
                <a:spcPts val="0"/>
              </a:spcBef>
              <a:spcAft>
                <a:spcPts val="0"/>
              </a:spcAft>
              <a:buClr>
                <a:schemeClr val="lt1"/>
              </a:buClr>
              <a:buSzPts val="1200"/>
              <a:buFont typeface="Arial"/>
              <a:buNone/>
              <a:defRPr sz="1200" b="0" i="0" u="none" strike="noStrike" cap="none">
                <a:solidFill>
                  <a:schemeClr val="lt1"/>
                </a:solidFill>
                <a:latin typeface="Arial"/>
                <a:ea typeface="Arial"/>
                <a:cs typeface="Arial"/>
                <a:sym typeface="Arial"/>
              </a:defRPr>
            </a:lvl5pPr>
            <a:lvl6pPr marR="0" lvl="5" algn="l" rtl="0">
              <a:lnSpc>
                <a:spcPct val="100000"/>
              </a:lnSpc>
              <a:spcBef>
                <a:spcPts val="0"/>
              </a:spcBef>
              <a:spcAft>
                <a:spcPts val="0"/>
              </a:spcAft>
              <a:buClr>
                <a:schemeClr val="lt1"/>
              </a:buClr>
              <a:buSzPts val="1200"/>
              <a:buFont typeface="Arial"/>
              <a:buNone/>
              <a:defRPr sz="1200" b="0" i="0" u="none" strike="noStrike" cap="none">
                <a:solidFill>
                  <a:schemeClr val="lt1"/>
                </a:solidFill>
                <a:latin typeface="Arial"/>
                <a:ea typeface="Arial"/>
                <a:cs typeface="Arial"/>
                <a:sym typeface="Arial"/>
              </a:defRPr>
            </a:lvl6pPr>
            <a:lvl7pPr marR="0" lvl="6" algn="l" rtl="0">
              <a:lnSpc>
                <a:spcPct val="100000"/>
              </a:lnSpc>
              <a:spcBef>
                <a:spcPts val="0"/>
              </a:spcBef>
              <a:spcAft>
                <a:spcPts val="0"/>
              </a:spcAft>
              <a:buClr>
                <a:schemeClr val="lt1"/>
              </a:buClr>
              <a:buSzPts val="1200"/>
              <a:buFont typeface="Arial"/>
              <a:buNone/>
              <a:defRPr sz="1200" b="0" i="0" u="none" strike="noStrike" cap="none">
                <a:solidFill>
                  <a:schemeClr val="lt1"/>
                </a:solidFill>
                <a:latin typeface="Arial"/>
                <a:ea typeface="Arial"/>
                <a:cs typeface="Arial"/>
                <a:sym typeface="Arial"/>
              </a:defRPr>
            </a:lvl7pPr>
            <a:lvl8pPr marR="0" lvl="7" algn="l" rtl="0">
              <a:lnSpc>
                <a:spcPct val="100000"/>
              </a:lnSpc>
              <a:spcBef>
                <a:spcPts val="0"/>
              </a:spcBef>
              <a:spcAft>
                <a:spcPts val="0"/>
              </a:spcAft>
              <a:buClr>
                <a:schemeClr val="lt1"/>
              </a:buClr>
              <a:buSzPts val="1200"/>
              <a:buFont typeface="Arial"/>
              <a:buNone/>
              <a:defRPr sz="1200" b="0" i="0" u="none" strike="noStrike" cap="none">
                <a:solidFill>
                  <a:schemeClr val="lt1"/>
                </a:solidFill>
                <a:latin typeface="Arial"/>
                <a:ea typeface="Arial"/>
                <a:cs typeface="Arial"/>
                <a:sym typeface="Arial"/>
              </a:defRPr>
            </a:lvl8pPr>
            <a:lvl9pPr marR="0" lvl="8" algn="l" rtl="0">
              <a:lnSpc>
                <a:spcPct val="100000"/>
              </a:lnSpc>
              <a:spcBef>
                <a:spcPts val="0"/>
              </a:spcBef>
              <a:spcAft>
                <a:spcPts val="0"/>
              </a:spcAft>
              <a:buClr>
                <a:schemeClr val="lt1"/>
              </a:buClr>
              <a:buSzPts val="1200"/>
              <a:buFont typeface="Arial"/>
              <a:buNone/>
              <a:defRPr sz="1200" b="0" i="0" u="none" strike="noStrike" cap="none">
                <a:solidFill>
                  <a:schemeClr val="lt1"/>
                </a:solidFill>
                <a:latin typeface="Arial"/>
                <a:ea typeface="Arial"/>
                <a:cs typeface="Arial"/>
                <a:sym typeface="Arial"/>
              </a:defRPr>
            </a:lvl9pPr>
          </a:lstStyle>
          <a:p>
            <a:endParaRPr/>
          </a:p>
        </p:txBody>
      </p:sp>
      <p:pic>
        <p:nvPicPr>
          <p:cNvPr id="1295" name="Google Shape;1295;p134"/>
          <p:cNvPicPr preferRelativeResize="0"/>
          <p:nvPr/>
        </p:nvPicPr>
        <p:blipFill rotWithShape="1">
          <a:blip r:embed="rId2">
            <a:alphaModFix/>
          </a:blip>
          <a:srcRect/>
          <a:stretch/>
        </p:blipFill>
        <p:spPr>
          <a:xfrm>
            <a:off x="138854" y="3998214"/>
            <a:ext cx="1227583" cy="1013388"/>
          </a:xfrm>
          <a:prstGeom prst="rect">
            <a:avLst/>
          </a:prstGeom>
          <a:noFill/>
          <a:ln>
            <a:noFill/>
          </a:ln>
        </p:spPr>
      </p:pic>
    </p:spTree>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showMasterSp="0" matchingName="Title Slide All White">
  <p:cSld name="Title Slide All White">
    <p:bg>
      <p:bgPr>
        <a:solidFill>
          <a:schemeClr val="lt1"/>
        </a:solidFill>
        <a:effectLst/>
      </p:bgPr>
    </p:bg>
    <p:spTree>
      <p:nvGrpSpPr>
        <p:cNvPr id="1" name="Shape 1296"/>
        <p:cNvGrpSpPr/>
        <p:nvPr/>
      </p:nvGrpSpPr>
      <p:grpSpPr>
        <a:xfrm>
          <a:off x="0" y="0"/>
          <a:ext cx="0" cy="0"/>
          <a:chOff x="0" y="0"/>
          <a:chExt cx="0" cy="0"/>
        </a:xfrm>
      </p:grpSpPr>
      <p:sp>
        <p:nvSpPr>
          <p:cNvPr id="1297" name="Google Shape;1297;p135"/>
          <p:cNvSpPr txBox="1">
            <a:spLocks noGrp="1"/>
          </p:cNvSpPr>
          <p:nvPr>
            <p:ph type="ctrTitle"/>
          </p:nvPr>
        </p:nvSpPr>
        <p:spPr>
          <a:xfrm>
            <a:off x="332184" y="321469"/>
            <a:ext cx="5563800" cy="1988700"/>
          </a:xfrm>
          <a:prstGeom prst="rect">
            <a:avLst/>
          </a:prstGeom>
          <a:noFill/>
          <a:ln>
            <a:noFill/>
          </a:ln>
        </p:spPr>
        <p:txBody>
          <a:bodyPr spcFirstLastPara="1" wrap="square" lIns="0" tIns="0" rIns="0" bIns="0" anchor="b" anchorCtr="0">
            <a:noAutofit/>
          </a:bodyPr>
          <a:lstStyle>
            <a:lvl1pPr marR="0" lvl="0" algn="l" rtl="0">
              <a:lnSpc>
                <a:spcPct val="85000"/>
              </a:lnSpc>
              <a:spcBef>
                <a:spcPts val="0"/>
              </a:spcBef>
              <a:spcAft>
                <a:spcPts val="0"/>
              </a:spcAft>
              <a:buClr>
                <a:schemeClr val="dk1"/>
              </a:buClr>
              <a:buSzPts val="4500"/>
              <a:buFont typeface="Georgia"/>
              <a:buNone/>
              <a:defRPr sz="4500" b="0" i="0" u="none" strike="noStrike" cap="none">
                <a:solidFill>
                  <a:schemeClr val="dk1"/>
                </a:solidFill>
                <a:latin typeface="Georgia"/>
                <a:ea typeface="Georgia"/>
                <a:cs typeface="Georgia"/>
                <a:sym typeface="Georgia"/>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a:endParaRPr/>
          </a:p>
        </p:txBody>
      </p:sp>
      <p:sp>
        <p:nvSpPr>
          <p:cNvPr id="1298" name="Google Shape;1298;p135"/>
          <p:cNvSpPr txBox="1">
            <a:spLocks noGrp="1"/>
          </p:cNvSpPr>
          <p:nvPr>
            <p:ph type="subTitle" idx="1"/>
          </p:nvPr>
        </p:nvSpPr>
        <p:spPr>
          <a:xfrm>
            <a:off x="332185" y="2811780"/>
            <a:ext cx="4105200" cy="445800"/>
          </a:xfrm>
          <a:prstGeom prst="rect">
            <a:avLst/>
          </a:prstGeom>
          <a:noFill/>
          <a:ln>
            <a:noFill/>
          </a:ln>
        </p:spPr>
        <p:txBody>
          <a:bodyPr spcFirstLastPara="1" wrap="square" lIns="0" tIns="0" rIns="0" bIns="0" anchor="t" anchorCtr="0">
            <a:noAutofit/>
          </a:bodyPr>
          <a:lstStyle>
            <a:lvl1pPr marR="0" lvl="0" algn="l" rtl="0">
              <a:lnSpc>
                <a:spcPct val="100000"/>
              </a:lnSpc>
              <a:spcBef>
                <a:spcPts val="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9pPr>
          </a:lstStyle>
          <a:p>
            <a:endParaRPr/>
          </a:p>
        </p:txBody>
      </p:sp>
      <p:pic>
        <p:nvPicPr>
          <p:cNvPr id="1299" name="Google Shape;1299;p135"/>
          <p:cNvPicPr preferRelativeResize="0"/>
          <p:nvPr/>
        </p:nvPicPr>
        <p:blipFill rotWithShape="1">
          <a:blip r:embed="rId2">
            <a:alphaModFix/>
          </a:blip>
          <a:srcRect/>
          <a:stretch/>
        </p:blipFill>
        <p:spPr>
          <a:xfrm>
            <a:off x="138854" y="3998214"/>
            <a:ext cx="1227583" cy="1013388"/>
          </a:xfrm>
          <a:prstGeom prst="rect">
            <a:avLst/>
          </a:prstGeom>
          <a:noFill/>
          <a:ln>
            <a:noFill/>
          </a:ln>
        </p:spPr>
      </p:pic>
    </p:spTree>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showMasterSp="0" matchingName="Title Slide 2">
  <p:cSld name="Title Slide 2">
    <p:spTree>
      <p:nvGrpSpPr>
        <p:cNvPr id="1" name="Shape 1300"/>
        <p:cNvGrpSpPr/>
        <p:nvPr/>
      </p:nvGrpSpPr>
      <p:grpSpPr>
        <a:xfrm>
          <a:off x="0" y="0"/>
          <a:ext cx="0" cy="0"/>
          <a:chOff x="0" y="0"/>
          <a:chExt cx="0" cy="0"/>
        </a:xfrm>
      </p:grpSpPr>
      <p:sp>
        <p:nvSpPr>
          <p:cNvPr id="1301" name="Google Shape;1301;p136"/>
          <p:cNvSpPr/>
          <p:nvPr/>
        </p:nvSpPr>
        <p:spPr>
          <a:xfrm>
            <a:off x="4572000" y="0"/>
            <a:ext cx="4572000" cy="3432000"/>
          </a:xfrm>
          <a:prstGeom prst="rect">
            <a:avLst/>
          </a:prstGeom>
          <a:solidFill>
            <a:srgbClr val="DEDEDE"/>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None/>
            </a:pPr>
            <a:endParaRPr sz="1200" b="0" i="0" u="none" strike="noStrike" cap="none">
              <a:solidFill>
                <a:schemeClr val="lt1"/>
              </a:solidFill>
              <a:latin typeface="Arial"/>
              <a:ea typeface="Arial"/>
              <a:cs typeface="Arial"/>
              <a:sym typeface="Arial"/>
            </a:endParaRPr>
          </a:p>
        </p:txBody>
      </p:sp>
      <p:sp>
        <p:nvSpPr>
          <p:cNvPr id="1302" name="Google Shape;1302;p136"/>
          <p:cNvSpPr/>
          <p:nvPr/>
        </p:nvSpPr>
        <p:spPr>
          <a:xfrm>
            <a:off x="0" y="0"/>
            <a:ext cx="4572000" cy="3432000"/>
          </a:xfrm>
          <a:prstGeom prst="rect">
            <a:avLst/>
          </a:prstGeom>
          <a:solidFill>
            <a:srgbClr val="464646"/>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303" name="Google Shape;1303;p136"/>
          <p:cNvSpPr/>
          <p:nvPr/>
        </p:nvSpPr>
        <p:spPr>
          <a:xfrm>
            <a:off x="0" y="3431859"/>
            <a:ext cx="4572000" cy="1711500"/>
          </a:xfrm>
          <a:prstGeom prst="rect">
            <a:avLst/>
          </a:prstGeom>
          <a:solidFill>
            <a:srgbClr val="D04A02"/>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304" name="Google Shape;1304;p136"/>
          <p:cNvSpPr txBox="1">
            <a:spLocks noGrp="1"/>
          </p:cNvSpPr>
          <p:nvPr>
            <p:ph type="ctrTitle"/>
          </p:nvPr>
        </p:nvSpPr>
        <p:spPr>
          <a:xfrm>
            <a:off x="332185" y="321469"/>
            <a:ext cx="4105200" cy="1714500"/>
          </a:xfrm>
          <a:prstGeom prst="rect">
            <a:avLst/>
          </a:prstGeom>
          <a:noFill/>
          <a:ln>
            <a:noFill/>
          </a:ln>
        </p:spPr>
        <p:txBody>
          <a:bodyPr spcFirstLastPara="1" wrap="square" lIns="0" tIns="0" rIns="0" bIns="0" anchor="b" anchorCtr="0">
            <a:noAutofit/>
          </a:bodyPr>
          <a:lstStyle>
            <a:lvl1pPr marR="0" lvl="0" algn="l" rtl="0">
              <a:lnSpc>
                <a:spcPct val="85000"/>
              </a:lnSpc>
              <a:spcBef>
                <a:spcPts val="0"/>
              </a:spcBef>
              <a:spcAft>
                <a:spcPts val="0"/>
              </a:spcAft>
              <a:buClr>
                <a:schemeClr val="lt1"/>
              </a:buClr>
              <a:buSzPts val="3800"/>
              <a:buFont typeface="Georgia"/>
              <a:buNone/>
              <a:defRPr sz="3800" b="0" i="0" u="none" strike="noStrike" cap="none">
                <a:solidFill>
                  <a:schemeClr val="lt1"/>
                </a:solidFill>
                <a:latin typeface="Georgia"/>
                <a:ea typeface="Georgia"/>
                <a:cs typeface="Georgia"/>
                <a:sym typeface="Georgia"/>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a:endParaRPr/>
          </a:p>
        </p:txBody>
      </p:sp>
      <p:sp>
        <p:nvSpPr>
          <p:cNvPr id="1305" name="Google Shape;1305;p136"/>
          <p:cNvSpPr txBox="1">
            <a:spLocks noGrp="1"/>
          </p:cNvSpPr>
          <p:nvPr>
            <p:ph type="subTitle" idx="1"/>
          </p:nvPr>
        </p:nvSpPr>
        <p:spPr>
          <a:xfrm>
            <a:off x="332185" y="3826196"/>
            <a:ext cx="4105200" cy="445800"/>
          </a:xfrm>
          <a:prstGeom prst="rect">
            <a:avLst/>
          </a:prstGeom>
          <a:noFill/>
          <a:ln>
            <a:noFill/>
          </a:ln>
        </p:spPr>
        <p:txBody>
          <a:bodyPr spcFirstLastPara="1" wrap="square" lIns="0" tIns="0" rIns="0" bIns="0" anchor="t" anchorCtr="0">
            <a:noAutofit/>
          </a:bodyPr>
          <a:lstStyle>
            <a:lvl1pPr marR="0" lvl="0" algn="l" rtl="0">
              <a:lnSpc>
                <a:spcPct val="100000"/>
              </a:lnSpc>
              <a:spcBef>
                <a:spcPts val="0"/>
              </a:spcBef>
              <a:spcAft>
                <a:spcPts val="0"/>
              </a:spcAft>
              <a:buClr>
                <a:schemeClr val="lt1"/>
              </a:buClr>
              <a:buSzPts val="1200"/>
              <a:buFont typeface="Arial"/>
              <a:buNone/>
              <a:defRPr sz="1200" b="0"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chemeClr val="lt1"/>
              </a:buClr>
              <a:buSzPts val="1200"/>
              <a:buFont typeface="Arial"/>
              <a:buNone/>
              <a:defRPr sz="1200" b="0" i="0" u="none" strike="noStrike" cap="none">
                <a:solidFill>
                  <a:schemeClr val="lt1"/>
                </a:solidFill>
                <a:latin typeface="Arial"/>
                <a:ea typeface="Arial"/>
                <a:cs typeface="Arial"/>
                <a:sym typeface="Arial"/>
              </a:defRPr>
            </a:lvl2pPr>
            <a:lvl3pPr marR="0" lvl="2" algn="l" rtl="0">
              <a:lnSpc>
                <a:spcPct val="100000"/>
              </a:lnSpc>
              <a:spcBef>
                <a:spcPts val="0"/>
              </a:spcBef>
              <a:spcAft>
                <a:spcPts val="0"/>
              </a:spcAft>
              <a:buClr>
                <a:schemeClr val="lt1"/>
              </a:buClr>
              <a:buSzPts val="1200"/>
              <a:buFont typeface="Arial"/>
              <a:buNone/>
              <a:defRPr sz="1200" b="0" i="0" u="none" strike="noStrike" cap="none">
                <a:solidFill>
                  <a:schemeClr val="lt1"/>
                </a:solidFill>
                <a:latin typeface="Arial"/>
                <a:ea typeface="Arial"/>
                <a:cs typeface="Arial"/>
                <a:sym typeface="Arial"/>
              </a:defRPr>
            </a:lvl3pPr>
            <a:lvl4pPr marR="0" lvl="3" algn="l" rtl="0">
              <a:lnSpc>
                <a:spcPct val="100000"/>
              </a:lnSpc>
              <a:spcBef>
                <a:spcPts val="0"/>
              </a:spcBef>
              <a:spcAft>
                <a:spcPts val="0"/>
              </a:spcAft>
              <a:buClr>
                <a:schemeClr val="lt1"/>
              </a:buClr>
              <a:buSzPts val="1200"/>
              <a:buFont typeface="Arial"/>
              <a:buNone/>
              <a:defRPr sz="1200" b="0" i="0" u="none" strike="noStrike" cap="none">
                <a:solidFill>
                  <a:schemeClr val="lt1"/>
                </a:solidFill>
                <a:latin typeface="Arial"/>
                <a:ea typeface="Arial"/>
                <a:cs typeface="Arial"/>
                <a:sym typeface="Arial"/>
              </a:defRPr>
            </a:lvl4pPr>
            <a:lvl5pPr marR="0" lvl="4" algn="l" rtl="0">
              <a:lnSpc>
                <a:spcPct val="100000"/>
              </a:lnSpc>
              <a:spcBef>
                <a:spcPts val="0"/>
              </a:spcBef>
              <a:spcAft>
                <a:spcPts val="0"/>
              </a:spcAft>
              <a:buClr>
                <a:schemeClr val="lt1"/>
              </a:buClr>
              <a:buSzPts val="1200"/>
              <a:buFont typeface="Arial"/>
              <a:buNone/>
              <a:defRPr sz="1200" b="0" i="0" u="none" strike="noStrike" cap="none">
                <a:solidFill>
                  <a:schemeClr val="lt1"/>
                </a:solidFill>
                <a:latin typeface="Arial"/>
                <a:ea typeface="Arial"/>
                <a:cs typeface="Arial"/>
                <a:sym typeface="Arial"/>
              </a:defRPr>
            </a:lvl5pPr>
            <a:lvl6pPr marR="0" lvl="5" algn="l" rtl="0">
              <a:lnSpc>
                <a:spcPct val="100000"/>
              </a:lnSpc>
              <a:spcBef>
                <a:spcPts val="0"/>
              </a:spcBef>
              <a:spcAft>
                <a:spcPts val="0"/>
              </a:spcAft>
              <a:buClr>
                <a:schemeClr val="lt1"/>
              </a:buClr>
              <a:buSzPts val="1200"/>
              <a:buFont typeface="Arial"/>
              <a:buNone/>
              <a:defRPr sz="1200" b="0" i="0" u="none" strike="noStrike" cap="none">
                <a:solidFill>
                  <a:schemeClr val="lt1"/>
                </a:solidFill>
                <a:latin typeface="Arial"/>
                <a:ea typeface="Arial"/>
                <a:cs typeface="Arial"/>
                <a:sym typeface="Arial"/>
              </a:defRPr>
            </a:lvl6pPr>
            <a:lvl7pPr marR="0" lvl="6" algn="l" rtl="0">
              <a:lnSpc>
                <a:spcPct val="100000"/>
              </a:lnSpc>
              <a:spcBef>
                <a:spcPts val="0"/>
              </a:spcBef>
              <a:spcAft>
                <a:spcPts val="0"/>
              </a:spcAft>
              <a:buClr>
                <a:schemeClr val="lt1"/>
              </a:buClr>
              <a:buSzPts val="1200"/>
              <a:buFont typeface="Arial"/>
              <a:buNone/>
              <a:defRPr sz="1200" b="0" i="0" u="none" strike="noStrike" cap="none">
                <a:solidFill>
                  <a:schemeClr val="lt1"/>
                </a:solidFill>
                <a:latin typeface="Arial"/>
                <a:ea typeface="Arial"/>
                <a:cs typeface="Arial"/>
                <a:sym typeface="Arial"/>
              </a:defRPr>
            </a:lvl7pPr>
            <a:lvl8pPr marR="0" lvl="7" algn="l" rtl="0">
              <a:lnSpc>
                <a:spcPct val="100000"/>
              </a:lnSpc>
              <a:spcBef>
                <a:spcPts val="0"/>
              </a:spcBef>
              <a:spcAft>
                <a:spcPts val="0"/>
              </a:spcAft>
              <a:buClr>
                <a:schemeClr val="lt1"/>
              </a:buClr>
              <a:buSzPts val="1200"/>
              <a:buFont typeface="Arial"/>
              <a:buNone/>
              <a:defRPr sz="1200" b="0" i="0" u="none" strike="noStrike" cap="none">
                <a:solidFill>
                  <a:schemeClr val="lt1"/>
                </a:solidFill>
                <a:latin typeface="Arial"/>
                <a:ea typeface="Arial"/>
                <a:cs typeface="Arial"/>
                <a:sym typeface="Arial"/>
              </a:defRPr>
            </a:lvl8pPr>
            <a:lvl9pPr marR="0" lvl="8" algn="l" rtl="0">
              <a:lnSpc>
                <a:spcPct val="100000"/>
              </a:lnSpc>
              <a:spcBef>
                <a:spcPts val="0"/>
              </a:spcBef>
              <a:spcAft>
                <a:spcPts val="0"/>
              </a:spcAft>
              <a:buClr>
                <a:schemeClr val="lt1"/>
              </a:buClr>
              <a:buSzPts val="1200"/>
              <a:buFont typeface="Arial"/>
              <a:buNone/>
              <a:defRPr sz="1200" b="0" i="0" u="none" strike="noStrike" cap="none">
                <a:solidFill>
                  <a:schemeClr val="lt1"/>
                </a:solidFill>
                <a:latin typeface="Arial"/>
                <a:ea typeface="Arial"/>
                <a:cs typeface="Arial"/>
                <a:sym typeface="Arial"/>
              </a:defRPr>
            </a:lvl9pPr>
          </a:lstStyle>
          <a:p>
            <a:endParaRPr/>
          </a:p>
        </p:txBody>
      </p:sp>
      <p:pic>
        <p:nvPicPr>
          <p:cNvPr id="1306" name="Google Shape;1306;p136"/>
          <p:cNvPicPr preferRelativeResize="0"/>
          <p:nvPr/>
        </p:nvPicPr>
        <p:blipFill rotWithShape="1">
          <a:blip r:embed="rId2">
            <a:alphaModFix/>
          </a:blip>
          <a:srcRect/>
          <a:stretch/>
        </p:blipFill>
        <p:spPr>
          <a:xfrm>
            <a:off x="7753303" y="3998214"/>
            <a:ext cx="1227583" cy="1013388"/>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matchingName="Title Slide Black">
  <p:cSld name="Title Slide Black">
    <p:bg>
      <p:bgPr>
        <a:solidFill>
          <a:schemeClr val="dk1"/>
        </a:solidFill>
        <a:effectLst/>
      </p:bgPr>
    </p:bg>
    <p:spTree>
      <p:nvGrpSpPr>
        <p:cNvPr id="1" name="Shape 68"/>
        <p:cNvGrpSpPr/>
        <p:nvPr/>
      </p:nvGrpSpPr>
      <p:grpSpPr>
        <a:xfrm>
          <a:off x="0" y="0"/>
          <a:ext cx="0" cy="0"/>
          <a:chOff x="0" y="0"/>
          <a:chExt cx="0" cy="0"/>
        </a:xfrm>
      </p:grpSpPr>
      <p:sp>
        <p:nvSpPr>
          <p:cNvPr id="69" name="Google Shape;69;p15"/>
          <p:cNvSpPr txBox="1">
            <a:spLocks noGrp="1"/>
          </p:cNvSpPr>
          <p:nvPr>
            <p:ph type="ctrTitle"/>
          </p:nvPr>
        </p:nvSpPr>
        <p:spPr>
          <a:xfrm>
            <a:off x="308215" y="2032598"/>
            <a:ext cx="4263900" cy="886500"/>
          </a:xfrm>
          <a:prstGeom prst="rect">
            <a:avLst/>
          </a:prstGeom>
          <a:noFill/>
          <a:ln>
            <a:noFill/>
          </a:ln>
        </p:spPr>
        <p:txBody>
          <a:bodyPr spcFirstLastPara="1" wrap="square" lIns="91425" tIns="91425" rIns="91425" bIns="91425" anchor="t" anchorCtr="0">
            <a:noAutofit/>
          </a:bodyPr>
          <a:lstStyle>
            <a:lvl1pPr marL="0" marR="0" lvl="0" indent="0" algn="l" rtl="0">
              <a:lnSpc>
                <a:spcPct val="90000"/>
              </a:lnSpc>
              <a:spcBef>
                <a:spcPts val="600"/>
              </a:spcBef>
              <a:spcAft>
                <a:spcPts val="0"/>
              </a:spcAft>
              <a:buClr>
                <a:schemeClr val="dk2"/>
              </a:buClr>
              <a:buSzPts val="1400"/>
              <a:buFont typeface="Georgia"/>
              <a:buNone/>
              <a:defRPr sz="3200" b="0" i="0" u="none" strike="noStrike" cap="none">
                <a:solidFill>
                  <a:schemeClr val="dk2"/>
                </a:solidFill>
                <a:latin typeface="Georgia"/>
                <a:ea typeface="Georgia"/>
                <a:cs typeface="Georgia"/>
                <a:sym typeface="Georgia"/>
              </a:defRPr>
            </a:lvl1pPr>
            <a:lvl2pPr lvl="1" indent="0" rtl="0">
              <a:spcBef>
                <a:spcPts val="0"/>
              </a:spcBef>
              <a:spcAft>
                <a:spcPts val="0"/>
              </a:spcAft>
              <a:buSzPts val="1400"/>
              <a:buNone/>
              <a:defRPr sz="1800"/>
            </a:lvl2pPr>
            <a:lvl3pPr lvl="2" indent="0" rtl="0">
              <a:spcBef>
                <a:spcPts val="0"/>
              </a:spcBef>
              <a:spcAft>
                <a:spcPts val="0"/>
              </a:spcAft>
              <a:buSzPts val="1400"/>
              <a:buNone/>
              <a:defRPr sz="1800"/>
            </a:lvl3pPr>
            <a:lvl4pPr lvl="3" indent="0" rtl="0">
              <a:spcBef>
                <a:spcPts val="0"/>
              </a:spcBef>
              <a:spcAft>
                <a:spcPts val="0"/>
              </a:spcAft>
              <a:buSzPts val="1400"/>
              <a:buNone/>
              <a:defRPr sz="1800"/>
            </a:lvl4pPr>
            <a:lvl5pPr lvl="4" indent="0" rtl="0">
              <a:spcBef>
                <a:spcPts val="0"/>
              </a:spcBef>
              <a:spcAft>
                <a:spcPts val="0"/>
              </a:spcAft>
              <a:buSzPts val="1400"/>
              <a:buNone/>
              <a:defRPr sz="1800"/>
            </a:lvl5pPr>
            <a:lvl6pPr lvl="5" indent="0" rtl="0">
              <a:spcBef>
                <a:spcPts val="0"/>
              </a:spcBef>
              <a:spcAft>
                <a:spcPts val="0"/>
              </a:spcAft>
              <a:buSzPts val="1400"/>
              <a:buNone/>
              <a:defRPr sz="1800"/>
            </a:lvl6pPr>
            <a:lvl7pPr lvl="6" indent="0" rtl="0">
              <a:spcBef>
                <a:spcPts val="0"/>
              </a:spcBef>
              <a:spcAft>
                <a:spcPts val="0"/>
              </a:spcAft>
              <a:buSzPts val="1400"/>
              <a:buNone/>
              <a:defRPr sz="1800"/>
            </a:lvl7pPr>
            <a:lvl8pPr lvl="7" indent="0" rtl="0">
              <a:spcBef>
                <a:spcPts val="0"/>
              </a:spcBef>
              <a:spcAft>
                <a:spcPts val="0"/>
              </a:spcAft>
              <a:buSzPts val="1400"/>
              <a:buNone/>
              <a:defRPr sz="1800"/>
            </a:lvl8pPr>
            <a:lvl9pPr lvl="8" indent="0" rtl="0">
              <a:spcBef>
                <a:spcPts val="0"/>
              </a:spcBef>
              <a:spcAft>
                <a:spcPts val="0"/>
              </a:spcAft>
              <a:buSzPts val="1400"/>
              <a:buNone/>
              <a:defRPr sz="1800"/>
            </a:lvl9pPr>
          </a:lstStyle>
          <a:p>
            <a:endParaRPr/>
          </a:p>
        </p:txBody>
      </p:sp>
      <p:sp>
        <p:nvSpPr>
          <p:cNvPr id="70" name="Google Shape;70;p15"/>
          <p:cNvSpPr txBox="1">
            <a:spLocks noGrp="1"/>
          </p:cNvSpPr>
          <p:nvPr>
            <p:ph type="subTitle" idx="1"/>
          </p:nvPr>
        </p:nvSpPr>
        <p:spPr>
          <a:xfrm>
            <a:off x="308215" y="1129219"/>
            <a:ext cx="4257300" cy="886500"/>
          </a:xfrm>
          <a:prstGeom prst="rect">
            <a:avLst/>
          </a:prstGeom>
          <a:noFill/>
          <a:ln>
            <a:noFill/>
          </a:ln>
        </p:spPr>
        <p:txBody>
          <a:bodyPr spcFirstLastPara="1" wrap="square" lIns="91425" tIns="91425" rIns="91425" bIns="91425" anchor="b" anchorCtr="0">
            <a:noAutofit/>
          </a:bodyPr>
          <a:lstStyle>
            <a:lvl1pPr marL="0" marR="0" lvl="0" indent="0" algn="l" rtl="0">
              <a:lnSpc>
                <a:spcPct val="90000"/>
              </a:lnSpc>
              <a:spcBef>
                <a:spcPts val="600"/>
              </a:spcBef>
              <a:spcAft>
                <a:spcPts val="0"/>
              </a:spcAft>
              <a:buClr>
                <a:schemeClr val="lt1"/>
              </a:buClr>
              <a:buSzPts val="1400"/>
              <a:buFont typeface="Arial"/>
              <a:buNone/>
              <a:defRPr sz="3200" b="0" i="0" u="none" strike="noStrike" cap="none">
                <a:solidFill>
                  <a:schemeClr val="lt1"/>
                </a:solidFill>
                <a:latin typeface="Georgia"/>
                <a:ea typeface="Georgia"/>
                <a:cs typeface="Georgia"/>
                <a:sym typeface="Georgia"/>
              </a:defRPr>
            </a:lvl1pPr>
            <a:lvl2pPr marL="457200" marR="0" lvl="1" indent="0" algn="ctr" rtl="0">
              <a:spcBef>
                <a:spcPts val="200"/>
              </a:spcBef>
              <a:spcAft>
                <a:spcPts val="0"/>
              </a:spcAft>
              <a:buClr>
                <a:srgbClr val="888888"/>
              </a:buClr>
              <a:buSzPts val="1000"/>
              <a:buFont typeface="Noto Sans Symbols"/>
              <a:buNone/>
              <a:defRPr sz="1000" b="0" i="0" u="none" strike="noStrike" cap="none">
                <a:solidFill>
                  <a:srgbClr val="888888"/>
                </a:solidFill>
                <a:latin typeface="Arial"/>
                <a:ea typeface="Arial"/>
                <a:cs typeface="Arial"/>
                <a:sym typeface="Arial"/>
              </a:defRPr>
            </a:lvl2pPr>
            <a:lvl3pPr marL="914400" marR="0" lvl="2" indent="0" algn="ctr" rtl="0">
              <a:spcBef>
                <a:spcPts val="180"/>
              </a:spcBef>
              <a:spcAft>
                <a:spcPts val="0"/>
              </a:spcAft>
              <a:buClr>
                <a:srgbClr val="888888"/>
              </a:buClr>
              <a:buSzPts val="900"/>
              <a:buFont typeface="Arial"/>
              <a:buNone/>
              <a:defRPr sz="900" b="0" i="0" u="none" strike="noStrike" cap="none">
                <a:solidFill>
                  <a:srgbClr val="888888"/>
                </a:solidFill>
                <a:latin typeface="Arial"/>
                <a:ea typeface="Arial"/>
                <a:cs typeface="Arial"/>
                <a:sym typeface="Arial"/>
              </a:defRPr>
            </a:lvl3pPr>
            <a:lvl4pPr marL="1371600" marR="0" lvl="3" indent="0" algn="ctr" rtl="0">
              <a:spcBef>
                <a:spcPts val="160"/>
              </a:spcBef>
              <a:spcAft>
                <a:spcPts val="0"/>
              </a:spcAft>
              <a:buClr>
                <a:srgbClr val="888888"/>
              </a:buClr>
              <a:buSzPts val="800"/>
              <a:buFont typeface="Arial"/>
              <a:buNone/>
              <a:defRPr sz="800" b="0" i="0" u="none" strike="noStrike" cap="none">
                <a:solidFill>
                  <a:srgbClr val="888888"/>
                </a:solidFill>
                <a:latin typeface="Arial"/>
                <a:ea typeface="Arial"/>
                <a:cs typeface="Arial"/>
                <a:sym typeface="Arial"/>
              </a:defRPr>
            </a:lvl4pPr>
            <a:lvl5pPr marL="1828800" marR="0" lvl="4" indent="0" algn="ctr" rtl="0">
              <a:spcBef>
                <a:spcPts val="140"/>
              </a:spcBef>
              <a:spcAft>
                <a:spcPts val="0"/>
              </a:spcAft>
              <a:buClr>
                <a:srgbClr val="888888"/>
              </a:buClr>
              <a:buSzPts val="700"/>
              <a:buFont typeface="Arial"/>
              <a:buNone/>
              <a:defRPr sz="700" b="0" i="0" u="none" strike="noStrike" cap="none">
                <a:solidFill>
                  <a:srgbClr val="888888"/>
                </a:solidFill>
                <a:latin typeface="Arial"/>
                <a:ea typeface="Arial"/>
                <a:cs typeface="Arial"/>
                <a:sym typeface="Arial"/>
              </a:defRPr>
            </a:lvl5pPr>
            <a:lvl6pPr marL="2286000" marR="0" lvl="5" indent="0" algn="ctr" rtl="0">
              <a:spcBef>
                <a:spcPts val="400"/>
              </a:spcBef>
              <a:spcAft>
                <a:spcPts val="0"/>
              </a:spcAft>
              <a:buClr>
                <a:srgbClr val="888888"/>
              </a:buClr>
              <a:buSzPts val="2000"/>
              <a:buFont typeface="Arial"/>
              <a:buNone/>
              <a:defRPr sz="2000" b="0" i="0" u="none" strike="noStrike" cap="none">
                <a:solidFill>
                  <a:srgbClr val="888888"/>
                </a:solidFill>
                <a:latin typeface="Arial"/>
                <a:ea typeface="Arial"/>
                <a:cs typeface="Arial"/>
                <a:sym typeface="Arial"/>
              </a:defRPr>
            </a:lvl6pPr>
            <a:lvl7pPr marL="2743200" marR="0" lvl="6" indent="0" algn="ctr" rtl="0">
              <a:spcBef>
                <a:spcPts val="400"/>
              </a:spcBef>
              <a:spcAft>
                <a:spcPts val="0"/>
              </a:spcAft>
              <a:buClr>
                <a:srgbClr val="888888"/>
              </a:buClr>
              <a:buSzPts val="2000"/>
              <a:buFont typeface="Arial"/>
              <a:buNone/>
              <a:defRPr sz="2000" b="0" i="0" u="none" strike="noStrike" cap="none">
                <a:solidFill>
                  <a:srgbClr val="888888"/>
                </a:solidFill>
                <a:latin typeface="Arial"/>
                <a:ea typeface="Arial"/>
                <a:cs typeface="Arial"/>
                <a:sym typeface="Arial"/>
              </a:defRPr>
            </a:lvl7pPr>
            <a:lvl8pPr marL="3200400" marR="0" lvl="7" indent="0" algn="ctr" rtl="0">
              <a:spcBef>
                <a:spcPts val="400"/>
              </a:spcBef>
              <a:spcAft>
                <a:spcPts val="0"/>
              </a:spcAft>
              <a:buClr>
                <a:srgbClr val="888888"/>
              </a:buClr>
              <a:buSzPts val="2000"/>
              <a:buFont typeface="Arial"/>
              <a:buNone/>
              <a:defRPr sz="2000" b="0" i="0" u="none" strike="noStrike" cap="none">
                <a:solidFill>
                  <a:srgbClr val="888888"/>
                </a:solidFill>
                <a:latin typeface="Arial"/>
                <a:ea typeface="Arial"/>
                <a:cs typeface="Arial"/>
                <a:sym typeface="Arial"/>
              </a:defRPr>
            </a:lvl8pPr>
            <a:lvl9pPr marL="3657600" marR="0" lvl="8" indent="0" algn="ctr" rtl="0">
              <a:spcBef>
                <a:spcPts val="400"/>
              </a:spcBef>
              <a:spcAft>
                <a:spcPts val="0"/>
              </a:spcAft>
              <a:buClr>
                <a:srgbClr val="888888"/>
              </a:buClr>
              <a:buSzPts val="2000"/>
              <a:buFont typeface="Arial"/>
              <a:buNone/>
              <a:defRPr sz="2000" b="0" i="0" u="none" strike="noStrike" cap="none">
                <a:solidFill>
                  <a:srgbClr val="888888"/>
                </a:solidFill>
                <a:latin typeface="Arial"/>
                <a:ea typeface="Arial"/>
                <a:cs typeface="Arial"/>
                <a:sym typeface="Arial"/>
              </a:defRPr>
            </a:lvl9pPr>
          </a:lstStyle>
          <a:p>
            <a:endParaRPr/>
          </a:p>
        </p:txBody>
      </p:sp>
      <p:sp>
        <p:nvSpPr>
          <p:cNvPr id="71" name="Google Shape;71;p15"/>
          <p:cNvSpPr txBox="1">
            <a:spLocks noGrp="1"/>
          </p:cNvSpPr>
          <p:nvPr>
            <p:ph type="dt" idx="10"/>
          </p:nvPr>
        </p:nvSpPr>
        <p:spPr>
          <a:xfrm>
            <a:off x="424070" y="5276020"/>
            <a:ext cx="2133600" cy="273900"/>
          </a:xfrm>
          <a:prstGeom prst="rect">
            <a:avLst/>
          </a:prstGeom>
          <a:noFill/>
          <a:ln>
            <a:noFill/>
          </a:ln>
        </p:spPr>
        <p:txBody>
          <a:bodyPr spcFirstLastPara="1" wrap="square" lIns="91425" tIns="91425" rIns="91425" bIns="91425" anchor="ctr" anchorCtr="0">
            <a:noAutofit/>
          </a:bodyPr>
          <a:lstStyle>
            <a:lvl1pPr marL="0" marR="0" lvl="0" indent="0" algn="l" rtl="0">
              <a:spcBef>
                <a:spcPts val="0"/>
              </a:spcBef>
              <a:spcAft>
                <a:spcPts val="0"/>
              </a:spcAft>
              <a:buSzPts val="1400"/>
              <a:buNone/>
              <a:defRPr sz="1200">
                <a:solidFill>
                  <a:srgbClr val="888888"/>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72" name="Google Shape;72;p15"/>
          <p:cNvSpPr txBox="1">
            <a:spLocks noGrp="1"/>
          </p:cNvSpPr>
          <p:nvPr>
            <p:ph type="ftr" idx="11"/>
          </p:nvPr>
        </p:nvSpPr>
        <p:spPr>
          <a:xfrm>
            <a:off x="191323" y="5734085"/>
            <a:ext cx="2895600" cy="92400"/>
          </a:xfrm>
          <a:prstGeom prst="rect">
            <a:avLst/>
          </a:prstGeom>
          <a:noFill/>
          <a:ln>
            <a:noFill/>
          </a:ln>
        </p:spPr>
        <p:txBody>
          <a:bodyPr spcFirstLastPara="1" wrap="square" lIns="91425" tIns="91425" rIns="91425" bIns="91425" anchor="ctr" anchorCtr="0">
            <a:noAutofit/>
          </a:bodyPr>
          <a:lstStyle>
            <a:lvl1pPr marL="0" marR="0" lvl="0" indent="0" algn="l" rtl="0">
              <a:spcBef>
                <a:spcPts val="0"/>
              </a:spcBef>
              <a:spcAft>
                <a:spcPts val="0"/>
              </a:spcAft>
              <a:buSzPts val="1400"/>
              <a:buNone/>
              <a:defRPr sz="600">
                <a:solidFill>
                  <a:schemeClr val="lt2"/>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73" name="Google Shape;73;p15"/>
          <p:cNvSpPr txBox="1">
            <a:spLocks noGrp="1"/>
          </p:cNvSpPr>
          <p:nvPr>
            <p:ph type="sldNum" idx="12"/>
          </p:nvPr>
        </p:nvSpPr>
        <p:spPr>
          <a:xfrm>
            <a:off x="6700838" y="5427553"/>
            <a:ext cx="2133600" cy="123000"/>
          </a:xfrm>
          <a:prstGeom prst="rect">
            <a:avLst/>
          </a:prstGeom>
          <a:noFill/>
          <a:ln>
            <a:noFill/>
          </a:ln>
        </p:spPr>
        <p:txBody>
          <a:bodyPr spcFirstLastPara="1" wrap="square" lIns="0" tIns="0" rIns="0" bIns="0" anchor="ctr" anchorCtr="0">
            <a:noAutofit/>
          </a:bodyPr>
          <a:lstStyle>
            <a:lvl1pPr marL="0" marR="0" lvl="0" indent="0" algn="r" rtl="0">
              <a:spcBef>
                <a:spcPts val="0"/>
              </a:spcBef>
              <a:buNone/>
              <a:defRPr sz="800">
                <a:solidFill>
                  <a:schemeClr val="dk1"/>
                </a:solidFill>
                <a:latin typeface="Arial"/>
                <a:ea typeface="Arial"/>
                <a:cs typeface="Arial"/>
                <a:sym typeface="Arial"/>
              </a:defRPr>
            </a:lvl1pPr>
            <a:lvl2pPr marL="0" marR="0" lvl="1" indent="0" algn="r" rtl="0">
              <a:spcBef>
                <a:spcPts val="0"/>
              </a:spcBef>
              <a:buNone/>
              <a:defRPr sz="800">
                <a:solidFill>
                  <a:schemeClr val="dk1"/>
                </a:solidFill>
                <a:latin typeface="Arial"/>
                <a:ea typeface="Arial"/>
                <a:cs typeface="Arial"/>
                <a:sym typeface="Arial"/>
              </a:defRPr>
            </a:lvl2pPr>
            <a:lvl3pPr marL="0" marR="0" lvl="2" indent="0" algn="r" rtl="0">
              <a:spcBef>
                <a:spcPts val="0"/>
              </a:spcBef>
              <a:buNone/>
              <a:defRPr sz="800">
                <a:solidFill>
                  <a:schemeClr val="dk1"/>
                </a:solidFill>
                <a:latin typeface="Arial"/>
                <a:ea typeface="Arial"/>
                <a:cs typeface="Arial"/>
                <a:sym typeface="Arial"/>
              </a:defRPr>
            </a:lvl3pPr>
            <a:lvl4pPr marL="0" marR="0" lvl="3" indent="0" algn="r" rtl="0">
              <a:spcBef>
                <a:spcPts val="0"/>
              </a:spcBef>
              <a:buNone/>
              <a:defRPr sz="800">
                <a:solidFill>
                  <a:schemeClr val="dk1"/>
                </a:solidFill>
                <a:latin typeface="Arial"/>
                <a:ea typeface="Arial"/>
                <a:cs typeface="Arial"/>
                <a:sym typeface="Arial"/>
              </a:defRPr>
            </a:lvl4pPr>
            <a:lvl5pPr marL="0" marR="0" lvl="4" indent="0" algn="r" rtl="0">
              <a:spcBef>
                <a:spcPts val="0"/>
              </a:spcBef>
              <a:buNone/>
              <a:defRPr sz="800">
                <a:solidFill>
                  <a:schemeClr val="dk1"/>
                </a:solidFill>
                <a:latin typeface="Arial"/>
                <a:ea typeface="Arial"/>
                <a:cs typeface="Arial"/>
                <a:sym typeface="Arial"/>
              </a:defRPr>
            </a:lvl5pPr>
            <a:lvl6pPr marL="0" marR="0" lvl="5" indent="0" algn="r" rtl="0">
              <a:spcBef>
                <a:spcPts val="0"/>
              </a:spcBef>
              <a:buNone/>
              <a:defRPr sz="800">
                <a:solidFill>
                  <a:schemeClr val="dk1"/>
                </a:solidFill>
                <a:latin typeface="Arial"/>
                <a:ea typeface="Arial"/>
                <a:cs typeface="Arial"/>
                <a:sym typeface="Arial"/>
              </a:defRPr>
            </a:lvl6pPr>
            <a:lvl7pPr marL="0" marR="0" lvl="6" indent="0" algn="r" rtl="0">
              <a:spcBef>
                <a:spcPts val="0"/>
              </a:spcBef>
              <a:buNone/>
              <a:defRPr sz="800">
                <a:solidFill>
                  <a:schemeClr val="dk1"/>
                </a:solidFill>
                <a:latin typeface="Arial"/>
                <a:ea typeface="Arial"/>
                <a:cs typeface="Arial"/>
                <a:sym typeface="Arial"/>
              </a:defRPr>
            </a:lvl7pPr>
            <a:lvl8pPr marL="0" marR="0" lvl="7" indent="0" algn="r" rtl="0">
              <a:spcBef>
                <a:spcPts val="0"/>
              </a:spcBef>
              <a:buNone/>
              <a:defRPr sz="800">
                <a:solidFill>
                  <a:schemeClr val="dk1"/>
                </a:solidFill>
                <a:latin typeface="Arial"/>
                <a:ea typeface="Arial"/>
                <a:cs typeface="Arial"/>
                <a:sym typeface="Arial"/>
              </a:defRPr>
            </a:lvl8pPr>
            <a:lvl9pPr marL="0" marR="0" lvl="8" indent="0" algn="r" rtl="0">
              <a:spcBef>
                <a:spcPts val="0"/>
              </a:spcBef>
              <a:buNone/>
              <a:defRPr sz="80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74" name="Google Shape;74;p15"/>
          <p:cNvSpPr txBox="1">
            <a:spLocks noGrp="1"/>
          </p:cNvSpPr>
          <p:nvPr>
            <p:ph type="body" idx="2"/>
          </p:nvPr>
        </p:nvSpPr>
        <p:spPr>
          <a:xfrm>
            <a:off x="309563" y="380356"/>
            <a:ext cx="3424200" cy="215400"/>
          </a:xfrm>
          <a:prstGeom prst="rect">
            <a:avLst/>
          </a:prstGeom>
          <a:noFill/>
          <a:ln>
            <a:noFill/>
          </a:ln>
        </p:spPr>
        <p:txBody>
          <a:bodyPr spcFirstLastPara="1" wrap="square" lIns="91425" tIns="91425" rIns="91425" bIns="91425" anchor="t" anchorCtr="0">
            <a:noAutofit/>
          </a:bodyPr>
          <a:lstStyle>
            <a:lvl1pPr marL="457200" marR="0" lvl="0" indent="-228600" algn="l" rtl="0">
              <a:spcBef>
                <a:spcPts val="280"/>
              </a:spcBef>
              <a:spcAft>
                <a:spcPts val="0"/>
              </a:spcAft>
              <a:buClr>
                <a:schemeClr val="lt1"/>
              </a:buClr>
              <a:buSzPts val="1400"/>
              <a:buFont typeface="Arial"/>
              <a:buNone/>
              <a:defRPr sz="1400" b="0" i="0" u="none" strike="noStrike" cap="none">
                <a:solidFill>
                  <a:schemeClr val="lt1"/>
                </a:solidFill>
                <a:latin typeface="Georgia"/>
                <a:ea typeface="Georgia"/>
                <a:cs typeface="Georgia"/>
                <a:sym typeface="Georgia"/>
              </a:defRPr>
            </a:lvl1pPr>
            <a:lvl2pPr marL="914400" marR="0" lvl="1" indent="-292100" algn="l" rtl="0">
              <a:spcBef>
                <a:spcPts val="200"/>
              </a:spcBef>
              <a:spcAft>
                <a:spcPts val="0"/>
              </a:spcAft>
              <a:buClr>
                <a:schemeClr val="lt2"/>
              </a:buClr>
              <a:buSzPts val="1000"/>
              <a:buFont typeface="Noto Sans Symbols"/>
              <a:buChar char="▪"/>
              <a:defRPr sz="1000" b="0" i="0" u="none" strike="noStrike" cap="none">
                <a:solidFill>
                  <a:schemeClr val="lt2"/>
                </a:solidFill>
                <a:latin typeface="Arial"/>
                <a:ea typeface="Arial"/>
                <a:cs typeface="Arial"/>
                <a:sym typeface="Arial"/>
              </a:defRPr>
            </a:lvl2pPr>
            <a:lvl3pPr marL="1371600" marR="0" lvl="2" indent="-285750" algn="l" rtl="0">
              <a:spcBef>
                <a:spcPts val="180"/>
              </a:spcBef>
              <a:spcAft>
                <a:spcPts val="0"/>
              </a:spcAft>
              <a:buClr>
                <a:schemeClr val="lt2"/>
              </a:buClr>
              <a:buSzPts val="900"/>
              <a:buFont typeface="Arial"/>
              <a:buChar char="–"/>
              <a:defRPr sz="900" b="0" i="0" u="none" strike="noStrike" cap="none">
                <a:solidFill>
                  <a:schemeClr val="lt2"/>
                </a:solidFill>
                <a:latin typeface="Arial"/>
                <a:ea typeface="Arial"/>
                <a:cs typeface="Arial"/>
                <a:sym typeface="Arial"/>
              </a:defRPr>
            </a:lvl3pPr>
            <a:lvl4pPr marL="1828800" marR="0" lvl="3" indent="-279400" algn="l" rtl="0">
              <a:spcBef>
                <a:spcPts val="160"/>
              </a:spcBef>
              <a:spcAft>
                <a:spcPts val="0"/>
              </a:spcAft>
              <a:buClr>
                <a:schemeClr val="lt2"/>
              </a:buClr>
              <a:buSzPts val="800"/>
              <a:buFont typeface="Arial"/>
              <a:buChar char="•"/>
              <a:defRPr sz="800" b="0" i="0" u="none" strike="noStrike" cap="none">
                <a:solidFill>
                  <a:schemeClr val="lt2"/>
                </a:solidFill>
                <a:latin typeface="Arial"/>
                <a:ea typeface="Arial"/>
                <a:cs typeface="Arial"/>
                <a:sym typeface="Arial"/>
              </a:defRPr>
            </a:lvl4pPr>
            <a:lvl5pPr marL="2286000" marR="0" lvl="4" indent="-273050" algn="l" rtl="0">
              <a:spcBef>
                <a:spcPts val="140"/>
              </a:spcBef>
              <a:spcAft>
                <a:spcPts val="0"/>
              </a:spcAft>
              <a:buClr>
                <a:schemeClr val="lt2"/>
              </a:buClr>
              <a:buSzPts val="700"/>
              <a:buFont typeface="Arial"/>
              <a:buChar char="–"/>
              <a:defRPr sz="700" b="0" i="0" u="none" strike="noStrike" cap="none">
                <a:solidFill>
                  <a:schemeClr val="lt2"/>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75" name="Google Shape;75;p15"/>
          <p:cNvSpPr txBox="1">
            <a:spLocks noGrp="1"/>
          </p:cNvSpPr>
          <p:nvPr>
            <p:ph type="body" idx="3"/>
          </p:nvPr>
        </p:nvSpPr>
        <p:spPr>
          <a:xfrm>
            <a:off x="6869681" y="4499653"/>
            <a:ext cx="1941000" cy="246300"/>
          </a:xfrm>
          <a:prstGeom prst="rect">
            <a:avLst/>
          </a:prstGeom>
          <a:noFill/>
          <a:ln>
            <a:noFill/>
          </a:ln>
        </p:spPr>
        <p:txBody>
          <a:bodyPr spcFirstLastPara="1" wrap="square" lIns="91425" tIns="91425" rIns="91425" bIns="91425" anchor="t" anchorCtr="0">
            <a:noAutofit/>
          </a:bodyPr>
          <a:lstStyle>
            <a:lvl1pPr marL="457200" marR="0" lvl="0" indent="-228600" algn="r" rtl="0">
              <a:spcBef>
                <a:spcPts val="0"/>
              </a:spcBef>
              <a:spcAft>
                <a:spcPts val="0"/>
              </a:spcAft>
              <a:buClr>
                <a:schemeClr val="lt1"/>
              </a:buClr>
              <a:buSzPts val="1400"/>
              <a:buFont typeface="Arial"/>
              <a:buNone/>
              <a:defRPr sz="800" b="0" i="0" u="none" strike="noStrike" cap="none">
                <a:solidFill>
                  <a:schemeClr val="lt1"/>
                </a:solidFill>
                <a:latin typeface="Georgia"/>
                <a:ea typeface="Georgia"/>
                <a:cs typeface="Georgia"/>
                <a:sym typeface="Georgia"/>
              </a:defRPr>
            </a:lvl1pPr>
            <a:lvl2pPr marL="914400" marR="0" lvl="1" indent="-228600" algn="r" rtl="0">
              <a:spcBef>
                <a:spcPts val="0"/>
              </a:spcBef>
              <a:spcAft>
                <a:spcPts val="0"/>
              </a:spcAft>
              <a:buClr>
                <a:schemeClr val="lt1"/>
              </a:buClr>
              <a:buSzPts val="1000"/>
              <a:buFont typeface="Noto Sans Symbols"/>
              <a:buNone/>
              <a:defRPr sz="800" b="0" i="1" u="none" strike="noStrike" cap="none">
                <a:solidFill>
                  <a:schemeClr val="lt1"/>
                </a:solidFill>
                <a:latin typeface="Georgia"/>
                <a:ea typeface="Georgia"/>
                <a:cs typeface="Georgia"/>
                <a:sym typeface="Georgia"/>
              </a:defRPr>
            </a:lvl2pPr>
            <a:lvl3pPr marL="1371600" marR="0" lvl="2" indent="-285750" algn="l" rtl="0">
              <a:spcBef>
                <a:spcPts val="180"/>
              </a:spcBef>
              <a:spcAft>
                <a:spcPts val="0"/>
              </a:spcAft>
              <a:buClr>
                <a:schemeClr val="lt2"/>
              </a:buClr>
              <a:buSzPts val="900"/>
              <a:buFont typeface="Arial"/>
              <a:buChar char="–"/>
              <a:defRPr sz="900" b="0" i="0" u="none" strike="noStrike" cap="none">
                <a:solidFill>
                  <a:schemeClr val="lt2"/>
                </a:solidFill>
                <a:latin typeface="Arial"/>
                <a:ea typeface="Arial"/>
                <a:cs typeface="Arial"/>
                <a:sym typeface="Arial"/>
              </a:defRPr>
            </a:lvl3pPr>
            <a:lvl4pPr marL="1828800" marR="0" lvl="3" indent="-279400" algn="l" rtl="0">
              <a:spcBef>
                <a:spcPts val="160"/>
              </a:spcBef>
              <a:spcAft>
                <a:spcPts val="0"/>
              </a:spcAft>
              <a:buClr>
                <a:schemeClr val="lt2"/>
              </a:buClr>
              <a:buSzPts val="800"/>
              <a:buFont typeface="Arial"/>
              <a:buChar char="•"/>
              <a:defRPr sz="800" b="0" i="0" u="none" strike="noStrike" cap="none">
                <a:solidFill>
                  <a:schemeClr val="lt2"/>
                </a:solidFill>
                <a:latin typeface="Arial"/>
                <a:ea typeface="Arial"/>
                <a:cs typeface="Arial"/>
                <a:sym typeface="Arial"/>
              </a:defRPr>
            </a:lvl4pPr>
            <a:lvl5pPr marL="2286000" marR="0" lvl="4" indent="-273050" algn="l" rtl="0">
              <a:spcBef>
                <a:spcPts val="140"/>
              </a:spcBef>
              <a:spcAft>
                <a:spcPts val="0"/>
              </a:spcAft>
              <a:buClr>
                <a:schemeClr val="lt2"/>
              </a:buClr>
              <a:buSzPts val="700"/>
              <a:buFont typeface="Arial"/>
              <a:buChar char="–"/>
              <a:defRPr sz="700" b="0" i="0" u="none" strike="noStrike" cap="none">
                <a:solidFill>
                  <a:schemeClr val="lt2"/>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76" name="Google Shape;76;p15"/>
          <p:cNvSpPr/>
          <p:nvPr/>
        </p:nvSpPr>
        <p:spPr>
          <a:xfrm>
            <a:off x="-9524" y="3346064"/>
            <a:ext cx="9141600" cy="98400"/>
          </a:xfrm>
          <a:custGeom>
            <a:avLst/>
            <a:gdLst/>
            <a:ahLst/>
            <a:cxnLst/>
            <a:rect l="l" t="t" r="r" b="b"/>
            <a:pathLst>
              <a:path w="120000" h="120000" extrusionOk="0">
                <a:moveTo>
                  <a:pt x="120000" y="0"/>
                </a:moveTo>
                <a:lnTo>
                  <a:pt x="15282" y="0"/>
                </a:lnTo>
                <a:cubicBezTo>
                  <a:pt x="14926" y="39996"/>
                  <a:pt x="14571" y="80004"/>
                  <a:pt x="14228" y="120000"/>
                </a:cubicBezTo>
                <a:cubicBezTo>
                  <a:pt x="13827" y="80004"/>
                  <a:pt x="13426" y="39996"/>
                  <a:pt x="13036" y="0"/>
                </a:cubicBezTo>
                <a:lnTo>
                  <a:pt x="0" y="0"/>
                </a:lnTo>
              </a:path>
            </a:pathLst>
          </a:custGeom>
          <a:noFill/>
          <a:ln w="9525" cap="rnd" cmpd="sng">
            <a:solidFill>
              <a:srgbClr val="E1301E"/>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pic>
        <p:nvPicPr>
          <p:cNvPr id="77" name="Google Shape;77;p15" descr="C:\Users\OFFICE~1\AppData\Local\Temp\vmware-Office ROI\VMwareDnD\d95b34d1\pwc_logo_white.png"/>
          <p:cNvPicPr preferRelativeResize="0"/>
          <p:nvPr/>
        </p:nvPicPr>
        <p:blipFill rotWithShape="1">
          <a:blip r:embed="rId2">
            <a:alphaModFix/>
          </a:blip>
          <a:srcRect/>
          <a:stretch/>
        </p:blipFill>
        <p:spPr>
          <a:xfrm>
            <a:off x="331093" y="4145767"/>
            <a:ext cx="768000" cy="583800"/>
          </a:xfrm>
          <a:prstGeom prst="rect">
            <a:avLst/>
          </a:prstGeom>
          <a:noFill/>
          <a:ln>
            <a:noFill/>
          </a:ln>
        </p:spPr>
      </p:pic>
    </p:spTree>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showMasterSp="0" matchingName="Title Slide">
  <p:cSld name="Title Slide">
    <p:spTree>
      <p:nvGrpSpPr>
        <p:cNvPr id="1" name="Shape 1307"/>
        <p:cNvGrpSpPr/>
        <p:nvPr/>
      </p:nvGrpSpPr>
      <p:grpSpPr>
        <a:xfrm>
          <a:off x="0" y="0"/>
          <a:ext cx="0" cy="0"/>
          <a:chOff x="0" y="0"/>
          <a:chExt cx="0" cy="0"/>
        </a:xfrm>
      </p:grpSpPr>
      <p:sp>
        <p:nvSpPr>
          <p:cNvPr id="1308" name="Google Shape;1308;p137"/>
          <p:cNvSpPr/>
          <p:nvPr/>
        </p:nvSpPr>
        <p:spPr>
          <a:xfrm>
            <a:off x="4572000" y="0"/>
            <a:ext cx="4572000" cy="5143500"/>
          </a:xfrm>
          <a:prstGeom prst="rect">
            <a:avLst/>
          </a:prstGeom>
          <a:solidFill>
            <a:srgbClr val="DEDEDE"/>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None/>
            </a:pPr>
            <a:endParaRPr sz="1200" b="0" i="0" u="none" strike="noStrike" cap="none">
              <a:solidFill>
                <a:schemeClr val="lt1"/>
              </a:solidFill>
              <a:latin typeface="Arial"/>
              <a:ea typeface="Arial"/>
              <a:cs typeface="Arial"/>
              <a:sym typeface="Arial"/>
            </a:endParaRPr>
          </a:p>
        </p:txBody>
      </p:sp>
      <p:sp>
        <p:nvSpPr>
          <p:cNvPr id="1309" name="Google Shape;1309;p137"/>
          <p:cNvSpPr/>
          <p:nvPr/>
        </p:nvSpPr>
        <p:spPr>
          <a:xfrm>
            <a:off x="0" y="0"/>
            <a:ext cx="4572000" cy="2571900"/>
          </a:xfrm>
          <a:prstGeom prst="rect">
            <a:avLst/>
          </a:prstGeom>
          <a:solidFill>
            <a:srgbClr val="D04A02"/>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310" name="Google Shape;1310;p137"/>
          <p:cNvSpPr/>
          <p:nvPr/>
        </p:nvSpPr>
        <p:spPr>
          <a:xfrm>
            <a:off x="0" y="2571750"/>
            <a:ext cx="4572000" cy="857400"/>
          </a:xfrm>
          <a:prstGeom prst="rect">
            <a:avLst/>
          </a:prstGeom>
          <a:solidFill>
            <a:srgbClr val="464646"/>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311" name="Google Shape;1311;p137"/>
          <p:cNvSpPr txBox="1">
            <a:spLocks noGrp="1"/>
          </p:cNvSpPr>
          <p:nvPr>
            <p:ph type="ctrTitle"/>
          </p:nvPr>
        </p:nvSpPr>
        <p:spPr>
          <a:xfrm>
            <a:off x="332185" y="321469"/>
            <a:ext cx="4105200" cy="1714500"/>
          </a:xfrm>
          <a:prstGeom prst="rect">
            <a:avLst/>
          </a:prstGeom>
          <a:noFill/>
          <a:ln>
            <a:noFill/>
          </a:ln>
        </p:spPr>
        <p:txBody>
          <a:bodyPr spcFirstLastPara="1" wrap="square" lIns="0" tIns="0" rIns="0" bIns="0" anchor="b" anchorCtr="0">
            <a:noAutofit/>
          </a:bodyPr>
          <a:lstStyle>
            <a:lvl1pPr marR="0" lvl="0" algn="l" rtl="0">
              <a:lnSpc>
                <a:spcPct val="85000"/>
              </a:lnSpc>
              <a:spcBef>
                <a:spcPts val="0"/>
              </a:spcBef>
              <a:spcAft>
                <a:spcPts val="0"/>
              </a:spcAft>
              <a:buClr>
                <a:schemeClr val="lt1"/>
              </a:buClr>
              <a:buSzPts val="3800"/>
              <a:buFont typeface="Georgia"/>
              <a:buNone/>
              <a:defRPr sz="3800" b="0" i="0" u="none" strike="noStrike" cap="none">
                <a:solidFill>
                  <a:schemeClr val="lt1"/>
                </a:solidFill>
                <a:latin typeface="Georgia"/>
                <a:ea typeface="Georgia"/>
                <a:cs typeface="Georgia"/>
                <a:sym typeface="Georgia"/>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a:endParaRPr/>
          </a:p>
        </p:txBody>
      </p:sp>
      <p:sp>
        <p:nvSpPr>
          <p:cNvPr id="1312" name="Google Shape;1312;p137"/>
          <p:cNvSpPr txBox="1">
            <a:spLocks noGrp="1"/>
          </p:cNvSpPr>
          <p:nvPr>
            <p:ph type="subTitle" idx="1"/>
          </p:nvPr>
        </p:nvSpPr>
        <p:spPr>
          <a:xfrm>
            <a:off x="332185" y="2811780"/>
            <a:ext cx="4105200" cy="445800"/>
          </a:xfrm>
          <a:prstGeom prst="rect">
            <a:avLst/>
          </a:prstGeom>
          <a:noFill/>
          <a:ln>
            <a:noFill/>
          </a:ln>
        </p:spPr>
        <p:txBody>
          <a:bodyPr spcFirstLastPara="1" wrap="square" lIns="0" tIns="0" rIns="0" bIns="0" anchor="t" anchorCtr="0">
            <a:noAutofit/>
          </a:bodyPr>
          <a:lstStyle>
            <a:lvl1pPr marR="0" lvl="0" algn="l" rtl="0">
              <a:lnSpc>
                <a:spcPct val="100000"/>
              </a:lnSpc>
              <a:spcBef>
                <a:spcPts val="0"/>
              </a:spcBef>
              <a:spcAft>
                <a:spcPts val="0"/>
              </a:spcAft>
              <a:buClr>
                <a:schemeClr val="lt1"/>
              </a:buClr>
              <a:buSzPts val="1200"/>
              <a:buFont typeface="Arial"/>
              <a:buNone/>
              <a:defRPr sz="1200" b="0"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chemeClr val="lt1"/>
              </a:buClr>
              <a:buSzPts val="1200"/>
              <a:buFont typeface="Arial"/>
              <a:buNone/>
              <a:defRPr sz="1200" b="0" i="0" u="none" strike="noStrike" cap="none">
                <a:solidFill>
                  <a:schemeClr val="lt1"/>
                </a:solidFill>
                <a:latin typeface="Arial"/>
                <a:ea typeface="Arial"/>
                <a:cs typeface="Arial"/>
                <a:sym typeface="Arial"/>
              </a:defRPr>
            </a:lvl2pPr>
            <a:lvl3pPr marR="0" lvl="2" algn="l" rtl="0">
              <a:lnSpc>
                <a:spcPct val="100000"/>
              </a:lnSpc>
              <a:spcBef>
                <a:spcPts val="0"/>
              </a:spcBef>
              <a:spcAft>
                <a:spcPts val="0"/>
              </a:spcAft>
              <a:buClr>
                <a:schemeClr val="lt1"/>
              </a:buClr>
              <a:buSzPts val="1200"/>
              <a:buFont typeface="Arial"/>
              <a:buNone/>
              <a:defRPr sz="1200" b="0" i="0" u="none" strike="noStrike" cap="none">
                <a:solidFill>
                  <a:schemeClr val="lt1"/>
                </a:solidFill>
                <a:latin typeface="Arial"/>
                <a:ea typeface="Arial"/>
                <a:cs typeface="Arial"/>
                <a:sym typeface="Arial"/>
              </a:defRPr>
            </a:lvl3pPr>
            <a:lvl4pPr marR="0" lvl="3" algn="l" rtl="0">
              <a:lnSpc>
                <a:spcPct val="100000"/>
              </a:lnSpc>
              <a:spcBef>
                <a:spcPts val="0"/>
              </a:spcBef>
              <a:spcAft>
                <a:spcPts val="0"/>
              </a:spcAft>
              <a:buClr>
                <a:schemeClr val="lt1"/>
              </a:buClr>
              <a:buSzPts val="1200"/>
              <a:buFont typeface="Arial"/>
              <a:buNone/>
              <a:defRPr sz="1200" b="0" i="0" u="none" strike="noStrike" cap="none">
                <a:solidFill>
                  <a:schemeClr val="lt1"/>
                </a:solidFill>
                <a:latin typeface="Arial"/>
                <a:ea typeface="Arial"/>
                <a:cs typeface="Arial"/>
                <a:sym typeface="Arial"/>
              </a:defRPr>
            </a:lvl4pPr>
            <a:lvl5pPr marR="0" lvl="4" algn="l" rtl="0">
              <a:lnSpc>
                <a:spcPct val="100000"/>
              </a:lnSpc>
              <a:spcBef>
                <a:spcPts val="0"/>
              </a:spcBef>
              <a:spcAft>
                <a:spcPts val="0"/>
              </a:spcAft>
              <a:buClr>
                <a:schemeClr val="lt1"/>
              </a:buClr>
              <a:buSzPts val="1200"/>
              <a:buFont typeface="Arial"/>
              <a:buNone/>
              <a:defRPr sz="1200" b="0" i="0" u="none" strike="noStrike" cap="none">
                <a:solidFill>
                  <a:schemeClr val="lt1"/>
                </a:solidFill>
                <a:latin typeface="Arial"/>
                <a:ea typeface="Arial"/>
                <a:cs typeface="Arial"/>
                <a:sym typeface="Arial"/>
              </a:defRPr>
            </a:lvl5pPr>
            <a:lvl6pPr marR="0" lvl="5" algn="l" rtl="0">
              <a:lnSpc>
                <a:spcPct val="100000"/>
              </a:lnSpc>
              <a:spcBef>
                <a:spcPts val="0"/>
              </a:spcBef>
              <a:spcAft>
                <a:spcPts val="0"/>
              </a:spcAft>
              <a:buClr>
                <a:schemeClr val="lt1"/>
              </a:buClr>
              <a:buSzPts val="1200"/>
              <a:buFont typeface="Arial"/>
              <a:buNone/>
              <a:defRPr sz="1200" b="0" i="0" u="none" strike="noStrike" cap="none">
                <a:solidFill>
                  <a:schemeClr val="lt1"/>
                </a:solidFill>
                <a:latin typeface="Arial"/>
                <a:ea typeface="Arial"/>
                <a:cs typeface="Arial"/>
                <a:sym typeface="Arial"/>
              </a:defRPr>
            </a:lvl6pPr>
            <a:lvl7pPr marR="0" lvl="6" algn="l" rtl="0">
              <a:lnSpc>
                <a:spcPct val="100000"/>
              </a:lnSpc>
              <a:spcBef>
                <a:spcPts val="0"/>
              </a:spcBef>
              <a:spcAft>
                <a:spcPts val="0"/>
              </a:spcAft>
              <a:buClr>
                <a:schemeClr val="lt1"/>
              </a:buClr>
              <a:buSzPts val="1200"/>
              <a:buFont typeface="Arial"/>
              <a:buNone/>
              <a:defRPr sz="1200" b="0" i="0" u="none" strike="noStrike" cap="none">
                <a:solidFill>
                  <a:schemeClr val="lt1"/>
                </a:solidFill>
                <a:latin typeface="Arial"/>
                <a:ea typeface="Arial"/>
                <a:cs typeface="Arial"/>
                <a:sym typeface="Arial"/>
              </a:defRPr>
            </a:lvl7pPr>
            <a:lvl8pPr marR="0" lvl="7" algn="l" rtl="0">
              <a:lnSpc>
                <a:spcPct val="100000"/>
              </a:lnSpc>
              <a:spcBef>
                <a:spcPts val="0"/>
              </a:spcBef>
              <a:spcAft>
                <a:spcPts val="0"/>
              </a:spcAft>
              <a:buClr>
                <a:schemeClr val="lt1"/>
              </a:buClr>
              <a:buSzPts val="1200"/>
              <a:buFont typeface="Arial"/>
              <a:buNone/>
              <a:defRPr sz="1200" b="0" i="0" u="none" strike="noStrike" cap="none">
                <a:solidFill>
                  <a:schemeClr val="lt1"/>
                </a:solidFill>
                <a:latin typeface="Arial"/>
                <a:ea typeface="Arial"/>
                <a:cs typeface="Arial"/>
                <a:sym typeface="Arial"/>
              </a:defRPr>
            </a:lvl8pPr>
            <a:lvl9pPr marR="0" lvl="8" algn="l" rtl="0">
              <a:lnSpc>
                <a:spcPct val="100000"/>
              </a:lnSpc>
              <a:spcBef>
                <a:spcPts val="0"/>
              </a:spcBef>
              <a:spcAft>
                <a:spcPts val="0"/>
              </a:spcAft>
              <a:buClr>
                <a:schemeClr val="lt1"/>
              </a:buClr>
              <a:buSzPts val="1200"/>
              <a:buFont typeface="Arial"/>
              <a:buNone/>
              <a:defRPr sz="1200" b="0" i="0" u="none" strike="noStrike" cap="none">
                <a:solidFill>
                  <a:schemeClr val="lt1"/>
                </a:solidFill>
                <a:latin typeface="Arial"/>
                <a:ea typeface="Arial"/>
                <a:cs typeface="Arial"/>
                <a:sym typeface="Arial"/>
              </a:defRPr>
            </a:lvl9pPr>
          </a:lstStyle>
          <a:p>
            <a:endParaRPr/>
          </a:p>
        </p:txBody>
      </p:sp>
      <p:pic>
        <p:nvPicPr>
          <p:cNvPr id="1313" name="Google Shape;1313;p137"/>
          <p:cNvPicPr preferRelativeResize="0"/>
          <p:nvPr/>
        </p:nvPicPr>
        <p:blipFill rotWithShape="1">
          <a:blip r:embed="rId2">
            <a:alphaModFix/>
          </a:blip>
          <a:srcRect/>
          <a:stretch/>
        </p:blipFill>
        <p:spPr>
          <a:xfrm>
            <a:off x="138854" y="3998214"/>
            <a:ext cx="1227583" cy="1013388"/>
          </a:xfrm>
          <a:prstGeom prst="rect">
            <a:avLst/>
          </a:prstGeom>
          <a:noFill/>
          <a:ln>
            <a:noFill/>
          </a:ln>
        </p:spPr>
      </p:pic>
    </p:spTree>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showMasterSp="0" matchingName="Title Slide Lines">
  <p:cSld name="Title Slide Lines">
    <p:bg>
      <p:bgPr>
        <a:solidFill>
          <a:srgbClr val="DEDEDE"/>
        </a:solidFill>
        <a:effectLst/>
      </p:bgPr>
    </p:bg>
    <p:spTree>
      <p:nvGrpSpPr>
        <p:cNvPr id="1" name="Shape 1314"/>
        <p:cNvGrpSpPr/>
        <p:nvPr/>
      </p:nvGrpSpPr>
      <p:grpSpPr>
        <a:xfrm>
          <a:off x="0" y="0"/>
          <a:ext cx="0" cy="0"/>
          <a:chOff x="0" y="0"/>
          <a:chExt cx="0" cy="0"/>
        </a:xfrm>
      </p:grpSpPr>
      <p:grpSp>
        <p:nvGrpSpPr>
          <p:cNvPr id="1315" name="Google Shape;1315;p138"/>
          <p:cNvGrpSpPr/>
          <p:nvPr/>
        </p:nvGrpSpPr>
        <p:grpSpPr>
          <a:xfrm>
            <a:off x="-1" y="-1"/>
            <a:ext cx="9143920" cy="5143482"/>
            <a:chOff x="-1" y="-1"/>
            <a:chExt cx="12191893" cy="6857975"/>
          </a:xfrm>
        </p:grpSpPr>
        <p:grpSp>
          <p:nvGrpSpPr>
            <p:cNvPr id="1316" name="Google Shape;1316;p138"/>
            <p:cNvGrpSpPr/>
            <p:nvPr/>
          </p:nvGrpSpPr>
          <p:grpSpPr>
            <a:xfrm>
              <a:off x="-1" y="-1"/>
              <a:ext cx="12191893" cy="6857975"/>
              <a:chOff x="152400" y="152400"/>
              <a:chExt cx="12196772" cy="6862779"/>
            </a:xfrm>
          </p:grpSpPr>
          <p:sp>
            <p:nvSpPr>
              <p:cNvPr id="1317" name="Google Shape;1317;p138"/>
              <p:cNvSpPr/>
              <p:nvPr/>
            </p:nvSpPr>
            <p:spPr>
              <a:xfrm>
                <a:off x="152400" y="3775075"/>
                <a:ext cx="9142419" cy="777876"/>
              </a:xfrm>
              <a:custGeom>
                <a:avLst/>
                <a:gdLst/>
                <a:ahLst/>
                <a:cxnLst/>
                <a:rect l="l" t="t" r="r" b="b"/>
                <a:pathLst>
                  <a:path w="7908" h="1632" extrusionOk="0">
                    <a:moveTo>
                      <a:pt x="0" y="0"/>
                    </a:moveTo>
                    <a:lnTo>
                      <a:pt x="0" y="0"/>
                    </a:lnTo>
                    <a:lnTo>
                      <a:pt x="7908" y="0"/>
                    </a:lnTo>
                    <a:lnTo>
                      <a:pt x="7908" y="1632"/>
                    </a:lnTo>
                    <a:lnTo>
                      <a:pt x="0" y="1632"/>
                    </a:lnTo>
                    <a:lnTo>
                      <a:pt x="0" y="0"/>
                    </a:lnTo>
                    <a:close/>
                  </a:path>
                </a:pathLst>
              </a:custGeom>
              <a:solidFill>
                <a:srgbClr val="D04A0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Arial"/>
                  <a:ea typeface="Arial"/>
                  <a:cs typeface="Arial"/>
                  <a:sym typeface="Arial"/>
                </a:endParaRPr>
              </a:p>
            </p:txBody>
          </p:sp>
          <p:sp>
            <p:nvSpPr>
              <p:cNvPr id="1318" name="Google Shape;1318;p138"/>
              <p:cNvSpPr/>
              <p:nvPr/>
            </p:nvSpPr>
            <p:spPr>
              <a:xfrm>
                <a:off x="152400" y="152400"/>
                <a:ext cx="12196772" cy="6862779"/>
              </a:xfrm>
              <a:custGeom>
                <a:avLst/>
                <a:gdLst/>
                <a:ahLst/>
                <a:cxnLst/>
                <a:rect l="l" t="t" r="r" b="b"/>
                <a:pathLst>
                  <a:path w="25599" h="14399" extrusionOk="0">
                    <a:moveTo>
                      <a:pt x="19187" y="0"/>
                    </a:moveTo>
                    <a:lnTo>
                      <a:pt x="19187" y="0"/>
                    </a:lnTo>
                    <a:lnTo>
                      <a:pt x="19187" y="6949"/>
                    </a:lnTo>
                    <a:lnTo>
                      <a:pt x="0" y="6949"/>
                    </a:lnTo>
                    <a:lnTo>
                      <a:pt x="0" y="7602"/>
                    </a:lnTo>
                    <a:lnTo>
                      <a:pt x="19187" y="7602"/>
                    </a:lnTo>
                    <a:lnTo>
                      <a:pt x="19187" y="9234"/>
                    </a:lnTo>
                    <a:lnTo>
                      <a:pt x="0" y="9234"/>
                    </a:lnTo>
                    <a:lnTo>
                      <a:pt x="0" y="9887"/>
                    </a:lnTo>
                    <a:lnTo>
                      <a:pt x="19187" y="9887"/>
                    </a:lnTo>
                    <a:lnTo>
                      <a:pt x="19187" y="14399"/>
                    </a:lnTo>
                    <a:lnTo>
                      <a:pt x="19839" y="14399"/>
                    </a:lnTo>
                    <a:lnTo>
                      <a:pt x="19839" y="9887"/>
                    </a:lnTo>
                    <a:lnTo>
                      <a:pt x="25599" y="9887"/>
                    </a:lnTo>
                    <a:lnTo>
                      <a:pt x="25599" y="9234"/>
                    </a:lnTo>
                    <a:lnTo>
                      <a:pt x="19839" y="9234"/>
                    </a:lnTo>
                    <a:lnTo>
                      <a:pt x="19839" y="7602"/>
                    </a:lnTo>
                    <a:lnTo>
                      <a:pt x="25599" y="7602"/>
                    </a:lnTo>
                    <a:lnTo>
                      <a:pt x="25599" y="6949"/>
                    </a:lnTo>
                    <a:lnTo>
                      <a:pt x="19839" y="6949"/>
                    </a:lnTo>
                    <a:lnTo>
                      <a:pt x="19839" y="0"/>
                    </a:lnTo>
                    <a:lnTo>
                      <a:pt x="19187" y="0"/>
                    </a:lnTo>
                    <a:close/>
                  </a:path>
                </a:pathLst>
              </a:custGeom>
              <a:solidFill>
                <a:srgbClr val="FFFFFF"/>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Arial"/>
                  <a:ea typeface="Arial"/>
                  <a:cs typeface="Arial"/>
                  <a:sym typeface="Arial"/>
                </a:endParaRPr>
              </a:p>
            </p:txBody>
          </p:sp>
        </p:grpSp>
        <p:pic>
          <p:nvPicPr>
            <p:cNvPr id="1319" name="Google Shape;1319;p138"/>
            <p:cNvPicPr preferRelativeResize="0"/>
            <p:nvPr/>
          </p:nvPicPr>
          <p:blipFill rotWithShape="1">
            <a:blip r:embed="rId2">
              <a:alphaModFix/>
            </a:blip>
            <a:srcRect/>
            <a:stretch/>
          </p:blipFill>
          <p:spPr>
            <a:xfrm>
              <a:off x="185139" y="5330952"/>
              <a:ext cx="1636775" cy="1351183"/>
            </a:xfrm>
            <a:prstGeom prst="rect">
              <a:avLst/>
            </a:prstGeom>
            <a:noFill/>
            <a:ln>
              <a:noFill/>
            </a:ln>
          </p:spPr>
        </p:pic>
      </p:grpSp>
      <p:sp>
        <p:nvSpPr>
          <p:cNvPr id="1320" name="Google Shape;1320;p138"/>
          <p:cNvSpPr txBox="1">
            <a:spLocks noGrp="1"/>
          </p:cNvSpPr>
          <p:nvPr>
            <p:ph type="subTitle" idx="1"/>
          </p:nvPr>
        </p:nvSpPr>
        <p:spPr>
          <a:xfrm>
            <a:off x="332186" y="2785205"/>
            <a:ext cx="4105200" cy="444000"/>
          </a:xfrm>
          <a:prstGeom prst="rect">
            <a:avLst/>
          </a:prstGeom>
          <a:noFill/>
          <a:ln>
            <a:noFill/>
          </a:ln>
        </p:spPr>
        <p:txBody>
          <a:bodyPr spcFirstLastPara="1" wrap="square" lIns="0" tIns="0" rIns="0" bIns="0" anchor="ctr" anchorCtr="0">
            <a:noAutofit/>
          </a:bodyPr>
          <a:lstStyle>
            <a:lvl1pPr marR="0" lvl="0" algn="l" rtl="0">
              <a:lnSpc>
                <a:spcPct val="100000"/>
              </a:lnSpc>
              <a:spcBef>
                <a:spcPts val="0"/>
              </a:spcBef>
              <a:spcAft>
                <a:spcPts val="0"/>
              </a:spcAft>
              <a:buClr>
                <a:schemeClr val="lt1"/>
              </a:buClr>
              <a:buSzPts val="1200"/>
              <a:buFont typeface="Arial"/>
              <a:buNone/>
              <a:defRPr sz="1200" b="0"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chemeClr val="lt1"/>
              </a:buClr>
              <a:buSzPts val="1200"/>
              <a:buFont typeface="Arial"/>
              <a:buNone/>
              <a:defRPr sz="1200" b="0" i="0" u="none" strike="noStrike" cap="none">
                <a:solidFill>
                  <a:schemeClr val="lt1"/>
                </a:solidFill>
                <a:latin typeface="Arial"/>
                <a:ea typeface="Arial"/>
                <a:cs typeface="Arial"/>
                <a:sym typeface="Arial"/>
              </a:defRPr>
            </a:lvl2pPr>
            <a:lvl3pPr marR="0" lvl="2" algn="l" rtl="0">
              <a:lnSpc>
                <a:spcPct val="100000"/>
              </a:lnSpc>
              <a:spcBef>
                <a:spcPts val="0"/>
              </a:spcBef>
              <a:spcAft>
                <a:spcPts val="0"/>
              </a:spcAft>
              <a:buClr>
                <a:schemeClr val="lt1"/>
              </a:buClr>
              <a:buSzPts val="1200"/>
              <a:buFont typeface="Arial"/>
              <a:buNone/>
              <a:defRPr sz="1200" b="0" i="0" u="none" strike="noStrike" cap="none">
                <a:solidFill>
                  <a:schemeClr val="lt1"/>
                </a:solidFill>
                <a:latin typeface="Arial"/>
                <a:ea typeface="Arial"/>
                <a:cs typeface="Arial"/>
                <a:sym typeface="Arial"/>
              </a:defRPr>
            </a:lvl3pPr>
            <a:lvl4pPr marR="0" lvl="3" algn="l" rtl="0">
              <a:lnSpc>
                <a:spcPct val="100000"/>
              </a:lnSpc>
              <a:spcBef>
                <a:spcPts val="0"/>
              </a:spcBef>
              <a:spcAft>
                <a:spcPts val="0"/>
              </a:spcAft>
              <a:buClr>
                <a:schemeClr val="lt1"/>
              </a:buClr>
              <a:buSzPts val="1200"/>
              <a:buFont typeface="Arial"/>
              <a:buNone/>
              <a:defRPr sz="1200" b="0" i="0" u="none" strike="noStrike" cap="none">
                <a:solidFill>
                  <a:schemeClr val="lt1"/>
                </a:solidFill>
                <a:latin typeface="Arial"/>
                <a:ea typeface="Arial"/>
                <a:cs typeface="Arial"/>
                <a:sym typeface="Arial"/>
              </a:defRPr>
            </a:lvl4pPr>
            <a:lvl5pPr marR="0" lvl="4" algn="l" rtl="0">
              <a:lnSpc>
                <a:spcPct val="100000"/>
              </a:lnSpc>
              <a:spcBef>
                <a:spcPts val="0"/>
              </a:spcBef>
              <a:spcAft>
                <a:spcPts val="0"/>
              </a:spcAft>
              <a:buClr>
                <a:schemeClr val="lt1"/>
              </a:buClr>
              <a:buSzPts val="1200"/>
              <a:buFont typeface="Arial"/>
              <a:buNone/>
              <a:defRPr sz="1200" b="0" i="0" u="none" strike="noStrike" cap="none">
                <a:solidFill>
                  <a:schemeClr val="lt1"/>
                </a:solidFill>
                <a:latin typeface="Arial"/>
                <a:ea typeface="Arial"/>
                <a:cs typeface="Arial"/>
                <a:sym typeface="Arial"/>
              </a:defRPr>
            </a:lvl5pPr>
            <a:lvl6pPr marR="0" lvl="5" algn="l" rtl="0">
              <a:lnSpc>
                <a:spcPct val="100000"/>
              </a:lnSpc>
              <a:spcBef>
                <a:spcPts val="0"/>
              </a:spcBef>
              <a:spcAft>
                <a:spcPts val="0"/>
              </a:spcAft>
              <a:buClr>
                <a:schemeClr val="lt1"/>
              </a:buClr>
              <a:buSzPts val="1200"/>
              <a:buFont typeface="Arial"/>
              <a:buNone/>
              <a:defRPr sz="1200" b="0" i="0" u="none" strike="noStrike" cap="none">
                <a:solidFill>
                  <a:schemeClr val="lt1"/>
                </a:solidFill>
                <a:latin typeface="Arial"/>
                <a:ea typeface="Arial"/>
                <a:cs typeface="Arial"/>
                <a:sym typeface="Arial"/>
              </a:defRPr>
            </a:lvl6pPr>
            <a:lvl7pPr marR="0" lvl="6" algn="l" rtl="0">
              <a:lnSpc>
                <a:spcPct val="100000"/>
              </a:lnSpc>
              <a:spcBef>
                <a:spcPts val="0"/>
              </a:spcBef>
              <a:spcAft>
                <a:spcPts val="0"/>
              </a:spcAft>
              <a:buClr>
                <a:schemeClr val="lt1"/>
              </a:buClr>
              <a:buSzPts val="1200"/>
              <a:buFont typeface="Arial"/>
              <a:buNone/>
              <a:defRPr sz="1200" b="0" i="0" u="none" strike="noStrike" cap="none">
                <a:solidFill>
                  <a:schemeClr val="lt1"/>
                </a:solidFill>
                <a:latin typeface="Arial"/>
                <a:ea typeface="Arial"/>
                <a:cs typeface="Arial"/>
                <a:sym typeface="Arial"/>
              </a:defRPr>
            </a:lvl7pPr>
            <a:lvl8pPr marR="0" lvl="7" algn="l" rtl="0">
              <a:lnSpc>
                <a:spcPct val="100000"/>
              </a:lnSpc>
              <a:spcBef>
                <a:spcPts val="0"/>
              </a:spcBef>
              <a:spcAft>
                <a:spcPts val="0"/>
              </a:spcAft>
              <a:buClr>
                <a:schemeClr val="lt1"/>
              </a:buClr>
              <a:buSzPts val="1200"/>
              <a:buFont typeface="Arial"/>
              <a:buNone/>
              <a:defRPr sz="1200" b="0" i="0" u="none" strike="noStrike" cap="none">
                <a:solidFill>
                  <a:schemeClr val="lt1"/>
                </a:solidFill>
                <a:latin typeface="Arial"/>
                <a:ea typeface="Arial"/>
                <a:cs typeface="Arial"/>
                <a:sym typeface="Arial"/>
              </a:defRPr>
            </a:lvl8pPr>
            <a:lvl9pPr marR="0" lvl="8" algn="l" rtl="0">
              <a:lnSpc>
                <a:spcPct val="100000"/>
              </a:lnSpc>
              <a:spcBef>
                <a:spcPts val="0"/>
              </a:spcBef>
              <a:spcAft>
                <a:spcPts val="0"/>
              </a:spcAft>
              <a:buClr>
                <a:schemeClr val="lt1"/>
              </a:buClr>
              <a:buSzPts val="1200"/>
              <a:buFont typeface="Arial"/>
              <a:buNone/>
              <a:defRPr sz="1200" b="0" i="0" u="none" strike="noStrike" cap="none">
                <a:solidFill>
                  <a:schemeClr val="lt1"/>
                </a:solidFill>
                <a:latin typeface="Arial"/>
                <a:ea typeface="Arial"/>
                <a:cs typeface="Arial"/>
                <a:sym typeface="Arial"/>
              </a:defRPr>
            </a:lvl9pPr>
          </a:lstStyle>
          <a:p>
            <a:endParaRPr/>
          </a:p>
        </p:txBody>
      </p:sp>
      <p:sp>
        <p:nvSpPr>
          <p:cNvPr id="1321" name="Google Shape;1321;p138"/>
          <p:cNvSpPr txBox="1">
            <a:spLocks noGrp="1"/>
          </p:cNvSpPr>
          <p:nvPr>
            <p:ph type="ctrTitle"/>
          </p:nvPr>
        </p:nvSpPr>
        <p:spPr>
          <a:xfrm>
            <a:off x="332186" y="321467"/>
            <a:ext cx="5563800" cy="1509000"/>
          </a:xfrm>
          <a:prstGeom prst="rect">
            <a:avLst/>
          </a:prstGeom>
          <a:noFill/>
          <a:ln>
            <a:noFill/>
          </a:ln>
        </p:spPr>
        <p:txBody>
          <a:bodyPr spcFirstLastPara="1" wrap="square" lIns="0" tIns="0" rIns="0" bIns="0" anchor="b" anchorCtr="0">
            <a:noAutofit/>
          </a:bodyPr>
          <a:lstStyle>
            <a:lvl1pPr marR="0" lvl="0" algn="l" rtl="0">
              <a:lnSpc>
                <a:spcPct val="85000"/>
              </a:lnSpc>
              <a:spcBef>
                <a:spcPts val="0"/>
              </a:spcBef>
              <a:spcAft>
                <a:spcPts val="0"/>
              </a:spcAft>
              <a:buClr>
                <a:schemeClr val="lt1"/>
              </a:buClr>
              <a:buSzPts val="3400"/>
              <a:buFont typeface="Georgia"/>
              <a:buNone/>
              <a:defRPr sz="3400" b="0" i="0" u="none" strike="noStrike" cap="none">
                <a:solidFill>
                  <a:schemeClr val="lt1"/>
                </a:solidFill>
                <a:latin typeface="Georgia"/>
                <a:ea typeface="Georgia"/>
                <a:cs typeface="Georgia"/>
                <a:sym typeface="Georgia"/>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a:endParaRPr/>
          </a:p>
        </p:txBody>
      </p:sp>
    </p:spTree>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showMasterSp="0" matchingName="Title Slide Lines 2">
  <p:cSld name="Title Slide Lines 2">
    <p:bg>
      <p:bgPr>
        <a:solidFill>
          <a:srgbClr val="DEDEDE"/>
        </a:solidFill>
        <a:effectLst/>
      </p:bgPr>
    </p:bg>
    <p:spTree>
      <p:nvGrpSpPr>
        <p:cNvPr id="1" name="Shape 1322"/>
        <p:cNvGrpSpPr/>
        <p:nvPr/>
      </p:nvGrpSpPr>
      <p:grpSpPr>
        <a:xfrm>
          <a:off x="0" y="0"/>
          <a:ext cx="0" cy="0"/>
          <a:chOff x="0" y="0"/>
          <a:chExt cx="0" cy="0"/>
        </a:xfrm>
      </p:grpSpPr>
      <p:grpSp>
        <p:nvGrpSpPr>
          <p:cNvPr id="1323" name="Google Shape;1323;p139"/>
          <p:cNvGrpSpPr/>
          <p:nvPr/>
        </p:nvGrpSpPr>
        <p:grpSpPr>
          <a:xfrm>
            <a:off x="0" y="0"/>
            <a:ext cx="9144000" cy="5143500"/>
            <a:chOff x="0" y="0"/>
            <a:chExt cx="12192000" cy="6858000"/>
          </a:xfrm>
        </p:grpSpPr>
        <p:sp>
          <p:nvSpPr>
            <p:cNvPr id="1324" name="Google Shape;1324;p139"/>
            <p:cNvSpPr/>
            <p:nvPr/>
          </p:nvSpPr>
          <p:spPr>
            <a:xfrm>
              <a:off x="0" y="0"/>
              <a:ext cx="12192000" cy="6858000"/>
            </a:xfrm>
            <a:custGeom>
              <a:avLst/>
              <a:gdLst/>
              <a:ahLst/>
              <a:cxnLst/>
              <a:rect l="l" t="t" r="r" b="b"/>
              <a:pathLst>
                <a:path w="12192000" h="6858000" extrusionOk="0">
                  <a:moveTo>
                    <a:pt x="9144000" y="0"/>
                  </a:moveTo>
                  <a:lnTo>
                    <a:pt x="9450000" y="0"/>
                  </a:lnTo>
                  <a:lnTo>
                    <a:pt x="9450000" y="3309692"/>
                  </a:lnTo>
                  <a:lnTo>
                    <a:pt x="12192000" y="3309692"/>
                  </a:lnTo>
                  <a:lnTo>
                    <a:pt x="12192000" y="3615692"/>
                  </a:lnTo>
                  <a:lnTo>
                    <a:pt x="9450000" y="3615692"/>
                  </a:lnTo>
                  <a:lnTo>
                    <a:pt x="9450000" y="4394836"/>
                  </a:lnTo>
                  <a:lnTo>
                    <a:pt x="12192000" y="4394836"/>
                  </a:lnTo>
                  <a:lnTo>
                    <a:pt x="12192000" y="4700836"/>
                  </a:lnTo>
                  <a:lnTo>
                    <a:pt x="9450000" y="4700836"/>
                  </a:lnTo>
                  <a:lnTo>
                    <a:pt x="9450000" y="6858000"/>
                  </a:lnTo>
                  <a:lnTo>
                    <a:pt x="9144000" y="6858000"/>
                  </a:lnTo>
                  <a:lnTo>
                    <a:pt x="9144000" y="4700836"/>
                  </a:lnTo>
                  <a:lnTo>
                    <a:pt x="0" y="4700836"/>
                  </a:lnTo>
                  <a:lnTo>
                    <a:pt x="0" y="4394836"/>
                  </a:lnTo>
                  <a:lnTo>
                    <a:pt x="9144000" y="4394836"/>
                  </a:lnTo>
                  <a:lnTo>
                    <a:pt x="9144000" y="3615692"/>
                  </a:lnTo>
                  <a:lnTo>
                    <a:pt x="0" y="3615692"/>
                  </a:lnTo>
                  <a:lnTo>
                    <a:pt x="0" y="3309692"/>
                  </a:lnTo>
                  <a:lnTo>
                    <a:pt x="9144000" y="3309692"/>
                  </a:lnTo>
                  <a:close/>
                </a:path>
              </a:pathLst>
            </a:custGeom>
            <a:solidFill>
              <a:srgbClr val="FFFFFF"/>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pic>
          <p:nvPicPr>
            <p:cNvPr id="1325" name="Google Shape;1325;p139"/>
            <p:cNvPicPr preferRelativeResize="0"/>
            <p:nvPr/>
          </p:nvPicPr>
          <p:blipFill rotWithShape="1">
            <a:blip r:embed="rId2">
              <a:alphaModFix/>
            </a:blip>
            <a:srcRect/>
            <a:stretch/>
          </p:blipFill>
          <p:spPr>
            <a:xfrm>
              <a:off x="185139" y="5330952"/>
              <a:ext cx="1636775" cy="1351186"/>
            </a:xfrm>
            <a:prstGeom prst="rect">
              <a:avLst/>
            </a:prstGeom>
            <a:noFill/>
            <a:ln>
              <a:noFill/>
            </a:ln>
          </p:spPr>
        </p:pic>
      </p:grpSp>
      <p:sp>
        <p:nvSpPr>
          <p:cNvPr id="1326" name="Google Shape;1326;p139"/>
          <p:cNvSpPr txBox="1">
            <a:spLocks noGrp="1"/>
          </p:cNvSpPr>
          <p:nvPr>
            <p:ph type="subTitle" idx="1"/>
          </p:nvPr>
        </p:nvSpPr>
        <p:spPr>
          <a:xfrm>
            <a:off x="332185" y="2785205"/>
            <a:ext cx="4105200" cy="445800"/>
          </a:xfrm>
          <a:prstGeom prst="rect">
            <a:avLst/>
          </a:prstGeom>
          <a:noFill/>
          <a:ln>
            <a:noFill/>
          </a:ln>
        </p:spPr>
        <p:txBody>
          <a:bodyPr spcFirstLastPara="1" wrap="square" lIns="0" tIns="0" rIns="0" bIns="0" anchor="ctr" anchorCtr="0">
            <a:noAutofit/>
          </a:bodyPr>
          <a:lstStyle>
            <a:lvl1pPr marR="0" lvl="0" algn="l" rtl="0">
              <a:lnSpc>
                <a:spcPct val="100000"/>
              </a:lnSpc>
              <a:spcBef>
                <a:spcPts val="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9pPr>
          </a:lstStyle>
          <a:p>
            <a:endParaRPr/>
          </a:p>
        </p:txBody>
      </p:sp>
      <p:sp>
        <p:nvSpPr>
          <p:cNvPr id="1327" name="Google Shape;1327;p139"/>
          <p:cNvSpPr txBox="1">
            <a:spLocks noGrp="1"/>
          </p:cNvSpPr>
          <p:nvPr>
            <p:ph type="ctrTitle"/>
          </p:nvPr>
        </p:nvSpPr>
        <p:spPr>
          <a:xfrm>
            <a:off x="332184" y="321467"/>
            <a:ext cx="5563800" cy="1509000"/>
          </a:xfrm>
          <a:prstGeom prst="rect">
            <a:avLst/>
          </a:prstGeom>
          <a:noFill/>
          <a:ln>
            <a:noFill/>
          </a:ln>
        </p:spPr>
        <p:txBody>
          <a:bodyPr spcFirstLastPara="1" wrap="square" lIns="0" tIns="0" rIns="0" bIns="0" anchor="b" anchorCtr="0">
            <a:noAutofit/>
          </a:bodyPr>
          <a:lstStyle>
            <a:lvl1pPr marR="0" lvl="0" algn="l" rtl="0">
              <a:lnSpc>
                <a:spcPct val="85000"/>
              </a:lnSpc>
              <a:spcBef>
                <a:spcPts val="0"/>
              </a:spcBef>
              <a:spcAft>
                <a:spcPts val="0"/>
              </a:spcAft>
              <a:buClr>
                <a:schemeClr val="dk1"/>
              </a:buClr>
              <a:buSzPts val="3400"/>
              <a:buFont typeface="Georgia"/>
              <a:buNone/>
              <a:defRPr sz="3400" b="0" i="0" u="none" strike="noStrike" cap="none">
                <a:solidFill>
                  <a:schemeClr val="dk1"/>
                </a:solidFill>
                <a:latin typeface="Georgia"/>
                <a:ea typeface="Georgia"/>
                <a:cs typeface="Georgia"/>
                <a:sym typeface="Georgia"/>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a:endParaRPr/>
          </a:p>
        </p:txBody>
      </p:sp>
    </p:spTree>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showMasterSp="0" matchingName="Title Slide Lines 3">
  <p:cSld name="Title Slide Lines 3">
    <p:bg>
      <p:bgPr>
        <a:solidFill>
          <a:srgbClr val="D04A02"/>
        </a:solidFill>
        <a:effectLst/>
      </p:bgPr>
    </p:bg>
    <p:spTree>
      <p:nvGrpSpPr>
        <p:cNvPr id="1" name="Shape 1328"/>
        <p:cNvGrpSpPr/>
        <p:nvPr/>
      </p:nvGrpSpPr>
      <p:grpSpPr>
        <a:xfrm>
          <a:off x="0" y="0"/>
          <a:ext cx="0" cy="0"/>
          <a:chOff x="0" y="0"/>
          <a:chExt cx="0" cy="0"/>
        </a:xfrm>
      </p:grpSpPr>
      <p:sp>
        <p:nvSpPr>
          <p:cNvPr id="1329" name="Google Shape;1329;p140"/>
          <p:cNvSpPr/>
          <p:nvPr/>
        </p:nvSpPr>
        <p:spPr>
          <a:xfrm>
            <a:off x="7086600" y="0"/>
            <a:ext cx="2057400" cy="5143500"/>
          </a:xfrm>
          <a:prstGeom prst="rect">
            <a:avLst/>
          </a:prstGeom>
          <a:solidFill>
            <a:srgbClr val="DEDEDE"/>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None/>
            </a:pPr>
            <a:endParaRPr sz="1200">
              <a:solidFill>
                <a:schemeClr val="lt1"/>
              </a:solidFill>
              <a:latin typeface="Arial"/>
              <a:ea typeface="Arial"/>
              <a:cs typeface="Arial"/>
              <a:sym typeface="Arial"/>
            </a:endParaRPr>
          </a:p>
        </p:txBody>
      </p:sp>
      <p:grpSp>
        <p:nvGrpSpPr>
          <p:cNvPr id="1330" name="Google Shape;1330;p140"/>
          <p:cNvGrpSpPr/>
          <p:nvPr/>
        </p:nvGrpSpPr>
        <p:grpSpPr>
          <a:xfrm>
            <a:off x="0" y="0"/>
            <a:ext cx="9144000" cy="5143500"/>
            <a:chOff x="0" y="0"/>
            <a:chExt cx="12192000" cy="6858000"/>
          </a:xfrm>
        </p:grpSpPr>
        <p:sp>
          <p:nvSpPr>
            <p:cNvPr id="1331" name="Google Shape;1331;p140"/>
            <p:cNvSpPr/>
            <p:nvPr/>
          </p:nvSpPr>
          <p:spPr>
            <a:xfrm>
              <a:off x="0" y="0"/>
              <a:ext cx="12192000" cy="6858000"/>
            </a:xfrm>
            <a:custGeom>
              <a:avLst/>
              <a:gdLst/>
              <a:ahLst/>
              <a:cxnLst/>
              <a:rect l="l" t="t" r="r" b="b"/>
              <a:pathLst>
                <a:path w="12192000" h="6858000" extrusionOk="0">
                  <a:moveTo>
                    <a:pt x="9144000" y="0"/>
                  </a:moveTo>
                  <a:lnTo>
                    <a:pt x="9450000" y="0"/>
                  </a:lnTo>
                  <a:lnTo>
                    <a:pt x="9450000" y="1022986"/>
                  </a:lnTo>
                  <a:lnTo>
                    <a:pt x="12192000" y="1022986"/>
                  </a:lnTo>
                  <a:lnTo>
                    <a:pt x="12192000" y="1328986"/>
                  </a:lnTo>
                  <a:lnTo>
                    <a:pt x="9450000" y="1328986"/>
                  </a:lnTo>
                  <a:lnTo>
                    <a:pt x="9450000" y="4394836"/>
                  </a:lnTo>
                  <a:lnTo>
                    <a:pt x="12192000" y="4394836"/>
                  </a:lnTo>
                  <a:lnTo>
                    <a:pt x="12192000" y="4700836"/>
                  </a:lnTo>
                  <a:lnTo>
                    <a:pt x="9450000" y="4700836"/>
                  </a:lnTo>
                  <a:lnTo>
                    <a:pt x="9450000" y="6858000"/>
                  </a:lnTo>
                  <a:lnTo>
                    <a:pt x="9144000" y="6858000"/>
                  </a:lnTo>
                  <a:lnTo>
                    <a:pt x="9144000" y="4700836"/>
                  </a:lnTo>
                  <a:lnTo>
                    <a:pt x="0" y="4700836"/>
                  </a:lnTo>
                  <a:lnTo>
                    <a:pt x="0" y="4394836"/>
                  </a:lnTo>
                  <a:lnTo>
                    <a:pt x="9144000" y="4394836"/>
                  </a:lnTo>
                  <a:close/>
                </a:path>
              </a:pathLst>
            </a:custGeom>
            <a:solidFill>
              <a:srgbClr val="FFFFFF"/>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pic>
          <p:nvPicPr>
            <p:cNvPr id="1332" name="Google Shape;1332;p140"/>
            <p:cNvPicPr preferRelativeResize="0"/>
            <p:nvPr/>
          </p:nvPicPr>
          <p:blipFill rotWithShape="1">
            <a:blip r:embed="rId2">
              <a:alphaModFix/>
            </a:blip>
            <a:srcRect/>
            <a:stretch/>
          </p:blipFill>
          <p:spPr>
            <a:xfrm>
              <a:off x="185139" y="5330952"/>
              <a:ext cx="1636775" cy="1351183"/>
            </a:xfrm>
            <a:prstGeom prst="rect">
              <a:avLst/>
            </a:prstGeom>
            <a:noFill/>
            <a:ln>
              <a:noFill/>
            </a:ln>
          </p:spPr>
        </p:pic>
      </p:grpSp>
      <p:sp>
        <p:nvSpPr>
          <p:cNvPr id="1333" name="Google Shape;1333;p140"/>
          <p:cNvSpPr txBox="1">
            <a:spLocks noGrp="1"/>
          </p:cNvSpPr>
          <p:nvPr>
            <p:ph type="ctrTitle"/>
          </p:nvPr>
        </p:nvSpPr>
        <p:spPr>
          <a:xfrm>
            <a:off x="332184" y="321469"/>
            <a:ext cx="5563800" cy="2078700"/>
          </a:xfrm>
          <a:prstGeom prst="rect">
            <a:avLst/>
          </a:prstGeom>
          <a:noFill/>
          <a:ln>
            <a:noFill/>
          </a:ln>
        </p:spPr>
        <p:txBody>
          <a:bodyPr spcFirstLastPara="1" wrap="square" lIns="0" tIns="0" rIns="0" bIns="0" anchor="b" anchorCtr="0">
            <a:noAutofit/>
          </a:bodyPr>
          <a:lstStyle>
            <a:lvl1pPr marR="0" lvl="0" algn="l" rtl="0">
              <a:lnSpc>
                <a:spcPct val="86000"/>
              </a:lnSpc>
              <a:spcBef>
                <a:spcPts val="0"/>
              </a:spcBef>
              <a:spcAft>
                <a:spcPts val="0"/>
              </a:spcAft>
              <a:buClr>
                <a:schemeClr val="lt1"/>
              </a:buClr>
              <a:buSzPts val="4500"/>
              <a:buFont typeface="Georgia"/>
              <a:buNone/>
              <a:defRPr sz="4500" b="0" i="0" u="none" strike="noStrike" cap="none">
                <a:solidFill>
                  <a:schemeClr val="lt1"/>
                </a:solidFill>
                <a:latin typeface="Georgia"/>
                <a:ea typeface="Georgia"/>
                <a:cs typeface="Georgia"/>
                <a:sym typeface="Georgia"/>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a:endParaRPr/>
          </a:p>
        </p:txBody>
      </p:sp>
      <p:sp>
        <p:nvSpPr>
          <p:cNvPr id="1334" name="Google Shape;1334;p140"/>
          <p:cNvSpPr txBox="1">
            <a:spLocks noGrp="1"/>
          </p:cNvSpPr>
          <p:nvPr>
            <p:ph type="subTitle" idx="1"/>
          </p:nvPr>
        </p:nvSpPr>
        <p:spPr>
          <a:xfrm>
            <a:off x="332185" y="2546033"/>
            <a:ext cx="4105200" cy="445800"/>
          </a:xfrm>
          <a:prstGeom prst="rect">
            <a:avLst/>
          </a:prstGeom>
          <a:noFill/>
          <a:ln>
            <a:noFill/>
          </a:ln>
        </p:spPr>
        <p:txBody>
          <a:bodyPr spcFirstLastPara="1" wrap="square" lIns="0" tIns="0" rIns="0" bIns="0" anchor="t" anchorCtr="0">
            <a:noAutofit/>
          </a:bodyPr>
          <a:lstStyle>
            <a:lvl1pPr marR="0" lvl="0" algn="l" rtl="0">
              <a:lnSpc>
                <a:spcPct val="100000"/>
              </a:lnSpc>
              <a:spcBef>
                <a:spcPts val="0"/>
              </a:spcBef>
              <a:spcAft>
                <a:spcPts val="0"/>
              </a:spcAft>
              <a:buClr>
                <a:schemeClr val="lt1"/>
              </a:buClr>
              <a:buSzPts val="1200"/>
              <a:buFont typeface="Arial"/>
              <a:buNone/>
              <a:defRPr sz="1200" b="0"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chemeClr val="lt1"/>
              </a:buClr>
              <a:buSzPts val="1200"/>
              <a:buFont typeface="Arial"/>
              <a:buNone/>
              <a:defRPr sz="1200" b="0" i="0" u="none" strike="noStrike" cap="none">
                <a:solidFill>
                  <a:schemeClr val="lt1"/>
                </a:solidFill>
                <a:latin typeface="Arial"/>
                <a:ea typeface="Arial"/>
                <a:cs typeface="Arial"/>
                <a:sym typeface="Arial"/>
              </a:defRPr>
            </a:lvl2pPr>
            <a:lvl3pPr marR="0" lvl="2" algn="l" rtl="0">
              <a:lnSpc>
                <a:spcPct val="100000"/>
              </a:lnSpc>
              <a:spcBef>
                <a:spcPts val="0"/>
              </a:spcBef>
              <a:spcAft>
                <a:spcPts val="0"/>
              </a:spcAft>
              <a:buClr>
                <a:schemeClr val="lt1"/>
              </a:buClr>
              <a:buSzPts val="1200"/>
              <a:buFont typeface="Arial"/>
              <a:buNone/>
              <a:defRPr sz="1200" b="0" i="0" u="none" strike="noStrike" cap="none">
                <a:solidFill>
                  <a:schemeClr val="lt1"/>
                </a:solidFill>
                <a:latin typeface="Arial"/>
                <a:ea typeface="Arial"/>
                <a:cs typeface="Arial"/>
                <a:sym typeface="Arial"/>
              </a:defRPr>
            </a:lvl3pPr>
            <a:lvl4pPr marR="0" lvl="3" algn="l" rtl="0">
              <a:lnSpc>
                <a:spcPct val="100000"/>
              </a:lnSpc>
              <a:spcBef>
                <a:spcPts val="0"/>
              </a:spcBef>
              <a:spcAft>
                <a:spcPts val="0"/>
              </a:spcAft>
              <a:buClr>
                <a:schemeClr val="lt1"/>
              </a:buClr>
              <a:buSzPts val="1200"/>
              <a:buFont typeface="Arial"/>
              <a:buNone/>
              <a:defRPr sz="1200" b="0" i="0" u="none" strike="noStrike" cap="none">
                <a:solidFill>
                  <a:schemeClr val="lt1"/>
                </a:solidFill>
                <a:latin typeface="Arial"/>
                <a:ea typeface="Arial"/>
                <a:cs typeface="Arial"/>
                <a:sym typeface="Arial"/>
              </a:defRPr>
            </a:lvl4pPr>
            <a:lvl5pPr marR="0" lvl="4" algn="l" rtl="0">
              <a:lnSpc>
                <a:spcPct val="100000"/>
              </a:lnSpc>
              <a:spcBef>
                <a:spcPts val="0"/>
              </a:spcBef>
              <a:spcAft>
                <a:spcPts val="0"/>
              </a:spcAft>
              <a:buClr>
                <a:schemeClr val="lt1"/>
              </a:buClr>
              <a:buSzPts val="1200"/>
              <a:buFont typeface="Arial"/>
              <a:buNone/>
              <a:defRPr sz="1200" b="0" i="0" u="none" strike="noStrike" cap="none">
                <a:solidFill>
                  <a:schemeClr val="lt1"/>
                </a:solidFill>
                <a:latin typeface="Arial"/>
                <a:ea typeface="Arial"/>
                <a:cs typeface="Arial"/>
                <a:sym typeface="Arial"/>
              </a:defRPr>
            </a:lvl5pPr>
            <a:lvl6pPr marR="0" lvl="5" algn="l" rtl="0">
              <a:lnSpc>
                <a:spcPct val="100000"/>
              </a:lnSpc>
              <a:spcBef>
                <a:spcPts val="0"/>
              </a:spcBef>
              <a:spcAft>
                <a:spcPts val="0"/>
              </a:spcAft>
              <a:buClr>
                <a:schemeClr val="lt1"/>
              </a:buClr>
              <a:buSzPts val="1200"/>
              <a:buFont typeface="Arial"/>
              <a:buNone/>
              <a:defRPr sz="1200" b="0" i="0" u="none" strike="noStrike" cap="none">
                <a:solidFill>
                  <a:schemeClr val="lt1"/>
                </a:solidFill>
                <a:latin typeface="Arial"/>
                <a:ea typeface="Arial"/>
                <a:cs typeface="Arial"/>
                <a:sym typeface="Arial"/>
              </a:defRPr>
            </a:lvl6pPr>
            <a:lvl7pPr marR="0" lvl="6" algn="l" rtl="0">
              <a:lnSpc>
                <a:spcPct val="100000"/>
              </a:lnSpc>
              <a:spcBef>
                <a:spcPts val="0"/>
              </a:spcBef>
              <a:spcAft>
                <a:spcPts val="0"/>
              </a:spcAft>
              <a:buClr>
                <a:schemeClr val="lt1"/>
              </a:buClr>
              <a:buSzPts val="1200"/>
              <a:buFont typeface="Arial"/>
              <a:buNone/>
              <a:defRPr sz="1200" b="0" i="0" u="none" strike="noStrike" cap="none">
                <a:solidFill>
                  <a:schemeClr val="lt1"/>
                </a:solidFill>
                <a:latin typeface="Arial"/>
                <a:ea typeface="Arial"/>
                <a:cs typeface="Arial"/>
                <a:sym typeface="Arial"/>
              </a:defRPr>
            </a:lvl7pPr>
            <a:lvl8pPr marR="0" lvl="7" algn="l" rtl="0">
              <a:lnSpc>
                <a:spcPct val="100000"/>
              </a:lnSpc>
              <a:spcBef>
                <a:spcPts val="0"/>
              </a:spcBef>
              <a:spcAft>
                <a:spcPts val="0"/>
              </a:spcAft>
              <a:buClr>
                <a:schemeClr val="lt1"/>
              </a:buClr>
              <a:buSzPts val="1200"/>
              <a:buFont typeface="Arial"/>
              <a:buNone/>
              <a:defRPr sz="1200" b="0" i="0" u="none" strike="noStrike" cap="none">
                <a:solidFill>
                  <a:schemeClr val="lt1"/>
                </a:solidFill>
                <a:latin typeface="Arial"/>
                <a:ea typeface="Arial"/>
                <a:cs typeface="Arial"/>
                <a:sym typeface="Arial"/>
              </a:defRPr>
            </a:lvl8pPr>
            <a:lvl9pPr marR="0" lvl="8" algn="l" rtl="0">
              <a:lnSpc>
                <a:spcPct val="100000"/>
              </a:lnSpc>
              <a:spcBef>
                <a:spcPts val="0"/>
              </a:spcBef>
              <a:spcAft>
                <a:spcPts val="0"/>
              </a:spcAft>
              <a:buClr>
                <a:schemeClr val="lt1"/>
              </a:buClr>
              <a:buSzPts val="1200"/>
              <a:buFont typeface="Arial"/>
              <a:buNone/>
              <a:defRPr sz="1200" b="0" i="0" u="none" strike="noStrike" cap="none">
                <a:solidFill>
                  <a:schemeClr val="lt1"/>
                </a:solidFill>
                <a:latin typeface="Arial"/>
                <a:ea typeface="Arial"/>
                <a:cs typeface="Arial"/>
                <a:sym typeface="Arial"/>
              </a:defRPr>
            </a:lvl9pPr>
          </a:lstStyle>
          <a:p>
            <a:endParaRPr/>
          </a:p>
        </p:txBody>
      </p:sp>
    </p:spTree>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showMasterSp="0" matchingName="Title Slide Lines 3 Grey">
  <p:cSld name="Title Slide Lines 3 Grey">
    <p:bg>
      <p:bgPr>
        <a:solidFill>
          <a:srgbClr val="464646"/>
        </a:solidFill>
        <a:effectLst/>
      </p:bgPr>
    </p:bg>
    <p:spTree>
      <p:nvGrpSpPr>
        <p:cNvPr id="1" name="Shape 1335"/>
        <p:cNvGrpSpPr/>
        <p:nvPr/>
      </p:nvGrpSpPr>
      <p:grpSpPr>
        <a:xfrm>
          <a:off x="0" y="0"/>
          <a:ext cx="0" cy="0"/>
          <a:chOff x="0" y="0"/>
          <a:chExt cx="0" cy="0"/>
        </a:xfrm>
      </p:grpSpPr>
      <p:sp>
        <p:nvSpPr>
          <p:cNvPr id="1336" name="Google Shape;1336;p141"/>
          <p:cNvSpPr/>
          <p:nvPr/>
        </p:nvSpPr>
        <p:spPr>
          <a:xfrm>
            <a:off x="7086600" y="0"/>
            <a:ext cx="2057400" cy="5143500"/>
          </a:xfrm>
          <a:prstGeom prst="rect">
            <a:avLst/>
          </a:prstGeom>
          <a:solidFill>
            <a:srgbClr val="DEDEDE"/>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None/>
            </a:pPr>
            <a:endParaRPr sz="1200">
              <a:solidFill>
                <a:schemeClr val="lt1"/>
              </a:solidFill>
              <a:latin typeface="Arial"/>
              <a:ea typeface="Arial"/>
              <a:cs typeface="Arial"/>
              <a:sym typeface="Arial"/>
            </a:endParaRPr>
          </a:p>
        </p:txBody>
      </p:sp>
      <p:grpSp>
        <p:nvGrpSpPr>
          <p:cNvPr id="1337" name="Google Shape;1337;p141"/>
          <p:cNvGrpSpPr/>
          <p:nvPr/>
        </p:nvGrpSpPr>
        <p:grpSpPr>
          <a:xfrm>
            <a:off x="0" y="0"/>
            <a:ext cx="9144000" cy="5143500"/>
            <a:chOff x="0" y="0"/>
            <a:chExt cx="12192000" cy="6858000"/>
          </a:xfrm>
        </p:grpSpPr>
        <p:sp>
          <p:nvSpPr>
            <p:cNvPr id="1338" name="Google Shape;1338;p141"/>
            <p:cNvSpPr/>
            <p:nvPr/>
          </p:nvSpPr>
          <p:spPr>
            <a:xfrm>
              <a:off x="0" y="0"/>
              <a:ext cx="12192000" cy="6858000"/>
            </a:xfrm>
            <a:custGeom>
              <a:avLst/>
              <a:gdLst/>
              <a:ahLst/>
              <a:cxnLst/>
              <a:rect l="l" t="t" r="r" b="b"/>
              <a:pathLst>
                <a:path w="12192000" h="6858000" extrusionOk="0">
                  <a:moveTo>
                    <a:pt x="9144000" y="0"/>
                  </a:moveTo>
                  <a:lnTo>
                    <a:pt x="9450000" y="0"/>
                  </a:lnTo>
                  <a:lnTo>
                    <a:pt x="9450000" y="1022986"/>
                  </a:lnTo>
                  <a:lnTo>
                    <a:pt x="12192000" y="1022986"/>
                  </a:lnTo>
                  <a:lnTo>
                    <a:pt x="12192000" y="1328986"/>
                  </a:lnTo>
                  <a:lnTo>
                    <a:pt x="9450000" y="1328986"/>
                  </a:lnTo>
                  <a:lnTo>
                    <a:pt x="9450000" y="4394836"/>
                  </a:lnTo>
                  <a:lnTo>
                    <a:pt x="12192000" y="4394836"/>
                  </a:lnTo>
                  <a:lnTo>
                    <a:pt x="12192000" y="4700836"/>
                  </a:lnTo>
                  <a:lnTo>
                    <a:pt x="9450000" y="4700836"/>
                  </a:lnTo>
                  <a:lnTo>
                    <a:pt x="9450000" y="6858000"/>
                  </a:lnTo>
                  <a:lnTo>
                    <a:pt x="9144000" y="6858000"/>
                  </a:lnTo>
                  <a:lnTo>
                    <a:pt x="9144000" y="4700836"/>
                  </a:lnTo>
                  <a:lnTo>
                    <a:pt x="0" y="4700836"/>
                  </a:lnTo>
                  <a:lnTo>
                    <a:pt x="0" y="4394836"/>
                  </a:lnTo>
                  <a:lnTo>
                    <a:pt x="9144000" y="4394836"/>
                  </a:lnTo>
                  <a:close/>
                </a:path>
              </a:pathLst>
            </a:custGeom>
            <a:solidFill>
              <a:srgbClr val="FFFFFF"/>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pic>
          <p:nvPicPr>
            <p:cNvPr id="1339" name="Google Shape;1339;p141"/>
            <p:cNvPicPr preferRelativeResize="0"/>
            <p:nvPr/>
          </p:nvPicPr>
          <p:blipFill rotWithShape="1">
            <a:blip r:embed="rId2">
              <a:alphaModFix/>
            </a:blip>
            <a:srcRect/>
            <a:stretch/>
          </p:blipFill>
          <p:spPr>
            <a:xfrm>
              <a:off x="185139" y="5330952"/>
              <a:ext cx="1636775" cy="1351183"/>
            </a:xfrm>
            <a:prstGeom prst="rect">
              <a:avLst/>
            </a:prstGeom>
            <a:noFill/>
            <a:ln>
              <a:noFill/>
            </a:ln>
          </p:spPr>
        </p:pic>
      </p:grpSp>
      <p:sp>
        <p:nvSpPr>
          <p:cNvPr id="1340" name="Google Shape;1340;p141"/>
          <p:cNvSpPr txBox="1">
            <a:spLocks noGrp="1"/>
          </p:cNvSpPr>
          <p:nvPr>
            <p:ph type="ctrTitle"/>
          </p:nvPr>
        </p:nvSpPr>
        <p:spPr>
          <a:xfrm>
            <a:off x="332184" y="321469"/>
            <a:ext cx="5563800" cy="2078700"/>
          </a:xfrm>
          <a:prstGeom prst="rect">
            <a:avLst/>
          </a:prstGeom>
          <a:noFill/>
          <a:ln>
            <a:noFill/>
          </a:ln>
        </p:spPr>
        <p:txBody>
          <a:bodyPr spcFirstLastPara="1" wrap="square" lIns="0" tIns="0" rIns="0" bIns="0" anchor="b" anchorCtr="0">
            <a:noAutofit/>
          </a:bodyPr>
          <a:lstStyle>
            <a:lvl1pPr marR="0" lvl="0" algn="l" rtl="0">
              <a:lnSpc>
                <a:spcPct val="85000"/>
              </a:lnSpc>
              <a:spcBef>
                <a:spcPts val="0"/>
              </a:spcBef>
              <a:spcAft>
                <a:spcPts val="0"/>
              </a:spcAft>
              <a:buClr>
                <a:schemeClr val="lt1"/>
              </a:buClr>
              <a:buSzPts val="4500"/>
              <a:buFont typeface="Georgia"/>
              <a:buNone/>
              <a:defRPr sz="4500" b="0" i="0" u="none" strike="noStrike" cap="none">
                <a:solidFill>
                  <a:schemeClr val="lt1"/>
                </a:solidFill>
                <a:latin typeface="Georgia"/>
                <a:ea typeface="Georgia"/>
                <a:cs typeface="Georgia"/>
                <a:sym typeface="Georgia"/>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a:endParaRPr/>
          </a:p>
        </p:txBody>
      </p:sp>
      <p:sp>
        <p:nvSpPr>
          <p:cNvPr id="1341" name="Google Shape;1341;p141"/>
          <p:cNvSpPr txBox="1">
            <a:spLocks noGrp="1"/>
          </p:cNvSpPr>
          <p:nvPr>
            <p:ph type="subTitle" idx="1"/>
          </p:nvPr>
        </p:nvSpPr>
        <p:spPr>
          <a:xfrm>
            <a:off x="332185" y="2546033"/>
            <a:ext cx="4105200" cy="445800"/>
          </a:xfrm>
          <a:prstGeom prst="rect">
            <a:avLst/>
          </a:prstGeom>
          <a:noFill/>
          <a:ln>
            <a:noFill/>
          </a:ln>
        </p:spPr>
        <p:txBody>
          <a:bodyPr spcFirstLastPara="1" wrap="square" lIns="0" tIns="0" rIns="0" bIns="0" anchor="t" anchorCtr="0">
            <a:noAutofit/>
          </a:bodyPr>
          <a:lstStyle>
            <a:lvl1pPr marR="0" lvl="0" algn="l" rtl="0">
              <a:lnSpc>
                <a:spcPct val="100000"/>
              </a:lnSpc>
              <a:spcBef>
                <a:spcPts val="0"/>
              </a:spcBef>
              <a:spcAft>
                <a:spcPts val="0"/>
              </a:spcAft>
              <a:buClr>
                <a:schemeClr val="lt1"/>
              </a:buClr>
              <a:buSzPts val="1200"/>
              <a:buFont typeface="Arial"/>
              <a:buNone/>
              <a:defRPr sz="1200" b="0"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chemeClr val="lt1"/>
              </a:buClr>
              <a:buSzPts val="1200"/>
              <a:buFont typeface="Arial"/>
              <a:buNone/>
              <a:defRPr sz="1200" b="0" i="0" u="none" strike="noStrike" cap="none">
                <a:solidFill>
                  <a:schemeClr val="lt1"/>
                </a:solidFill>
                <a:latin typeface="Arial"/>
                <a:ea typeface="Arial"/>
                <a:cs typeface="Arial"/>
                <a:sym typeface="Arial"/>
              </a:defRPr>
            </a:lvl2pPr>
            <a:lvl3pPr marR="0" lvl="2" algn="l" rtl="0">
              <a:lnSpc>
                <a:spcPct val="100000"/>
              </a:lnSpc>
              <a:spcBef>
                <a:spcPts val="0"/>
              </a:spcBef>
              <a:spcAft>
                <a:spcPts val="0"/>
              </a:spcAft>
              <a:buClr>
                <a:schemeClr val="lt1"/>
              </a:buClr>
              <a:buSzPts val="1200"/>
              <a:buFont typeface="Arial"/>
              <a:buNone/>
              <a:defRPr sz="1200" b="0" i="0" u="none" strike="noStrike" cap="none">
                <a:solidFill>
                  <a:schemeClr val="lt1"/>
                </a:solidFill>
                <a:latin typeface="Arial"/>
                <a:ea typeface="Arial"/>
                <a:cs typeface="Arial"/>
                <a:sym typeface="Arial"/>
              </a:defRPr>
            </a:lvl3pPr>
            <a:lvl4pPr marR="0" lvl="3" algn="l" rtl="0">
              <a:lnSpc>
                <a:spcPct val="100000"/>
              </a:lnSpc>
              <a:spcBef>
                <a:spcPts val="0"/>
              </a:spcBef>
              <a:spcAft>
                <a:spcPts val="0"/>
              </a:spcAft>
              <a:buClr>
                <a:schemeClr val="lt1"/>
              </a:buClr>
              <a:buSzPts val="1200"/>
              <a:buFont typeface="Arial"/>
              <a:buNone/>
              <a:defRPr sz="1200" b="0" i="0" u="none" strike="noStrike" cap="none">
                <a:solidFill>
                  <a:schemeClr val="lt1"/>
                </a:solidFill>
                <a:latin typeface="Arial"/>
                <a:ea typeface="Arial"/>
                <a:cs typeface="Arial"/>
                <a:sym typeface="Arial"/>
              </a:defRPr>
            </a:lvl4pPr>
            <a:lvl5pPr marR="0" lvl="4" algn="l" rtl="0">
              <a:lnSpc>
                <a:spcPct val="100000"/>
              </a:lnSpc>
              <a:spcBef>
                <a:spcPts val="0"/>
              </a:spcBef>
              <a:spcAft>
                <a:spcPts val="0"/>
              </a:spcAft>
              <a:buClr>
                <a:schemeClr val="lt1"/>
              </a:buClr>
              <a:buSzPts val="1200"/>
              <a:buFont typeface="Arial"/>
              <a:buNone/>
              <a:defRPr sz="1200" b="0" i="0" u="none" strike="noStrike" cap="none">
                <a:solidFill>
                  <a:schemeClr val="lt1"/>
                </a:solidFill>
                <a:latin typeface="Arial"/>
                <a:ea typeface="Arial"/>
                <a:cs typeface="Arial"/>
                <a:sym typeface="Arial"/>
              </a:defRPr>
            </a:lvl5pPr>
            <a:lvl6pPr marR="0" lvl="5" algn="l" rtl="0">
              <a:lnSpc>
                <a:spcPct val="100000"/>
              </a:lnSpc>
              <a:spcBef>
                <a:spcPts val="0"/>
              </a:spcBef>
              <a:spcAft>
                <a:spcPts val="0"/>
              </a:spcAft>
              <a:buClr>
                <a:schemeClr val="lt1"/>
              </a:buClr>
              <a:buSzPts val="1200"/>
              <a:buFont typeface="Arial"/>
              <a:buNone/>
              <a:defRPr sz="1200" b="0" i="0" u="none" strike="noStrike" cap="none">
                <a:solidFill>
                  <a:schemeClr val="lt1"/>
                </a:solidFill>
                <a:latin typeface="Arial"/>
                <a:ea typeface="Arial"/>
                <a:cs typeface="Arial"/>
                <a:sym typeface="Arial"/>
              </a:defRPr>
            </a:lvl6pPr>
            <a:lvl7pPr marR="0" lvl="6" algn="l" rtl="0">
              <a:lnSpc>
                <a:spcPct val="100000"/>
              </a:lnSpc>
              <a:spcBef>
                <a:spcPts val="0"/>
              </a:spcBef>
              <a:spcAft>
                <a:spcPts val="0"/>
              </a:spcAft>
              <a:buClr>
                <a:schemeClr val="lt1"/>
              </a:buClr>
              <a:buSzPts val="1200"/>
              <a:buFont typeface="Arial"/>
              <a:buNone/>
              <a:defRPr sz="1200" b="0" i="0" u="none" strike="noStrike" cap="none">
                <a:solidFill>
                  <a:schemeClr val="lt1"/>
                </a:solidFill>
                <a:latin typeface="Arial"/>
                <a:ea typeface="Arial"/>
                <a:cs typeface="Arial"/>
                <a:sym typeface="Arial"/>
              </a:defRPr>
            </a:lvl7pPr>
            <a:lvl8pPr marR="0" lvl="7" algn="l" rtl="0">
              <a:lnSpc>
                <a:spcPct val="100000"/>
              </a:lnSpc>
              <a:spcBef>
                <a:spcPts val="0"/>
              </a:spcBef>
              <a:spcAft>
                <a:spcPts val="0"/>
              </a:spcAft>
              <a:buClr>
                <a:schemeClr val="lt1"/>
              </a:buClr>
              <a:buSzPts val="1200"/>
              <a:buFont typeface="Arial"/>
              <a:buNone/>
              <a:defRPr sz="1200" b="0" i="0" u="none" strike="noStrike" cap="none">
                <a:solidFill>
                  <a:schemeClr val="lt1"/>
                </a:solidFill>
                <a:latin typeface="Arial"/>
                <a:ea typeface="Arial"/>
                <a:cs typeface="Arial"/>
                <a:sym typeface="Arial"/>
              </a:defRPr>
            </a:lvl8pPr>
            <a:lvl9pPr marR="0" lvl="8" algn="l" rtl="0">
              <a:lnSpc>
                <a:spcPct val="100000"/>
              </a:lnSpc>
              <a:spcBef>
                <a:spcPts val="0"/>
              </a:spcBef>
              <a:spcAft>
                <a:spcPts val="0"/>
              </a:spcAft>
              <a:buClr>
                <a:schemeClr val="lt1"/>
              </a:buClr>
              <a:buSzPts val="1200"/>
              <a:buFont typeface="Arial"/>
              <a:buNone/>
              <a:defRPr sz="1200" b="0" i="0" u="none" strike="noStrike" cap="none">
                <a:solidFill>
                  <a:schemeClr val="lt1"/>
                </a:solidFill>
                <a:latin typeface="Arial"/>
                <a:ea typeface="Arial"/>
                <a:cs typeface="Arial"/>
                <a:sym typeface="Arial"/>
              </a:defRPr>
            </a:lvl9pPr>
          </a:lstStyle>
          <a:p>
            <a:endParaRPr/>
          </a:p>
        </p:txBody>
      </p:sp>
    </p:spTree>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matchingName="Title Slide Logo Shape Orange">
  <p:cSld name="Title Slide Logo Shape Orange">
    <p:spTree>
      <p:nvGrpSpPr>
        <p:cNvPr id="1" name="Shape 1342"/>
        <p:cNvGrpSpPr/>
        <p:nvPr/>
      </p:nvGrpSpPr>
      <p:grpSpPr>
        <a:xfrm>
          <a:off x="0" y="0"/>
          <a:ext cx="0" cy="0"/>
          <a:chOff x="0" y="0"/>
          <a:chExt cx="0" cy="0"/>
        </a:xfrm>
      </p:grpSpPr>
      <p:grpSp>
        <p:nvGrpSpPr>
          <p:cNvPr id="1343" name="Google Shape;1343;p142"/>
          <p:cNvGrpSpPr/>
          <p:nvPr/>
        </p:nvGrpSpPr>
        <p:grpSpPr>
          <a:xfrm>
            <a:off x="0" y="0"/>
            <a:ext cx="6685577" cy="5143501"/>
            <a:chOff x="0" y="0"/>
            <a:chExt cx="8914102" cy="6858001"/>
          </a:xfrm>
        </p:grpSpPr>
        <p:sp>
          <p:nvSpPr>
            <p:cNvPr id="1344" name="Google Shape;1344;p142"/>
            <p:cNvSpPr/>
            <p:nvPr/>
          </p:nvSpPr>
          <p:spPr>
            <a:xfrm>
              <a:off x="0" y="0"/>
              <a:ext cx="8914102" cy="6858001"/>
            </a:xfrm>
            <a:custGeom>
              <a:avLst/>
              <a:gdLst/>
              <a:ahLst/>
              <a:cxnLst/>
              <a:rect l="l" t="t" r="r" b="b"/>
              <a:pathLst>
                <a:path w="8914102" h="6858001" extrusionOk="0">
                  <a:moveTo>
                    <a:pt x="1260764" y="0"/>
                  </a:moveTo>
                  <a:lnTo>
                    <a:pt x="5169189" y="0"/>
                  </a:lnTo>
                  <a:lnTo>
                    <a:pt x="5169189" y="765175"/>
                  </a:lnTo>
                  <a:lnTo>
                    <a:pt x="5937540" y="765175"/>
                  </a:lnTo>
                  <a:lnTo>
                    <a:pt x="5937540" y="1957388"/>
                  </a:lnTo>
                  <a:lnTo>
                    <a:pt x="7920327" y="1957388"/>
                  </a:lnTo>
                  <a:lnTo>
                    <a:pt x="7920327" y="4899025"/>
                  </a:lnTo>
                  <a:lnTo>
                    <a:pt x="8914102" y="4899025"/>
                  </a:lnTo>
                  <a:lnTo>
                    <a:pt x="8914102" y="6858000"/>
                  </a:lnTo>
                  <a:lnTo>
                    <a:pt x="7920327" y="6858000"/>
                  </a:lnTo>
                  <a:lnTo>
                    <a:pt x="5937540" y="6858000"/>
                  </a:lnTo>
                  <a:lnTo>
                    <a:pt x="5169189" y="6858000"/>
                  </a:lnTo>
                  <a:lnTo>
                    <a:pt x="3705515" y="6858000"/>
                  </a:lnTo>
                  <a:lnTo>
                    <a:pt x="1260764" y="6858000"/>
                  </a:lnTo>
                  <a:lnTo>
                    <a:pt x="1260764" y="6858001"/>
                  </a:lnTo>
                  <a:lnTo>
                    <a:pt x="0" y="6858001"/>
                  </a:lnTo>
                  <a:lnTo>
                    <a:pt x="0" y="1"/>
                  </a:lnTo>
                  <a:lnTo>
                    <a:pt x="1260764" y="1"/>
                  </a:lnTo>
                  <a:close/>
                </a:path>
              </a:pathLst>
            </a:custGeom>
            <a:solidFill>
              <a:srgbClr val="D04A02"/>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pic>
          <p:nvPicPr>
            <p:cNvPr id="1345" name="Google Shape;1345;p142"/>
            <p:cNvPicPr preferRelativeResize="0"/>
            <p:nvPr/>
          </p:nvPicPr>
          <p:blipFill rotWithShape="1">
            <a:blip r:embed="rId2">
              <a:alphaModFix/>
            </a:blip>
            <a:srcRect/>
            <a:stretch/>
          </p:blipFill>
          <p:spPr>
            <a:xfrm>
              <a:off x="185139" y="5330952"/>
              <a:ext cx="1636775" cy="1351183"/>
            </a:xfrm>
            <a:prstGeom prst="rect">
              <a:avLst/>
            </a:prstGeom>
            <a:noFill/>
            <a:ln>
              <a:noFill/>
            </a:ln>
          </p:spPr>
        </p:pic>
      </p:grpSp>
      <p:sp>
        <p:nvSpPr>
          <p:cNvPr id="1346" name="Google Shape;1346;p142"/>
          <p:cNvSpPr txBox="1">
            <a:spLocks noGrp="1"/>
          </p:cNvSpPr>
          <p:nvPr>
            <p:ph type="ctrTitle"/>
          </p:nvPr>
        </p:nvSpPr>
        <p:spPr>
          <a:xfrm>
            <a:off x="332185" y="752707"/>
            <a:ext cx="3944100" cy="1819200"/>
          </a:xfrm>
          <a:prstGeom prst="rect">
            <a:avLst/>
          </a:prstGeom>
          <a:noFill/>
          <a:ln>
            <a:noFill/>
          </a:ln>
        </p:spPr>
        <p:txBody>
          <a:bodyPr spcFirstLastPara="1" wrap="square" lIns="0" tIns="0" rIns="0" bIns="0" anchor="b" anchorCtr="0">
            <a:noAutofit/>
          </a:bodyPr>
          <a:lstStyle>
            <a:lvl1pPr marR="0" lvl="0" algn="l" rtl="0">
              <a:lnSpc>
                <a:spcPct val="85000"/>
              </a:lnSpc>
              <a:spcBef>
                <a:spcPts val="0"/>
              </a:spcBef>
              <a:spcAft>
                <a:spcPts val="0"/>
              </a:spcAft>
              <a:buClr>
                <a:schemeClr val="lt1"/>
              </a:buClr>
              <a:buSzPts val="3800"/>
              <a:buFont typeface="Georgia"/>
              <a:buNone/>
              <a:defRPr sz="3800" b="0" i="0" u="none" strike="noStrike" cap="none">
                <a:solidFill>
                  <a:schemeClr val="lt1"/>
                </a:solidFill>
                <a:latin typeface="Georgia"/>
                <a:ea typeface="Georgia"/>
                <a:cs typeface="Georgia"/>
                <a:sym typeface="Georgia"/>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a:endParaRPr/>
          </a:p>
        </p:txBody>
      </p:sp>
      <p:sp>
        <p:nvSpPr>
          <p:cNvPr id="1347" name="Google Shape;1347;p142"/>
          <p:cNvSpPr txBox="1">
            <a:spLocks noGrp="1"/>
          </p:cNvSpPr>
          <p:nvPr>
            <p:ph type="subTitle" idx="1"/>
          </p:nvPr>
        </p:nvSpPr>
        <p:spPr>
          <a:xfrm>
            <a:off x="332186" y="2811780"/>
            <a:ext cx="3944100" cy="445800"/>
          </a:xfrm>
          <a:prstGeom prst="rect">
            <a:avLst/>
          </a:prstGeom>
          <a:noFill/>
          <a:ln>
            <a:noFill/>
          </a:ln>
        </p:spPr>
        <p:txBody>
          <a:bodyPr spcFirstLastPara="1" wrap="square" lIns="0" tIns="0" rIns="0" bIns="0" anchor="t" anchorCtr="0">
            <a:noAutofit/>
          </a:bodyPr>
          <a:lstStyle>
            <a:lvl1pPr marR="0" lvl="0" algn="l" rtl="0">
              <a:lnSpc>
                <a:spcPct val="100000"/>
              </a:lnSpc>
              <a:spcBef>
                <a:spcPts val="0"/>
              </a:spcBef>
              <a:spcAft>
                <a:spcPts val="0"/>
              </a:spcAft>
              <a:buClr>
                <a:schemeClr val="lt1"/>
              </a:buClr>
              <a:buSzPts val="1200"/>
              <a:buFont typeface="Arial"/>
              <a:buNone/>
              <a:defRPr sz="1200" b="0"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chemeClr val="lt1"/>
              </a:buClr>
              <a:buSzPts val="1200"/>
              <a:buFont typeface="Arial"/>
              <a:buNone/>
              <a:defRPr sz="1200" b="0" i="0" u="none" strike="noStrike" cap="none">
                <a:solidFill>
                  <a:schemeClr val="lt1"/>
                </a:solidFill>
                <a:latin typeface="Arial"/>
                <a:ea typeface="Arial"/>
                <a:cs typeface="Arial"/>
                <a:sym typeface="Arial"/>
              </a:defRPr>
            </a:lvl2pPr>
            <a:lvl3pPr marR="0" lvl="2" algn="l" rtl="0">
              <a:lnSpc>
                <a:spcPct val="100000"/>
              </a:lnSpc>
              <a:spcBef>
                <a:spcPts val="0"/>
              </a:spcBef>
              <a:spcAft>
                <a:spcPts val="0"/>
              </a:spcAft>
              <a:buClr>
                <a:schemeClr val="lt1"/>
              </a:buClr>
              <a:buSzPts val="1200"/>
              <a:buFont typeface="Arial"/>
              <a:buNone/>
              <a:defRPr sz="1200" b="0" i="0" u="none" strike="noStrike" cap="none">
                <a:solidFill>
                  <a:schemeClr val="lt1"/>
                </a:solidFill>
                <a:latin typeface="Arial"/>
                <a:ea typeface="Arial"/>
                <a:cs typeface="Arial"/>
                <a:sym typeface="Arial"/>
              </a:defRPr>
            </a:lvl3pPr>
            <a:lvl4pPr marR="0" lvl="3" algn="l" rtl="0">
              <a:lnSpc>
                <a:spcPct val="100000"/>
              </a:lnSpc>
              <a:spcBef>
                <a:spcPts val="0"/>
              </a:spcBef>
              <a:spcAft>
                <a:spcPts val="0"/>
              </a:spcAft>
              <a:buClr>
                <a:schemeClr val="lt1"/>
              </a:buClr>
              <a:buSzPts val="1200"/>
              <a:buFont typeface="Arial"/>
              <a:buNone/>
              <a:defRPr sz="1200" b="0" i="0" u="none" strike="noStrike" cap="none">
                <a:solidFill>
                  <a:schemeClr val="lt1"/>
                </a:solidFill>
                <a:latin typeface="Arial"/>
                <a:ea typeface="Arial"/>
                <a:cs typeface="Arial"/>
                <a:sym typeface="Arial"/>
              </a:defRPr>
            </a:lvl4pPr>
            <a:lvl5pPr marR="0" lvl="4" algn="l" rtl="0">
              <a:lnSpc>
                <a:spcPct val="100000"/>
              </a:lnSpc>
              <a:spcBef>
                <a:spcPts val="0"/>
              </a:spcBef>
              <a:spcAft>
                <a:spcPts val="0"/>
              </a:spcAft>
              <a:buClr>
                <a:schemeClr val="lt1"/>
              </a:buClr>
              <a:buSzPts val="1200"/>
              <a:buFont typeface="Arial"/>
              <a:buNone/>
              <a:defRPr sz="1200" b="0" i="0" u="none" strike="noStrike" cap="none">
                <a:solidFill>
                  <a:schemeClr val="lt1"/>
                </a:solidFill>
                <a:latin typeface="Arial"/>
                <a:ea typeface="Arial"/>
                <a:cs typeface="Arial"/>
                <a:sym typeface="Arial"/>
              </a:defRPr>
            </a:lvl5pPr>
            <a:lvl6pPr marR="0" lvl="5" algn="l" rtl="0">
              <a:lnSpc>
                <a:spcPct val="100000"/>
              </a:lnSpc>
              <a:spcBef>
                <a:spcPts val="0"/>
              </a:spcBef>
              <a:spcAft>
                <a:spcPts val="0"/>
              </a:spcAft>
              <a:buClr>
                <a:schemeClr val="lt1"/>
              </a:buClr>
              <a:buSzPts val="1200"/>
              <a:buFont typeface="Arial"/>
              <a:buNone/>
              <a:defRPr sz="1200" b="0" i="0" u="none" strike="noStrike" cap="none">
                <a:solidFill>
                  <a:schemeClr val="lt1"/>
                </a:solidFill>
                <a:latin typeface="Arial"/>
                <a:ea typeface="Arial"/>
                <a:cs typeface="Arial"/>
                <a:sym typeface="Arial"/>
              </a:defRPr>
            </a:lvl6pPr>
            <a:lvl7pPr marR="0" lvl="6" algn="l" rtl="0">
              <a:lnSpc>
                <a:spcPct val="100000"/>
              </a:lnSpc>
              <a:spcBef>
                <a:spcPts val="0"/>
              </a:spcBef>
              <a:spcAft>
                <a:spcPts val="0"/>
              </a:spcAft>
              <a:buClr>
                <a:schemeClr val="lt1"/>
              </a:buClr>
              <a:buSzPts val="1200"/>
              <a:buFont typeface="Arial"/>
              <a:buNone/>
              <a:defRPr sz="1200" b="0" i="0" u="none" strike="noStrike" cap="none">
                <a:solidFill>
                  <a:schemeClr val="lt1"/>
                </a:solidFill>
                <a:latin typeface="Arial"/>
                <a:ea typeface="Arial"/>
                <a:cs typeface="Arial"/>
                <a:sym typeface="Arial"/>
              </a:defRPr>
            </a:lvl7pPr>
            <a:lvl8pPr marR="0" lvl="7" algn="l" rtl="0">
              <a:lnSpc>
                <a:spcPct val="100000"/>
              </a:lnSpc>
              <a:spcBef>
                <a:spcPts val="0"/>
              </a:spcBef>
              <a:spcAft>
                <a:spcPts val="0"/>
              </a:spcAft>
              <a:buClr>
                <a:schemeClr val="lt1"/>
              </a:buClr>
              <a:buSzPts val="1200"/>
              <a:buFont typeface="Arial"/>
              <a:buNone/>
              <a:defRPr sz="1200" b="0" i="0" u="none" strike="noStrike" cap="none">
                <a:solidFill>
                  <a:schemeClr val="lt1"/>
                </a:solidFill>
                <a:latin typeface="Arial"/>
                <a:ea typeface="Arial"/>
                <a:cs typeface="Arial"/>
                <a:sym typeface="Arial"/>
              </a:defRPr>
            </a:lvl8pPr>
            <a:lvl9pPr marR="0" lvl="8" algn="l" rtl="0">
              <a:lnSpc>
                <a:spcPct val="100000"/>
              </a:lnSpc>
              <a:spcBef>
                <a:spcPts val="0"/>
              </a:spcBef>
              <a:spcAft>
                <a:spcPts val="0"/>
              </a:spcAft>
              <a:buClr>
                <a:schemeClr val="lt1"/>
              </a:buClr>
              <a:buSzPts val="1200"/>
              <a:buFont typeface="Arial"/>
              <a:buNone/>
              <a:defRPr sz="1200" b="0" i="0" u="none" strike="noStrike" cap="none">
                <a:solidFill>
                  <a:schemeClr val="lt1"/>
                </a:solidFill>
                <a:latin typeface="Arial"/>
                <a:ea typeface="Arial"/>
                <a:cs typeface="Arial"/>
                <a:sym typeface="Arial"/>
              </a:defRPr>
            </a:lvl9pPr>
          </a:lstStyle>
          <a:p>
            <a:endParaRPr/>
          </a:p>
        </p:txBody>
      </p:sp>
    </p:spTree>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showMasterSp="0" matchingName="Title Slide Logo Shape Red">
  <p:cSld name="Title Slide Logo Shape Red">
    <p:spTree>
      <p:nvGrpSpPr>
        <p:cNvPr id="1" name="Shape 1348"/>
        <p:cNvGrpSpPr/>
        <p:nvPr/>
      </p:nvGrpSpPr>
      <p:grpSpPr>
        <a:xfrm>
          <a:off x="0" y="0"/>
          <a:ext cx="0" cy="0"/>
          <a:chOff x="0" y="0"/>
          <a:chExt cx="0" cy="0"/>
        </a:xfrm>
      </p:grpSpPr>
      <p:grpSp>
        <p:nvGrpSpPr>
          <p:cNvPr id="1349" name="Google Shape;1349;p143"/>
          <p:cNvGrpSpPr/>
          <p:nvPr/>
        </p:nvGrpSpPr>
        <p:grpSpPr>
          <a:xfrm>
            <a:off x="0" y="0"/>
            <a:ext cx="6685577" cy="5143501"/>
            <a:chOff x="0" y="0"/>
            <a:chExt cx="8914102" cy="6858001"/>
          </a:xfrm>
        </p:grpSpPr>
        <p:sp>
          <p:nvSpPr>
            <p:cNvPr id="1350" name="Google Shape;1350;p143"/>
            <p:cNvSpPr/>
            <p:nvPr/>
          </p:nvSpPr>
          <p:spPr>
            <a:xfrm>
              <a:off x="0" y="0"/>
              <a:ext cx="8914102" cy="6858001"/>
            </a:xfrm>
            <a:custGeom>
              <a:avLst/>
              <a:gdLst/>
              <a:ahLst/>
              <a:cxnLst/>
              <a:rect l="l" t="t" r="r" b="b"/>
              <a:pathLst>
                <a:path w="8914102" h="6858001" extrusionOk="0">
                  <a:moveTo>
                    <a:pt x="1260764" y="0"/>
                  </a:moveTo>
                  <a:lnTo>
                    <a:pt x="5169189" y="0"/>
                  </a:lnTo>
                  <a:lnTo>
                    <a:pt x="5169189" y="765175"/>
                  </a:lnTo>
                  <a:lnTo>
                    <a:pt x="5937540" y="765175"/>
                  </a:lnTo>
                  <a:lnTo>
                    <a:pt x="5937540" y="1957388"/>
                  </a:lnTo>
                  <a:lnTo>
                    <a:pt x="7920327" y="1957388"/>
                  </a:lnTo>
                  <a:lnTo>
                    <a:pt x="7920327" y="4899025"/>
                  </a:lnTo>
                  <a:lnTo>
                    <a:pt x="8914102" y="4899025"/>
                  </a:lnTo>
                  <a:lnTo>
                    <a:pt x="8914102" y="6858000"/>
                  </a:lnTo>
                  <a:lnTo>
                    <a:pt x="7920327" y="6858000"/>
                  </a:lnTo>
                  <a:lnTo>
                    <a:pt x="5937540" y="6858000"/>
                  </a:lnTo>
                  <a:lnTo>
                    <a:pt x="5169189" y="6858000"/>
                  </a:lnTo>
                  <a:lnTo>
                    <a:pt x="3705515" y="6858000"/>
                  </a:lnTo>
                  <a:lnTo>
                    <a:pt x="1260764" y="6858000"/>
                  </a:lnTo>
                  <a:lnTo>
                    <a:pt x="1260764" y="6858001"/>
                  </a:lnTo>
                  <a:lnTo>
                    <a:pt x="0" y="6858001"/>
                  </a:lnTo>
                  <a:lnTo>
                    <a:pt x="0" y="1"/>
                  </a:lnTo>
                  <a:lnTo>
                    <a:pt x="1260764" y="1"/>
                  </a:lnTo>
                  <a:close/>
                </a:path>
              </a:pathLst>
            </a:custGeom>
            <a:solidFill>
              <a:srgbClr val="E0301E"/>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pic>
          <p:nvPicPr>
            <p:cNvPr id="1351" name="Google Shape;1351;p143"/>
            <p:cNvPicPr preferRelativeResize="0"/>
            <p:nvPr/>
          </p:nvPicPr>
          <p:blipFill rotWithShape="1">
            <a:blip r:embed="rId2">
              <a:alphaModFix/>
            </a:blip>
            <a:srcRect/>
            <a:stretch/>
          </p:blipFill>
          <p:spPr>
            <a:xfrm>
              <a:off x="185139" y="5330952"/>
              <a:ext cx="1636775" cy="1351183"/>
            </a:xfrm>
            <a:prstGeom prst="rect">
              <a:avLst/>
            </a:prstGeom>
            <a:noFill/>
            <a:ln>
              <a:noFill/>
            </a:ln>
          </p:spPr>
        </p:pic>
      </p:grpSp>
      <p:sp>
        <p:nvSpPr>
          <p:cNvPr id="1352" name="Google Shape;1352;p143"/>
          <p:cNvSpPr txBox="1">
            <a:spLocks noGrp="1"/>
          </p:cNvSpPr>
          <p:nvPr>
            <p:ph type="ctrTitle"/>
          </p:nvPr>
        </p:nvSpPr>
        <p:spPr>
          <a:xfrm>
            <a:off x="332185" y="752707"/>
            <a:ext cx="3944100" cy="1819200"/>
          </a:xfrm>
          <a:prstGeom prst="rect">
            <a:avLst/>
          </a:prstGeom>
          <a:noFill/>
          <a:ln>
            <a:noFill/>
          </a:ln>
        </p:spPr>
        <p:txBody>
          <a:bodyPr spcFirstLastPara="1" wrap="square" lIns="0" tIns="0" rIns="0" bIns="0" anchor="b" anchorCtr="0">
            <a:noAutofit/>
          </a:bodyPr>
          <a:lstStyle>
            <a:lvl1pPr marR="0" lvl="0" algn="l" rtl="0">
              <a:lnSpc>
                <a:spcPct val="85000"/>
              </a:lnSpc>
              <a:spcBef>
                <a:spcPts val="0"/>
              </a:spcBef>
              <a:spcAft>
                <a:spcPts val="0"/>
              </a:spcAft>
              <a:buClr>
                <a:schemeClr val="lt1"/>
              </a:buClr>
              <a:buSzPts val="3800"/>
              <a:buFont typeface="Georgia"/>
              <a:buNone/>
              <a:defRPr sz="3800" b="0" i="0" u="none" strike="noStrike" cap="none">
                <a:solidFill>
                  <a:schemeClr val="lt1"/>
                </a:solidFill>
                <a:latin typeface="Georgia"/>
                <a:ea typeface="Georgia"/>
                <a:cs typeface="Georgia"/>
                <a:sym typeface="Georgia"/>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a:endParaRPr/>
          </a:p>
        </p:txBody>
      </p:sp>
      <p:sp>
        <p:nvSpPr>
          <p:cNvPr id="1353" name="Google Shape;1353;p143"/>
          <p:cNvSpPr txBox="1">
            <a:spLocks noGrp="1"/>
          </p:cNvSpPr>
          <p:nvPr>
            <p:ph type="subTitle" idx="1"/>
          </p:nvPr>
        </p:nvSpPr>
        <p:spPr>
          <a:xfrm>
            <a:off x="332186" y="2811780"/>
            <a:ext cx="3944100" cy="445800"/>
          </a:xfrm>
          <a:prstGeom prst="rect">
            <a:avLst/>
          </a:prstGeom>
          <a:noFill/>
          <a:ln>
            <a:noFill/>
          </a:ln>
        </p:spPr>
        <p:txBody>
          <a:bodyPr spcFirstLastPara="1" wrap="square" lIns="0" tIns="0" rIns="0" bIns="0" anchor="t" anchorCtr="0">
            <a:noAutofit/>
          </a:bodyPr>
          <a:lstStyle>
            <a:lvl1pPr marR="0" lvl="0" algn="l" rtl="0">
              <a:lnSpc>
                <a:spcPct val="100000"/>
              </a:lnSpc>
              <a:spcBef>
                <a:spcPts val="0"/>
              </a:spcBef>
              <a:spcAft>
                <a:spcPts val="0"/>
              </a:spcAft>
              <a:buClr>
                <a:schemeClr val="lt1"/>
              </a:buClr>
              <a:buSzPts val="1200"/>
              <a:buFont typeface="Arial"/>
              <a:buNone/>
              <a:defRPr sz="1200" b="0"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chemeClr val="lt1"/>
              </a:buClr>
              <a:buSzPts val="1200"/>
              <a:buFont typeface="Arial"/>
              <a:buNone/>
              <a:defRPr sz="1200" b="0" i="0" u="none" strike="noStrike" cap="none">
                <a:solidFill>
                  <a:schemeClr val="lt1"/>
                </a:solidFill>
                <a:latin typeface="Arial"/>
                <a:ea typeface="Arial"/>
                <a:cs typeface="Arial"/>
                <a:sym typeface="Arial"/>
              </a:defRPr>
            </a:lvl2pPr>
            <a:lvl3pPr marR="0" lvl="2" algn="l" rtl="0">
              <a:lnSpc>
                <a:spcPct val="100000"/>
              </a:lnSpc>
              <a:spcBef>
                <a:spcPts val="0"/>
              </a:spcBef>
              <a:spcAft>
                <a:spcPts val="0"/>
              </a:spcAft>
              <a:buClr>
                <a:schemeClr val="lt1"/>
              </a:buClr>
              <a:buSzPts val="1200"/>
              <a:buFont typeface="Arial"/>
              <a:buNone/>
              <a:defRPr sz="1200" b="0" i="0" u="none" strike="noStrike" cap="none">
                <a:solidFill>
                  <a:schemeClr val="lt1"/>
                </a:solidFill>
                <a:latin typeface="Arial"/>
                <a:ea typeface="Arial"/>
                <a:cs typeface="Arial"/>
                <a:sym typeface="Arial"/>
              </a:defRPr>
            </a:lvl3pPr>
            <a:lvl4pPr marR="0" lvl="3" algn="l" rtl="0">
              <a:lnSpc>
                <a:spcPct val="100000"/>
              </a:lnSpc>
              <a:spcBef>
                <a:spcPts val="0"/>
              </a:spcBef>
              <a:spcAft>
                <a:spcPts val="0"/>
              </a:spcAft>
              <a:buClr>
                <a:schemeClr val="lt1"/>
              </a:buClr>
              <a:buSzPts val="1200"/>
              <a:buFont typeface="Arial"/>
              <a:buNone/>
              <a:defRPr sz="1200" b="0" i="0" u="none" strike="noStrike" cap="none">
                <a:solidFill>
                  <a:schemeClr val="lt1"/>
                </a:solidFill>
                <a:latin typeface="Arial"/>
                <a:ea typeface="Arial"/>
                <a:cs typeface="Arial"/>
                <a:sym typeface="Arial"/>
              </a:defRPr>
            </a:lvl4pPr>
            <a:lvl5pPr marR="0" lvl="4" algn="l" rtl="0">
              <a:lnSpc>
                <a:spcPct val="100000"/>
              </a:lnSpc>
              <a:spcBef>
                <a:spcPts val="0"/>
              </a:spcBef>
              <a:spcAft>
                <a:spcPts val="0"/>
              </a:spcAft>
              <a:buClr>
                <a:schemeClr val="lt1"/>
              </a:buClr>
              <a:buSzPts val="1200"/>
              <a:buFont typeface="Arial"/>
              <a:buNone/>
              <a:defRPr sz="1200" b="0" i="0" u="none" strike="noStrike" cap="none">
                <a:solidFill>
                  <a:schemeClr val="lt1"/>
                </a:solidFill>
                <a:latin typeface="Arial"/>
                <a:ea typeface="Arial"/>
                <a:cs typeface="Arial"/>
                <a:sym typeface="Arial"/>
              </a:defRPr>
            </a:lvl5pPr>
            <a:lvl6pPr marR="0" lvl="5" algn="l" rtl="0">
              <a:lnSpc>
                <a:spcPct val="100000"/>
              </a:lnSpc>
              <a:spcBef>
                <a:spcPts val="0"/>
              </a:spcBef>
              <a:spcAft>
                <a:spcPts val="0"/>
              </a:spcAft>
              <a:buClr>
                <a:schemeClr val="lt1"/>
              </a:buClr>
              <a:buSzPts val="1200"/>
              <a:buFont typeface="Arial"/>
              <a:buNone/>
              <a:defRPr sz="1200" b="0" i="0" u="none" strike="noStrike" cap="none">
                <a:solidFill>
                  <a:schemeClr val="lt1"/>
                </a:solidFill>
                <a:latin typeface="Arial"/>
                <a:ea typeface="Arial"/>
                <a:cs typeface="Arial"/>
                <a:sym typeface="Arial"/>
              </a:defRPr>
            </a:lvl6pPr>
            <a:lvl7pPr marR="0" lvl="6" algn="l" rtl="0">
              <a:lnSpc>
                <a:spcPct val="100000"/>
              </a:lnSpc>
              <a:spcBef>
                <a:spcPts val="0"/>
              </a:spcBef>
              <a:spcAft>
                <a:spcPts val="0"/>
              </a:spcAft>
              <a:buClr>
                <a:schemeClr val="lt1"/>
              </a:buClr>
              <a:buSzPts val="1200"/>
              <a:buFont typeface="Arial"/>
              <a:buNone/>
              <a:defRPr sz="1200" b="0" i="0" u="none" strike="noStrike" cap="none">
                <a:solidFill>
                  <a:schemeClr val="lt1"/>
                </a:solidFill>
                <a:latin typeface="Arial"/>
                <a:ea typeface="Arial"/>
                <a:cs typeface="Arial"/>
                <a:sym typeface="Arial"/>
              </a:defRPr>
            </a:lvl7pPr>
            <a:lvl8pPr marR="0" lvl="7" algn="l" rtl="0">
              <a:lnSpc>
                <a:spcPct val="100000"/>
              </a:lnSpc>
              <a:spcBef>
                <a:spcPts val="0"/>
              </a:spcBef>
              <a:spcAft>
                <a:spcPts val="0"/>
              </a:spcAft>
              <a:buClr>
                <a:schemeClr val="lt1"/>
              </a:buClr>
              <a:buSzPts val="1200"/>
              <a:buFont typeface="Arial"/>
              <a:buNone/>
              <a:defRPr sz="1200" b="0" i="0" u="none" strike="noStrike" cap="none">
                <a:solidFill>
                  <a:schemeClr val="lt1"/>
                </a:solidFill>
                <a:latin typeface="Arial"/>
                <a:ea typeface="Arial"/>
                <a:cs typeface="Arial"/>
                <a:sym typeface="Arial"/>
              </a:defRPr>
            </a:lvl8pPr>
            <a:lvl9pPr marR="0" lvl="8" algn="l" rtl="0">
              <a:lnSpc>
                <a:spcPct val="100000"/>
              </a:lnSpc>
              <a:spcBef>
                <a:spcPts val="0"/>
              </a:spcBef>
              <a:spcAft>
                <a:spcPts val="0"/>
              </a:spcAft>
              <a:buClr>
                <a:schemeClr val="lt1"/>
              </a:buClr>
              <a:buSzPts val="1200"/>
              <a:buFont typeface="Arial"/>
              <a:buNone/>
              <a:defRPr sz="1200" b="0" i="0" u="none" strike="noStrike" cap="none">
                <a:solidFill>
                  <a:schemeClr val="lt1"/>
                </a:solidFill>
                <a:latin typeface="Arial"/>
                <a:ea typeface="Arial"/>
                <a:cs typeface="Arial"/>
                <a:sym typeface="Arial"/>
              </a:defRPr>
            </a:lvl9pPr>
          </a:lstStyle>
          <a:p>
            <a:endParaRPr/>
          </a:p>
        </p:txBody>
      </p:sp>
    </p:spTree>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showMasterSp="0" matchingName="Title Slide Logo Shape Grey">
  <p:cSld name="Title Slide Logo Shape Grey">
    <p:spTree>
      <p:nvGrpSpPr>
        <p:cNvPr id="1" name="Shape 1354"/>
        <p:cNvGrpSpPr/>
        <p:nvPr/>
      </p:nvGrpSpPr>
      <p:grpSpPr>
        <a:xfrm>
          <a:off x="0" y="0"/>
          <a:ext cx="0" cy="0"/>
          <a:chOff x="0" y="0"/>
          <a:chExt cx="0" cy="0"/>
        </a:xfrm>
      </p:grpSpPr>
      <p:grpSp>
        <p:nvGrpSpPr>
          <p:cNvPr id="1355" name="Google Shape;1355;p144"/>
          <p:cNvGrpSpPr/>
          <p:nvPr/>
        </p:nvGrpSpPr>
        <p:grpSpPr>
          <a:xfrm>
            <a:off x="0" y="0"/>
            <a:ext cx="6685577" cy="5143501"/>
            <a:chOff x="0" y="0"/>
            <a:chExt cx="8914102" cy="6858001"/>
          </a:xfrm>
        </p:grpSpPr>
        <p:sp>
          <p:nvSpPr>
            <p:cNvPr id="1356" name="Google Shape;1356;p144"/>
            <p:cNvSpPr/>
            <p:nvPr/>
          </p:nvSpPr>
          <p:spPr>
            <a:xfrm>
              <a:off x="0" y="0"/>
              <a:ext cx="8914102" cy="6858001"/>
            </a:xfrm>
            <a:custGeom>
              <a:avLst/>
              <a:gdLst/>
              <a:ahLst/>
              <a:cxnLst/>
              <a:rect l="l" t="t" r="r" b="b"/>
              <a:pathLst>
                <a:path w="8914102" h="6858001" extrusionOk="0">
                  <a:moveTo>
                    <a:pt x="1260764" y="0"/>
                  </a:moveTo>
                  <a:lnTo>
                    <a:pt x="5169189" y="0"/>
                  </a:lnTo>
                  <a:lnTo>
                    <a:pt x="5169189" y="765175"/>
                  </a:lnTo>
                  <a:lnTo>
                    <a:pt x="5937540" y="765175"/>
                  </a:lnTo>
                  <a:lnTo>
                    <a:pt x="5937540" y="1957388"/>
                  </a:lnTo>
                  <a:lnTo>
                    <a:pt x="7920327" y="1957388"/>
                  </a:lnTo>
                  <a:lnTo>
                    <a:pt x="7920327" y="4899025"/>
                  </a:lnTo>
                  <a:lnTo>
                    <a:pt x="8914102" y="4899025"/>
                  </a:lnTo>
                  <a:lnTo>
                    <a:pt x="8914102" y="6858000"/>
                  </a:lnTo>
                  <a:lnTo>
                    <a:pt x="7920327" y="6858000"/>
                  </a:lnTo>
                  <a:lnTo>
                    <a:pt x="5937540" y="6858000"/>
                  </a:lnTo>
                  <a:lnTo>
                    <a:pt x="5169189" y="6858000"/>
                  </a:lnTo>
                  <a:lnTo>
                    <a:pt x="3705515" y="6858000"/>
                  </a:lnTo>
                  <a:lnTo>
                    <a:pt x="1260764" y="6858000"/>
                  </a:lnTo>
                  <a:lnTo>
                    <a:pt x="1260764" y="6858001"/>
                  </a:lnTo>
                  <a:lnTo>
                    <a:pt x="0" y="6858001"/>
                  </a:lnTo>
                  <a:lnTo>
                    <a:pt x="0" y="1"/>
                  </a:lnTo>
                  <a:lnTo>
                    <a:pt x="1260764" y="1"/>
                  </a:lnTo>
                  <a:close/>
                </a:path>
              </a:pathLst>
            </a:custGeom>
            <a:solidFill>
              <a:srgbClr val="464646"/>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pic>
          <p:nvPicPr>
            <p:cNvPr id="1357" name="Google Shape;1357;p144"/>
            <p:cNvPicPr preferRelativeResize="0"/>
            <p:nvPr/>
          </p:nvPicPr>
          <p:blipFill rotWithShape="1">
            <a:blip r:embed="rId2">
              <a:alphaModFix/>
            </a:blip>
            <a:srcRect/>
            <a:stretch/>
          </p:blipFill>
          <p:spPr>
            <a:xfrm>
              <a:off x="185139" y="5330952"/>
              <a:ext cx="1636775" cy="1351183"/>
            </a:xfrm>
            <a:prstGeom prst="rect">
              <a:avLst/>
            </a:prstGeom>
            <a:noFill/>
            <a:ln>
              <a:noFill/>
            </a:ln>
          </p:spPr>
        </p:pic>
      </p:grpSp>
      <p:sp>
        <p:nvSpPr>
          <p:cNvPr id="1358" name="Google Shape;1358;p144"/>
          <p:cNvSpPr txBox="1">
            <a:spLocks noGrp="1"/>
          </p:cNvSpPr>
          <p:nvPr>
            <p:ph type="ctrTitle"/>
          </p:nvPr>
        </p:nvSpPr>
        <p:spPr>
          <a:xfrm>
            <a:off x="332185" y="756889"/>
            <a:ext cx="3944100" cy="1814700"/>
          </a:xfrm>
          <a:prstGeom prst="rect">
            <a:avLst/>
          </a:prstGeom>
          <a:noFill/>
          <a:ln>
            <a:noFill/>
          </a:ln>
        </p:spPr>
        <p:txBody>
          <a:bodyPr spcFirstLastPara="1" wrap="square" lIns="0" tIns="0" rIns="0" bIns="0" anchor="b" anchorCtr="0">
            <a:noAutofit/>
          </a:bodyPr>
          <a:lstStyle>
            <a:lvl1pPr marR="0" lvl="0" algn="l" rtl="0">
              <a:lnSpc>
                <a:spcPct val="85000"/>
              </a:lnSpc>
              <a:spcBef>
                <a:spcPts val="0"/>
              </a:spcBef>
              <a:spcAft>
                <a:spcPts val="0"/>
              </a:spcAft>
              <a:buClr>
                <a:schemeClr val="lt1"/>
              </a:buClr>
              <a:buSzPts val="3800"/>
              <a:buFont typeface="Georgia"/>
              <a:buNone/>
              <a:defRPr sz="3800" b="0" i="0" u="none" strike="noStrike" cap="none">
                <a:solidFill>
                  <a:schemeClr val="lt1"/>
                </a:solidFill>
                <a:latin typeface="Georgia"/>
                <a:ea typeface="Georgia"/>
                <a:cs typeface="Georgia"/>
                <a:sym typeface="Georgia"/>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a:endParaRPr/>
          </a:p>
        </p:txBody>
      </p:sp>
      <p:sp>
        <p:nvSpPr>
          <p:cNvPr id="1359" name="Google Shape;1359;p144"/>
          <p:cNvSpPr txBox="1">
            <a:spLocks noGrp="1"/>
          </p:cNvSpPr>
          <p:nvPr>
            <p:ph type="subTitle" idx="1"/>
          </p:nvPr>
        </p:nvSpPr>
        <p:spPr>
          <a:xfrm>
            <a:off x="332186" y="2811780"/>
            <a:ext cx="3944100" cy="445800"/>
          </a:xfrm>
          <a:prstGeom prst="rect">
            <a:avLst/>
          </a:prstGeom>
          <a:noFill/>
          <a:ln>
            <a:noFill/>
          </a:ln>
        </p:spPr>
        <p:txBody>
          <a:bodyPr spcFirstLastPara="1" wrap="square" lIns="0" tIns="0" rIns="0" bIns="0" anchor="t" anchorCtr="0">
            <a:noAutofit/>
          </a:bodyPr>
          <a:lstStyle>
            <a:lvl1pPr marR="0" lvl="0" algn="l" rtl="0">
              <a:lnSpc>
                <a:spcPct val="100000"/>
              </a:lnSpc>
              <a:spcBef>
                <a:spcPts val="0"/>
              </a:spcBef>
              <a:spcAft>
                <a:spcPts val="0"/>
              </a:spcAft>
              <a:buClr>
                <a:schemeClr val="lt1"/>
              </a:buClr>
              <a:buSzPts val="1200"/>
              <a:buFont typeface="Arial"/>
              <a:buNone/>
              <a:defRPr sz="1200" b="0"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chemeClr val="lt1"/>
              </a:buClr>
              <a:buSzPts val="1200"/>
              <a:buFont typeface="Arial"/>
              <a:buNone/>
              <a:defRPr sz="1200" b="0" i="0" u="none" strike="noStrike" cap="none">
                <a:solidFill>
                  <a:schemeClr val="lt1"/>
                </a:solidFill>
                <a:latin typeface="Arial"/>
                <a:ea typeface="Arial"/>
                <a:cs typeface="Arial"/>
                <a:sym typeface="Arial"/>
              </a:defRPr>
            </a:lvl2pPr>
            <a:lvl3pPr marR="0" lvl="2" algn="l" rtl="0">
              <a:lnSpc>
                <a:spcPct val="100000"/>
              </a:lnSpc>
              <a:spcBef>
                <a:spcPts val="0"/>
              </a:spcBef>
              <a:spcAft>
                <a:spcPts val="0"/>
              </a:spcAft>
              <a:buClr>
                <a:schemeClr val="lt1"/>
              </a:buClr>
              <a:buSzPts val="1200"/>
              <a:buFont typeface="Arial"/>
              <a:buNone/>
              <a:defRPr sz="1200" b="0" i="0" u="none" strike="noStrike" cap="none">
                <a:solidFill>
                  <a:schemeClr val="lt1"/>
                </a:solidFill>
                <a:latin typeface="Arial"/>
                <a:ea typeface="Arial"/>
                <a:cs typeface="Arial"/>
                <a:sym typeface="Arial"/>
              </a:defRPr>
            </a:lvl3pPr>
            <a:lvl4pPr marR="0" lvl="3" algn="l" rtl="0">
              <a:lnSpc>
                <a:spcPct val="100000"/>
              </a:lnSpc>
              <a:spcBef>
                <a:spcPts val="0"/>
              </a:spcBef>
              <a:spcAft>
                <a:spcPts val="0"/>
              </a:spcAft>
              <a:buClr>
                <a:schemeClr val="lt1"/>
              </a:buClr>
              <a:buSzPts val="1200"/>
              <a:buFont typeface="Arial"/>
              <a:buNone/>
              <a:defRPr sz="1200" b="0" i="0" u="none" strike="noStrike" cap="none">
                <a:solidFill>
                  <a:schemeClr val="lt1"/>
                </a:solidFill>
                <a:latin typeface="Arial"/>
                <a:ea typeface="Arial"/>
                <a:cs typeface="Arial"/>
                <a:sym typeface="Arial"/>
              </a:defRPr>
            </a:lvl4pPr>
            <a:lvl5pPr marR="0" lvl="4" algn="l" rtl="0">
              <a:lnSpc>
                <a:spcPct val="100000"/>
              </a:lnSpc>
              <a:spcBef>
                <a:spcPts val="0"/>
              </a:spcBef>
              <a:spcAft>
                <a:spcPts val="0"/>
              </a:spcAft>
              <a:buClr>
                <a:schemeClr val="lt1"/>
              </a:buClr>
              <a:buSzPts val="1200"/>
              <a:buFont typeface="Arial"/>
              <a:buNone/>
              <a:defRPr sz="1200" b="0" i="0" u="none" strike="noStrike" cap="none">
                <a:solidFill>
                  <a:schemeClr val="lt1"/>
                </a:solidFill>
                <a:latin typeface="Arial"/>
                <a:ea typeface="Arial"/>
                <a:cs typeface="Arial"/>
                <a:sym typeface="Arial"/>
              </a:defRPr>
            </a:lvl5pPr>
            <a:lvl6pPr marR="0" lvl="5" algn="l" rtl="0">
              <a:lnSpc>
                <a:spcPct val="100000"/>
              </a:lnSpc>
              <a:spcBef>
                <a:spcPts val="0"/>
              </a:spcBef>
              <a:spcAft>
                <a:spcPts val="0"/>
              </a:spcAft>
              <a:buClr>
                <a:schemeClr val="lt1"/>
              </a:buClr>
              <a:buSzPts val="1200"/>
              <a:buFont typeface="Arial"/>
              <a:buNone/>
              <a:defRPr sz="1200" b="0" i="0" u="none" strike="noStrike" cap="none">
                <a:solidFill>
                  <a:schemeClr val="lt1"/>
                </a:solidFill>
                <a:latin typeface="Arial"/>
                <a:ea typeface="Arial"/>
                <a:cs typeface="Arial"/>
                <a:sym typeface="Arial"/>
              </a:defRPr>
            </a:lvl6pPr>
            <a:lvl7pPr marR="0" lvl="6" algn="l" rtl="0">
              <a:lnSpc>
                <a:spcPct val="100000"/>
              </a:lnSpc>
              <a:spcBef>
                <a:spcPts val="0"/>
              </a:spcBef>
              <a:spcAft>
                <a:spcPts val="0"/>
              </a:spcAft>
              <a:buClr>
                <a:schemeClr val="lt1"/>
              </a:buClr>
              <a:buSzPts val="1200"/>
              <a:buFont typeface="Arial"/>
              <a:buNone/>
              <a:defRPr sz="1200" b="0" i="0" u="none" strike="noStrike" cap="none">
                <a:solidFill>
                  <a:schemeClr val="lt1"/>
                </a:solidFill>
                <a:latin typeface="Arial"/>
                <a:ea typeface="Arial"/>
                <a:cs typeface="Arial"/>
                <a:sym typeface="Arial"/>
              </a:defRPr>
            </a:lvl7pPr>
            <a:lvl8pPr marR="0" lvl="7" algn="l" rtl="0">
              <a:lnSpc>
                <a:spcPct val="100000"/>
              </a:lnSpc>
              <a:spcBef>
                <a:spcPts val="0"/>
              </a:spcBef>
              <a:spcAft>
                <a:spcPts val="0"/>
              </a:spcAft>
              <a:buClr>
                <a:schemeClr val="lt1"/>
              </a:buClr>
              <a:buSzPts val="1200"/>
              <a:buFont typeface="Arial"/>
              <a:buNone/>
              <a:defRPr sz="1200" b="0" i="0" u="none" strike="noStrike" cap="none">
                <a:solidFill>
                  <a:schemeClr val="lt1"/>
                </a:solidFill>
                <a:latin typeface="Arial"/>
                <a:ea typeface="Arial"/>
                <a:cs typeface="Arial"/>
                <a:sym typeface="Arial"/>
              </a:defRPr>
            </a:lvl8pPr>
            <a:lvl9pPr marR="0" lvl="8" algn="l" rtl="0">
              <a:lnSpc>
                <a:spcPct val="100000"/>
              </a:lnSpc>
              <a:spcBef>
                <a:spcPts val="0"/>
              </a:spcBef>
              <a:spcAft>
                <a:spcPts val="0"/>
              </a:spcAft>
              <a:buClr>
                <a:schemeClr val="lt1"/>
              </a:buClr>
              <a:buSzPts val="1200"/>
              <a:buFont typeface="Arial"/>
              <a:buNone/>
              <a:defRPr sz="1200" b="0" i="0" u="none" strike="noStrike" cap="none">
                <a:solidFill>
                  <a:schemeClr val="lt1"/>
                </a:solidFill>
                <a:latin typeface="Arial"/>
                <a:ea typeface="Arial"/>
                <a:cs typeface="Arial"/>
                <a:sym typeface="Arial"/>
              </a:defRPr>
            </a:lvl9pPr>
          </a:lstStyle>
          <a:p>
            <a:endParaRPr/>
          </a:p>
        </p:txBody>
      </p:sp>
    </p:spTree>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showMasterSp="0" matchingName="Title Slide Split">
  <p:cSld name="Title Slide Split">
    <p:spTree>
      <p:nvGrpSpPr>
        <p:cNvPr id="1" name="Shape 1360"/>
        <p:cNvGrpSpPr/>
        <p:nvPr/>
      </p:nvGrpSpPr>
      <p:grpSpPr>
        <a:xfrm>
          <a:off x="0" y="0"/>
          <a:ext cx="0" cy="0"/>
          <a:chOff x="0" y="0"/>
          <a:chExt cx="0" cy="0"/>
        </a:xfrm>
      </p:grpSpPr>
      <p:sp>
        <p:nvSpPr>
          <p:cNvPr id="1361" name="Google Shape;1361;p145"/>
          <p:cNvSpPr/>
          <p:nvPr/>
        </p:nvSpPr>
        <p:spPr>
          <a:xfrm>
            <a:off x="4000500" y="0"/>
            <a:ext cx="5143500" cy="5143500"/>
          </a:xfrm>
          <a:prstGeom prst="rect">
            <a:avLst/>
          </a:prstGeom>
          <a:solidFill>
            <a:srgbClr val="DEDEDE"/>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None/>
            </a:pPr>
            <a:endParaRPr sz="1200">
              <a:solidFill>
                <a:schemeClr val="lt1"/>
              </a:solidFill>
              <a:latin typeface="Arial"/>
              <a:ea typeface="Arial"/>
              <a:cs typeface="Arial"/>
              <a:sym typeface="Arial"/>
            </a:endParaRPr>
          </a:p>
        </p:txBody>
      </p:sp>
      <p:sp>
        <p:nvSpPr>
          <p:cNvPr id="1362" name="Google Shape;1362;p145"/>
          <p:cNvSpPr txBox="1">
            <a:spLocks noGrp="1"/>
          </p:cNvSpPr>
          <p:nvPr>
            <p:ph type="ctrTitle"/>
          </p:nvPr>
        </p:nvSpPr>
        <p:spPr>
          <a:xfrm>
            <a:off x="332186" y="563166"/>
            <a:ext cx="3506400" cy="2008500"/>
          </a:xfrm>
          <a:prstGeom prst="rect">
            <a:avLst/>
          </a:prstGeom>
          <a:noFill/>
          <a:ln>
            <a:noFill/>
          </a:ln>
        </p:spPr>
        <p:txBody>
          <a:bodyPr spcFirstLastPara="1" wrap="square" lIns="0" tIns="0" rIns="0" bIns="0" anchor="b" anchorCtr="0">
            <a:noAutofit/>
          </a:bodyPr>
          <a:lstStyle>
            <a:lvl1pPr marR="0" lvl="0" algn="l" rtl="0">
              <a:lnSpc>
                <a:spcPct val="85000"/>
              </a:lnSpc>
              <a:spcBef>
                <a:spcPts val="0"/>
              </a:spcBef>
              <a:spcAft>
                <a:spcPts val="0"/>
              </a:spcAft>
              <a:buClr>
                <a:schemeClr val="dk1"/>
              </a:buClr>
              <a:buSzPts val="3300"/>
              <a:buFont typeface="Georgia"/>
              <a:buNone/>
              <a:defRPr sz="3300" b="0" i="0" u="none" strike="noStrike" cap="none">
                <a:solidFill>
                  <a:schemeClr val="dk1"/>
                </a:solidFill>
                <a:latin typeface="Georgia"/>
                <a:ea typeface="Georgia"/>
                <a:cs typeface="Georgia"/>
                <a:sym typeface="Georgia"/>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a:endParaRPr/>
          </a:p>
        </p:txBody>
      </p:sp>
      <p:sp>
        <p:nvSpPr>
          <p:cNvPr id="1363" name="Google Shape;1363;p145"/>
          <p:cNvSpPr txBox="1">
            <a:spLocks noGrp="1"/>
          </p:cNvSpPr>
          <p:nvPr>
            <p:ph type="subTitle" idx="1"/>
          </p:nvPr>
        </p:nvSpPr>
        <p:spPr>
          <a:xfrm>
            <a:off x="332185" y="2969514"/>
            <a:ext cx="3506400" cy="445800"/>
          </a:xfrm>
          <a:prstGeom prst="rect">
            <a:avLst/>
          </a:prstGeom>
          <a:noFill/>
          <a:ln>
            <a:noFill/>
          </a:ln>
        </p:spPr>
        <p:txBody>
          <a:bodyPr spcFirstLastPara="1" wrap="square" lIns="0" tIns="0" rIns="0" bIns="0" anchor="t" anchorCtr="0">
            <a:noAutofit/>
          </a:bodyPr>
          <a:lstStyle>
            <a:lvl1pPr marR="0" lvl="0" algn="l" rtl="0">
              <a:lnSpc>
                <a:spcPct val="100000"/>
              </a:lnSpc>
              <a:spcBef>
                <a:spcPts val="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9pPr>
          </a:lstStyle>
          <a:p>
            <a:endParaRPr/>
          </a:p>
        </p:txBody>
      </p:sp>
      <p:sp>
        <p:nvSpPr>
          <p:cNvPr id="1364" name="Google Shape;1364;p145"/>
          <p:cNvSpPr/>
          <p:nvPr/>
        </p:nvSpPr>
        <p:spPr>
          <a:xfrm>
            <a:off x="4000500" y="0"/>
            <a:ext cx="5143500" cy="51435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Arial"/>
              <a:ea typeface="Arial"/>
              <a:cs typeface="Arial"/>
              <a:sym typeface="Arial"/>
            </a:endParaRPr>
          </a:p>
        </p:txBody>
      </p:sp>
      <p:sp>
        <p:nvSpPr>
          <p:cNvPr id="1365" name="Google Shape;1365;p145"/>
          <p:cNvSpPr/>
          <p:nvPr/>
        </p:nvSpPr>
        <p:spPr>
          <a:xfrm>
            <a:off x="4000500" y="0"/>
            <a:ext cx="5143500" cy="51435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Arial"/>
              <a:ea typeface="Arial"/>
              <a:cs typeface="Arial"/>
              <a:sym typeface="Arial"/>
            </a:endParaRPr>
          </a:p>
        </p:txBody>
      </p:sp>
      <p:pic>
        <p:nvPicPr>
          <p:cNvPr id="1366" name="Google Shape;1366;p145"/>
          <p:cNvPicPr preferRelativeResize="0"/>
          <p:nvPr/>
        </p:nvPicPr>
        <p:blipFill rotWithShape="1">
          <a:blip r:embed="rId2">
            <a:alphaModFix/>
          </a:blip>
          <a:srcRect/>
          <a:stretch/>
        </p:blipFill>
        <p:spPr>
          <a:xfrm>
            <a:off x="138854" y="3998214"/>
            <a:ext cx="1227583" cy="1013388"/>
          </a:xfrm>
          <a:prstGeom prst="rect">
            <a:avLst/>
          </a:prstGeom>
          <a:noFill/>
          <a:ln>
            <a:noFill/>
          </a:ln>
        </p:spPr>
      </p:pic>
    </p:spTree>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matchingName="Agenda">
  <p:cSld name="Agenda">
    <p:spTree>
      <p:nvGrpSpPr>
        <p:cNvPr id="1" name="Shape 1367"/>
        <p:cNvGrpSpPr/>
        <p:nvPr/>
      </p:nvGrpSpPr>
      <p:grpSpPr>
        <a:xfrm>
          <a:off x="0" y="0"/>
          <a:ext cx="0" cy="0"/>
          <a:chOff x="0" y="0"/>
          <a:chExt cx="0" cy="0"/>
        </a:xfrm>
      </p:grpSpPr>
      <p:sp>
        <p:nvSpPr>
          <p:cNvPr id="1368" name="Google Shape;1368;p146"/>
          <p:cNvSpPr txBox="1">
            <a:spLocks noGrp="1"/>
          </p:cNvSpPr>
          <p:nvPr>
            <p:ph type="title"/>
          </p:nvPr>
        </p:nvSpPr>
        <p:spPr>
          <a:xfrm>
            <a:off x="332185" y="324000"/>
            <a:ext cx="8479500" cy="1040400"/>
          </a:xfrm>
          <a:prstGeom prst="rect">
            <a:avLst/>
          </a:prstGeom>
          <a:noFill/>
          <a:ln>
            <a:noFill/>
          </a:ln>
        </p:spPr>
        <p:txBody>
          <a:bodyPr spcFirstLastPara="1" wrap="square" lIns="0" tIns="0" rIns="0" bIns="0" anchor="t" anchorCtr="0">
            <a:noAutofit/>
          </a:bodyPr>
          <a:lstStyle>
            <a:lvl1pPr marR="0" lvl="0" algn="l" rtl="0">
              <a:lnSpc>
                <a:spcPct val="85000"/>
              </a:lnSpc>
              <a:spcBef>
                <a:spcPts val="0"/>
              </a:spcBef>
              <a:spcAft>
                <a:spcPts val="0"/>
              </a:spcAft>
              <a:buClr>
                <a:schemeClr val="dk1"/>
              </a:buClr>
              <a:buSzPts val="2400"/>
              <a:buFont typeface="Georgia"/>
              <a:buNone/>
              <a:defRPr sz="2400" b="0" i="0" u="none" strike="noStrike" cap="none">
                <a:solidFill>
                  <a:schemeClr val="dk1"/>
                </a:solidFill>
                <a:latin typeface="Georgia"/>
                <a:ea typeface="Georgia"/>
                <a:cs typeface="Georgia"/>
                <a:sym typeface="Georgia"/>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a:endParaRPr/>
          </a:p>
        </p:txBody>
      </p:sp>
      <p:sp>
        <p:nvSpPr>
          <p:cNvPr id="1369" name="Google Shape;1369;p146"/>
          <p:cNvSpPr txBox="1">
            <a:spLocks noGrp="1"/>
          </p:cNvSpPr>
          <p:nvPr>
            <p:ph type="sldNum" idx="12"/>
          </p:nvPr>
        </p:nvSpPr>
        <p:spPr>
          <a:xfrm>
            <a:off x="6163867" y="4869180"/>
            <a:ext cx="2648100" cy="102900"/>
          </a:xfrm>
          <a:prstGeom prst="rect">
            <a:avLst/>
          </a:prstGeom>
          <a:noFill/>
          <a:ln>
            <a:noFill/>
          </a:ln>
        </p:spPr>
        <p:txBody>
          <a:bodyPr spcFirstLastPara="1" wrap="square" lIns="0" tIns="0" rIns="0" bIns="0" anchor="b" anchorCtr="0">
            <a:noAutofit/>
          </a:bodyPr>
          <a:lstStyle>
            <a:lvl1pPr marL="0" marR="0" lvl="0" indent="0" algn="r" rtl="0">
              <a:spcBef>
                <a:spcPts val="0"/>
              </a:spcBef>
              <a:buNone/>
              <a:defRPr sz="600">
                <a:solidFill>
                  <a:schemeClr val="dk1"/>
                </a:solidFill>
                <a:latin typeface="Arial"/>
                <a:ea typeface="Arial"/>
                <a:cs typeface="Arial"/>
                <a:sym typeface="Arial"/>
              </a:defRPr>
            </a:lvl1pPr>
            <a:lvl2pPr marL="0" marR="0" lvl="1" indent="0" algn="r" rtl="0">
              <a:spcBef>
                <a:spcPts val="0"/>
              </a:spcBef>
              <a:buNone/>
              <a:defRPr sz="600">
                <a:solidFill>
                  <a:schemeClr val="dk1"/>
                </a:solidFill>
                <a:latin typeface="Arial"/>
                <a:ea typeface="Arial"/>
                <a:cs typeface="Arial"/>
                <a:sym typeface="Arial"/>
              </a:defRPr>
            </a:lvl2pPr>
            <a:lvl3pPr marL="0" marR="0" lvl="2" indent="0" algn="r" rtl="0">
              <a:spcBef>
                <a:spcPts val="0"/>
              </a:spcBef>
              <a:buNone/>
              <a:defRPr sz="600">
                <a:solidFill>
                  <a:schemeClr val="dk1"/>
                </a:solidFill>
                <a:latin typeface="Arial"/>
                <a:ea typeface="Arial"/>
                <a:cs typeface="Arial"/>
                <a:sym typeface="Arial"/>
              </a:defRPr>
            </a:lvl3pPr>
            <a:lvl4pPr marL="0" marR="0" lvl="3" indent="0" algn="r" rtl="0">
              <a:spcBef>
                <a:spcPts val="0"/>
              </a:spcBef>
              <a:buNone/>
              <a:defRPr sz="600">
                <a:solidFill>
                  <a:schemeClr val="dk1"/>
                </a:solidFill>
                <a:latin typeface="Arial"/>
                <a:ea typeface="Arial"/>
                <a:cs typeface="Arial"/>
                <a:sym typeface="Arial"/>
              </a:defRPr>
            </a:lvl4pPr>
            <a:lvl5pPr marL="0" marR="0" lvl="4" indent="0" algn="r" rtl="0">
              <a:spcBef>
                <a:spcPts val="0"/>
              </a:spcBef>
              <a:buNone/>
              <a:defRPr sz="600">
                <a:solidFill>
                  <a:schemeClr val="dk1"/>
                </a:solidFill>
                <a:latin typeface="Arial"/>
                <a:ea typeface="Arial"/>
                <a:cs typeface="Arial"/>
                <a:sym typeface="Arial"/>
              </a:defRPr>
            </a:lvl5pPr>
            <a:lvl6pPr marL="0" marR="0" lvl="5" indent="0" algn="r" rtl="0">
              <a:spcBef>
                <a:spcPts val="0"/>
              </a:spcBef>
              <a:buNone/>
              <a:defRPr sz="600">
                <a:solidFill>
                  <a:schemeClr val="dk1"/>
                </a:solidFill>
                <a:latin typeface="Arial"/>
                <a:ea typeface="Arial"/>
                <a:cs typeface="Arial"/>
                <a:sym typeface="Arial"/>
              </a:defRPr>
            </a:lvl6pPr>
            <a:lvl7pPr marL="0" marR="0" lvl="6" indent="0" algn="r" rtl="0">
              <a:spcBef>
                <a:spcPts val="0"/>
              </a:spcBef>
              <a:buNone/>
              <a:defRPr sz="600">
                <a:solidFill>
                  <a:schemeClr val="dk1"/>
                </a:solidFill>
                <a:latin typeface="Arial"/>
                <a:ea typeface="Arial"/>
                <a:cs typeface="Arial"/>
                <a:sym typeface="Arial"/>
              </a:defRPr>
            </a:lvl7pPr>
            <a:lvl8pPr marL="0" marR="0" lvl="7" indent="0" algn="r" rtl="0">
              <a:spcBef>
                <a:spcPts val="0"/>
              </a:spcBef>
              <a:buNone/>
              <a:defRPr sz="600">
                <a:solidFill>
                  <a:schemeClr val="dk1"/>
                </a:solidFill>
                <a:latin typeface="Arial"/>
                <a:ea typeface="Arial"/>
                <a:cs typeface="Arial"/>
                <a:sym typeface="Arial"/>
              </a:defRPr>
            </a:lvl8pPr>
            <a:lvl9pPr marL="0" marR="0" lvl="8" indent="0" algn="r" rtl="0">
              <a:spcBef>
                <a:spcPts val="0"/>
              </a:spcBef>
              <a:buNone/>
              <a:defRPr sz="60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matchingName="Title Slide White">
  <p:cSld name="Title Slide White">
    <p:bg>
      <p:bgPr>
        <a:solidFill>
          <a:schemeClr val="lt1"/>
        </a:solidFill>
        <a:effectLst/>
      </p:bgPr>
    </p:bg>
    <p:spTree>
      <p:nvGrpSpPr>
        <p:cNvPr id="1" name="Shape 78"/>
        <p:cNvGrpSpPr/>
        <p:nvPr/>
      </p:nvGrpSpPr>
      <p:grpSpPr>
        <a:xfrm>
          <a:off x="0" y="0"/>
          <a:ext cx="0" cy="0"/>
          <a:chOff x="0" y="0"/>
          <a:chExt cx="0" cy="0"/>
        </a:xfrm>
      </p:grpSpPr>
      <p:sp>
        <p:nvSpPr>
          <p:cNvPr id="79" name="Google Shape;79;p16"/>
          <p:cNvSpPr txBox="1">
            <a:spLocks noGrp="1"/>
          </p:cNvSpPr>
          <p:nvPr>
            <p:ph type="ctrTitle"/>
          </p:nvPr>
        </p:nvSpPr>
        <p:spPr>
          <a:xfrm>
            <a:off x="308215" y="2032598"/>
            <a:ext cx="4263900" cy="886500"/>
          </a:xfrm>
          <a:prstGeom prst="rect">
            <a:avLst/>
          </a:prstGeom>
          <a:noFill/>
          <a:ln>
            <a:noFill/>
          </a:ln>
        </p:spPr>
        <p:txBody>
          <a:bodyPr spcFirstLastPara="1" wrap="square" lIns="91425" tIns="91425" rIns="91425" bIns="91425" anchor="t" anchorCtr="0">
            <a:noAutofit/>
          </a:bodyPr>
          <a:lstStyle>
            <a:lvl1pPr marL="0" marR="0" lvl="0" indent="0" algn="l" rtl="0">
              <a:lnSpc>
                <a:spcPct val="90000"/>
              </a:lnSpc>
              <a:spcBef>
                <a:spcPts val="600"/>
              </a:spcBef>
              <a:spcAft>
                <a:spcPts val="0"/>
              </a:spcAft>
              <a:buClr>
                <a:schemeClr val="dk2"/>
              </a:buClr>
              <a:buSzPts val="1400"/>
              <a:buFont typeface="Georgia"/>
              <a:buNone/>
              <a:defRPr sz="3200" b="0" i="0" u="none" strike="noStrike" cap="none">
                <a:solidFill>
                  <a:schemeClr val="dk2"/>
                </a:solidFill>
                <a:latin typeface="Georgia"/>
                <a:ea typeface="Georgia"/>
                <a:cs typeface="Georgia"/>
                <a:sym typeface="Georgia"/>
              </a:defRPr>
            </a:lvl1pPr>
            <a:lvl2pPr lvl="1" indent="0" rtl="0">
              <a:spcBef>
                <a:spcPts val="0"/>
              </a:spcBef>
              <a:spcAft>
                <a:spcPts val="0"/>
              </a:spcAft>
              <a:buSzPts val="1400"/>
              <a:buNone/>
              <a:defRPr sz="1800"/>
            </a:lvl2pPr>
            <a:lvl3pPr lvl="2" indent="0" rtl="0">
              <a:spcBef>
                <a:spcPts val="0"/>
              </a:spcBef>
              <a:spcAft>
                <a:spcPts val="0"/>
              </a:spcAft>
              <a:buSzPts val="1400"/>
              <a:buNone/>
              <a:defRPr sz="1800"/>
            </a:lvl3pPr>
            <a:lvl4pPr lvl="3" indent="0" rtl="0">
              <a:spcBef>
                <a:spcPts val="0"/>
              </a:spcBef>
              <a:spcAft>
                <a:spcPts val="0"/>
              </a:spcAft>
              <a:buSzPts val="1400"/>
              <a:buNone/>
              <a:defRPr sz="1800"/>
            </a:lvl4pPr>
            <a:lvl5pPr lvl="4" indent="0" rtl="0">
              <a:spcBef>
                <a:spcPts val="0"/>
              </a:spcBef>
              <a:spcAft>
                <a:spcPts val="0"/>
              </a:spcAft>
              <a:buSzPts val="1400"/>
              <a:buNone/>
              <a:defRPr sz="1800"/>
            </a:lvl5pPr>
            <a:lvl6pPr lvl="5" indent="0" rtl="0">
              <a:spcBef>
                <a:spcPts val="0"/>
              </a:spcBef>
              <a:spcAft>
                <a:spcPts val="0"/>
              </a:spcAft>
              <a:buSzPts val="1400"/>
              <a:buNone/>
              <a:defRPr sz="1800"/>
            </a:lvl6pPr>
            <a:lvl7pPr lvl="6" indent="0" rtl="0">
              <a:spcBef>
                <a:spcPts val="0"/>
              </a:spcBef>
              <a:spcAft>
                <a:spcPts val="0"/>
              </a:spcAft>
              <a:buSzPts val="1400"/>
              <a:buNone/>
              <a:defRPr sz="1800"/>
            </a:lvl7pPr>
            <a:lvl8pPr lvl="7" indent="0" rtl="0">
              <a:spcBef>
                <a:spcPts val="0"/>
              </a:spcBef>
              <a:spcAft>
                <a:spcPts val="0"/>
              </a:spcAft>
              <a:buSzPts val="1400"/>
              <a:buNone/>
              <a:defRPr sz="1800"/>
            </a:lvl8pPr>
            <a:lvl9pPr lvl="8" indent="0" rtl="0">
              <a:spcBef>
                <a:spcPts val="0"/>
              </a:spcBef>
              <a:spcAft>
                <a:spcPts val="0"/>
              </a:spcAft>
              <a:buSzPts val="1400"/>
              <a:buNone/>
              <a:defRPr sz="1800"/>
            </a:lvl9pPr>
          </a:lstStyle>
          <a:p>
            <a:endParaRPr/>
          </a:p>
        </p:txBody>
      </p:sp>
      <p:sp>
        <p:nvSpPr>
          <p:cNvPr id="80" name="Google Shape;80;p16"/>
          <p:cNvSpPr txBox="1">
            <a:spLocks noGrp="1"/>
          </p:cNvSpPr>
          <p:nvPr>
            <p:ph type="subTitle" idx="1"/>
          </p:nvPr>
        </p:nvSpPr>
        <p:spPr>
          <a:xfrm>
            <a:off x="308215" y="1129219"/>
            <a:ext cx="4257300" cy="886500"/>
          </a:xfrm>
          <a:prstGeom prst="rect">
            <a:avLst/>
          </a:prstGeom>
          <a:noFill/>
          <a:ln>
            <a:noFill/>
          </a:ln>
        </p:spPr>
        <p:txBody>
          <a:bodyPr spcFirstLastPara="1" wrap="square" lIns="91425" tIns="91425" rIns="91425" bIns="91425" anchor="b" anchorCtr="0">
            <a:noAutofit/>
          </a:bodyPr>
          <a:lstStyle>
            <a:lvl1pPr marL="0" marR="0" lvl="0" indent="0" algn="l" rtl="0">
              <a:lnSpc>
                <a:spcPct val="90000"/>
              </a:lnSpc>
              <a:spcBef>
                <a:spcPts val="600"/>
              </a:spcBef>
              <a:spcAft>
                <a:spcPts val="0"/>
              </a:spcAft>
              <a:buClr>
                <a:schemeClr val="dk1"/>
              </a:buClr>
              <a:buSzPts val="1400"/>
              <a:buFont typeface="Arial"/>
              <a:buNone/>
              <a:defRPr sz="3200" b="0" i="0" u="none" strike="noStrike" cap="none">
                <a:solidFill>
                  <a:schemeClr val="dk1"/>
                </a:solidFill>
                <a:latin typeface="Georgia"/>
                <a:ea typeface="Georgia"/>
                <a:cs typeface="Georgia"/>
                <a:sym typeface="Georgia"/>
              </a:defRPr>
            </a:lvl1pPr>
            <a:lvl2pPr marL="457200" marR="0" lvl="1" indent="0" algn="ctr" rtl="0">
              <a:spcBef>
                <a:spcPts val="200"/>
              </a:spcBef>
              <a:spcAft>
                <a:spcPts val="0"/>
              </a:spcAft>
              <a:buClr>
                <a:srgbClr val="888888"/>
              </a:buClr>
              <a:buSzPts val="1000"/>
              <a:buFont typeface="Noto Sans Symbols"/>
              <a:buNone/>
              <a:defRPr sz="1000" b="0" i="0" u="none" strike="noStrike" cap="none">
                <a:solidFill>
                  <a:srgbClr val="888888"/>
                </a:solidFill>
                <a:latin typeface="Arial"/>
                <a:ea typeface="Arial"/>
                <a:cs typeface="Arial"/>
                <a:sym typeface="Arial"/>
              </a:defRPr>
            </a:lvl2pPr>
            <a:lvl3pPr marL="914400" marR="0" lvl="2" indent="0" algn="ctr" rtl="0">
              <a:spcBef>
                <a:spcPts val="180"/>
              </a:spcBef>
              <a:spcAft>
                <a:spcPts val="0"/>
              </a:spcAft>
              <a:buClr>
                <a:srgbClr val="888888"/>
              </a:buClr>
              <a:buSzPts val="900"/>
              <a:buFont typeface="Arial"/>
              <a:buNone/>
              <a:defRPr sz="900" b="0" i="0" u="none" strike="noStrike" cap="none">
                <a:solidFill>
                  <a:srgbClr val="888888"/>
                </a:solidFill>
                <a:latin typeface="Arial"/>
                <a:ea typeface="Arial"/>
                <a:cs typeface="Arial"/>
                <a:sym typeface="Arial"/>
              </a:defRPr>
            </a:lvl3pPr>
            <a:lvl4pPr marL="1371600" marR="0" lvl="3" indent="0" algn="ctr" rtl="0">
              <a:spcBef>
                <a:spcPts val="160"/>
              </a:spcBef>
              <a:spcAft>
                <a:spcPts val="0"/>
              </a:spcAft>
              <a:buClr>
                <a:srgbClr val="888888"/>
              </a:buClr>
              <a:buSzPts val="800"/>
              <a:buFont typeface="Arial"/>
              <a:buNone/>
              <a:defRPr sz="800" b="0" i="0" u="none" strike="noStrike" cap="none">
                <a:solidFill>
                  <a:srgbClr val="888888"/>
                </a:solidFill>
                <a:latin typeface="Arial"/>
                <a:ea typeface="Arial"/>
                <a:cs typeface="Arial"/>
                <a:sym typeface="Arial"/>
              </a:defRPr>
            </a:lvl4pPr>
            <a:lvl5pPr marL="1828800" marR="0" lvl="4" indent="0" algn="ctr" rtl="0">
              <a:spcBef>
                <a:spcPts val="140"/>
              </a:spcBef>
              <a:spcAft>
                <a:spcPts val="0"/>
              </a:spcAft>
              <a:buClr>
                <a:srgbClr val="888888"/>
              </a:buClr>
              <a:buSzPts val="700"/>
              <a:buFont typeface="Arial"/>
              <a:buNone/>
              <a:defRPr sz="700" b="0" i="0" u="none" strike="noStrike" cap="none">
                <a:solidFill>
                  <a:srgbClr val="888888"/>
                </a:solidFill>
                <a:latin typeface="Arial"/>
                <a:ea typeface="Arial"/>
                <a:cs typeface="Arial"/>
                <a:sym typeface="Arial"/>
              </a:defRPr>
            </a:lvl5pPr>
            <a:lvl6pPr marL="2286000" marR="0" lvl="5" indent="0" algn="ctr" rtl="0">
              <a:spcBef>
                <a:spcPts val="400"/>
              </a:spcBef>
              <a:spcAft>
                <a:spcPts val="0"/>
              </a:spcAft>
              <a:buClr>
                <a:srgbClr val="888888"/>
              </a:buClr>
              <a:buSzPts val="2000"/>
              <a:buFont typeface="Arial"/>
              <a:buNone/>
              <a:defRPr sz="2000" b="0" i="0" u="none" strike="noStrike" cap="none">
                <a:solidFill>
                  <a:srgbClr val="888888"/>
                </a:solidFill>
                <a:latin typeface="Arial"/>
                <a:ea typeface="Arial"/>
                <a:cs typeface="Arial"/>
                <a:sym typeface="Arial"/>
              </a:defRPr>
            </a:lvl6pPr>
            <a:lvl7pPr marL="2743200" marR="0" lvl="6" indent="0" algn="ctr" rtl="0">
              <a:spcBef>
                <a:spcPts val="400"/>
              </a:spcBef>
              <a:spcAft>
                <a:spcPts val="0"/>
              </a:spcAft>
              <a:buClr>
                <a:srgbClr val="888888"/>
              </a:buClr>
              <a:buSzPts val="2000"/>
              <a:buFont typeface="Arial"/>
              <a:buNone/>
              <a:defRPr sz="2000" b="0" i="0" u="none" strike="noStrike" cap="none">
                <a:solidFill>
                  <a:srgbClr val="888888"/>
                </a:solidFill>
                <a:latin typeface="Arial"/>
                <a:ea typeface="Arial"/>
                <a:cs typeface="Arial"/>
                <a:sym typeface="Arial"/>
              </a:defRPr>
            </a:lvl7pPr>
            <a:lvl8pPr marL="3200400" marR="0" lvl="7" indent="0" algn="ctr" rtl="0">
              <a:spcBef>
                <a:spcPts val="400"/>
              </a:spcBef>
              <a:spcAft>
                <a:spcPts val="0"/>
              </a:spcAft>
              <a:buClr>
                <a:srgbClr val="888888"/>
              </a:buClr>
              <a:buSzPts val="2000"/>
              <a:buFont typeface="Arial"/>
              <a:buNone/>
              <a:defRPr sz="2000" b="0" i="0" u="none" strike="noStrike" cap="none">
                <a:solidFill>
                  <a:srgbClr val="888888"/>
                </a:solidFill>
                <a:latin typeface="Arial"/>
                <a:ea typeface="Arial"/>
                <a:cs typeface="Arial"/>
                <a:sym typeface="Arial"/>
              </a:defRPr>
            </a:lvl8pPr>
            <a:lvl9pPr marL="3657600" marR="0" lvl="8" indent="0" algn="ctr" rtl="0">
              <a:spcBef>
                <a:spcPts val="400"/>
              </a:spcBef>
              <a:spcAft>
                <a:spcPts val="0"/>
              </a:spcAft>
              <a:buClr>
                <a:srgbClr val="888888"/>
              </a:buClr>
              <a:buSzPts val="2000"/>
              <a:buFont typeface="Arial"/>
              <a:buNone/>
              <a:defRPr sz="2000" b="0" i="0" u="none" strike="noStrike" cap="none">
                <a:solidFill>
                  <a:srgbClr val="888888"/>
                </a:solidFill>
                <a:latin typeface="Arial"/>
                <a:ea typeface="Arial"/>
                <a:cs typeface="Arial"/>
                <a:sym typeface="Arial"/>
              </a:defRPr>
            </a:lvl9pPr>
          </a:lstStyle>
          <a:p>
            <a:endParaRPr/>
          </a:p>
        </p:txBody>
      </p:sp>
      <p:sp>
        <p:nvSpPr>
          <p:cNvPr id="81" name="Google Shape;81;p16"/>
          <p:cNvSpPr txBox="1">
            <a:spLocks noGrp="1"/>
          </p:cNvSpPr>
          <p:nvPr>
            <p:ph type="dt" idx="10"/>
          </p:nvPr>
        </p:nvSpPr>
        <p:spPr>
          <a:xfrm>
            <a:off x="424070" y="5276020"/>
            <a:ext cx="2133600" cy="273900"/>
          </a:xfrm>
          <a:prstGeom prst="rect">
            <a:avLst/>
          </a:prstGeom>
          <a:noFill/>
          <a:ln>
            <a:noFill/>
          </a:ln>
        </p:spPr>
        <p:txBody>
          <a:bodyPr spcFirstLastPara="1" wrap="square" lIns="91425" tIns="91425" rIns="91425" bIns="91425" anchor="ctr" anchorCtr="0">
            <a:noAutofit/>
          </a:bodyPr>
          <a:lstStyle>
            <a:lvl1pPr marL="0" marR="0" lvl="0" indent="0" algn="l" rtl="0">
              <a:spcBef>
                <a:spcPts val="0"/>
              </a:spcBef>
              <a:spcAft>
                <a:spcPts val="0"/>
              </a:spcAft>
              <a:buSzPts val="1400"/>
              <a:buNone/>
              <a:defRPr sz="1200">
                <a:solidFill>
                  <a:srgbClr val="888888"/>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82" name="Google Shape;82;p16"/>
          <p:cNvSpPr txBox="1">
            <a:spLocks noGrp="1"/>
          </p:cNvSpPr>
          <p:nvPr>
            <p:ph type="ftr" idx="11"/>
          </p:nvPr>
        </p:nvSpPr>
        <p:spPr>
          <a:xfrm>
            <a:off x="301670" y="5775181"/>
            <a:ext cx="2895600" cy="92400"/>
          </a:xfrm>
          <a:prstGeom prst="rect">
            <a:avLst/>
          </a:prstGeom>
          <a:noFill/>
          <a:ln>
            <a:noFill/>
          </a:ln>
        </p:spPr>
        <p:txBody>
          <a:bodyPr spcFirstLastPara="1" wrap="square" lIns="91425" tIns="91425" rIns="91425" bIns="91425" anchor="ctr" anchorCtr="0">
            <a:noAutofit/>
          </a:bodyPr>
          <a:lstStyle>
            <a:lvl1pPr marL="0" marR="0" lvl="0" indent="0" algn="l" rtl="0">
              <a:spcBef>
                <a:spcPts val="0"/>
              </a:spcBef>
              <a:spcAft>
                <a:spcPts val="0"/>
              </a:spcAft>
              <a:buSzPts val="1400"/>
              <a:buNone/>
              <a:defRPr sz="600">
                <a:solidFill>
                  <a:schemeClr val="lt2"/>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83" name="Google Shape;83;p16"/>
          <p:cNvSpPr txBox="1">
            <a:spLocks noGrp="1"/>
          </p:cNvSpPr>
          <p:nvPr>
            <p:ph type="sldNum" idx="12"/>
          </p:nvPr>
        </p:nvSpPr>
        <p:spPr>
          <a:xfrm>
            <a:off x="6680290" y="5499472"/>
            <a:ext cx="2133600" cy="123000"/>
          </a:xfrm>
          <a:prstGeom prst="rect">
            <a:avLst/>
          </a:prstGeom>
          <a:noFill/>
          <a:ln>
            <a:noFill/>
          </a:ln>
        </p:spPr>
        <p:txBody>
          <a:bodyPr spcFirstLastPara="1" wrap="square" lIns="0" tIns="0" rIns="0" bIns="0" anchor="ctr" anchorCtr="0">
            <a:noAutofit/>
          </a:bodyPr>
          <a:lstStyle>
            <a:lvl1pPr marL="0" marR="0" lvl="0" indent="0" algn="r" rtl="0">
              <a:spcBef>
                <a:spcPts val="0"/>
              </a:spcBef>
              <a:buNone/>
              <a:defRPr sz="800">
                <a:solidFill>
                  <a:schemeClr val="dk1"/>
                </a:solidFill>
                <a:latin typeface="Arial"/>
                <a:ea typeface="Arial"/>
                <a:cs typeface="Arial"/>
                <a:sym typeface="Arial"/>
              </a:defRPr>
            </a:lvl1pPr>
            <a:lvl2pPr marL="0" marR="0" lvl="1" indent="0" algn="r" rtl="0">
              <a:spcBef>
                <a:spcPts val="0"/>
              </a:spcBef>
              <a:buNone/>
              <a:defRPr sz="800">
                <a:solidFill>
                  <a:schemeClr val="dk1"/>
                </a:solidFill>
                <a:latin typeface="Arial"/>
                <a:ea typeface="Arial"/>
                <a:cs typeface="Arial"/>
                <a:sym typeface="Arial"/>
              </a:defRPr>
            </a:lvl2pPr>
            <a:lvl3pPr marL="0" marR="0" lvl="2" indent="0" algn="r" rtl="0">
              <a:spcBef>
                <a:spcPts val="0"/>
              </a:spcBef>
              <a:buNone/>
              <a:defRPr sz="800">
                <a:solidFill>
                  <a:schemeClr val="dk1"/>
                </a:solidFill>
                <a:latin typeface="Arial"/>
                <a:ea typeface="Arial"/>
                <a:cs typeface="Arial"/>
                <a:sym typeface="Arial"/>
              </a:defRPr>
            </a:lvl3pPr>
            <a:lvl4pPr marL="0" marR="0" lvl="3" indent="0" algn="r" rtl="0">
              <a:spcBef>
                <a:spcPts val="0"/>
              </a:spcBef>
              <a:buNone/>
              <a:defRPr sz="800">
                <a:solidFill>
                  <a:schemeClr val="dk1"/>
                </a:solidFill>
                <a:latin typeface="Arial"/>
                <a:ea typeface="Arial"/>
                <a:cs typeface="Arial"/>
                <a:sym typeface="Arial"/>
              </a:defRPr>
            </a:lvl4pPr>
            <a:lvl5pPr marL="0" marR="0" lvl="4" indent="0" algn="r" rtl="0">
              <a:spcBef>
                <a:spcPts val="0"/>
              </a:spcBef>
              <a:buNone/>
              <a:defRPr sz="800">
                <a:solidFill>
                  <a:schemeClr val="dk1"/>
                </a:solidFill>
                <a:latin typeface="Arial"/>
                <a:ea typeface="Arial"/>
                <a:cs typeface="Arial"/>
                <a:sym typeface="Arial"/>
              </a:defRPr>
            </a:lvl5pPr>
            <a:lvl6pPr marL="0" marR="0" lvl="5" indent="0" algn="r" rtl="0">
              <a:spcBef>
                <a:spcPts val="0"/>
              </a:spcBef>
              <a:buNone/>
              <a:defRPr sz="800">
                <a:solidFill>
                  <a:schemeClr val="dk1"/>
                </a:solidFill>
                <a:latin typeface="Arial"/>
                <a:ea typeface="Arial"/>
                <a:cs typeface="Arial"/>
                <a:sym typeface="Arial"/>
              </a:defRPr>
            </a:lvl6pPr>
            <a:lvl7pPr marL="0" marR="0" lvl="6" indent="0" algn="r" rtl="0">
              <a:spcBef>
                <a:spcPts val="0"/>
              </a:spcBef>
              <a:buNone/>
              <a:defRPr sz="800">
                <a:solidFill>
                  <a:schemeClr val="dk1"/>
                </a:solidFill>
                <a:latin typeface="Arial"/>
                <a:ea typeface="Arial"/>
                <a:cs typeface="Arial"/>
                <a:sym typeface="Arial"/>
              </a:defRPr>
            </a:lvl7pPr>
            <a:lvl8pPr marL="0" marR="0" lvl="7" indent="0" algn="r" rtl="0">
              <a:spcBef>
                <a:spcPts val="0"/>
              </a:spcBef>
              <a:buNone/>
              <a:defRPr sz="800">
                <a:solidFill>
                  <a:schemeClr val="dk1"/>
                </a:solidFill>
                <a:latin typeface="Arial"/>
                <a:ea typeface="Arial"/>
                <a:cs typeface="Arial"/>
                <a:sym typeface="Arial"/>
              </a:defRPr>
            </a:lvl8pPr>
            <a:lvl9pPr marL="0" marR="0" lvl="8" indent="0" algn="r" rtl="0">
              <a:spcBef>
                <a:spcPts val="0"/>
              </a:spcBef>
              <a:buNone/>
              <a:defRPr sz="80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84" name="Google Shape;84;p16"/>
          <p:cNvSpPr txBox="1">
            <a:spLocks noGrp="1"/>
          </p:cNvSpPr>
          <p:nvPr>
            <p:ph type="body" idx="2"/>
          </p:nvPr>
        </p:nvSpPr>
        <p:spPr>
          <a:xfrm>
            <a:off x="309563" y="380356"/>
            <a:ext cx="3424200" cy="215400"/>
          </a:xfrm>
          <a:prstGeom prst="rect">
            <a:avLst/>
          </a:prstGeom>
          <a:noFill/>
          <a:ln>
            <a:noFill/>
          </a:ln>
        </p:spPr>
        <p:txBody>
          <a:bodyPr spcFirstLastPara="1" wrap="square" lIns="91425" tIns="91425" rIns="91425" bIns="91425" anchor="t" anchorCtr="0">
            <a:noAutofit/>
          </a:bodyPr>
          <a:lstStyle>
            <a:lvl1pPr marL="457200" marR="0" lvl="0" indent="-228600" algn="l" rtl="0">
              <a:spcBef>
                <a:spcPts val="280"/>
              </a:spcBef>
              <a:spcAft>
                <a:spcPts val="0"/>
              </a:spcAft>
              <a:buClr>
                <a:schemeClr val="dk1"/>
              </a:buClr>
              <a:buSzPts val="1400"/>
              <a:buFont typeface="Arial"/>
              <a:buNone/>
              <a:defRPr sz="1400" b="0" i="0" u="none" strike="noStrike" cap="none">
                <a:solidFill>
                  <a:schemeClr val="dk1"/>
                </a:solidFill>
                <a:latin typeface="Georgia"/>
                <a:ea typeface="Georgia"/>
                <a:cs typeface="Georgia"/>
                <a:sym typeface="Georgia"/>
              </a:defRPr>
            </a:lvl1pPr>
            <a:lvl2pPr marL="914400" marR="0" lvl="1" indent="-292100" algn="l" rtl="0">
              <a:spcBef>
                <a:spcPts val="200"/>
              </a:spcBef>
              <a:spcAft>
                <a:spcPts val="0"/>
              </a:spcAft>
              <a:buClr>
                <a:schemeClr val="lt2"/>
              </a:buClr>
              <a:buSzPts val="1000"/>
              <a:buFont typeface="Noto Sans Symbols"/>
              <a:buChar char="▪"/>
              <a:defRPr sz="1000" b="0" i="0" u="none" strike="noStrike" cap="none">
                <a:solidFill>
                  <a:schemeClr val="lt2"/>
                </a:solidFill>
                <a:latin typeface="Arial"/>
                <a:ea typeface="Arial"/>
                <a:cs typeface="Arial"/>
                <a:sym typeface="Arial"/>
              </a:defRPr>
            </a:lvl2pPr>
            <a:lvl3pPr marL="1371600" marR="0" lvl="2" indent="-285750" algn="l" rtl="0">
              <a:spcBef>
                <a:spcPts val="180"/>
              </a:spcBef>
              <a:spcAft>
                <a:spcPts val="0"/>
              </a:spcAft>
              <a:buClr>
                <a:schemeClr val="lt2"/>
              </a:buClr>
              <a:buSzPts val="900"/>
              <a:buFont typeface="Arial"/>
              <a:buChar char="–"/>
              <a:defRPr sz="900" b="0" i="0" u="none" strike="noStrike" cap="none">
                <a:solidFill>
                  <a:schemeClr val="lt2"/>
                </a:solidFill>
                <a:latin typeface="Arial"/>
                <a:ea typeface="Arial"/>
                <a:cs typeface="Arial"/>
                <a:sym typeface="Arial"/>
              </a:defRPr>
            </a:lvl3pPr>
            <a:lvl4pPr marL="1828800" marR="0" lvl="3" indent="-279400" algn="l" rtl="0">
              <a:spcBef>
                <a:spcPts val="160"/>
              </a:spcBef>
              <a:spcAft>
                <a:spcPts val="0"/>
              </a:spcAft>
              <a:buClr>
                <a:schemeClr val="lt2"/>
              </a:buClr>
              <a:buSzPts val="800"/>
              <a:buFont typeface="Arial"/>
              <a:buChar char="•"/>
              <a:defRPr sz="800" b="0" i="0" u="none" strike="noStrike" cap="none">
                <a:solidFill>
                  <a:schemeClr val="lt2"/>
                </a:solidFill>
                <a:latin typeface="Arial"/>
                <a:ea typeface="Arial"/>
                <a:cs typeface="Arial"/>
                <a:sym typeface="Arial"/>
              </a:defRPr>
            </a:lvl4pPr>
            <a:lvl5pPr marL="2286000" marR="0" lvl="4" indent="-273050" algn="l" rtl="0">
              <a:spcBef>
                <a:spcPts val="140"/>
              </a:spcBef>
              <a:spcAft>
                <a:spcPts val="0"/>
              </a:spcAft>
              <a:buClr>
                <a:schemeClr val="lt2"/>
              </a:buClr>
              <a:buSzPts val="700"/>
              <a:buFont typeface="Arial"/>
              <a:buChar char="–"/>
              <a:defRPr sz="700" b="0" i="0" u="none" strike="noStrike" cap="none">
                <a:solidFill>
                  <a:schemeClr val="lt2"/>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85" name="Google Shape;85;p16"/>
          <p:cNvSpPr txBox="1">
            <a:spLocks noGrp="1"/>
          </p:cNvSpPr>
          <p:nvPr>
            <p:ph type="body" idx="3"/>
          </p:nvPr>
        </p:nvSpPr>
        <p:spPr>
          <a:xfrm>
            <a:off x="6869681" y="4499653"/>
            <a:ext cx="1941000" cy="246300"/>
          </a:xfrm>
          <a:prstGeom prst="rect">
            <a:avLst/>
          </a:prstGeom>
          <a:noFill/>
          <a:ln>
            <a:noFill/>
          </a:ln>
        </p:spPr>
        <p:txBody>
          <a:bodyPr spcFirstLastPara="1" wrap="square" lIns="91425" tIns="91425" rIns="91425" bIns="91425" anchor="t" anchorCtr="0">
            <a:noAutofit/>
          </a:bodyPr>
          <a:lstStyle>
            <a:lvl1pPr marL="457200" marR="0" lvl="0" indent="-228600" algn="r" rtl="0">
              <a:spcBef>
                <a:spcPts val="0"/>
              </a:spcBef>
              <a:spcAft>
                <a:spcPts val="0"/>
              </a:spcAft>
              <a:buClr>
                <a:schemeClr val="dk1"/>
              </a:buClr>
              <a:buSzPts val="1400"/>
              <a:buFont typeface="Arial"/>
              <a:buNone/>
              <a:defRPr sz="800" b="0" i="0" u="none" strike="noStrike" cap="none">
                <a:solidFill>
                  <a:schemeClr val="dk1"/>
                </a:solidFill>
                <a:latin typeface="Georgia"/>
                <a:ea typeface="Georgia"/>
                <a:cs typeface="Georgia"/>
                <a:sym typeface="Georgia"/>
              </a:defRPr>
            </a:lvl1pPr>
            <a:lvl2pPr marL="914400" marR="0" lvl="1" indent="-228600" algn="r" rtl="0">
              <a:spcBef>
                <a:spcPts val="0"/>
              </a:spcBef>
              <a:spcAft>
                <a:spcPts val="0"/>
              </a:spcAft>
              <a:buClr>
                <a:schemeClr val="dk1"/>
              </a:buClr>
              <a:buSzPts val="1000"/>
              <a:buFont typeface="Noto Sans Symbols"/>
              <a:buNone/>
              <a:defRPr sz="800" b="0" i="1" u="none" strike="noStrike" cap="none">
                <a:solidFill>
                  <a:schemeClr val="dk1"/>
                </a:solidFill>
                <a:latin typeface="Georgia"/>
                <a:ea typeface="Georgia"/>
                <a:cs typeface="Georgia"/>
                <a:sym typeface="Georgia"/>
              </a:defRPr>
            </a:lvl2pPr>
            <a:lvl3pPr marL="1371600" marR="0" lvl="2" indent="-285750" algn="l" rtl="0">
              <a:spcBef>
                <a:spcPts val="180"/>
              </a:spcBef>
              <a:spcAft>
                <a:spcPts val="0"/>
              </a:spcAft>
              <a:buClr>
                <a:schemeClr val="lt2"/>
              </a:buClr>
              <a:buSzPts val="900"/>
              <a:buFont typeface="Arial"/>
              <a:buChar char="–"/>
              <a:defRPr sz="900" b="0" i="0" u="none" strike="noStrike" cap="none">
                <a:solidFill>
                  <a:schemeClr val="lt2"/>
                </a:solidFill>
                <a:latin typeface="Arial"/>
                <a:ea typeface="Arial"/>
                <a:cs typeface="Arial"/>
                <a:sym typeface="Arial"/>
              </a:defRPr>
            </a:lvl3pPr>
            <a:lvl4pPr marL="1828800" marR="0" lvl="3" indent="-279400" algn="l" rtl="0">
              <a:spcBef>
                <a:spcPts val="160"/>
              </a:spcBef>
              <a:spcAft>
                <a:spcPts val="0"/>
              </a:spcAft>
              <a:buClr>
                <a:schemeClr val="lt2"/>
              </a:buClr>
              <a:buSzPts val="800"/>
              <a:buFont typeface="Arial"/>
              <a:buChar char="•"/>
              <a:defRPr sz="800" b="0" i="0" u="none" strike="noStrike" cap="none">
                <a:solidFill>
                  <a:schemeClr val="lt2"/>
                </a:solidFill>
                <a:latin typeface="Arial"/>
                <a:ea typeface="Arial"/>
                <a:cs typeface="Arial"/>
                <a:sym typeface="Arial"/>
              </a:defRPr>
            </a:lvl4pPr>
            <a:lvl5pPr marL="2286000" marR="0" lvl="4" indent="-273050" algn="l" rtl="0">
              <a:spcBef>
                <a:spcPts val="140"/>
              </a:spcBef>
              <a:spcAft>
                <a:spcPts val="0"/>
              </a:spcAft>
              <a:buClr>
                <a:schemeClr val="lt2"/>
              </a:buClr>
              <a:buSzPts val="700"/>
              <a:buFont typeface="Arial"/>
              <a:buChar char="–"/>
              <a:defRPr sz="700" b="0" i="0" u="none" strike="noStrike" cap="none">
                <a:solidFill>
                  <a:schemeClr val="lt2"/>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86" name="Google Shape;86;p16"/>
          <p:cNvSpPr/>
          <p:nvPr/>
        </p:nvSpPr>
        <p:spPr>
          <a:xfrm>
            <a:off x="-9524" y="3346064"/>
            <a:ext cx="9141600" cy="98400"/>
          </a:xfrm>
          <a:custGeom>
            <a:avLst/>
            <a:gdLst/>
            <a:ahLst/>
            <a:cxnLst/>
            <a:rect l="l" t="t" r="r" b="b"/>
            <a:pathLst>
              <a:path w="120000" h="120000" extrusionOk="0">
                <a:moveTo>
                  <a:pt x="120000" y="0"/>
                </a:moveTo>
                <a:lnTo>
                  <a:pt x="15282" y="0"/>
                </a:lnTo>
                <a:cubicBezTo>
                  <a:pt x="14926" y="39996"/>
                  <a:pt x="14571" y="80004"/>
                  <a:pt x="14228" y="120000"/>
                </a:cubicBezTo>
                <a:cubicBezTo>
                  <a:pt x="13827" y="80004"/>
                  <a:pt x="13426" y="39996"/>
                  <a:pt x="13036" y="0"/>
                </a:cubicBezTo>
                <a:lnTo>
                  <a:pt x="0" y="0"/>
                </a:lnTo>
              </a:path>
            </a:pathLst>
          </a:custGeom>
          <a:noFill/>
          <a:ln w="9525" cap="rnd" cmpd="sng">
            <a:solidFill>
              <a:srgbClr val="E1301E"/>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pic>
        <p:nvPicPr>
          <p:cNvPr id="87" name="Google Shape;87;p16"/>
          <p:cNvPicPr preferRelativeResize="0"/>
          <p:nvPr/>
        </p:nvPicPr>
        <p:blipFill rotWithShape="1">
          <a:blip r:embed="rId2">
            <a:alphaModFix/>
          </a:blip>
          <a:srcRect/>
          <a:stretch/>
        </p:blipFill>
        <p:spPr>
          <a:xfrm>
            <a:off x="331840" y="4137219"/>
            <a:ext cx="774600" cy="594300"/>
          </a:xfrm>
          <a:prstGeom prst="rect">
            <a:avLst/>
          </a:prstGeom>
          <a:noFill/>
          <a:ln>
            <a:noFill/>
          </a:ln>
        </p:spPr>
      </p:pic>
    </p:spTree>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showMasterSp="0" matchingName="Section Header Orange">
  <p:cSld name="Section Header Orange">
    <p:bg>
      <p:bgPr>
        <a:solidFill>
          <a:srgbClr val="D04A02"/>
        </a:solidFill>
        <a:effectLst/>
      </p:bgPr>
    </p:bg>
    <p:spTree>
      <p:nvGrpSpPr>
        <p:cNvPr id="1" name="Shape 1370"/>
        <p:cNvGrpSpPr/>
        <p:nvPr/>
      </p:nvGrpSpPr>
      <p:grpSpPr>
        <a:xfrm>
          <a:off x="0" y="0"/>
          <a:ext cx="0" cy="0"/>
          <a:chOff x="0" y="0"/>
          <a:chExt cx="0" cy="0"/>
        </a:xfrm>
      </p:grpSpPr>
      <p:sp>
        <p:nvSpPr>
          <p:cNvPr id="1371" name="Google Shape;1371;p147"/>
          <p:cNvSpPr txBox="1">
            <a:spLocks noGrp="1"/>
          </p:cNvSpPr>
          <p:nvPr>
            <p:ph type="title"/>
          </p:nvPr>
        </p:nvSpPr>
        <p:spPr>
          <a:xfrm>
            <a:off x="3713560" y="1577579"/>
            <a:ext cx="3702600" cy="1923300"/>
          </a:xfrm>
          <a:prstGeom prst="rect">
            <a:avLst/>
          </a:prstGeom>
          <a:noFill/>
          <a:ln>
            <a:noFill/>
          </a:ln>
        </p:spPr>
        <p:txBody>
          <a:bodyPr spcFirstLastPara="1" wrap="square" lIns="0" tIns="0" rIns="0" bIns="0" anchor="t" anchorCtr="0">
            <a:noAutofit/>
          </a:bodyPr>
          <a:lstStyle>
            <a:lvl1pPr marR="0" lvl="0" algn="l" rtl="0">
              <a:lnSpc>
                <a:spcPct val="85000"/>
              </a:lnSpc>
              <a:spcBef>
                <a:spcPts val="0"/>
              </a:spcBef>
              <a:spcAft>
                <a:spcPts val="0"/>
              </a:spcAft>
              <a:buClr>
                <a:schemeClr val="lt1"/>
              </a:buClr>
              <a:buSzPts val="3000"/>
              <a:buFont typeface="Arial"/>
              <a:buNone/>
              <a:defRPr sz="3000" b="0" i="0" u="none" strike="noStrike" cap="none">
                <a:solidFill>
                  <a:schemeClr val="lt1"/>
                </a:solidFill>
                <a:latin typeface="Arial"/>
                <a:ea typeface="Arial"/>
                <a:cs typeface="Arial"/>
                <a:sym typeface="Arial"/>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a:endParaRPr/>
          </a:p>
        </p:txBody>
      </p:sp>
      <p:sp>
        <p:nvSpPr>
          <p:cNvPr id="1372" name="Google Shape;1372;p147"/>
          <p:cNvSpPr txBox="1">
            <a:spLocks noGrp="1"/>
          </p:cNvSpPr>
          <p:nvPr>
            <p:ph type="subTitle" idx="1"/>
          </p:nvPr>
        </p:nvSpPr>
        <p:spPr>
          <a:xfrm>
            <a:off x="332184" y="0"/>
            <a:ext cx="3258600" cy="5143500"/>
          </a:xfrm>
          <a:prstGeom prst="rect">
            <a:avLst/>
          </a:prstGeom>
          <a:noFill/>
          <a:ln>
            <a:noFill/>
          </a:ln>
        </p:spPr>
        <p:txBody>
          <a:bodyPr spcFirstLastPara="1" wrap="square" lIns="0" tIns="0" rIns="0" bIns="0" anchor="ctr" anchorCtr="0">
            <a:noAutofit/>
          </a:bodyPr>
          <a:lstStyle>
            <a:lvl1pPr marR="0" lvl="0" algn="l" rtl="0">
              <a:lnSpc>
                <a:spcPct val="95000"/>
              </a:lnSpc>
              <a:spcBef>
                <a:spcPts val="0"/>
              </a:spcBef>
              <a:spcAft>
                <a:spcPts val="0"/>
              </a:spcAft>
              <a:buClr>
                <a:schemeClr val="lt1"/>
              </a:buClr>
              <a:buSzPts val="48800"/>
              <a:buFont typeface="Arial"/>
              <a:buNone/>
              <a:defRPr sz="48800" b="0" i="0" u="none" strike="noStrike" cap="none">
                <a:solidFill>
                  <a:schemeClr val="lt1"/>
                </a:solidFill>
                <a:latin typeface="Arial"/>
                <a:ea typeface="Arial"/>
                <a:cs typeface="Arial"/>
                <a:sym typeface="Arial"/>
              </a:defRPr>
            </a:lvl1pPr>
            <a:lvl2pPr marR="0" lvl="1" algn="l" rtl="0">
              <a:lnSpc>
                <a:spcPct val="95000"/>
              </a:lnSpc>
              <a:spcBef>
                <a:spcPts val="0"/>
              </a:spcBef>
              <a:spcAft>
                <a:spcPts val="0"/>
              </a:spcAft>
              <a:buClr>
                <a:schemeClr val="lt1"/>
              </a:buClr>
              <a:buSzPts val="48800"/>
              <a:buFont typeface="Arial"/>
              <a:buNone/>
              <a:defRPr sz="48800" b="0" i="0" u="none" strike="noStrike" cap="none">
                <a:solidFill>
                  <a:schemeClr val="lt1"/>
                </a:solidFill>
                <a:latin typeface="Arial"/>
                <a:ea typeface="Arial"/>
                <a:cs typeface="Arial"/>
                <a:sym typeface="Arial"/>
              </a:defRPr>
            </a:lvl2pPr>
            <a:lvl3pPr marR="0" lvl="2" algn="l" rtl="0">
              <a:lnSpc>
                <a:spcPct val="95000"/>
              </a:lnSpc>
              <a:spcBef>
                <a:spcPts val="0"/>
              </a:spcBef>
              <a:spcAft>
                <a:spcPts val="0"/>
              </a:spcAft>
              <a:buClr>
                <a:schemeClr val="lt1"/>
              </a:buClr>
              <a:buSzPts val="48800"/>
              <a:buFont typeface="Arial"/>
              <a:buNone/>
              <a:defRPr sz="48800" b="0" i="0" u="none" strike="noStrike" cap="none">
                <a:solidFill>
                  <a:schemeClr val="lt1"/>
                </a:solidFill>
                <a:latin typeface="Arial"/>
                <a:ea typeface="Arial"/>
                <a:cs typeface="Arial"/>
                <a:sym typeface="Arial"/>
              </a:defRPr>
            </a:lvl3pPr>
            <a:lvl4pPr marR="0" lvl="3" algn="l" rtl="0">
              <a:lnSpc>
                <a:spcPct val="95000"/>
              </a:lnSpc>
              <a:spcBef>
                <a:spcPts val="0"/>
              </a:spcBef>
              <a:spcAft>
                <a:spcPts val="0"/>
              </a:spcAft>
              <a:buClr>
                <a:schemeClr val="lt1"/>
              </a:buClr>
              <a:buSzPts val="48800"/>
              <a:buFont typeface="Arial"/>
              <a:buNone/>
              <a:defRPr sz="48800" b="0" i="0" u="none" strike="noStrike" cap="none">
                <a:solidFill>
                  <a:schemeClr val="lt1"/>
                </a:solidFill>
                <a:latin typeface="Arial"/>
                <a:ea typeface="Arial"/>
                <a:cs typeface="Arial"/>
                <a:sym typeface="Arial"/>
              </a:defRPr>
            </a:lvl4pPr>
            <a:lvl5pPr marR="0" lvl="4" algn="l" rtl="0">
              <a:lnSpc>
                <a:spcPct val="95000"/>
              </a:lnSpc>
              <a:spcBef>
                <a:spcPts val="0"/>
              </a:spcBef>
              <a:spcAft>
                <a:spcPts val="0"/>
              </a:spcAft>
              <a:buClr>
                <a:schemeClr val="lt1"/>
              </a:buClr>
              <a:buSzPts val="48800"/>
              <a:buFont typeface="Arial"/>
              <a:buNone/>
              <a:defRPr sz="48800" b="0" i="0" u="none" strike="noStrike" cap="none">
                <a:solidFill>
                  <a:schemeClr val="lt1"/>
                </a:solidFill>
                <a:latin typeface="Arial"/>
                <a:ea typeface="Arial"/>
                <a:cs typeface="Arial"/>
                <a:sym typeface="Arial"/>
              </a:defRPr>
            </a:lvl5pPr>
            <a:lvl6pPr marR="0" lvl="5" algn="l" rtl="0">
              <a:lnSpc>
                <a:spcPct val="95000"/>
              </a:lnSpc>
              <a:spcBef>
                <a:spcPts val="0"/>
              </a:spcBef>
              <a:spcAft>
                <a:spcPts val="0"/>
              </a:spcAft>
              <a:buClr>
                <a:schemeClr val="lt1"/>
              </a:buClr>
              <a:buSzPts val="48800"/>
              <a:buFont typeface="Arial"/>
              <a:buNone/>
              <a:defRPr sz="48800" b="0" i="0" u="none" strike="noStrike" cap="none">
                <a:solidFill>
                  <a:schemeClr val="lt1"/>
                </a:solidFill>
                <a:latin typeface="Arial"/>
                <a:ea typeface="Arial"/>
                <a:cs typeface="Arial"/>
                <a:sym typeface="Arial"/>
              </a:defRPr>
            </a:lvl6pPr>
            <a:lvl7pPr marR="0" lvl="6" algn="l" rtl="0">
              <a:lnSpc>
                <a:spcPct val="95000"/>
              </a:lnSpc>
              <a:spcBef>
                <a:spcPts val="0"/>
              </a:spcBef>
              <a:spcAft>
                <a:spcPts val="0"/>
              </a:spcAft>
              <a:buClr>
                <a:schemeClr val="lt1"/>
              </a:buClr>
              <a:buSzPts val="48800"/>
              <a:buFont typeface="Arial"/>
              <a:buNone/>
              <a:defRPr sz="48800" b="0" i="0" u="none" strike="noStrike" cap="none">
                <a:solidFill>
                  <a:schemeClr val="lt1"/>
                </a:solidFill>
                <a:latin typeface="Arial"/>
                <a:ea typeface="Arial"/>
                <a:cs typeface="Arial"/>
                <a:sym typeface="Arial"/>
              </a:defRPr>
            </a:lvl7pPr>
            <a:lvl8pPr marR="0" lvl="7" algn="l" rtl="0">
              <a:lnSpc>
                <a:spcPct val="95000"/>
              </a:lnSpc>
              <a:spcBef>
                <a:spcPts val="0"/>
              </a:spcBef>
              <a:spcAft>
                <a:spcPts val="0"/>
              </a:spcAft>
              <a:buClr>
                <a:schemeClr val="lt1"/>
              </a:buClr>
              <a:buSzPts val="48800"/>
              <a:buFont typeface="Arial"/>
              <a:buNone/>
              <a:defRPr sz="48800" b="0" i="0" u="none" strike="noStrike" cap="none">
                <a:solidFill>
                  <a:schemeClr val="lt1"/>
                </a:solidFill>
                <a:latin typeface="Arial"/>
                <a:ea typeface="Arial"/>
                <a:cs typeface="Arial"/>
                <a:sym typeface="Arial"/>
              </a:defRPr>
            </a:lvl8pPr>
            <a:lvl9pPr marR="0" lvl="8" algn="l" rtl="0">
              <a:lnSpc>
                <a:spcPct val="95000"/>
              </a:lnSpc>
              <a:spcBef>
                <a:spcPts val="0"/>
              </a:spcBef>
              <a:spcAft>
                <a:spcPts val="0"/>
              </a:spcAft>
              <a:buClr>
                <a:schemeClr val="lt1"/>
              </a:buClr>
              <a:buSzPts val="48800"/>
              <a:buFont typeface="Arial"/>
              <a:buNone/>
              <a:defRPr sz="48800" b="0" i="0" u="none" strike="noStrike" cap="none">
                <a:solidFill>
                  <a:schemeClr val="lt1"/>
                </a:solidFill>
                <a:latin typeface="Arial"/>
                <a:ea typeface="Arial"/>
                <a:cs typeface="Arial"/>
                <a:sym typeface="Arial"/>
              </a:defRPr>
            </a:lvl9pPr>
          </a:lstStyle>
          <a:p>
            <a:endParaRPr/>
          </a:p>
        </p:txBody>
      </p:sp>
    </p:spTree>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showMasterSp="0" matchingName="Section Header Red">
  <p:cSld name="Section Header Red">
    <p:bg>
      <p:bgPr>
        <a:solidFill>
          <a:srgbClr val="E0301E"/>
        </a:solidFill>
        <a:effectLst/>
      </p:bgPr>
    </p:bg>
    <p:spTree>
      <p:nvGrpSpPr>
        <p:cNvPr id="1" name="Shape 1373"/>
        <p:cNvGrpSpPr/>
        <p:nvPr/>
      </p:nvGrpSpPr>
      <p:grpSpPr>
        <a:xfrm>
          <a:off x="0" y="0"/>
          <a:ext cx="0" cy="0"/>
          <a:chOff x="0" y="0"/>
          <a:chExt cx="0" cy="0"/>
        </a:xfrm>
      </p:grpSpPr>
      <p:sp>
        <p:nvSpPr>
          <p:cNvPr id="1374" name="Google Shape;1374;p148"/>
          <p:cNvSpPr txBox="1">
            <a:spLocks noGrp="1"/>
          </p:cNvSpPr>
          <p:nvPr>
            <p:ph type="title"/>
          </p:nvPr>
        </p:nvSpPr>
        <p:spPr>
          <a:xfrm>
            <a:off x="3713560" y="1577579"/>
            <a:ext cx="3702600" cy="1923300"/>
          </a:xfrm>
          <a:prstGeom prst="rect">
            <a:avLst/>
          </a:prstGeom>
          <a:noFill/>
          <a:ln>
            <a:noFill/>
          </a:ln>
        </p:spPr>
        <p:txBody>
          <a:bodyPr spcFirstLastPara="1" wrap="square" lIns="0" tIns="0" rIns="0" bIns="0" anchor="t" anchorCtr="0">
            <a:noAutofit/>
          </a:bodyPr>
          <a:lstStyle>
            <a:lvl1pPr marR="0" lvl="0" algn="l" rtl="0">
              <a:lnSpc>
                <a:spcPct val="85000"/>
              </a:lnSpc>
              <a:spcBef>
                <a:spcPts val="0"/>
              </a:spcBef>
              <a:spcAft>
                <a:spcPts val="0"/>
              </a:spcAft>
              <a:buClr>
                <a:schemeClr val="lt1"/>
              </a:buClr>
              <a:buSzPts val="3000"/>
              <a:buFont typeface="Arial"/>
              <a:buNone/>
              <a:defRPr sz="3000" b="0" i="0" u="none" strike="noStrike" cap="none">
                <a:solidFill>
                  <a:schemeClr val="lt1"/>
                </a:solidFill>
                <a:latin typeface="Arial"/>
                <a:ea typeface="Arial"/>
                <a:cs typeface="Arial"/>
                <a:sym typeface="Arial"/>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a:endParaRPr/>
          </a:p>
        </p:txBody>
      </p:sp>
      <p:sp>
        <p:nvSpPr>
          <p:cNvPr id="1375" name="Google Shape;1375;p148"/>
          <p:cNvSpPr txBox="1">
            <a:spLocks noGrp="1"/>
          </p:cNvSpPr>
          <p:nvPr>
            <p:ph type="subTitle" idx="1"/>
          </p:nvPr>
        </p:nvSpPr>
        <p:spPr>
          <a:xfrm>
            <a:off x="332184" y="0"/>
            <a:ext cx="3258600" cy="5143500"/>
          </a:xfrm>
          <a:prstGeom prst="rect">
            <a:avLst/>
          </a:prstGeom>
          <a:noFill/>
          <a:ln>
            <a:noFill/>
          </a:ln>
        </p:spPr>
        <p:txBody>
          <a:bodyPr spcFirstLastPara="1" wrap="square" lIns="0" tIns="0" rIns="0" bIns="0" anchor="ctr" anchorCtr="0">
            <a:noAutofit/>
          </a:bodyPr>
          <a:lstStyle>
            <a:lvl1pPr marR="0" lvl="0" algn="l" rtl="0">
              <a:lnSpc>
                <a:spcPct val="95000"/>
              </a:lnSpc>
              <a:spcBef>
                <a:spcPts val="0"/>
              </a:spcBef>
              <a:spcAft>
                <a:spcPts val="0"/>
              </a:spcAft>
              <a:buClr>
                <a:schemeClr val="lt1"/>
              </a:buClr>
              <a:buSzPts val="48800"/>
              <a:buFont typeface="Arial"/>
              <a:buNone/>
              <a:defRPr sz="48800" b="0" i="0" u="none" strike="noStrike" cap="none">
                <a:solidFill>
                  <a:schemeClr val="lt1"/>
                </a:solidFill>
                <a:latin typeface="Arial"/>
                <a:ea typeface="Arial"/>
                <a:cs typeface="Arial"/>
                <a:sym typeface="Arial"/>
              </a:defRPr>
            </a:lvl1pPr>
            <a:lvl2pPr marR="0" lvl="1" algn="l" rtl="0">
              <a:lnSpc>
                <a:spcPct val="95000"/>
              </a:lnSpc>
              <a:spcBef>
                <a:spcPts val="0"/>
              </a:spcBef>
              <a:spcAft>
                <a:spcPts val="0"/>
              </a:spcAft>
              <a:buClr>
                <a:schemeClr val="lt1"/>
              </a:buClr>
              <a:buSzPts val="48800"/>
              <a:buFont typeface="Arial"/>
              <a:buNone/>
              <a:defRPr sz="48800" b="0" i="0" u="none" strike="noStrike" cap="none">
                <a:solidFill>
                  <a:schemeClr val="lt1"/>
                </a:solidFill>
                <a:latin typeface="Arial"/>
                <a:ea typeface="Arial"/>
                <a:cs typeface="Arial"/>
                <a:sym typeface="Arial"/>
              </a:defRPr>
            </a:lvl2pPr>
            <a:lvl3pPr marR="0" lvl="2" algn="l" rtl="0">
              <a:lnSpc>
                <a:spcPct val="95000"/>
              </a:lnSpc>
              <a:spcBef>
                <a:spcPts val="0"/>
              </a:spcBef>
              <a:spcAft>
                <a:spcPts val="0"/>
              </a:spcAft>
              <a:buClr>
                <a:schemeClr val="lt1"/>
              </a:buClr>
              <a:buSzPts val="48800"/>
              <a:buFont typeface="Arial"/>
              <a:buNone/>
              <a:defRPr sz="48800" b="0" i="0" u="none" strike="noStrike" cap="none">
                <a:solidFill>
                  <a:schemeClr val="lt1"/>
                </a:solidFill>
                <a:latin typeface="Arial"/>
                <a:ea typeface="Arial"/>
                <a:cs typeface="Arial"/>
                <a:sym typeface="Arial"/>
              </a:defRPr>
            </a:lvl3pPr>
            <a:lvl4pPr marR="0" lvl="3" algn="l" rtl="0">
              <a:lnSpc>
                <a:spcPct val="95000"/>
              </a:lnSpc>
              <a:spcBef>
                <a:spcPts val="0"/>
              </a:spcBef>
              <a:spcAft>
                <a:spcPts val="0"/>
              </a:spcAft>
              <a:buClr>
                <a:schemeClr val="lt1"/>
              </a:buClr>
              <a:buSzPts val="48800"/>
              <a:buFont typeface="Arial"/>
              <a:buNone/>
              <a:defRPr sz="48800" b="0" i="0" u="none" strike="noStrike" cap="none">
                <a:solidFill>
                  <a:schemeClr val="lt1"/>
                </a:solidFill>
                <a:latin typeface="Arial"/>
                <a:ea typeface="Arial"/>
                <a:cs typeface="Arial"/>
                <a:sym typeface="Arial"/>
              </a:defRPr>
            </a:lvl4pPr>
            <a:lvl5pPr marR="0" lvl="4" algn="l" rtl="0">
              <a:lnSpc>
                <a:spcPct val="95000"/>
              </a:lnSpc>
              <a:spcBef>
                <a:spcPts val="0"/>
              </a:spcBef>
              <a:spcAft>
                <a:spcPts val="0"/>
              </a:spcAft>
              <a:buClr>
                <a:schemeClr val="lt1"/>
              </a:buClr>
              <a:buSzPts val="48800"/>
              <a:buFont typeface="Arial"/>
              <a:buNone/>
              <a:defRPr sz="48800" b="0" i="0" u="none" strike="noStrike" cap="none">
                <a:solidFill>
                  <a:schemeClr val="lt1"/>
                </a:solidFill>
                <a:latin typeface="Arial"/>
                <a:ea typeface="Arial"/>
                <a:cs typeface="Arial"/>
                <a:sym typeface="Arial"/>
              </a:defRPr>
            </a:lvl5pPr>
            <a:lvl6pPr marR="0" lvl="5" algn="l" rtl="0">
              <a:lnSpc>
                <a:spcPct val="95000"/>
              </a:lnSpc>
              <a:spcBef>
                <a:spcPts val="0"/>
              </a:spcBef>
              <a:spcAft>
                <a:spcPts val="0"/>
              </a:spcAft>
              <a:buClr>
                <a:schemeClr val="lt1"/>
              </a:buClr>
              <a:buSzPts val="48800"/>
              <a:buFont typeface="Arial"/>
              <a:buNone/>
              <a:defRPr sz="48800" b="0" i="0" u="none" strike="noStrike" cap="none">
                <a:solidFill>
                  <a:schemeClr val="lt1"/>
                </a:solidFill>
                <a:latin typeface="Arial"/>
                <a:ea typeface="Arial"/>
                <a:cs typeface="Arial"/>
                <a:sym typeface="Arial"/>
              </a:defRPr>
            </a:lvl6pPr>
            <a:lvl7pPr marR="0" lvl="6" algn="l" rtl="0">
              <a:lnSpc>
                <a:spcPct val="95000"/>
              </a:lnSpc>
              <a:spcBef>
                <a:spcPts val="0"/>
              </a:spcBef>
              <a:spcAft>
                <a:spcPts val="0"/>
              </a:spcAft>
              <a:buClr>
                <a:schemeClr val="lt1"/>
              </a:buClr>
              <a:buSzPts val="48800"/>
              <a:buFont typeface="Arial"/>
              <a:buNone/>
              <a:defRPr sz="48800" b="0" i="0" u="none" strike="noStrike" cap="none">
                <a:solidFill>
                  <a:schemeClr val="lt1"/>
                </a:solidFill>
                <a:latin typeface="Arial"/>
                <a:ea typeface="Arial"/>
                <a:cs typeface="Arial"/>
                <a:sym typeface="Arial"/>
              </a:defRPr>
            </a:lvl7pPr>
            <a:lvl8pPr marR="0" lvl="7" algn="l" rtl="0">
              <a:lnSpc>
                <a:spcPct val="95000"/>
              </a:lnSpc>
              <a:spcBef>
                <a:spcPts val="0"/>
              </a:spcBef>
              <a:spcAft>
                <a:spcPts val="0"/>
              </a:spcAft>
              <a:buClr>
                <a:schemeClr val="lt1"/>
              </a:buClr>
              <a:buSzPts val="48800"/>
              <a:buFont typeface="Arial"/>
              <a:buNone/>
              <a:defRPr sz="48800" b="0" i="0" u="none" strike="noStrike" cap="none">
                <a:solidFill>
                  <a:schemeClr val="lt1"/>
                </a:solidFill>
                <a:latin typeface="Arial"/>
                <a:ea typeface="Arial"/>
                <a:cs typeface="Arial"/>
                <a:sym typeface="Arial"/>
              </a:defRPr>
            </a:lvl8pPr>
            <a:lvl9pPr marR="0" lvl="8" algn="l" rtl="0">
              <a:lnSpc>
                <a:spcPct val="95000"/>
              </a:lnSpc>
              <a:spcBef>
                <a:spcPts val="0"/>
              </a:spcBef>
              <a:spcAft>
                <a:spcPts val="0"/>
              </a:spcAft>
              <a:buClr>
                <a:schemeClr val="lt1"/>
              </a:buClr>
              <a:buSzPts val="48800"/>
              <a:buFont typeface="Arial"/>
              <a:buNone/>
              <a:defRPr sz="48800" b="0" i="0" u="none" strike="noStrike" cap="none">
                <a:solidFill>
                  <a:schemeClr val="lt1"/>
                </a:solidFill>
                <a:latin typeface="Arial"/>
                <a:ea typeface="Arial"/>
                <a:cs typeface="Arial"/>
                <a:sym typeface="Arial"/>
              </a:defRPr>
            </a:lvl9pPr>
          </a:lstStyle>
          <a:p>
            <a:endParaRPr/>
          </a:p>
        </p:txBody>
      </p:sp>
    </p:spTree>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showMasterSp="0" matchingName="Section Header Grey">
  <p:cSld name="Section Header Grey">
    <p:bg>
      <p:bgPr>
        <a:solidFill>
          <a:srgbClr val="464646"/>
        </a:solidFill>
        <a:effectLst/>
      </p:bgPr>
    </p:bg>
    <p:spTree>
      <p:nvGrpSpPr>
        <p:cNvPr id="1" name="Shape 1376"/>
        <p:cNvGrpSpPr/>
        <p:nvPr/>
      </p:nvGrpSpPr>
      <p:grpSpPr>
        <a:xfrm>
          <a:off x="0" y="0"/>
          <a:ext cx="0" cy="0"/>
          <a:chOff x="0" y="0"/>
          <a:chExt cx="0" cy="0"/>
        </a:xfrm>
      </p:grpSpPr>
      <p:sp>
        <p:nvSpPr>
          <p:cNvPr id="1377" name="Google Shape;1377;p149"/>
          <p:cNvSpPr txBox="1">
            <a:spLocks noGrp="1"/>
          </p:cNvSpPr>
          <p:nvPr>
            <p:ph type="title"/>
          </p:nvPr>
        </p:nvSpPr>
        <p:spPr>
          <a:xfrm>
            <a:off x="3713560" y="1577579"/>
            <a:ext cx="3702600" cy="1923300"/>
          </a:xfrm>
          <a:prstGeom prst="rect">
            <a:avLst/>
          </a:prstGeom>
          <a:noFill/>
          <a:ln>
            <a:noFill/>
          </a:ln>
        </p:spPr>
        <p:txBody>
          <a:bodyPr spcFirstLastPara="1" wrap="square" lIns="0" tIns="0" rIns="0" bIns="0" anchor="t" anchorCtr="0">
            <a:noAutofit/>
          </a:bodyPr>
          <a:lstStyle>
            <a:lvl1pPr marR="0" lvl="0" algn="l" rtl="0">
              <a:lnSpc>
                <a:spcPct val="85000"/>
              </a:lnSpc>
              <a:spcBef>
                <a:spcPts val="0"/>
              </a:spcBef>
              <a:spcAft>
                <a:spcPts val="0"/>
              </a:spcAft>
              <a:buClr>
                <a:schemeClr val="lt1"/>
              </a:buClr>
              <a:buSzPts val="3000"/>
              <a:buFont typeface="Arial"/>
              <a:buNone/>
              <a:defRPr sz="3000" b="0" i="0" u="none" strike="noStrike" cap="none">
                <a:solidFill>
                  <a:schemeClr val="lt1"/>
                </a:solidFill>
                <a:latin typeface="Arial"/>
                <a:ea typeface="Arial"/>
                <a:cs typeface="Arial"/>
                <a:sym typeface="Arial"/>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a:endParaRPr/>
          </a:p>
        </p:txBody>
      </p:sp>
      <p:sp>
        <p:nvSpPr>
          <p:cNvPr id="1378" name="Google Shape;1378;p149"/>
          <p:cNvSpPr txBox="1">
            <a:spLocks noGrp="1"/>
          </p:cNvSpPr>
          <p:nvPr>
            <p:ph type="subTitle" idx="1"/>
          </p:nvPr>
        </p:nvSpPr>
        <p:spPr>
          <a:xfrm>
            <a:off x="332184" y="0"/>
            <a:ext cx="3258600" cy="5143500"/>
          </a:xfrm>
          <a:prstGeom prst="rect">
            <a:avLst/>
          </a:prstGeom>
          <a:noFill/>
          <a:ln>
            <a:noFill/>
          </a:ln>
        </p:spPr>
        <p:txBody>
          <a:bodyPr spcFirstLastPara="1" wrap="square" lIns="0" tIns="0" rIns="0" bIns="0" anchor="ctr" anchorCtr="0">
            <a:noAutofit/>
          </a:bodyPr>
          <a:lstStyle>
            <a:lvl1pPr marR="0" lvl="0" algn="l" rtl="0">
              <a:lnSpc>
                <a:spcPct val="95000"/>
              </a:lnSpc>
              <a:spcBef>
                <a:spcPts val="0"/>
              </a:spcBef>
              <a:spcAft>
                <a:spcPts val="0"/>
              </a:spcAft>
              <a:buClr>
                <a:schemeClr val="lt1"/>
              </a:buClr>
              <a:buSzPts val="48800"/>
              <a:buFont typeface="Arial"/>
              <a:buNone/>
              <a:defRPr sz="48800" b="0" i="0" u="none" strike="noStrike" cap="none">
                <a:solidFill>
                  <a:schemeClr val="lt1"/>
                </a:solidFill>
                <a:latin typeface="Arial"/>
                <a:ea typeface="Arial"/>
                <a:cs typeface="Arial"/>
                <a:sym typeface="Arial"/>
              </a:defRPr>
            </a:lvl1pPr>
            <a:lvl2pPr marR="0" lvl="1" algn="l" rtl="0">
              <a:lnSpc>
                <a:spcPct val="95000"/>
              </a:lnSpc>
              <a:spcBef>
                <a:spcPts val="0"/>
              </a:spcBef>
              <a:spcAft>
                <a:spcPts val="0"/>
              </a:spcAft>
              <a:buClr>
                <a:schemeClr val="lt1"/>
              </a:buClr>
              <a:buSzPts val="48800"/>
              <a:buFont typeface="Arial"/>
              <a:buNone/>
              <a:defRPr sz="48800" b="0" i="0" u="none" strike="noStrike" cap="none">
                <a:solidFill>
                  <a:schemeClr val="lt1"/>
                </a:solidFill>
                <a:latin typeface="Arial"/>
                <a:ea typeface="Arial"/>
                <a:cs typeface="Arial"/>
                <a:sym typeface="Arial"/>
              </a:defRPr>
            </a:lvl2pPr>
            <a:lvl3pPr marR="0" lvl="2" algn="l" rtl="0">
              <a:lnSpc>
                <a:spcPct val="95000"/>
              </a:lnSpc>
              <a:spcBef>
                <a:spcPts val="0"/>
              </a:spcBef>
              <a:spcAft>
                <a:spcPts val="0"/>
              </a:spcAft>
              <a:buClr>
                <a:schemeClr val="lt1"/>
              </a:buClr>
              <a:buSzPts val="48800"/>
              <a:buFont typeface="Arial"/>
              <a:buNone/>
              <a:defRPr sz="48800" b="0" i="0" u="none" strike="noStrike" cap="none">
                <a:solidFill>
                  <a:schemeClr val="lt1"/>
                </a:solidFill>
                <a:latin typeface="Arial"/>
                <a:ea typeface="Arial"/>
                <a:cs typeface="Arial"/>
                <a:sym typeface="Arial"/>
              </a:defRPr>
            </a:lvl3pPr>
            <a:lvl4pPr marR="0" lvl="3" algn="l" rtl="0">
              <a:lnSpc>
                <a:spcPct val="95000"/>
              </a:lnSpc>
              <a:spcBef>
                <a:spcPts val="0"/>
              </a:spcBef>
              <a:spcAft>
                <a:spcPts val="0"/>
              </a:spcAft>
              <a:buClr>
                <a:schemeClr val="lt1"/>
              </a:buClr>
              <a:buSzPts val="48800"/>
              <a:buFont typeface="Arial"/>
              <a:buNone/>
              <a:defRPr sz="48800" b="0" i="0" u="none" strike="noStrike" cap="none">
                <a:solidFill>
                  <a:schemeClr val="lt1"/>
                </a:solidFill>
                <a:latin typeface="Arial"/>
                <a:ea typeface="Arial"/>
                <a:cs typeface="Arial"/>
                <a:sym typeface="Arial"/>
              </a:defRPr>
            </a:lvl4pPr>
            <a:lvl5pPr marR="0" lvl="4" algn="l" rtl="0">
              <a:lnSpc>
                <a:spcPct val="95000"/>
              </a:lnSpc>
              <a:spcBef>
                <a:spcPts val="0"/>
              </a:spcBef>
              <a:spcAft>
                <a:spcPts val="0"/>
              </a:spcAft>
              <a:buClr>
                <a:schemeClr val="lt1"/>
              </a:buClr>
              <a:buSzPts val="48800"/>
              <a:buFont typeface="Arial"/>
              <a:buNone/>
              <a:defRPr sz="48800" b="0" i="0" u="none" strike="noStrike" cap="none">
                <a:solidFill>
                  <a:schemeClr val="lt1"/>
                </a:solidFill>
                <a:latin typeface="Arial"/>
                <a:ea typeface="Arial"/>
                <a:cs typeface="Arial"/>
                <a:sym typeface="Arial"/>
              </a:defRPr>
            </a:lvl5pPr>
            <a:lvl6pPr marR="0" lvl="5" algn="l" rtl="0">
              <a:lnSpc>
                <a:spcPct val="95000"/>
              </a:lnSpc>
              <a:spcBef>
                <a:spcPts val="0"/>
              </a:spcBef>
              <a:spcAft>
                <a:spcPts val="0"/>
              </a:spcAft>
              <a:buClr>
                <a:schemeClr val="lt1"/>
              </a:buClr>
              <a:buSzPts val="48800"/>
              <a:buFont typeface="Arial"/>
              <a:buNone/>
              <a:defRPr sz="48800" b="0" i="0" u="none" strike="noStrike" cap="none">
                <a:solidFill>
                  <a:schemeClr val="lt1"/>
                </a:solidFill>
                <a:latin typeface="Arial"/>
                <a:ea typeface="Arial"/>
                <a:cs typeface="Arial"/>
                <a:sym typeface="Arial"/>
              </a:defRPr>
            </a:lvl6pPr>
            <a:lvl7pPr marR="0" lvl="6" algn="l" rtl="0">
              <a:lnSpc>
                <a:spcPct val="95000"/>
              </a:lnSpc>
              <a:spcBef>
                <a:spcPts val="0"/>
              </a:spcBef>
              <a:spcAft>
                <a:spcPts val="0"/>
              </a:spcAft>
              <a:buClr>
                <a:schemeClr val="lt1"/>
              </a:buClr>
              <a:buSzPts val="48800"/>
              <a:buFont typeface="Arial"/>
              <a:buNone/>
              <a:defRPr sz="48800" b="0" i="0" u="none" strike="noStrike" cap="none">
                <a:solidFill>
                  <a:schemeClr val="lt1"/>
                </a:solidFill>
                <a:latin typeface="Arial"/>
                <a:ea typeface="Arial"/>
                <a:cs typeface="Arial"/>
                <a:sym typeface="Arial"/>
              </a:defRPr>
            </a:lvl7pPr>
            <a:lvl8pPr marR="0" lvl="7" algn="l" rtl="0">
              <a:lnSpc>
                <a:spcPct val="95000"/>
              </a:lnSpc>
              <a:spcBef>
                <a:spcPts val="0"/>
              </a:spcBef>
              <a:spcAft>
                <a:spcPts val="0"/>
              </a:spcAft>
              <a:buClr>
                <a:schemeClr val="lt1"/>
              </a:buClr>
              <a:buSzPts val="48800"/>
              <a:buFont typeface="Arial"/>
              <a:buNone/>
              <a:defRPr sz="48800" b="0" i="0" u="none" strike="noStrike" cap="none">
                <a:solidFill>
                  <a:schemeClr val="lt1"/>
                </a:solidFill>
                <a:latin typeface="Arial"/>
                <a:ea typeface="Arial"/>
                <a:cs typeface="Arial"/>
                <a:sym typeface="Arial"/>
              </a:defRPr>
            </a:lvl8pPr>
            <a:lvl9pPr marR="0" lvl="8" algn="l" rtl="0">
              <a:lnSpc>
                <a:spcPct val="95000"/>
              </a:lnSpc>
              <a:spcBef>
                <a:spcPts val="0"/>
              </a:spcBef>
              <a:spcAft>
                <a:spcPts val="0"/>
              </a:spcAft>
              <a:buClr>
                <a:schemeClr val="lt1"/>
              </a:buClr>
              <a:buSzPts val="48800"/>
              <a:buFont typeface="Arial"/>
              <a:buNone/>
              <a:defRPr sz="48800" b="0" i="0" u="none" strike="noStrike" cap="none">
                <a:solidFill>
                  <a:schemeClr val="lt1"/>
                </a:solidFill>
                <a:latin typeface="Arial"/>
                <a:ea typeface="Arial"/>
                <a:cs typeface="Arial"/>
                <a:sym typeface="Arial"/>
              </a:defRPr>
            </a:lvl9pPr>
          </a:lstStyle>
          <a:p>
            <a:endParaRPr/>
          </a:p>
        </p:txBody>
      </p:sp>
    </p:spTree>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showMasterSp="0" matchingName="Section Header Orange Manual">
  <p:cSld name="Section Header Orange Manual">
    <p:bg>
      <p:bgPr>
        <a:solidFill>
          <a:srgbClr val="D04A02"/>
        </a:solidFill>
        <a:effectLst/>
      </p:bgPr>
    </p:bg>
    <p:spTree>
      <p:nvGrpSpPr>
        <p:cNvPr id="1" name="Shape 1379"/>
        <p:cNvGrpSpPr/>
        <p:nvPr/>
      </p:nvGrpSpPr>
      <p:grpSpPr>
        <a:xfrm>
          <a:off x="0" y="0"/>
          <a:ext cx="0" cy="0"/>
          <a:chOff x="0" y="0"/>
          <a:chExt cx="0" cy="0"/>
        </a:xfrm>
      </p:grpSpPr>
      <p:sp>
        <p:nvSpPr>
          <p:cNvPr id="1380" name="Google Shape;1380;p150"/>
          <p:cNvSpPr txBox="1">
            <a:spLocks noGrp="1"/>
          </p:cNvSpPr>
          <p:nvPr>
            <p:ph type="title"/>
          </p:nvPr>
        </p:nvSpPr>
        <p:spPr>
          <a:xfrm>
            <a:off x="332185" y="321469"/>
            <a:ext cx="1031100" cy="1474500"/>
          </a:xfrm>
          <a:prstGeom prst="rect">
            <a:avLst/>
          </a:prstGeom>
          <a:noFill/>
          <a:ln>
            <a:noFill/>
          </a:ln>
        </p:spPr>
        <p:txBody>
          <a:bodyPr spcFirstLastPara="1" wrap="square" lIns="0" tIns="0" rIns="0" bIns="0" anchor="t" anchorCtr="0">
            <a:noAutofit/>
          </a:bodyPr>
          <a:lstStyle>
            <a:lvl1pPr marR="0" lvl="0" algn="l" rtl="0">
              <a:lnSpc>
                <a:spcPct val="80000"/>
              </a:lnSpc>
              <a:spcBef>
                <a:spcPts val="0"/>
              </a:spcBef>
              <a:spcAft>
                <a:spcPts val="0"/>
              </a:spcAft>
              <a:buClr>
                <a:schemeClr val="lt1"/>
              </a:buClr>
              <a:buSzPts val="10800"/>
              <a:buFont typeface="Arial"/>
              <a:buNone/>
              <a:defRPr sz="10800" b="0" i="0" u="none" strike="noStrike" cap="none">
                <a:solidFill>
                  <a:schemeClr val="lt1"/>
                </a:solidFill>
                <a:latin typeface="Arial"/>
                <a:ea typeface="Arial"/>
                <a:cs typeface="Arial"/>
                <a:sym typeface="Arial"/>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a:endParaRPr/>
          </a:p>
        </p:txBody>
      </p:sp>
    </p:spTree>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showMasterSp="0" matchingName="Section Header Red Manual">
  <p:cSld name="Section Header Red Manual">
    <p:bg>
      <p:bgPr>
        <a:solidFill>
          <a:srgbClr val="E0301E"/>
        </a:solidFill>
        <a:effectLst/>
      </p:bgPr>
    </p:bg>
    <p:spTree>
      <p:nvGrpSpPr>
        <p:cNvPr id="1" name="Shape 1381"/>
        <p:cNvGrpSpPr/>
        <p:nvPr/>
      </p:nvGrpSpPr>
      <p:grpSpPr>
        <a:xfrm>
          <a:off x="0" y="0"/>
          <a:ext cx="0" cy="0"/>
          <a:chOff x="0" y="0"/>
          <a:chExt cx="0" cy="0"/>
        </a:xfrm>
      </p:grpSpPr>
      <p:sp>
        <p:nvSpPr>
          <p:cNvPr id="1382" name="Google Shape;1382;p151"/>
          <p:cNvSpPr txBox="1">
            <a:spLocks noGrp="1"/>
          </p:cNvSpPr>
          <p:nvPr>
            <p:ph type="title"/>
          </p:nvPr>
        </p:nvSpPr>
        <p:spPr>
          <a:xfrm>
            <a:off x="332185" y="321469"/>
            <a:ext cx="1031100" cy="1474500"/>
          </a:xfrm>
          <a:prstGeom prst="rect">
            <a:avLst/>
          </a:prstGeom>
          <a:noFill/>
          <a:ln>
            <a:noFill/>
          </a:ln>
        </p:spPr>
        <p:txBody>
          <a:bodyPr spcFirstLastPara="1" wrap="square" lIns="0" tIns="0" rIns="0" bIns="0" anchor="t" anchorCtr="0">
            <a:noAutofit/>
          </a:bodyPr>
          <a:lstStyle>
            <a:lvl1pPr marR="0" lvl="0" algn="l" rtl="0">
              <a:lnSpc>
                <a:spcPct val="80000"/>
              </a:lnSpc>
              <a:spcBef>
                <a:spcPts val="0"/>
              </a:spcBef>
              <a:spcAft>
                <a:spcPts val="0"/>
              </a:spcAft>
              <a:buClr>
                <a:schemeClr val="lt1"/>
              </a:buClr>
              <a:buSzPts val="10800"/>
              <a:buFont typeface="Arial"/>
              <a:buNone/>
              <a:defRPr sz="10800" b="0" i="0" u="none" strike="noStrike" cap="none">
                <a:solidFill>
                  <a:schemeClr val="lt1"/>
                </a:solidFill>
                <a:latin typeface="Arial"/>
                <a:ea typeface="Arial"/>
                <a:cs typeface="Arial"/>
                <a:sym typeface="Arial"/>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a:endParaRPr/>
          </a:p>
        </p:txBody>
      </p:sp>
    </p:spTree>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showMasterSp="0" matchingName="Section Header Grey Manual">
  <p:cSld name="Section Header Grey Manual">
    <p:bg>
      <p:bgPr>
        <a:solidFill>
          <a:srgbClr val="464646"/>
        </a:solidFill>
        <a:effectLst/>
      </p:bgPr>
    </p:bg>
    <p:spTree>
      <p:nvGrpSpPr>
        <p:cNvPr id="1" name="Shape 1383"/>
        <p:cNvGrpSpPr/>
        <p:nvPr/>
      </p:nvGrpSpPr>
      <p:grpSpPr>
        <a:xfrm>
          <a:off x="0" y="0"/>
          <a:ext cx="0" cy="0"/>
          <a:chOff x="0" y="0"/>
          <a:chExt cx="0" cy="0"/>
        </a:xfrm>
      </p:grpSpPr>
      <p:sp>
        <p:nvSpPr>
          <p:cNvPr id="1384" name="Google Shape;1384;p152"/>
          <p:cNvSpPr txBox="1">
            <a:spLocks noGrp="1"/>
          </p:cNvSpPr>
          <p:nvPr>
            <p:ph type="title"/>
          </p:nvPr>
        </p:nvSpPr>
        <p:spPr>
          <a:xfrm>
            <a:off x="332185" y="321469"/>
            <a:ext cx="1031100" cy="1474500"/>
          </a:xfrm>
          <a:prstGeom prst="rect">
            <a:avLst/>
          </a:prstGeom>
          <a:noFill/>
          <a:ln>
            <a:noFill/>
          </a:ln>
        </p:spPr>
        <p:txBody>
          <a:bodyPr spcFirstLastPara="1" wrap="square" lIns="0" tIns="0" rIns="0" bIns="0" anchor="t" anchorCtr="0">
            <a:noAutofit/>
          </a:bodyPr>
          <a:lstStyle>
            <a:lvl1pPr marR="0" lvl="0" algn="l" rtl="0">
              <a:lnSpc>
                <a:spcPct val="80000"/>
              </a:lnSpc>
              <a:spcBef>
                <a:spcPts val="0"/>
              </a:spcBef>
              <a:spcAft>
                <a:spcPts val="0"/>
              </a:spcAft>
              <a:buClr>
                <a:schemeClr val="lt1"/>
              </a:buClr>
              <a:buSzPts val="10800"/>
              <a:buFont typeface="Arial"/>
              <a:buNone/>
              <a:defRPr sz="10800" b="0" i="0" u="none" strike="noStrike" cap="none">
                <a:solidFill>
                  <a:schemeClr val="lt1"/>
                </a:solidFill>
                <a:latin typeface="Arial"/>
                <a:ea typeface="Arial"/>
                <a:cs typeface="Arial"/>
                <a:sym typeface="Arial"/>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a:endParaRPr/>
          </a:p>
        </p:txBody>
      </p:sp>
    </p:spTree>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showMasterSp="0" matchingName="Quote 1 Image Full">
  <p:cSld name="Quote 1 Image Full">
    <p:bg>
      <p:bgPr>
        <a:solidFill>
          <a:srgbClr val="DEDEDE"/>
        </a:solidFill>
        <a:effectLst/>
      </p:bgPr>
    </p:bg>
    <p:spTree>
      <p:nvGrpSpPr>
        <p:cNvPr id="1" name="Shape 1385"/>
        <p:cNvGrpSpPr/>
        <p:nvPr/>
      </p:nvGrpSpPr>
      <p:grpSpPr>
        <a:xfrm>
          <a:off x="0" y="0"/>
          <a:ext cx="0" cy="0"/>
          <a:chOff x="0" y="0"/>
          <a:chExt cx="0" cy="0"/>
        </a:xfrm>
      </p:grpSpPr>
      <p:sp>
        <p:nvSpPr>
          <p:cNvPr id="1386" name="Google Shape;1386;p153"/>
          <p:cNvSpPr txBox="1">
            <a:spLocks noGrp="1"/>
          </p:cNvSpPr>
          <p:nvPr>
            <p:ph type="body" idx="1"/>
          </p:nvPr>
        </p:nvSpPr>
        <p:spPr>
          <a:xfrm>
            <a:off x="0" y="857250"/>
            <a:ext cx="3429000" cy="3429000"/>
          </a:xfrm>
          <a:prstGeom prst="rect">
            <a:avLst/>
          </a:prstGeom>
          <a:solidFill>
            <a:srgbClr val="E0301E"/>
          </a:solidFill>
          <a:ln>
            <a:noFill/>
          </a:ln>
        </p:spPr>
        <p:txBody>
          <a:bodyPr spcFirstLastPara="1" wrap="square" lIns="329175" tIns="1080000" rIns="189000" bIns="135000" anchor="t" anchorCtr="0">
            <a:noAutofit/>
          </a:bodyPr>
          <a:lstStyle>
            <a:lvl1pPr marL="457200" marR="0" lvl="0" indent="-228600" algn="l" rtl="0">
              <a:lnSpc>
                <a:spcPct val="90000"/>
              </a:lnSpc>
              <a:spcBef>
                <a:spcPts val="0"/>
              </a:spcBef>
              <a:spcAft>
                <a:spcPts val="0"/>
              </a:spcAft>
              <a:buClr>
                <a:schemeClr val="lt1"/>
              </a:buClr>
              <a:buSzPts val="2000"/>
              <a:buFont typeface="Arial"/>
              <a:buNone/>
              <a:defRPr sz="2000" b="0" i="0" u="none" strike="noStrike" cap="none">
                <a:solidFill>
                  <a:schemeClr val="lt1"/>
                </a:solidFill>
                <a:latin typeface="Georgia"/>
                <a:ea typeface="Georgia"/>
                <a:cs typeface="Georgia"/>
                <a:sym typeface="Georgia"/>
              </a:defRPr>
            </a:lvl1pPr>
            <a:lvl2pPr marL="914400" marR="0" lvl="1" indent="-228600" algn="l" rtl="0">
              <a:lnSpc>
                <a:spcPct val="100000"/>
              </a:lnSpc>
              <a:spcBef>
                <a:spcPts val="2300"/>
              </a:spcBef>
              <a:spcAft>
                <a:spcPts val="0"/>
              </a:spcAft>
              <a:buClr>
                <a:schemeClr val="lt1"/>
              </a:buClr>
              <a:buSzPts val="1200"/>
              <a:buFont typeface="Arial"/>
              <a:buNone/>
              <a:defRPr sz="1200" b="1" i="0" u="none" strike="noStrike" cap="none">
                <a:solidFill>
                  <a:schemeClr val="lt1"/>
                </a:solidFill>
                <a:latin typeface="Arial"/>
                <a:ea typeface="Arial"/>
                <a:cs typeface="Arial"/>
                <a:sym typeface="Arial"/>
              </a:defRPr>
            </a:lvl2pPr>
            <a:lvl3pPr marL="1371600" marR="0" lvl="2" indent="-228600" algn="l" rtl="0">
              <a:lnSpc>
                <a:spcPct val="100000"/>
              </a:lnSpc>
              <a:spcBef>
                <a:spcPts val="0"/>
              </a:spcBef>
              <a:spcAft>
                <a:spcPts val="0"/>
              </a:spcAft>
              <a:buClr>
                <a:schemeClr val="lt1"/>
              </a:buClr>
              <a:buSzPts val="1200"/>
              <a:buFont typeface="Arial"/>
              <a:buNone/>
              <a:defRPr sz="1200" b="0" i="0" u="none" strike="noStrike" cap="none">
                <a:solidFill>
                  <a:schemeClr val="lt1"/>
                </a:solidFill>
                <a:latin typeface="Arial"/>
                <a:ea typeface="Arial"/>
                <a:cs typeface="Arial"/>
                <a:sym typeface="Arial"/>
              </a:defRPr>
            </a:lvl3pPr>
            <a:lvl4pPr marL="1828800" marR="0" lvl="3" indent="-228600" algn="l" rtl="0">
              <a:lnSpc>
                <a:spcPct val="100000"/>
              </a:lnSpc>
              <a:spcBef>
                <a:spcPts val="0"/>
              </a:spcBef>
              <a:spcAft>
                <a:spcPts val="0"/>
              </a:spcAft>
              <a:buClr>
                <a:schemeClr val="lt1"/>
              </a:buClr>
              <a:buSzPts val="1200"/>
              <a:buFont typeface="Arial"/>
              <a:buNone/>
              <a:defRPr sz="1200" b="0" i="0" u="none" strike="noStrike" cap="none">
                <a:solidFill>
                  <a:schemeClr val="lt1"/>
                </a:solidFill>
                <a:latin typeface="Arial"/>
                <a:ea typeface="Arial"/>
                <a:cs typeface="Arial"/>
                <a:sym typeface="Arial"/>
              </a:defRPr>
            </a:lvl4pPr>
            <a:lvl5pPr marL="2286000" marR="0" lvl="4" indent="-228600" algn="l" rtl="0">
              <a:lnSpc>
                <a:spcPct val="100000"/>
              </a:lnSpc>
              <a:spcBef>
                <a:spcPts val="0"/>
              </a:spcBef>
              <a:spcAft>
                <a:spcPts val="0"/>
              </a:spcAft>
              <a:buClr>
                <a:schemeClr val="lt1"/>
              </a:buClr>
              <a:buSzPts val="1200"/>
              <a:buFont typeface="Arial"/>
              <a:buNone/>
              <a:defRPr sz="1200" b="0" i="0" u="none" strike="noStrike" cap="none">
                <a:solidFill>
                  <a:schemeClr val="lt1"/>
                </a:solidFill>
                <a:latin typeface="Arial"/>
                <a:ea typeface="Arial"/>
                <a:cs typeface="Arial"/>
                <a:sym typeface="Arial"/>
              </a:defRPr>
            </a:lvl5pPr>
            <a:lvl6pPr marL="2743200" marR="0" lvl="5" indent="-228600" algn="l" rtl="0">
              <a:lnSpc>
                <a:spcPct val="100000"/>
              </a:lnSpc>
              <a:spcBef>
                <a:spcPts val="0"/>
              </a:spcBef>
              <a:spcAft>
                <a:spcPts val="0"/>
              </a:spcAft>
              <a:buClr>
                <a:schemeClr val="lt1"/>
              </a:buClr>
              <a:buSzPts val="1200"/>
              <a:buFont typeface="Arial"/>
              <a:buNone/>
              <a:defRPr sz="1200" b="0" i="0" u="none" strike="noStrike" cap="none">
                <a:solidFill>
                  <a:schemeClr val="lt1"/>
                </a:solidFill>
                <a:latin typeface="Arial"/>
                <a:ea typeface="Arial"/>
                <a:cs typeface="Arial"/>
                <a:sym typeface="Arial"/>
              </a:defRPr>
            </a:lvl6pPr>
            <a:lvl7pPr marL="3200400" marR="0" lvl="6" indent="-228600" algn="l" rtl="0">
              <a:lnSpc>
                <a:spcPct val="100000"/>
              </a:lnSpc>
              <a:spcBef>
                <a:spcPts val="0"/>
              </a:spcBef>
              <a:spcAft>
                <a:spcPts val="0"/>
              </a:spcAft>
              <a:buClr>
                <a:schemeClr val="lt1"/>
              </a:buClr>
              <a:buSzPts val="1200"/>
              <a:buFont typeface="Arial"/>
              <a:buNone/>
              <a:defRPr sz="1200" b="0" i="0" u="none" strike="noStrike" cap="none">
                <a:solidFill>
                  <a:schemeClr val="lt1"/>
                </a:solidFill>
                <a:latin typeface="Arial"/>
                <a:ea typeface="Arial"/>
                <a:cs typeface="Arial"/>
                <a:sym typeface="Arial"/>
              </a:defRPr>
            </a:lvl7pPr>
            <a:lvl8pPr marL="3657600" marR="0" lvl="7" indent="-228600" algn="l" rtl="0">
              <a:lnSpc>
                <a:spcPct val="100000"/>
              </a:lnSpc>
              <a:spcBef>
                <a:spcPts val="0"/>
              </a:spcBef>
              <a:spcAft>
                <a:spcPts val="0"/>
              </a:spcAft>
              <a:buClr>
                <a:schemeClr val="lt1"/>
              </a:buClr>
              <a:buSzPts val="1200"/>
              <a:buFont typeface="Arial"/>
              <a:buNone/>
              <a:defRPr sz="1200" b="0" i="0" u="none" strike="noStrike" cap="none">
                <a:solidFill>
                  <a:schemeClr val="lt1"/>
                </a:solidFill>
                <a:latin typeface="Arial"/>
                <a:ea typeface="Arial"/>
                <a:cs typeface="Arial"/>
                <a:sym typeface="Arial"/>
              </a:defRPr>
            </a:lvl8pPr>
            <a:lvl9pPr marL="4114800" marR="0" lvl="8" indent="-228600" algn="l" rtl="0">
              <a:lnSpc>
                <a:spcPct val="100000"/>
              </a:lnSpc>
              <a:spcBef>
                <a:spcPts val="0"/>
              </a:spcBef>
              <a:spcAft>
                <a:spcPts val="0"/>
              </a:spcAft>
              <a:buClr>
                <a:schemeClr val="lt1"/>
              </a:buClr>
              <a:buSzPts val="1200"/>
              <a:buFont typeface="Arial"/>
              <a:buNone/>
              <a:defRPr sz="1200" b="0" i="0" u="none" strike="noStrike" cap="none">
                <a:solidFill>
                  <a:schemeClr val="lt1"/>
                </a:solidFill>
                <a:latin typeface="Arial"/>
                <a:ea typeface="Arial"/>
                <a:cs typeface="Arial"/>
                <a:sym typeface="Arial"/>
              </a:defRPr>
            </a:lvl9pPr>
          </a:lstStyle>
          <a:p>
            <a:endParaRPr/>
          </a:p>
        </p:txBody>
      </p:sp>
      <p:sp>
        <p:nvSpPr>
          <p:cNvPr id="1387" name="Google Shape;1387;p153"/>
          <p:cNvSpPr/>
          <p:nvPr/>
        </p:nvSpPr>
        <p:spPr>
          <a:xfrm>
            <a:off x="332185" y="1217777"/>
            <a:ext cx="653653" cy="509589"/>
          </a:xfrm>
          <a:custGeom>
            <a:avLst/>
            <a:gdLst/>
            <a:ahLst/>
            <a:cxnLst/>
            <a:rect l="l" t="t" r="r" b="b"/>
            <a:pathLst>
              <a:path w="1811" h="1424" extrusionOk="0">
                <a:moveTo>
                  <a:pt x="1757" y="1424"/>
                </a:moveTo>
                <a:lnTo>
                  <a:pt x="1757" y="1424"/>
                </a:lnTo>
                <a:lnTo>
                  <a:pt x="1099" y="1424"/>
                </a:lnTo>
                <a:lnTo>
                  <a:pt x="1099" y="953"/>
                </a:lnTo>
                <a:cubicBezTo>
                  <a:pt x="1099" y="761"/>
                  <a:pt x="1115" y="610"/>
                  <a:pt x="1149" y="501"/>
                </a:cubicBezTo>
                <a:cubicBezTo>
                  <a:pt x="1183" y="392"/>
                  <a:pt x="1245" y="293"/>
                  <a:pt x="1337" y="206"/>
                </a:cubicBezTo>
                <a:cubicBezTo>
                  <a:pt x="1428" y="118"/>
                  <a:pt x="1543" y="50"/>
                  <a:pt x="1682" y="0"/>
                </a:cubicBezTo>
                <a:lnTo>
                  <a:pt x="1811" y="271"/>
                </a:lnTo>
                <a:cubicBezTo>
                  <a:pt x="1680" y="315"/>
                  <a:pt x="1586" y="376"/>
                  <a:pt x="1529" y="454"/>
                </a:cubicBezTo>
                <a:cubicBezTo>
                  <a:pt x="1472" y="532"/>
                  <a:pt x="1442" y="636"/>
                  <a:pt x="1439" y="766"/>
                </a:cubicBezTo>
                <a:lnTo>
                  <a:pt x="1757" y="766"/>
                </a:lnTo>
                <a:lnTo>
                  <a:pt x="1757" y="1424"/>
                </a:lnTo>
                <a:close/>
                <a:moveTo>
                  <a:pt x="658" y="1424"/>
                </a:moveTo>
                <a:lnTo>
                  <a:pt x="658" y="1424"/>
                </a:lnTo>
                <a:lnTo>
                  <a:pt x="0" y="1424"/>
                </a:lnTo>
                <a:lnTo>
                  <a:pt x="0" y="953"/>
                </a:lnTo>
                <a:cubicBezTo>
                  <a:pt x="0" y="763"/>
                  <a:pt x="16" y="612"/>
                  <a:pt x="50" y="502"/>
                </a:cubicBezTo>
                <a:cubicBezTo>
                  <a:pt x="83" y="392"/>
                  <a:pt x="146" y="293"/>
                  <a:pt x="236" y="206"/>
                </a:cubicBezTo>
                <a:cubicBezTo>
                  <a:pt x="327" y="118"/>
                  <a:pt x="442" y="50"/>
                  <a:pt x="583" y="0"/>
                </a:cubicBezTo>
                <a:lnTo>
                  <a:pt x="712" y="271"/>
                </a:lnTo>
                <a:cubicBezTo>
                  <a:pt x="581" y="315"/>
                  <a:pt x="487" y="376"/>
                  <a:pt x="430" y="454"/>
                </a:cubicBezTo>
                <a:cubicBezTo>
                  <a:pt x="373" y="532"/>
                  <a:pt x="342" y="636"/>
                  <a:pt x="339" y="766"/>
                </a:cubicBezTo>
                <a:lnTo>
                  <a:pt x="658" y="766"/>
                </a:lnTo>
                <a:lnTo>
                  <a:pt x="658" y="1424"/>
                </a:lnTo>
                <a:close/>
              </a:path>
            </a:pathLst>
          </a:custGeom>
          <a:solidFill>
            <a:srgbClr val="FFFFFF"/>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Arial"/>
              <a:ea typeface="Arial"/>
              <a:cs typeface="Arial"/>
              <a:sym typeface="Arial"/>
            </a:endParaRPr>
          </a:p>
        </p:txBody>
      </p:sp>
      <p:sp>
        <p:nvSpPr>
          <p:cNvPr id="1388" name="Google Shape;1388;p153"/>
          <p:cNvSpPr txBox="1">
            <a:spLocks noGrp="1"/>
          </p:cNvSpPr>
          <p:nvPr>
            <p:ph type="sldNum" idx="12"/>
          </p:nvPr>
        </p:nvSpPr>
        <p:spPr>
          <a:xfrm>
            <a:off x="6163867" y="4869180"/>
            <a:ext cx="2648100" cy="102900"/>
          </a:xfrm>
          <a:prstGeom prst="rect">
            <a:avLst/>
          </a:prstGeom>
          <a:noFill/>
          <a:ln>
            <a:noFill/>
          </a:ln>
        </p:spPr>
        <p:txBody>
          <a:bodyPr spcFirstLastPara="1" wrap="square" lIns="0" tIns="0" rIns="0" bIns="0" anchor="b" anchorCtr="0">
            <a:noAutofit/>
          </a:bodyPr>
          <a:lstStyle>
            <a:lvl1pPr marL="0" marR="0" lvl="0" indent="0" algn="r" rtl="0">
              <a:spcBef>
                <a:spcPts val="0"/>
              </a:spcBef>
              <a:buNone/>
              <a:defRPr sz="600">
                <a:solidFill>
                  <a:schemeClr val="lt1"/>
                </a:solidFill>
                <a:latin typeface="Arial"/>
                <a:ea typeface="Arial"/>
                <a:cs typeface="Arial"/>
                <a:sym typeface="Arial"/>
              </a:defRPr>
            </a:lvl1pPr>
            <a:lvl2pPr marL="0" marR="0" lvl="1" indent="0" algn="r" rtl="0">
              <a:spcBef>
                <a:spcPts val="0"/>
              </a:spcBef>
              <a:buNone/>
              <a:defRPr sz="600">
                <a:solidFill>
                  <a:schemeClr val="lt1"/>
                </a:solidFill>
                <a:latin typeface="Arial"/>
                <a:ea typeface="Arial"/>
                <a:cs typeface="Arial"/>
                <a:sym typeface="Arial"/>
              </a:defRPr>
            </a:lvl2pPr>
            <a:lvl3pPr marL="0" marR="0" lvl="2" indent="0" algn="r" rtl="0">
              <a:spcBef>
                <a:spcPts val="0"/>
              </a:spcBef>
              <a:buNone/>
              <a:defRPr sz="600">
                <a:solidFill>
                  <a:schemeClr val="lt1"/>
                </a:solidFill>
                <a:latin typeface="Arial"/>
                <a:ea typeface="Arial"/>
                <a:cs typeface="Arial"/>
                <a:sym typeface="Arial"/>
              </a:defRPr>
            </a:lvl3pPr>
            <a:lvl4pPr marL="0" marR="0" lvl="3" indent="0" algn="r" rtl="0">
              <a:spcBef>
                <a:spcPts val="0"/>
              </a:spcBef>
              <a:buNone/>
              <a:defRPr sz="600">
                <a:solidFill>
                  <a:schemeClr val="lt1"/>
                </a:solidFill>
                <a:latin typeface="Arial"/>
                <a:ea typeface="Arial"/>
                <a:cs typeface="Arial"/>
                <a:sym typeface="Arial"/>
              </a:defRPr>
            </a:lvl4pPr>
            <a:lvl5pPr marL="0" marR="0" lvl="4" indent="0" algn="r" rtl="0">
              <a:spcBef>
                <a:spcPts val="0"/>
              </a:spcBef>
              <a:buNone/>
              <a:defRPr sz="600">
                <a:solidFill>
                  <a:schemeClr val="lt1"/>
                </a:solidFill>
                <a:latin typeface="Arial"/>
                <a:ea typeface="Arial"/>
                <a:cs typeface="Arial"/>
                <a:sym typeface="Arial"/>
              </a:defRPr>
            </a:lvl5pPr>
            <a:lvl6pPr marL="0" marR="0" lvl="5" indent="0" algn="r" rtl="0">
              <a:spcBef>
                <a:spcPts val="0"/>
              </a:spcBef>
              <a:buNone/>
              <a:defRPr sz="600">
                <a:solidFill>
                  <a:schemeClr val="lt1"/>
                </a:solidFill>
                <a:latin typeface="Arial"/>
                <a:ea typeface="Arial"/>
                <a:cs typeface="Arial"/>
                <a:sym typeface="Arial"/>
              </a:defRPr>
            </a:lvl6pPr>
            <a:lvl7pPr marL="0" marR="0" lvl="6" indent="0" algn="r" rtl="0">
              <a:spcBef>
                <a:spcPts val="0"/>
              </a:spcBef>
              <a:buNone/>
              <a:defRPr sz="600">
                <a:solidFill>
                  <a:schemeClr val="lt1"/>
                </a:solidFill>
                <a:latin typeface="Arial"/>
                <a:ea typeface="Arial"/>
                <a:cs typeface="Arial"/>
                <a:sym typeface="Arial"/>
              </a:defRPr>
            </a:lvl7pPr>
            <a:lvl8pPr marL="0" marR="0" lvl="7" indent="0" algn="r" rtl="0">
              <a:spcBef>
                <a:spcPts val="0"/>
              </a:spcBef>
              <a:buNone/>
              <a:defRPr sz="600">
                <a:solidFill>
                  <a:schemeClr val="lt1"/>
                </a:solidFill>
                <a:latin typeface="Arial"/>
                <a:ea typeface="Arial"/>
                <a:cs typeface="Arial"/>
                <a:sym typeface="Arial"/>
              </a:defRPr>
            </a:lvl8pPr>
            <a:lvl9pPr marL="0" marR="0" lvl="8" indent="0" algn="r" rtl="0">
              <a:spcBef>
                <a:spcPts val="0"/>
              </a:spcBef>
              <a:buNone/>
              <a:defRPr sz="600">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showMasterSp="0" matchingName="Quote 1 Image Orange">
  <p:cSld name="Quote 1 Image Orange">
    <p:bg>
      <p:bgPr>
        <a:solidFill>
          <a:srgbClr val="D04A02"/>
        </a:solidFill>
        <a:effectLst/>
      </p:bgPr>
    </p:bg>
    <p:spTree>
      <p:nvGrpSpPr>
        <p:cNvPr id="1" name="Shape 1389"/>
        <p:cNvGrpSpPr/>
        <p:nvPr/>
      </p:nvGrpSpPr>
      <p:grpSpPr>
        <a:xfrm>
          <a:off x="0" y="0"/>
          <a:ext cx="0" cy="0"/>
          <a:chOff x="0" y="0"/>
          <a:chExt cx="0" cy="0"/>
        </a:xfrm>
      </p:grpSpPr>
      <p:sp>
        <p:nvSpPr>
          <p:cNvPr id="1390" name="Google Shape;1390;p154"/>
          <p:cNvSpPr/>
          <p:nvPr/>
        </p:nvSpPr>
        <p:spPr>
          <a:xfrm>
            <a:off x="4572000" y="0"/>
            <a:ext cx="4572000" cy="5143500"/>
          </a:xfrm>
          <a:prstGeom prst="rect">
            <a:avLst/>
          </a:prstGeom>
          <a:solidFill>
            <a:srgbClr val="DEDEDE"/>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None/>
            </a:pPr>
            <a:endParaRPr sz="1200">
              <a:solidFill>
                <a:schemeClr val="lt1"/>
              </a:solidFill>
              <a:latin typeface="Arial"/>
              <a:ea typeface="Arial"/>
              <a:cs typeface="Arial"/>
              <a:sym typeface="Arial"/>
            </a:endParaRPr>
          </a:p>
        </p:txBody>
      </p:sp>
      <p:sp>
        <p:nvSpPr>
          <p:cNvPr id="1391" name="Google Shape;1391;p154"/>
          <p:cNvSpPr txBox="1">
            <a:spLocks noGrp="1"/>
          </p:cNvSpPr>
          <p:nvPr>
            <p:ph type="body" idx="1"/>
          </p:nvPr>
        </p:nvSpPr>
        <p:spPr>
          <a:xfrm>
            <a:off x="332185" y="1285875"/>
            <a:ext cx="3974700" cy="3343200"/>
          </a:xfrm>
          <a:prstGeom prst="rect">
            <a:avLst/>
          </a:prstGeom>
          <a:noFill/>
          <a:ln>
            <a:noFill/>
          </a:ln>
        </p:spPr>
        <p:txBody>
          <a:bodyPr spcFirstLastPara="1" wrap="square" lIns="0" tIns="0" rIns="0" bIns="0" anchor="t" anchorCtr="0">
            <a:noAutofit/>
          </a:bodyPr>
          <a:lstStyle>
            <a:lvl1pPr marL="457200" marR="0" lvl="0" indent="-228600" algn="l" rtl="0">
              <a:lnSpc>
                <a:spcPct val="85000"/>
              </a:lnSpc>
              <a:spcBef>
                <a:spcPts val="0"/>
              </a:spcBef>
              <a:spcAft>
                <a:spcPts val="0"/>
              </a:spcAft>
              <a:buClr>
                <a:schemeClr val="lt1"/>
              </a:buClr>
              <a:buSzPts val="2900"/>
              <a:buFont typeface="Arial"/>
              <a:buNone/>
              <a:defRPr sz="2900" b="0" i="0" u="none" strike="noStrike" cap="none">
                <a:solidFill>
                  <a:schemeClr val="lt1"/>
                </a:solidFill>
                <a:latin typeface="Georgia"/>
                <a:ea typeface="Georgia"/>
                <a:cs typeface="Georgia"/>
                <a:sym typeface="Georgia"/>
              </a:defRPr>
            </a:lvl1pPr>
            <a:lvl2pPr marL="914400" marR="0" lvl="1" indent="-228600" algn="l" rtl="0">
              <a:lnSpc>
                <a:spcPct val="100000"/>
              </a:lnSpc>
              <a:spcBef>
                <a:spcPts val="2300"/>
              </a:spcBef>
              <a:spcAft>
                <a:spcPts val="0"/>
              </a:spcAft>
              <a:buClr>
                <a:schemeClr val="lt1"/>
              </a:buClr>
              <a:buSzPts val="1200"/>
              <a:buFont typeface="Arial"/>
              <a:buNone/>
              <a:defRPr sz="1200" b="1" i="0" u="none" strike="noStrike" cap="none">
                <a:solidFill>
                  <a:schemeClr val="lt1"/>
                </a:solidFill>
                <a:latin typeface="Arial"/>
                <a:ea typeface="Arial"/>
                <a:cs typeface="Arial"/>
                <a:sym typeface="Arial"/>
              </a:defRPr>
            </a:lvl2pPr>
            <a:lvl3pPr marL="1371600" marR="0" lvl="2" indent="-228600" algn="l" rtl="0">
              <a:lnSpc>
                <a:spcPct val="100000"/>
              </a:lnSpc>
              <a:spcBef>
                <a:spcPts val="0"/>
              </a:spcBef>
              <a:spcAft>
                <a:spcPts val="0"/>
              </a:spcAft>
              <a:buClr>
                <a:schemeClr val="lt1"/>
              </a:buClr>
              <a:buSzPts val="1200"/>
              <a:buFont typeface="Arial"/>
              <a:buNone/>
              <a:defRPr sz="1200" b="0" i="0" u="none" strike="noStrike" cap="none">
                <a:solidFill>
                  <a:schemeClr val="lt1"/>
                </a:solidFill>
                <a:latin typeface="Arial"/>
                <a:ea typeface="Arial"/>
                <a:cs typeface="Arial"/>
                <a:sym typeface="Arial"/>
              </a:defRPr>
            </a:lvl3pPr>
            <a:lvl4pPr marL="1828800" marR="0" lvl="3" indent="-228600" algn="l" rtl="0">
              <a:lnSpc>
                <a:spcPct val="100000"/>
              </a:lnSpc>
              <a:spcBef>
                <a:spcPts val="0"/>
              </a:spcBef>
              <a:spcAft>
                <a:spcPts val="0"/>
              </a:spcAft>
              <a:buClr>
                <a:schemeClr val="lt1"/>
              </a:buClr>
              <a:buSzPts val="1200"/>
              <a:buFont typeface="Arial"/>
              <a:buNone/>
              <a:defRPr sz="1200" b="0" i="0" u="none" strike="noStrike" cap="none">
                <a:solidFill>
                  <a:schemeClr val="lt1"/>
                </a:solidFill>
                <a:latin typeface="Arial"/>
                <a:ea typeface="Arial"/>
                <a:cs typeface="Arial"/>
                <a:sym typeface="Arial"/>
              </a:defRPr>
            </a:lvl4pPr>
            <a:lvl5pPr marL="2286000" marR="0" lvl="4" indent="-228600" algn="l" rtl="0">
              <a:lnSpc>
                <a:spcPct val="100000"/>
              </a:lnSpc>
              <a:spcBef>
                <a:spcPts val="0"/>
              </a:spcBef>
              <a:spcAft>
                <a:spcPts val="0"/>
              </a:spcAft>
              <a:buClr>
                <a:schemeClr val="lt1"/>
              </a:buClr>
              <a:buSzPts val="1200"/>
              <a:buFont typeface="Arial"/>
              <a:buNone/>
              <a:defRPr sz="1200" b="0" i="0" u="none" strike="noStrike" cap="none">
                <a:solidFill>
                  <a:schemeClr val="lt1"/>
                </a:solidFill>
                <a:latin typeface="Arial"/>
                <a:ea typeface="Arial"/>
                <a:cs typeface="Arial"/>
                <a:sym typeface="Arial"/>
              </a:defRPr>
            </a:lvl5pPr>
            <a:lvl6pPr marL="2743200" marR="0" lvl="5" indent="-228600" algn="l" rtl="0">
              <a:lnSpc>
                <a:spcPct val="100000"/>
              </a:lnSpc>
              <a:spcBef>
                <a:spcPts val="0"/>
              </a:spcBef>
              <a:spcAft>
                <a:spcPts val="0"/>
              </a:spcAft>
              <a:buClr>
                <a:schemeClr val="lt1"/>
              </a:buClr>
              <a:buSzPts val="1200"/>
              <a:buFont typeface="Arial"/>
              <a:buNone/>
              <a:defRPr sz="1200" b="0" i="0" u="none" strike="noStrike" cap="none">
                <a:solidFill>
                  <a:schemeClr val="lt1"/>
                </a:solidFill>
                <a:latin typeface="Arial"/>
                <a:ea typeface="Arial"/>
                <a:cs typeface="Arial"/>
                <a:sym typeface="Arial"/>
              </a:defRPr>
            </a:lvl6pPr>
            <a:lvl7pPr marL="3200400" marR="0" lvl="6" indent="-228600" algn="l" rtl="0">
              <a:lnSpc>
                <a:spcPct val="100000"/>
              </a:lnSpc>
              <a:spcBef>
                <a:spcPts val="0"/>
              </a:spcBef>
              <a:spcAft>
                <a:spcPts val="0"/>
              </a:spcAft>
              <a:buClr>
                <a:schemeClr val="lt1"/>
              </a:buClr>
              <a:buSzPts val="1200"/>
              <a:buFont typeface="Arial"/>
              <a:buNone/>
              <a:defRPr sz="1200" b="0" i="0" u="none" strike="noStrike" cap="none">
                <a:solidFill>
                  <a:schemeClr val="lt1"/>
                </a:solidFill>
                <a:latin typeface="Arial"/>
                <a:ea typeface="Arial"/>
                <a:cs typeface="Arial"/>
                <a:sym typeface="Arial"/>
              </a:defRPr>
            </a:lvl7pPr>
            <a:lvl8pPr marL="3657600" marR="0" lvl="7" indent="-228600" algn="l" rtl="0">
              <a:lnSpc>
                <a:spcPct val="100000"/>
              </a:lnSpc>
              <a:spcBef>
                <a:spcPts val="0"/>
              </a:spcBef>
              <a:spcAft>
                <a:spcPts val="0"/>
              </a:spcAft>
              <a:buClr>
                <a:schemeClr val="lt1"/>
              </a:buClr>
              <a:buSzPts val="1200"/>
              <a:buFont typeface="Arial"/>
              <a:buNone/>
              <a:defRPr sz="1200" b="0" i="0" u="none" strike="noStrike" cap="none">
                <a:solidFill>
                  <a:schemeClr val="lt1"/>
                </a:solidFill>
                <a:latin typeface="Arial"/>
                <a:ea typeface="Arial"/>
                <a:cs typeface="Arial"/>
                <a:sym typeface="Arial"/>
              </a:defRPr>
            </a:lvl8pPr>
            <a:lvl9pPr marL="4114800" marR="0" lvl="8" indent="-228600" algn="l" rtl="0">
              <a:lnSpc>
                <a:spcPct val="100000"/>
              </a:lnSpc>
              <a:spcBef>
                <a:spcPts val="0"/>
              </a:spcBef>
              <a:spcAft>
                <a:spcPts val="0"/>
              </a:spcAft>
              <a:buClr>
                <a:schemeClr val="lt1"/>
              </a:buClr>
              <a:buSzPts val="1200"/>
              <a:buFont typeface="Arial"/>
              <a:buNone/>
              <a:defRPr sz="1200" b="0" i="0" u="none" strike="noStrike" cap="none">
                <a:solidFill>
                  <a:schemeClr val="lt1"/>
                </a:solidFill>
                <a:latin typeface="Arial"/>
                <a:ea typeface="Arial"/>
                <a:cs typeface="Arial"/>
                <a:sym typeface="Arial"/>
              </a:defRPr>
            </a:lvl9pPr>
          </a:lstStyle>
          <a:p>
            <a:endParaRPr/>
          </a:p>
        </p:txBody>
      </p:sp>
      <p:sp>
        <p:nvSpPr>
          <p:cNvPr id="1392" name="Google Shape;1392;p154"/>
          <p:cNvSpPr/>
          <p:nvPr/>
        </p:nvSpPr>
        <p:spPr>
          <a:xfrm>
            <a:off x="332185" y="515251"/>
            <a:ext cx="653653" cy="509589"/>
          </a:xfrm>
          <a:custGeom>
            <a:avLst/>
            <a:gdLst/>
            <a:ahLst/>
            <a:cxnLst/>
            <a:rect l="l" t="t" r="r" b="b"/>
            <a:pathLst>
              <a:path w="1811" h="1424" extrusionOk="0">
                <a:moveTo>
                  <a:pt x="1757" y="1424"/>
                </a:moveTo>
                <a:lnTo>
                  <a:pt x="1757" y="1424"/>
                </a:lnTo>
                <a:lnTo>
                  <a:pt x="1099" y="1424"/>
                </a:lnTo>
                <a:lnTo>
                  <a:pt x="1099" y="953"/>
                </a:lnTo>
                <a:cubicBezTo>
                  <a:pt x="1099" y="761"/>
                  <a:pt x="1115" y="610"/>
                  <a:pt x="1149" y="501"/>
                </a:cubicBezTo>
                <a:cubicBezTo>
                  <a:pt x="1183" y="392"/>
                  <a:pt x="1245" y="293"/>
                  <a:pt x="1337" y="206"/>
                </a:cubicBezTo>
                <a:cubicBezTo>
                  <a:pt x="1428" y="118"/>
                  <a:pt x="1543" y="50"/>
                  <a:pt x="1682" y="0"/>
                </a:cubicBezTo>
                <a:lnTo>
                  <a:pt x="1811" y="271"/>
                </a:lnTo>
                <a:cubicBezTo>
                  <a:pt x="1680" y="315"/>
                  <a:pt x="1586" y="376"/>
                  <a:pt x="1529" y="454"/>
                </a:cubicBezTo>
                <a:cubicBezTo>
                  <a:pt x="1472" y="532"/>
                  <a:pt x="1442" y="636"/>
                  <a:pt x="1439" y="766"/>
                </a:cubicBezTo>
                <a:lnTo>
                  <a:pt x="1757" y="766"/>
                </a:lnTo>
                <a:lnTo>
                  <a:pt x="1757" y="1424"/>
                </a:lnTo>
                <a:close/>
                <a:moveTo>
                  <a:pt x="658" y="1424"/>
                </a:moveTo>
                <a:lnTo>
                  <a:pt x="658" y="1424"/>
                </a:lnTo>
                <a:lnTo>
                  <a:pt x="0" y="1424"/>
                </a:lnTo>
                <a:lnTo>
                  <a:pt x="0" y="953"/>
                </a:lnTo>
                <a:cubicBezTo>
                  <a:pt x="0" y="763"/>
                  <a:pt x="16" y="612"/>
                  <a:pt x="50" y="502"/>
                </a:cubicBezTo>
                <a:cubicBezTo>
                  <a:pt x="83" y="392"/>
                  <a:pt x="146" y="293"/>
                  <a:pt x="236" y="206"/>
                </a:cubicBezTo>
                <a:cubicBezTo>
                  <a:pt x="327" y="118"/>
                  <a:pt x="442" y="50"/>
                  <a:pt x="583" y="0"/>
                </a:cubicBezTo>
                <a:lnTo>
                  <a:pt x="712" y="271"/>
                </a:lnTo>
                <a:cubicBezTo>
                  <a:pt x="581" y="315"/>
                  <a:pt x="487" y="376"/>
                  <a:pt x="430" y="454"/>
                </a:cubicBezTo>
                <a:cubicBezTo>
                  <a:pt x="373" y="532"/>
                  <a:pt x="342" y="636"/>
                  <a:pt x="339" y="766"/>
                </a:cubicBezTo>
                <a:lnTo>
                  <a:pt x="658" y="766"/>
                </a:lnTo>
                <a:lnTo>
                  <a:pt x="658" y="1424"/>
                </a:lnTo>
                <a:close/>
              </a:path>
            </a:pathLst>
          </a:custGeom>
          <a:solidFill>
            <a:srgbClr val="FFFFFF"/>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Arial"/>
              <a:ea typeface="Arial"/>
              <a:cs typeface="Arial"/>
              <a:sym typeface="Arial"/>
            </a:endParaRPr>
          </a:p>
        </p:txBody>
      </p:sp>
      <p:sp>
        <p:nvSpPr>
          <p:cNvPr id="1393" name="Google Shape;1393;p154"/>
          <p:cNvSpPr txBox="1">
            <a:spLocks noGrp="1"/>
          </p:cNvSpPr>
          <p:nvPr>
            <p:ph type="sldNum" idx="12"/>
          </p:nvPr>
        </p:nvSpPr>
        <p:spPr>
          <a:xfrm>
            <a:off x="6163867" y="4869180"/>
            <a:ext cx="2648100" cy="102900"/>
          </a:xfrm>
          <a:prstGeom prst="rect">
            <a:avLst/>
          </a:prstGeom>
          <a:noFill/>
          <a:ln>
            <a:noFill/>
          </a:ln>
        </p:spPr>
        <p:txBody>
          <a:bodyPr spcFirstLastPara="1" wrap="square" lIns="0" tIns="0" rIns="0" bIns="0" anchor="b" anchorCtr="0">
            <a:noAutofit/>
          </a:bodyPr>
          <a:lstStyle>
            <a:lvl1pPr marL="0" marR="0" lvl="0" indent="0" algn="r" rtl="0">
              <a:spcBef>
                <a:spcPts val="0"/>
              </a:spcBef>
              <a:buNone/>
              <a:defRPr sz="600">
                <a:solidFill>
                  <a:schemeClr val="lt1"/>
                </a:solidFill>
                <a:latin typeface="Arial"/>
                <a:ea typeface="Arial"/>
                <a:cs typeface="Arial"/>
                <a:sym typeface="Arial"/>
              </a:defRPr>
            </a:lvl1pPr>
            <a:lvl2pPr marL="0" marR="0" lvl="1" indent="0" algn="r" rtl="0">
              <a:spcBef>
                <a:spcPts val="0"/>
              </a:spcBef>
              <a:buNone/>
              <a:defRPr sz="600">
                <a:solidFill>
                  <a:schemeClr val="lt1"/>
                </a:solidFill>
                <a:latin typeface="Arial"/>
                <a:ea typeface="Arial"/>
                <a:cs typeface="Arial"/>
                <a:sym typeface="Arial"/>
              </a:defRPr>
            </a:lvl2pPr>
            <a:lvl3pPr marL="0" marR="0" lvl="2" indent="0" algn="r" rtl="0">
              <a:spcBef>
                <a:spcPts val="0"/>
              </a:spcBef>
              <a:buNone/>
              <a:defRPr sz="600">
                <a:solidFill>
                  <a:schemeClr val="lt1"/>
                </a:solidFill>
                <a:latin typeface="Arial"/>
                <a:ea typeface="Arial"/>
                <a:cs typeface="Arial"/>
                <a:sym typeface="Arial"/>
              </a:defRPr>
            </a:lvl3pPr>
            <a:lvl4pPr marL="0" marR="0" lvl="3" indent="0" algn="r" rtl="0">
              <a:spcBef>
                <a:spcPts val="0"/>
              </a:spcBef>
              <a:buNone/>
              <a:defRPr sz="600">
                <a:solidFill>
                  <a:schemeClr val="lt1"/>
                </a:solidFill>
                <a:latin typeface="Arial"/>
                <a:ea typeface="Arial"/>
                <a:cs typeface="Arial"/>
                <a:sym typeface="Arial"/>
              </a:defRPr>
            </a:lvl4pPr>
            <a:lvl5pPr marL="0" marR="0" lvl="4" indent="0" algn="r" rtl="0">
              <a:spcBef>
                <a:spcPts val="0"/>
              </a:spcBef>
              <a:buNone/>
              <a:defRPr sz="600">
                <a:solidFill>
                  <a:schemeClr val="lt1"/>
                </a:solidFill>
                <a:latin typeface="Arial"/>
                <a:ea typeface="Arial"/>
                <a:cs typeface="Arial"/>
                <a:sym typeface="Arial"/>
              </a:defRPr>
            </a:lvl5pPr>
            <a:lvl6pPr marL="0" marR="0" lvl="5" indent="0" algn="r" rtl="0">
              <a:spcBef>
                <a:spcPts val="0"/>
              </a:spcBef>
              <a:buNone/>
              <a:defRPr sz="600">
                <a:solidFill>
                  <a:schemeClr val="lt1"/>
                </a:solidFill>
                <a:latin typeface="Arial"/>
                <a:ea typeface="Arial"/>
                <a:cs typeface="Arial"/>
                <a:sym typeface="Arial"/>
              </a:defRPr>
            </a:lvl6pPr>
            <a:lvl7pPr marL="0" marR="0" lvl="6" indent="0" algn="r" rtl="0">
              <a:spcBef>
                <a:spcPts val="0"/>
              </a:spcBef>
              <a:buNone/>
              <a:defRPr sz="600">
                <a:solidFill>
                  <a:schemeClr val="lt1"/>
                </a:solidFill>
                <a:latin typeface="Arial"/>
                <a:ea typeface="Arial"/>
                <a:cs typeface="Arial"/>
                <a:sym typeface="Arial"/>
              </a:defRPr>
            </a:lvl7pPr>
            <a:lvl8pPr marL="0" marR="0" lvl="7" indent="0" algn="r" rtl="0">
              <a:spcBef>
                <a:spcPts val="0"/>
              </a:spcBef>
              <a:buNone/>
              <a:defRPr sz="600">
                <a:solidFill>
                  <a:schemeClr val="lt1"/>
                </a:solidFill>
                <a:latin typeface="Arial"/>
                <a:ea typeface="Arial"/>
                <a:cs typeface="Arial"/>
                <a:sym typeface="Arial"/>
              </a:defRPr>
            </a:lvl8pPr>
            <a:lvl9pPr marL="0" marR="0" lvl="8" indent="0" algn="r" rtl="0">
              <a:spcBef>
                <a:spcPts val="0"/>
              </a:spcBef>
              <a:buNone/>
              <a:defRPr sz="600">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1394" name="Google Shape;1394;p154"/>
          <p:cNvSpPr txBox="1"/>
          <p:nvPr/>
        </p:nvSpPr>
        <p:spPr>
          <a:xfrm>
            <a:off x="332185" y="4869180"/>
            <a:ext cx="4105200" cy="102900"/>
          </a:xfrm>
          <a:prstGeom prst="rect">
            <a:avLst/>
          </a:prstGeom>
          <a:noFill/>
          <a:ln>
            <a:noFill/>
          </a:ln>
        </p:spPr>
        <p:txBody>
          <a:bodyPr spcFirstLastPara="1" wrap="square" lIns="0" tIns="0" rIns="0" bIns="0" anchor="b" anchorCtr="0">
            <a:noAutofit/>
          </a:bodyPr>
          <a:lstStyle/>
          <a:p>
            <a:pPr marL="0" marR="0" lvl="0" indent="0" algn="l" rtl="0">
              <a:spcBef>
                <a:spcPts val="0"/>
              </a:spcBef>
              <a:spcAft>
                <a:spcPts val="0"/>
              </a:spcAft>
              <a:buNone/>
            </a:pPr>
            <a:r>
              <a:rPr lang="en" sz="600" b="0">
                <a:solidFill>
                  <a:schemeClr val="lt1"/>
                </a:solidFill>
                <a:latin typeface="Arial"/>
                <a:ea typeface="Arial"/>
                <a:cs typeface="Arial"/>
                <a:sym typeface="Arial"/>
              </a:rPr>
              <a:t>PwC</a:t>
            </a:r>
            <a:endParaRPr sz="1100"/>
          </a:p>
        </p:txBody>
      </p:sp>
    </p:spTree>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matchingName="Quote 1 Image">
  <p:cSld name="Quote 1 Image">
    <p:spTree>
      <p:nvGrpSpPr>
        <p:cNvPr id="1" name="Shape 1395"/>
        <p:cNvGrpSpPr/>
        <p:nvPr/>
      </p:nvGrpSpPr>
      <p:grpSpPr>
        <a:xfrm>
          <a:off x="0" y="0"/>
          <a:ext cx="0" cy="0"/>
          <a:chOff x="0" y="0"/>
          <a:chExt cx="0" cy="0"/>
        </a:xfrm>
      </p:grpSpPr>
      <p:sp>
        <p:nvSpPr>
          <p:cNvPr id="1396" name="Google Shape;1396;p155"/>
          <p:cNvSpPr/>
          <p:nvPr/>
        </p:nvSpPr>
        <p:spPr>
          <a:xfrm>
            <a:off x="4572000" y="0"/>
            <a:ext cx="4572000" cy="5143500"/>
          </a:xfrm>
          <a:prstGeom prst="rect">
            <a:avLst/>
          </a:prstGeom>
          <a:solidFill>
            <a:srgbClr val="DEDEDE"/>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None/>
            </a:pPr>
            <a:endParaRPr sz="1200">
              <a:solidFill>
                <a:schemeClr val="lt1"/>
              </a:solidFill>
              <a:latin typeface="Arial"/>
              <a:ea typeface="Arial"/>
              <a:cs typeface="Arial"/>
              <a:sym typeface="Arial"/>
            </a:endParaRPr>
          </a:p>
        </p:txBody>
      </p:sp>
      <p:sp>
        <p:nvSpPr>
          <p:cNvPr id="1397" name="Google Shape;1397;p155"/>
          <p:cNvSpPr txBox="1">
            <a:spLocks noGrp="1"/>
          </p:cNvSpPr>
          <p:nvPr>
            <p:ph type="body" idx="1"/>
          </p:nvPr>
        </p:nvSpPr>
        <p:spPr>
          <a:xfrm>
            <a:off x="332185" y="1285875"/>
            <a:ext cx="3974700" cy="3343200"/>
          </a:xfrm>
          <a:prstGeom prst="rect">
            <a:avLst/>
          </a:prstGeom>
          <a:noFill/>
          <a:ln>
            <a:noFill/>
          </a:ln>
        </p:spPr>
        <p:txBody>
          <a:bodyPr spcFirstLastPara="1" wrap="square" lIns="0" tIns="0" rIns="0" bIns="0" anchor="t" anchorCtr="0">
            <a:noAutofit/>
          </a:bodyPr>
          <a:lstStyle>
            <a:lvl1pPr marL="457200" marR="0" lvl="0" indent="-228600" algn="l" rtl="0">
              <a:lnSpc>
                <a:spcPct val="85000"/>
              </a:lnSpc>
              <a:spcBef>
                <a:spcPts val="0"/>
              </a:spcBef>
              <a:spcAft>
                <a:spcPts val="0"/>
              </a:spcAft>
              <a:buClr>
                <a:schemeClr val="dk1"/>
              </a:buClr>
              <a:buSzPts val="2900"/>
              <a:buFont typeface="Arial"/>
              <a:buNone/>
              <a:defRPr sz="2900" b="0" i="0" u="none" strike="noStrike" cap="none">
                <a:solidFill>
                  <a:schemeClr val="dk1"/>
                </a:solidFill>
                <a:latin typeface="Georgia"/>
                <a:ea typeface="Georgia"/>
                <a:cs typeface="Georgia"/>
                <a:sym typeface="Georgia"/>
              </a:defRPr>
            </a:lvl1pPr>
            <a:lvl2pPr marL="914400" marR="0" lvl="1" indent="-228600" algn="l" rtl="0">
              <a:lnSpc>
                <a:spcPct val="100000"/>
              </a:lnSpc>
              <a:spcBef>
                <a:spcPts val="2300"/>
              </a:spcBef>
              <a:spcAft>
                <a:spcPts val="0"/>
              </a:spcAft>
              <a:buClr>
                <a:schemeClr val="dk1"/>
              </a:buClr>
              <a:buSzPts val="1200"/>
              <a:buFont typeface="Arial"/>
              <a:buNone/>
              <a:defRPr sz="1200" b="1" i="0" u="none" strike="noStrike" cap="none">
                <a:solidFill>
                  <a:schemeClr val="dk1"/>
                </a:solidFill>
                <a:latin typeface="Arial"/>
                <a:ea typeface="Arial"/>
                <a:cs typeface="Arial"/>
                <a:sym typeface="Arial"/>
              </a:defRPr>
            </a:lvl2pPr>
            <a:lvl3pPr marL="1371600" marR="0" lvl="2" indent="-228600" algn="l" rtl="0">
              <a:lnSpc>
                <a:spcPct val="100000"/>
              </a:lnSpc>
              <a:spcBef>
                <a:spcPts val="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3pPr>
            <a:lvl4pPr marL="1828800" marR="0" lvl="3" indent="-228600" algn="l" rtl="0">
              <a:lnSpc>
                <a:spcPct val="100000"/>
              </a:lnSpc>
              <a:spcBef>
                <a:spcPts val="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4pPr>
            <a:lvl5pPr marL="2286000" marR="0" lvl="4" indent="-228600" algn="l" rtl="0">
              <a:lnSpc>
                <a:spcPct val="100000"/>
              </a:lnSpc>
              <a:spcBef>
                <a:spcPts val="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5pPr>
            <a:lvl6pPr marL="2743200" marR="0" lvl="5" indent="-228600" algn="l" rtl="0">
              <a:lnSpc>
                <a:spcPct val="100000"/>
              </a:lnSpc>
              <a:spcBef>
                <a:spcPts val="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6pPr>
            <a:lvl7pPr marL="3200400" marR="0" lvl="6" indent="-228600" algn="l" rtl="0">
              <a:lnSpc>
                <a:spcPct val="100000"/>
              </a:lnSpc>
              <a:spcBef>
                <a:spcPts val="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7pPr>
            <a:lvl8pPr marL="3657600" marR="0" lvl="7" indent="-228600" algn="l" rtl="0">
              <a:lnSpc>
                <a:spcPct val="100000"/>
              </a:lnSpc>
              <a:spcBef>
                <a:spcPts val="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8pPr>
            <a:lvl9pPr marL="4114800" marR="0" lvl="8" indent="-228600" algn="l" rtl="0">
              <a:lnSpc>
                <a:spcPct val="100000"/>
              </a:lnSpc>
              <a:spcBef>
                <a:spcPts val="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9pPr>
          </a:lstStyle>
          <a:p>
            <a:endParaRPr/>
          </a:p>
        </p:txBody>
      </p:sp>
      <p:sp>
        <p:nvSpPr>
          <p:cNvPr id="1398" name="Google Shape;1398;p155"/>
          <p:cNvSpPr/>
          <p:nvPr/>
        </p:nvSpPr>
        <p:spPr>
          <a:xfrm>
            <a:off x="332185" y="515251"/>
            <a:ext cx="653653" cy="509589"/>
          </a:xfrm>
          <a:custGeom>
            <a:avLst/>
            <a:gdLst/>
            <a:ahLst/>
            <a:cxnLst/>
            <a:rect l="l" t="t" r="r" b="b"/>
            <a:pathLst>
              <a:path w="1811" h="1424" extrusionOk="0">
                <a:moveTo>
                  <a:pt x="1757" y="1424"/>
                </a:moveTo>
                <a:lnTo>
                  <a:pt x="1757" y="1424"/>
                </a:lnTo>
                <a:lnTo>
                  <a:pt x="1099" y="1424"/>
                </a:lnTo>
                <a:lnTo>
                  <a:pt x="1099" y="953"/>
                </a:lnTo>
                <a:cubicBezTo>
                  <a:pt x="1099" y="761"/>
                  <a:pt x="1115" y="610"/>
                  <a:pt x="1149" y="501"/>
                </a:cubicBezTo>
                <a:cubicBezTo>
                  <a:pt x="1183" y="392"/>
                  <a:pt x="1245" y="293"/>
                  <a:pt x="1337" y="206"/>
                </a:cubicBezTo>
                <a:cubicBezTo>
                  <a:pt x="1428" y="118"/>
                  <a:pt x="1543" y="50"/>
                  <a:pt x="1682" y="0"/>
                </a:cubicBezTo>
                <a:lnTo>
                  <a:pt x="1811" y="271"/>
                </a:lnTo>
                <a:cubicBezTo>
                  <a:pt x="1680" y="315"/>
                  <a:pt x="1586" y="376"/>
                  <a:pt x="1529" y="454"/>
                </a:cubicBezTo>
                <a:cubicBezTo>
                  <a:pt x="1472" y="532"/>
                  <a:pt x="1442" y="636"/>
                  <a:pt x="1439" y="766"/>
                </a:cubicBezTo>
                <a:lnTo>
                  <a:pt x="1757" y="766"/>
                </a:lnTo>
                <a:lnTo>
                  <a:pt x="1757" y="1424"/>
                </a:lnTo>
                <a:close/>
                <a:moveTo>
                  <a:pt x="658" y="1424"/>
                </a:moveTo>
                <a:lnTo>
                  <a:pt x="658" y="1424"/>
                </a:lnTo>
                <a:lnTo>
                  <a:pt x="0" y="1424"/>
                </a:lnTo>
                <a:lnTo>
                  <a:pt x="0" y="953"/>
                </a:lnTo>
                <a:cubicBezTo>
                  <a:pt x="0" y="763"/>
                  <a:pt x="16" y="612"/>
                  <a:pt x="50" y="502"/>
                </a:cubicBezTo>
                <a:cubicBezTo>
                  <a:pt x="83" y="392"/>
                  <a:pt x="146" y="293"/>
                  <a:pt x="236" y="206"/>
                </a:cubicBezTo>
                <a:cubicBezTo>
                  <a:pt x="327" y="118"/>
                  <a:pt x="442" y="50"/>
                  <a:pt x="583" y="0"/>
                </a:cubicBezTo>
                <a:lnTo>
                  <a:pt x="712" y="271"/>
                </a:lnTo>
                <a:cubicBezTo>
                  <a:pt x="581" y="315"/>
                  <a:pt x="487" y="376"/>
                  <a:pt x="430" y="454"/>
                </a:cubicBezTo>
                <a:cubicBezTo>
                  <a:pt x="373" y="532"/>
                  <a:pt x="342" y="636"/>
                  <a:pt x="339" y="766"/>
                </a:cubicBezTo>
                <a:lnTo>
                  <a:pt x="658" y="766"/>
                </a:lnTo>
                <a:lnTo>
                  <a:pt x="658" y="1424"/>
                </a:lnTo>
                <a:close/>
              </a:path>
            </a:pathLst>
          </a:custGeom>
          <a:solidFill>
            <a:srgbClr val="000000"/>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Arial"/>
              <a:ea typeface="Arial"/>
              <a:cs typeface="Arial"/>
              <a:sym typeface="Arial"/>
            </a:endParaRPr>
          </a:p>
        </p:txBody>
      </p:sp>
      <p:sp>
        <p:nvSpPr>
          <p:cNvPr id="1399" name="Google Shape;1399;p155"/>
          <p:cNvSpPr txBox="1">
            <a:spLocks noGrp="1"/>
          </p:cNvSpPr>
          <p:nvPr>
            <p:ph type="sldNum" idx="12"/>
          </p:nvPr>
        </p:nvSpPr>
        <p:spPr>
          <a:xfrm>
            <a:off x="6163867" y="4869180"/>
            <a:ext cx="2648100" cy="102900"/>
          </a:xfrm>
          <a:prstGeom prst="rect">
            <a:avLst/>
          </a:prstGeom>
          <a:noFill/>
          <a:ln>
            <a:noFill/>
          </a:ln>
        </p:spPr>
        <p:txBody>
          <a:bodyPr spcFirstLastPara="1" wrap="square" lIns="0" tIns="0" rIns="0" bIns="0" anchor="b" anchorCtr="0">
            <a:noAutofit/>
          </a:bodyPr>
          <a:lstStyle>
            <a:lvl1pPr marL="0" marR="0" lvl="0" indent="0" algn="r" rtl="0">
              <a:spcBef>
                <a:spcPts val="0"/>
              </a:spcBef>
              <a:buNone/>
              <a:defRPr sz="600">
                <a:solidFill>
                  <a:schemeClr val="lt1"/>
                </a:solidFill>
                <a:latin typeface="Arial"/>
                <a:ea typeface="Arial"/>
                <a:cs typeface="Arial"/>
                <a:sym typeface="Arial"/>
              </a:defRPr>
            </a:lvl1pPr>
            <a:lvl2pPr marL="0" marR="0" lvl="1" indent="0" algn="r" rtl="0">
              <a:spcBef>
                <a:spcPts val="0"/>
              </a:spcBef>
              <a:buNone/>
              <a:defRPr sz="600">
                <a:solidFill>
                  <a:schemeClr val="lt1"/>
                </a:solidFill>
                <a:latin typeface="Arial"/>
                <a:ea typeface="Arial"/>
                <a:cs typeface="Arial"/>
                <a:sym typeface="Arial"/>
              </a:defRPr>
            </a:lvl2pPr>
            <a:lvl3pPr marL="0" marR="0" lvl="2" indent="0" algn="r" rtl="0">
              <a:spcBef>
                <a:spcPts val="0"/>
              </a:spcBef>
              <a:buNone/>
              <a:defRPr sz="600">
                <a:solidFill>
                  <a:schemeClr val="lt1"/>
                </a:solidFill>
                <a:latin typeface="Arial"/>
                <a:ea typeface="Arial"/>
                <a:cs typeface="Arial"/>
                <a:sym typeface="Arial"/>
              </a:defRPr>
            </a:lvl3pPr>
            <a:lvl4pPr marL="0" marR="0" lvl="3" indent="0" algn="r" rtl="0">
              <a:spcBef>
                <a:spcPts val="0"/>
              </a:spcBef>
              <a:buNone/>
              <a:defRPr sz="600">
                <a:solidFill>
                  <a:schemeClr val="lt1"/>
                </a:solidFill>
                <a:latin typeface="Arial"/>
                <a:ea typeface="Arial"/>
                <a:cs typeface="Arial"/>
                <a:sym typeface="Arial"/>
              </a:defRPr>
            </a:lvl4pPr>
            <a:lvl5pPr marL="0" marR="0" lvl="4" indent="0" algn="r" rtl="0">
              <a:spcBef>
                <a:spcPts val="0"/>
              </a:spcBef>
              <a:buNone/>
              <a:defRPr sz="600">
                <a:solidFill>
                  <a:schemeClr val="lt1"/>
                </a:solidFill>
                <a:latin typeface="Arial"/>
                <a:ea typeface="Arial"/>
                <a:cs typeface="Arial"/>
                <a:sym typeface="Arial"/>
              </a:defRPr>
            </a:lvl5pPr>
            <a:lvl6pPr marL="0" marR="0" lvl="5" indent="0" algn="r" rtl="0">
              <a:spcBef>
                <a:spcPts val="0"/>
              </a:spcBef>
              <a:buNone/>
              <a:defRPr sz="600">
                <a:solidFill>
                  <a:schemeClr val="lt1"/>
                </a:solidFill>
                <a:latin typeface="Arial"/>
                <a:ea typeface="Arial"/>
                <a:cs typeface="Arial"/>
                <a:sym typeface="Arial"/>
              </a:defRPr>
            </a:lvl6pPr>
            <a:lvl7pPr marL="0" marR="0" lvl="6" indent="0" algn="r" rtl="0">
              <a:spcBef>
                <a:spcPts val="0"/>
              </a:spcBef>
              <a:buNone/>
              <a:defRPr sz="600">
                <a:solidFill>
                  <a:schemeClr val="lt1"/>
                </a:solidFill>
                <a:latin typeface="Arial"/>
                <a:ea typeface="Arial"/>
                <a:cs typeface="Arial"/>
                <a:sym typeface="Arial"/>
              </a:defRPr>
            </a:lvl7pPr>
            <a:lvl8pPr marL="0" marR="0" lvl="7" indent="0" algn="r" rtl="0">
              <a:spcBef>
                <a:spcPts val="0"/>
              </a:spcBef>
              <a:buNone/>
              <a:defRPr sz="600">
                <a:solidFill>
                  <a:schemeClr val="lt1"/>
                </a:solidFill>
                <a:latin typeface="Arial"/>
                <a:ea typeface="Arial"/>
                <a:cs typeface="Arial"/>
                <a:sym typeface="Arial"/>
              </a:defRPr>
            </a:lvl8pPr>
            <a:lvl9pPr marL="0" marR="0" lvl="8" indent="0" algn="r" rtl="0">
              <a:spcBef>
                <a:spcPts val="0"/>
              </a:spcBef>
              <a:buNone/>
              <a:defRPr sz="600">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showMasterSp="0" matchingName="Quote 2 Orange">
  <p:cSld name="Quote 2 Orange">
    <p:bg>
      <p:bgPr>
        <a:solidFill>
          <a:srgbClr val="D04A02"/>
        </a:solidFill>
        <a:effectLst/>
      </p:bgPr>
    </p:bg>
    <p:spTree>
      <p:nvGrpSpPr>
        <p:cNvPr id="1" name="Shape 1400"/>
        <p:cNvGrpSpPr/>
        <p:nvPr/>
      </p:nvGrpSpPr>
      <p:grpSpPr>
        <a:xfrm>
          <a:off x="0" y="0"/>
          <a:ext cx="0" cy="0"/>
          <a:chOff x="0" y="0"/>
          <a:chExt cx="0" cy="0"/>
        </a:xfrm>
      </p:grpSpPr>
      <p:sp>
        <p:nvSpPr>
          <p:cNvPr id="1401" name="Google Shape;1401;p156"/>
          <p:cNvSpPr txBox="1">
            <a:spLocks noGrp="1"/>
          </p:cNvSpPr>
          <p:nvPr>
            <p:ph type="body" idx="1"/>
          </p:nvPr>
        </p:nvSpPr>
        <p:spPr>
          <a:xfrm>
            <a:off x="332186" y="1705927"/>
            <a:ext cx="7155300" cy="2923200"/>
          </a:xfrm>
          <a:prstGeom prst="rect">
            <a:avLst/>
          </a:prstGeom>
          <a:noFill/>
          <a:ln>
            <a:noFill/>
          </a:ln>
        </p:spPr>
        <p:txBody>
          <a:bodyPr spcFirstLastPara="1" wrap="square" lIns="0" tIns="0" rIns="0" bIns="0" anchor="t" anchorCtr="0">
            <a:noAutofit/>
          </a:bodyPr>
          <a:lstStyle>
            <a:lvl1pPr marL="457200" marR="0" lvl="0" indent="-228600" algn="l" rtl="0">
              <a:lnSpc>
                <a:spcPct val="85000"/>
              </a:lnSpc>
              <a:spcBef>
                <a:spcPts val="0"/>
              </a:spcBef>
              <a:spcAft>
                <a:spcPts val="0"/>
              </a:spcAft>
              <a:buClr>
                <a:schemeClr val="lt1"/>
              </a:buClr>
              <a:buSzPts val="2900"/>
              <a:buFont typeface="Arial"/>
              <a:buNone/>
              <a:defRPr sz="2900" b="0" i="0" u="none" strike="noStrike" cap="none">
                <a:solidFill>
                  <a:schemeClr val="lt1"/>
                </a:solidFill>
                <a:latin typeface="Georgia"/>
                <a:ea typeface="Georgia"/>
                <a:cs typeface="Georgia"/>
                <a:sym typeface="Georgia"/>
              </a:defRPr>
            </a:lvl1pPr>
            <a:lvl2pPr marL="914400" marR="0" lvl="1" indent="-228600" algn="l" rtl="0">
              <a:lnSpc>
                <a:spcPct val="100000"/>
              </a:lnSpc>
              <a:spcBef>
                <a:spcPts val="2300"/>
              </a:spcBef>
              <a:spcAft>
                <a:spcPts val="0"/>
              </a:spcAft>
              <a:buClr>
                <a:schemeClr val="lt1"/>
              </a:buClr>
              <a:buSzPts val="1200"/>
              <a:buFont typeface="Arial"/>
              <a:buNone/>
              <a:defRPr sz="1200" b="1" i="0" u="none" strike="noStrike" cap="none">
                <a:solidFill>
                  <a:schemeClr val="lt1"/>
                </a:solidFill>
                <a:latin typeface="Arial"/>
                <a:ea typeface="Arial"/>
                <a:cs typeface="Arial"/>
                <a:sym typeface="Arial"/>
              </a:defRPr>
            </a:lvl2pPr>
            <a:lvl3pPr marL="1371600" marR="0" lvl="2" indent="-228600" algn="l" rtl="0">
              <a:lnSpc>
                <a:spcPct val="100000"/>
              </a:lnSpc>
              <a:spcBef>
                <a:spcPts val="0"/>
              </a:spcBef>
              <a:spcAft>
                <a:spcPts val="0"/>
              </a:spcAft>
              <a:buClr>
                <a:schemeClr val="lt1"/>
              </a:buClr>
              <a:buSzPts val="1200"/>
              <a:buFont typeface="Arial"/>
              <a:buNone/>
              <a:defRPr sz="1200" b="0" i="0" u="none" strike="noStrike" cap="none">
                <a:solidFill>
                  <a:schemeClr val="lt1"/>
                </a:solidFill>
                <a:latin typeface="Arial"/>
                <a:ea typeface="Arial"/>
                <a:cs typeface="Arial"/>
                <a:sym typeface="Arial"/>
              </a:defRPr>
            </a:lvl3pPr>
            <a:lvl4pPr marL="1828800" marR="0" lvl="3" indent="-228600" algn="l" rtl="0">
              <a:lnSpc>
                <a:spcPct val="100000"/>
              </a:lnSpc>
              <a:spcBef>
                <a:spcPts val="0"/>
              </a:spcBef>
              <a:spcAft>
                <a:spcPts val="0"/>
              </a:spcAft>
              <a:buClr>
                <a:schemeClr val="lt1"/>
              </a:buClr>
              <a:buSzPts val="1200"/>
              <a:buFont typeface="Arial"/>
              <a:buNone/>
              <a:defRPr sz="1200" b="0" i="0" u="none" strike="noStrike" cap="none">
                <a:solidFill>
                  <a:schemeClr val="lt1"/>
                </a:solidFill>
                <a:latin typeface="Arial"/>
                <a:ea typeface="Arial"/>
                <a:cs typeface="Arial"/>
                <a:sym typeface="Arial"/>
              </a:defRPr>
            </a:lvl4pPr>
            <a:lvl5pPr marL="2286000" marR="0" lvl="4" indent="-228600" algn="l" rtl="0">
              <a:lnSpc>
                <a:spcPct val="100000"/>
              </a:lnSpc>
              <a:spcBef>
                <a:spcPts val="0"/>
              </a:spcBef>
              <a:spcAft>
                <a:spcPts val="0"/>
              </a:spcAft>
              <a:buClr>
                <a:schemeClr val="lt1"/>
              </a:buClr>
              <a:buSzPts val="1200"/>
              <a:buFont typeface="Arial"/>
              <a:buNone/>
              <a:defRPr sz="1200" b="0" i="0" u="none" strike="noStrike" cap="none">
                <a:solidFill>
                  <a:schemeClr val="lt1"/>
                </a:solidFill>
                <a:latin typeface="Arial"/>
                <a:ea typeface="Arial"/>
                <a:cs typeface="Arial"/>
                <a:sym typeface="Arial"/>
              </a:defRPr>
            </a:lvl5pPr>
            <a:lvl6pPr marL="2743200" marR="0" lvl="5" indent="-228600" algn="l" rtl="0">
              <a:lnSpc>
                <a:spcPct val="100000"/>
              </a:lnSpc>
              <a:spcBef>
                <a:spcPts val="0"/>
              </a:spcBef>
              <a:spcAft>
                <a:spcPts val="0"/>
              </a:spcAft>
              <a:buClr>
                <a:schemeClr val="lt1"/>
              </a:buClr>
              <a:buSzPts val="1200"/>
              <a:buFont typeface="Arial"/>
              <a:buNone/>
              <a:defRPr sz="1200" b="0" i="0" u="none" strike="noStrike" cap="none">
                <a:solidFill>
                  <a:schemeClr val="lt1"/>
                </a:solidFill>
                <a:latin typeface="Arial"/>
                <a:ea typeface="Arial"/>
                <a:cs typeface="Arial"/>
                <a:sym typeface="Arial"/>
              </a:defRPr>
            </a:lvl6pPr>
            <a:lvl7pPr marL="3200400" marR="0" lvl="6" indent="-228600" algn="l" rtl="0">
              <a:lnSpc>
                <a:spcPct val="100000"/>
              </a:lnSpc>
              <a:spcBef>
                <a:spcPts val="0"/>
              </a:spcBef>
              <a:spcAft>
                <a:spcPts val="0"/>
              </a:spcAft>
              <a:buClr>
                <a:schemeClr val="lt1"/>
              </a:buClr>
              <a:buSzPts val="1200"/>
              <a:buFont typeface="Arial"/>
              <a:buNone/>
              <a:defRPr sz="1200" b="0" i="0" u="none" strike="noStrike" cap="none">
                <a:solidFill>
                  <a:schemeClr val="lt1"/>
                </a:solidFill>
                <a:latin typeface="Arial"/>
                <a:ea typeface="Arial"/>
                <a:cs typeface="Arial"/>
                <a:sym typeface="Arial"/>
              </a:defRPr>
            </a:lvl7pPr>
            <a:lvl8pPr marL="3657600" marR="0" lvl="7" indent="-228600" algn="l" rtl="0">
              <a:lnSpc>
                <a:spcPct val="100000"/>
              </a:lnSpc>
              <a:spcBef>
                <a:spcPts val="0"/>
              </a:spcBef>
              <a:spcAft>
                <a:spcPts val="0"/>
              </a:spcAft>
              <a:buClr>
                <a:schemeClr val="lt1"/>
              </a:buClr>
              <a:buSzPts val="1200"/>
              <a:buFont typeface="Arial"/>
              <a:buNone/>
              <a:defRPr sz="1200" b="0" i="0" u="none" strike="noStrike" cap="none">
                <a:solidFill>
                  <a:schemeClr val="lt1"/>
                </a:solidFill>
                <a:latin typeface="Arial"/>
                <a:ea typeface="Arial"/>
                <a:cs typeface="Arial"/>
                <a:sym typeface="Arial"/>
              </a:defRPr>
            </a:lvl8pPr>
            <a:lvl9pPr marL="4114800" marR="0" lvl="8" indent="-228600" algn="l" rtl="0">
              <a:lnSpc>
                <a:spcPct val="100000"/>
              </a:lnSpc>
              <a:spcBef>
                <a:spcPts val="0"/>
              </a:spcBef>
              <a:spcAft>
                <a:spcPts val="0"/>
              </a:spcAft>
              <a:buClr>
                <a:schemeClr val="lt1"/>
              </a:buClr>
              <a:buSzPts val="1200"/>
              <a:buFont typeface="Arial"/>
              <a:buNone/>
              <a:defRPr sz="1200" b="0" i="0" u="none" strike="noStrike" cap="none">
                <a:solidFill>
                  <a:schemeClr val="lt1"/>
                </a:solidFill>
                <a:latin typeface="Arial"/>
                <a:ea typeface="Arial"/>
                <a:cs typeface="Arial"/>
                <a:sym typeface="Arial"/>
              </a:defRPr>
            </a:lvl9pPr>
          </a:lstStyle>
          <a:p>
            <a:endParaRPr/>
          </a:p>
        </p:txBody>
      </p:sp>
      <p:sp>
        <p:nvSpPr>
          <p:cNvPr id="1402" name="Google Shape;1402;p156"/>
          <p:cNvSpPr/>
          <p:nvPr/>
        </p:nvSpPr>
        <p:spPr>
          <a:xfrm>
            <a:off x="332185" y="1022219"/>
            <a:ext cx="653653" cy="509589"/>
          </a:xfrm>
          <a:custGeom>
            <a:avLst/>
            <a:gdLst/>
            <a:ahLst/>
            <a:cxnLst/>
            <a:rect l="l" t="t" r="r" b="b"/>
            <a:pathLst>
              <a:path w="1811" h="1424" extrusionOk="0">
                <a:moveTo>
                  <a:pt x="1757" y="1424"/>
                </a:moveTo>
                <a:lnTo>
                  <a:pt x="1757" y="1424"/>
                </a:lnTo>
                <a:lnTo>
                  <a:pt x="1099" y="1424"/>
                </a:lnTo>
                <a:lnTo>
                  <a:pt x="1099" y="953"/>
                </a:lnTo>
                <a:cubicBezTo>
                  <a:pt x="1099" y="761"/>
                  <a:pt x="1115" y="610"/>
                  <a:pt x="1149" y="501"/>
                </a:cubicBezTo>
                <a:cubicBezTo>
                  <a:pt x="1183" y="392"/>
                  <a:pt x="1245" y="293"/>
                  <a:pt x="1337" y="206"/>
                </a:cubicBezTo>
                <a:cubicBezTo>
                  <a:pt x="1428" y="118"/>
                  <a:pt x="1543" y="50"/>
                  <a:pt x="1682" y="0"/>
                </a:cubicBezTo>
                <a:lnTo>
                  <a:pt x="1811" y="271"/>
                </a:lnTo>
                <a:cubicBezTo>
                  <a:pt x="1680" y="315"/>
                  <a:pt x="1586" y="376"/>
                  <a:pt x="1529" y="454"/>
                </a:cubicBezTo>
                <a:cubicBezTo>
                  <a:pt x="1472" y="532"/>
                  <a:pt x="1442" y="636"/>
                  <a:pt x="1439" y="766"/>
                </a:cubicBezTo>
                <a:lnTo>
                  <a:pt x="1757" y="766"/>
                </a:lnTo>
                <a:lnTo>
                  <a:pt x="1757" y="1424"/>
                </a:lnTo>
                <a:close/>
                <a:moveTo>
                  <a:pt x="658" y="1424"/>
                </a:moveTo>
                <a:lnTo>
                  <a:pt x="658" y="1424"/>
                </a:lnTo>
                <a:lnTo>
                  <a:pt x="0" y="1424"/>
                </a:lnTo>
                <a:lnTo>
                  <a:pt x="0" y="953"/>
                </a:lnTo>
                <a:cubicBezTo>
                  <a:pt x="0" y="763"/>
                  <a:pt x="16" y="612"/>
                  <a:pt x="50" y="502"/>
                </a:cubicBezTo>
                <a:cubicBezTo>
                  <a:pt x="83" y="392"/>
                  <a:pt x="146" y="293"/>
                  <a:pt x="236" y="206"/>
                </a:cubicBezTo>
                <a:cubicBezTo>
                  <a:pt x="327" y="118"/>
                  <a:pt x="442" y="50"/>
                  <a:pt x="583" y="0"/>
                </a:cubicBezTo>
                <a:lnTo>
                  <a:pt x="712" y="271"/>
                </a:lnTo>
                <a:cubicBezTo>
                  <a:pt x="581" y="315"/>
                  <a:pt x="487" y="376"/>
                  <a:pt x="430" y="454"/>
                </a:cubicBezTo>
                <a:cubicBezTo>
                  <a:pt x="373" y="532"/>
                  <a:pt x="342" y="636"/>
                  <a:pt x="339" y="766"/>
                </a:cubicBezTo>
                <a:lnTo>
                  <a:pt x="658" y="766"/>
                </a:lnTo>
                <a:lnTo>
                  <a:pt x="658" y="1424"/>
                </a:lnTo>
                <a:close/>
              </a:path>
            </a:pathLst>
          </a:custGeom>
          <a:solidFill>
            <a:srgbClr val="FFFFFF"/>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Arial"/>
              <a:ea typeface="Arial"/>
              <a:cs typeface="Arial"/>
              <a:sym typeface="Arial"/>
            </a:endParaRPr>
          </a:p>
        </p:txBody>
      </p:sp>
      <p:sp>
        <p:nvSpPr>
          <p:cNvPr id="1403" name="Google Shape;1403;p156"/>
          <p:cNvSpPr txBox="1">
            <a:spLocks noGrp="1"/>
          </p:cNvSpPr>
          <p:nvPr>
            <p:ph type="sldNum" idx="12"/>
          </p:nvPr>
        </p:nvSpPr>
        <p:spPr>
          <a:xfrm>
            <a:off x="6163867" y="4869180"/>
            <a:ext cx="2648100" cy="102900"/>
          </a:xfrm>
          <a:prstGeom prst="rect">
            <a:avLst/>
          </a:prstGeom>
          <a:noFill/>
          <a:ln>
            <a:noFill/>
          </a:ln>
        </p:spPr>
        <p:txBody>
          <a:bodyPr spcFirstLastPara="1" wrap="square" lIns="0" tIns="0" rIns="0" bIns="0" anchor="b" anchorCtr="0">
            <a:noAutofit/>
          </a:bodyPr>
          <a:lstStyle>
            <a:lvl1pPr marL="0" marR="0" lvl="0" indent="0" algn="r" rtl="0">
              <a:spcBef>
                <a:spcPts val="0"/>
              </a:spcBef>
              <a:buNone/>
              <a:defRPr sz="600">
                <a:solidFill>
                  <a:schemeClr val="lt1"/>
                </a:solidFill>
                <a:latin typeface="Arial"/>
                <a:ea typeface="Arial"/>
                <a:cs typeface="Arial"/>
                <a:sym typeface="Arial"/>
              </a:defRPr>
            </a:lvl1pPr>
            <a:lvl2pPr marL="0" marR="0" lvl="1" indent="0" algn="r" rtl="0">
              <a:spcBef>
                <a:spcPts val="0"/>
              </a:spcBef>
              <a:buNone/>
              <a:defRPr sz="600">
                <a:solidFill>
                  <a:schemeClr val="lt1"/>
                </a:solidFill>
                <a:latin typeface="Arial"/>
                <a:ea typeface="Arial"/>
                <a:cs typeface="Arial"/>
                <a:sym typeface="Arial"/>
              </a:defRPr>
            </a:lvl2pPr>
            <a:lvl3pPr marL="0" marR="0" lvl="2" indent="0" algn="r" rtl="0">
              <a:spcBef>
                <a:spcPts val="0"/>
              </a:spcBef>
              <a:buNone/>
              <a:defRPr sz="600">
                <a:solidFill>
                  <a:schemeClr val="lt1"/>
                </a:solidFill>
                <a:latin typeface="Arial"/>
                <a:ea typeface="Arial"/>
                <a:cs typeface="Arial"/>
                <a:sym typeface="Arial"/>
              </a:defRPr>
            </a:lvl3pPr>
            <a:lvl4pPr marL="0" marR="0" lvl="3" indent="0" algn="r" rtl="0">
              <a:spcBef>
                <a:spcPts val="0"/>
              </a:spcBef>
              <a:buNone/>
              <a:defRPr sz="600">
                <a:solidFill>
                  <a:schemeClr val="lt1"/>
                </a:solidFill>
                <a:latin typeface="Arial"/>
                <a:ea typeface="Arial"/>
                <a:cs typeface="Arial"/>
                <a:sym typeface="Arial"/>
              </a:defRPr>
            </a:lvl4pPr>
            <a:lvl5pPr marL="0" marR="0" lvl="4" indent="0" algn="r" rtl="0">
              <a:spcBef>
                <a:spcPts val="0"/>
              </a:spcBef>
              <a:buNone/>
              <a:defRPr sz="600">
                <a:solidFill>
                  <a:schemeClr val="lt1"/>
                </a:solidFill>
                <a:latin typeface="Arial"/>
                <a:ea typeface="Arial"/>
                <a:cs typeface="Arial"/>
                <a:sym typeface="Arial"/>
              </a:defRPr>
            </a:lvl5pPr>
            <a:lvl6pPr marL="0" marR="0" lvl="5" indent="0" algn="r" rtl="0">
              <a:spcBef>
                <a:spcPts val="0"/>
              </a:spcBef>
              <a:buNone/>
              <a:defRPr sz="600">
                <a:solidFill>
                  <a:schemeClr val="lt1"/>
                </a:solidFill>
                <a:latin typeface="Arial"/>
                <a:ea typeface="Arial"/>
                <a:cs typeface="Arial"/>
                <a:sym typeface="Arial"/>
              </a:defRPr>
            </a:lvl6pPr>
            <a:lvl7pPr marL="0" marR="0" lvl="6" indent="0" algn="r" rtl="0">
              <a:spcBef>
                <a:spcPts val="0"/>
              </a:spcBef>
              <a:buNone/>
              <a:defRPr sz="600">
                <a:solidFill>
                  <a:schemeClr val="lt1"/>
                </a:solidFill>
                <a:latin typeface="Arial"/>
                <a:ea typeface="Arial"/>
                <a:cs typeface="Arial"/>
                <a:sym typeface="Arial"/>
              </a:defRPr>
            </a:lvl7pPr>
            <a:lvl8pPr marL="0" marR="0" lvl="7" indent="0" algn="r" rtl="0">
              <a:spcBef>
                <a:spcPts val="0"/>
              </a:spcBef>
              <a:buNone/>
              <a:defRPr sz="600">
                <a:solidFill>
                  <a:schemeClr val="lt1"/>
                </a:solidFill>
                <a:latin typeface="Arial"/>
                <a:ea typeface="Arial"/>
                <a:cs typeface="Arial"/>
                <a:sym typeface="Arial"/>
              </a:defRPr>
            </a:lvl8pPr>
            <a:lvl9pPr marL="0" marR="0" lvl="8" indent="0" algn="r" rtl="0">
              <a:spcBef>
                <a:spcPts val="0"/>
              </a:spcBef>
              <a:buNone/>
              <a:defRPr sz="600">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1404" name="Google Shape;1404;p156"/>
          <p:cNvSpPr txBox="1"/>
          <p:nvPr/>
        </p:nvSpPr>
        <p:spPr>
          <a:xfrm>
            <a:off x="332185" y="4869180"/>
            <a:ext cx="4105200" cy="102900"/>
          </a:xfrm>
          <a:prstGeom prst="rect">
            <a:avLst/>
          </a:prstGeom>
          <a:noFill/>
          <a:ln>
            <a:noFill/>
          </a:ln>
        </p:spPr>
        <p:txBody>
          <a:bodyPr spcFirstLastPara="1" wrap="square" lIns="0" tIns="0" rIns="0" bIns="0" anchor="b" anchorCtr="0">
            <a:noAutofit/>
          </a:bodyPr>
          <a:lstStyle/>
          <a:p>
            <a:pPr marL="0" marR="0" lvl="0" indent="0" algn="l" rtl="0">
              <a:spcBef>
                <a:spcPts val="0"/>
              </a:spcBef>
              <a:spcAft>
                <a:spcPts val="0"/>
              </a:spcAft>
              <a:buNone/>
            </a:pPr>
            <a:r>
              <a:rPr lang="en" sz="600" b="0">
                <a:solidFill>
                  <a:schemeClr val="lt1"/>
                </a:solidFill>
                <a:latin typeface="Arial"/>
                <a:ea typeface="Arial"/>
                <a:cs typeface="Arial"/>
                <a:sym typeface="Arial"/>
              </a:rPr>
              <a:t>PwC</a:t>
            </a:r>
            <a:endParaRPr sz="110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88"/>
        <p:cNvGrpSpPr/>
        <p:nvPr/>
      </p:nvGrpSpPr>
      <p:grpSpPr>
        <a:xfrm>
          <a:off x="0" y="0"/>
          <a:ext cx="0" cy="0"/>
          <a:chOff x="0" y="0"/>
          <a:chExt cx="0" cy="0"/>
        </a:xfrm>
      </p:grpSpPr>
      <p:sp>
        <p:nvSpPr>
          <p:cNvPr id="89" name="Google Shape;89;p17"/>
          <p:cNvSpPr txBox="1">
            <a:spLocks noGrp="1"/>
          </p:cNvSpPr>
          <p:nvPr>
            <p:ph type="title"/>
          </p:nvPr>
        </p:nvSpPr>
        <p:spPr>
          <a:xfrm>
            <a:off x="309562" y="530352"/>
            <a:ext cx="8524800" cy="307800"/>
          </a:xfrm>
          <a:prstGeom prst="rect">
            <a:avLst/>
          </a:prstGeom>
          <a:noFill/>
          <a:ln>
            <a:noFill/>
          </a:ln>
        </p:spPr>
        <p:txBody>
          <a:bodyPr spcFirstLastPara="1" wrap="square" lIns="91425" tIns="91425" rIns="91425" bIns="91425" anchor="b" anchorCtr="0">
            <a:noAutofit/>
          </a:bodyPr>
          <a:lstStyle>
            <a:lvl1pPr marL="0" marR="0" lvl="0" indent="0" algn="l" rtl="0">
              <a:spcBef>
                <a:spcPts val="0"/>
              </a:spcBef>
              <a:spcAft>
                <a:spcPts val="0"/>
              </a:spcAft>
              <a:buClr>
                <a:schemeClr val="dk1"/>
              </a:buClr>
              <a:buSzPts val="1400"/>
              <a:buFont typeface="Georgia"/>
              <a:buNone/>
              <a:defRPr sz="2000" b="0" i="0" u="none" strike="noStrike" cap="none">
                <a:solidFill>
                  <a:schemeClr val="dk1"/>
                </a:solidFill>
                <a:latin typeface="Georgia"/>
                <a:ea typeface="Georgia"/>
                <a:cs typeface="Georgia"/>
                <a:sym typeface="Georgia"/>
              </a:defRPr>
            </a:lvl1pPr>
            <a:lvl2pPr lvl="1" indent="0" rtl="0">
              <a:spcBef>
                <a:spcPts val="0"/>
              </a:spcBef>
              <a:spcAft>
                <a:spcPts val="0"/>
              </a:spcAft>
              <a:buSzPts val="1400"/>
              <a:buNone/>
              <a:defRPr sz="1800"/>
            </a:lvl2pPr>
            <a:lvl3pPr lvl="2" indent="0" rtl="0">
              <a:spcBef>
                <a:spcPts val="0"/>
              </a:spcBef>
              <a:spcAft>
                <a:spcPts val="0"/>
              </a:spcAft>
              <a:buSzPts val="1400"/>
              <a:buNone/>
              <a:defRPr sz="1800"/>
            </a:lvl3pPr>
            <a:lvl4pPr lvl="3" indent="0" rtl="0">
              <a:spcBef>
                <a:spcPts val="0"/>
              </a:spcBef>
              <a:spcAft>
                <a:spcPts val="0"/>
              </a:spcAft>
              <a:buSzPts val="1400"/>
              <a:buNone/>
              <a:defRPr sz="1800"/>
            </a:lvl4pPr>
            <a:lvl5pPr lvl="4" indent="0" rtl="0">
              <a:spcBef>
                <a:spcPts val="0"/>
              </a:spcBef>
              <a:spcAft>
                <a:spcPts val="0"/>
              </a:spcAft>
              <a:buSzPts val="1400"/>
              <a:buNone/>
              <a:defRPr sz="1800"/>
            </a:lvl5pPr>
            <a:lvl6pPr lvl="5" indent="0" rtl="0">
              <a:spcBef>
                <a:spcPts val="0"/>
              </a:spcBef>
              <a:spcAft>
                <a:spcPts val="0"/>
              </a:spcAft>
              <a:buSzPts val="1400"/>
              <a:buNone/>
              <a:defRPr sz="1800"/>
            </a:lvl6pPr>
            <a:lvl7pPr lvl="6" indent="0" rtl="0">
              <a:spcBef>
                <a:spcPts val="0"/>
              </a:spcBef>
              <a:spcAft>
                <a:spcPts val="0"/>
              </a:spcAft>
              <a:buSzPts val="1400"/>
              <a:buNone/>
              <a:defRPr sz="1800"/>
            </a:lvl7pPr>
            <a:lvl8pPr lvl="7" indent="0" rtl="0">
              <a:spcBef>
                <a:spcPts val="0"/>
              </a:spcBef>
              <a:spcAft>
                <a:spcPts val="0"/>
              </a:spcAft>
              <a:buSzPts val="1400"/>
              <a:buNone/>
              <a:defRPr sz="1800"/>
            </a:lvl8pPr>
            <a:lvl9pPr lvl="8" indent="0" rtl="0">
              <a:spcBef>
                <a:spcPts val="0"/>
              </a:spcBef>
              <a:spcAft>
                <a:spcPts val="0"/>
              </a:spcAft>
              <a:buSzPts val="1400"/>
              <a:buNone/>
              <a:defRPr sz="1800"/>
            </a:lvl9pPr>
          </a:lstStyle>
          <a:p>
            <a:endParaRPr/>
          </a:p>
        </p:txBody>
      </p:sp>
      <p:sp>
        <p:nvSpPr>
          <p:cNvPr id="90" name="Google Shape;90;p17"/>
          <p:cNvSpPr txBox="1">
            <a:spLocks noGrp="1"/>
          </p:cNvSpPr>
          <p:nvPr>
            <p:ph type="body" idx="1"/>
          </p:nvPr>
        </p:nvSpPr>
        <p:spPr>
          <a:xfrm>
            <a:off x="309562" y="1327147"/>
            <a:ext cx="7049100" cy="11343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95000"/>
              </a:lnSpc>
              <a:spcBef>
                <a:spcPts val="400"/>
              </a:spcBef>
              <a:spcAft>
                <a:spcPts val="0"/>
              </a:spcAft>
              <a:buClr>
                <a:schemeClr val="lt2"/>
              </a:buClr>
              <a:buSzPts val="1400"/>
              <a:buFont typeface="Arial"/>
              <a:buNone/>
              <a:defRPr sz="2000" b="0" i="0" u="none" strike="noStrike" cap="none">
                <a:solidFill>
                  <a:schemeClr val="lt2"/>
                </a:solidFill>
                <a:latin typeface="Georgia"/>
                <a:ea typeface="Georgia"/>
                <a:cs typeface="Georgia"/>
                <a:sym typeface="Georgia"/>
              </a:defRPr>
            </a:lvl1pPr>
            <a:lvl2pPr marL="914400" marR="0" lvl="1" indent="-292100" algn="l" rtl="0">
              <a:spcBef>
                <a:spcPts val="200"/>
              </a:spcBef>
              <a:spcAft>
                <a:spcPts val="0"/>
              </a:spcAft>
              <a:buClr>
                <a:schemeClr val="lt2"/>
              </a:buClr>
              <a:buSzPts val="1000"/>
              <a:buFont typeface="Noto Sans Symbols"/>
              <a:buChar char="▪"/>
              <a:defRPr sz="1000" b="0" i="0" u="none" strike="noStrike" cap="none">
                <a:solidFill>
                  <a:schemeClr val="lt2"/>
                </a:solidFill>
                <a:latin typeface="Arial"/>
                <a:ea typeface="Arial"/>
                <a:cs typeface="Arial"/>
                <a:sym typeface="Arial"/>
              </a:defRPr>
            </a:lvl2pPr>
            <a:lvl3pPr marL="1371600" marR="0" lvl="2" indent="-285750" algn="l" rtl="0">
              <a:spcBef>
                <a:spcPts val="180"/>
              </a:spcBef>
              <a:spcAft>
                <a:spcPts val="0"/>
              </a:spcAft>
              <a:buClr>
                <a:schemeClr val="lt2"/>
              </a:buClr>
              <a:buSzPts val="900"/>
              <a:buFont typeface="Arial"/>
              <a:buChar char="–"/>
              <a:defRPr sz="900" b="0" i="0" u="none" strike="noStrike" cap="none">
                <a:solidFill>
                  <a:schemeClr val="lt2"/>
                </a:solidFill>
                <a:latin typeface="Arial"/>
                <a:ea typeface="Arial"/>
                <a:cs typeface="Arial"/>
                <a:sym typeface="Arial"/>
              </a:defRPr>
            </a:lvl3pPr>
            <a:lvl4pPr marL="1828800" marR="0" lvl="3" indent="-279400" algn="l" rtl="0">
              <a:spcBef>
                <a:spcPts val="160"/>
              </a:spcBef>
              <a:spcAft>
                <a:spcPts val="0"/>
              </a:spcAft>
              <a:buClr>
                <a:schemeClr val="lt2"/>
              </a:buClr>
              <a:buSzPts val="800"/>
              <a:buFont typeface="Arial"/>
              <a:buChar char="•"/>
              <a:defRPr sz="800" b="0" i="0" u="none" strike="noStrike" cap="none">
                <a:solidFill>
                  <a:schemeClr val="lt2"/>
                </a:solidFill>
                <a:latin typeface="Arial"/>
                <a:ea typeface="Arial"/>
                <a:cs typeface="Arial"/>
                <a:sym typeface="Arial"/>
              </a:defRPr>
            </a:lvl4pPr>
            <a:lvl5pPr marL="2286000" marR="0" lvl="4" indent="-273050" algn="l" rtl="0">
              <a:spcBef>
                <a:spcPts val="140"/>
              </a:spcBef>
              <a:spcAft>
                <a:spcPts val="0"/>
              </a:spcAft>
              <a:buClr>
                <a:schemeClr val="lt2"/>
              </a:buClr>
              <a:buSzPts val="700"/>
              <a:buFont typeface="Arial"/>
              <a:buChar char="–"/>
              <a:defRPr sz="700" b="0" i="0" u="none" strike="noStrike" cap="none">
                <a:solidFill>
                  <a:schemeClr val="lt2"/>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91" name="Google Shape;91;p17"/>
          <p:cNvSpPr txBox="1">
            <a:spLocks noGrp="1"/>
          </p:cNvSpPr>
          <p:nvPr>
            <p:ph type="dt" idx="10"/>
          </p:nvPr>
        </p:nvSpPr>
        <p:spPr>
          <a:xfrm>
            <a:off x="424070" y="5276020"/>
            <a:ext cx="2133600" cy="273900"/>
          </a:xfrm>
          <a:prstGeom prst="rect">
            <a:avLst/>
          </a:prstGeom>
          <a:noFill/>
          <a:ln>
            <a:noFill/>
          </a:ln>
        </p:spPr>
        <p:txBody>
          <a:bodyPr spcFirstLastPara="1" wrap="square" lIns="91425" tIns="91425" rIns="91425" bIns="91425" anchor="ctr" anchorCtr="0">
            <a:noAutofit/>
          </a:bodyPr>
          <a:lstStyle>
            <a:lvl1pPr marL="0" marR="0" lvl="0" indent="0" algn="l" rtl="0">
              <a:spcBef>
                <a:spcPts val="0"/>
              </a:spcBef>
              <a:spcAft>
                <a:spcPts val="0"/>
              </a:spcAft>
              <a:buSzPts val="1400"/>
              <a:buNone/>
              <a:defRPr sz="1200">
                <a:solidFill>
                  <a:srgbClr val="888888"/>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92" name="Google Shape;92;p17"/>
          <p:cNvSpPr txBox="1">
            <a:spLocks noGrp="1"/>
          </p:cNvSpPr>
          <p:nvPr>
            <p:ph type="ftr" idx="11"/>
          </p:nvPr>
        </p:nvSpPr>
        <p:spPr>
          <a:xfrm>
            <a:off x="311944" y="4901878"/>
            <a:ext cx="2895600" cy="92400"/>
          </a:xfrm>
          <a:prstGeom prst="rect">
            <a:avLst/>
          </a:prstGeom>
          <a:noFill/>
          <a:ln>
            <a:noFill/>
          </a:ln>
        </p:spPr>
        <p:txBody>
          <a:bodyPr spcFirstLastPara="1" wrap="square" lIns="91425" tIns="91425" rIns="91425" bIns="91425" anchor="ctr" anchorCtr="0">
            <a:noAutofit/>
          </a:bodyPr>
          <a:lstStyle>
            <a:lvl1pPr marL="0" marR="0" lvl="0" indent="0" algn="l" rtl="0">
              <a:spcBef>
                <a:spcPts val="0"/>
              </a:spcBef>
              <a:spcAft>
                <a:spcPts val="0"/>
              </a:spcAft>
              <a:buSzPts val="1400"/>
              <a:buNone/>
              <a:defRPr sz="600">
                <a:solidFill>
                  <a:schemeClr val="lt2"/>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93" name="Google Shape;93;p17"/>
          <p:cNvSpPr txBox="1">
            <a:spLocks noGrp="1"/>
          </p:cNvSpPr>
          <p:nvPr>
            <p:ph type="sldNum" idx="12"/>
          </p:nvPr>
        </p:nvSpPr>
        <p:spPr>
          <a:xfrm>
            <a:off x="6700838" y="4770007"/>
            <a:ext cx="2133600" cy="123000"/>
          </a:xfrm>
          <a:prstGeom prst="rect">
            <a:avLst/>
          </a:prstGeom>
          <a:noFill/>
          <a:ln>
            <a:noFill/>
          </a:ln>
        </p:spPr>
        <p:txBody>
          <a:bodyPr spcFirstLastPara="1" wrap="square" lIns="0" tIns="0" rIns="0" bIns="0" anchor="ctr" anchorCtr="0">
            <a:noAutofit/>
          </a:bodyPr>
          <a:lstStyle>
            <a:lvl1pPr marL="0" marR="0" lvl="0" indent="0" algn="r" rtl="0">
              <a:spcBef>
                <a:spcPts val="0"/>
              </a:spcBef>
              <a:buNone/>
              <a:defRPr sz="800">
                <a:solidFill>
                  <a:schemeClr val="dk1"/>
                </a:solidFill>
                <a:latin typeface="Arial"/>
                <a:ea typeface="Arial"/>
                <a:cs typeface="Arial"/>
                <a:sym typeface="Arial"/>
              </a:defRPr>
            </a:lvl1pPr>
            <a:lvl2pPr marL="0" marR="0" lvl="1" indent="0" algn="r" rtl="0">
              <a:spcBef>
                <a:spcPts val="0"/>
              </a:spcBef>
              <a:buNone/>
              <a:defRPr sz="800">
                <a:solidFill>
                  <a:schemeClr val="dk1"/>
                </a:solidFill>
                <a:latin typeface="Arial"/>
                <a:ea typeface="Arial"/>
                <a:cs typeface="Arial"/>
                <a:sym typeface="Arial"/>
              </a:defRPr>
            </a:lvl2pPr>
            <a:lvl3pPr marL="0" marR="0" lvl="2" indent="0" algn="r" rtl="0">
              <a:spcBef>
                <a:spcPts val="0"/>
              </a:spcBef>
              <a:buNone/>
              <a:defRPr sz="800">
                <a:solidFill>
                  <a:schemeClr val="dk1"/>
                </a:solidFill>
                <a:latin typeface="Arial"/>
                <a:ea typeface="Arial"/>
                <a:cs typeface="Arial"/>
                <a:sym typeface="Arial"/>
              </a:defRPr>
            </a:lvl3pPr>
            <a:lvl4pPr marL="0" marR="0" lvl="3" indent="0" algn="r" rtl="0">
              <a:spcBef>
                <a:spcPts val="0"/>
              </a:spcBef>
              <a:buNone/>
              <a:defRPr sz="800">
                <a:solidFill>
                  <a:schemeClr val="dk1"/>
                </a:solidFill>
                <a:latin typeface="Arial"/>
                <a:ea typeface="Arial"/>
                <a:cs typeface="Arial"/>
                <a:sym typeface="Arial"/>
              </a:defRPr>
            </a:lvl4pPr>
            <a:lvl5pPr marL="0" marR="0" lvl="4" indent="0" algn="r" rtl="0">
              <a:spcBef>
                <a:spcPts val="0"/>
              </a:spcBef>
              <a:buNone/>
              <a:defRPr sz="800">
                <a:solidFill>
                  <a:schemeClr val="dk1"/>
                </a:solidFill>
                <a:latin typeface="Arial"/>
                <a:ea typeface="Arial"/>
                <a:cs typeface="Arial"/>
                <a:sym typeface="Arial"/>
              </a:defRPr>
            </a:lvl5pPr>
            <a:lvl6pPr marL="0" marR="0" lvl="5" indent="0" algn="r" rtl="0">
              <a:spcBef>
                <a:spcPts val="0"/>
              </a:spcBef>
              <a:buNone/>
              <a:defRPr sz="800">
                <a:solidFill>
                  <a:schemeClr val="dk1"/>
                </a:solidFill>
                <a:latin typeface="Arial"/>
                <a:ea typeface="Arial"/>
                <a:cs typeface="Arial"/>
                <a:sym typeface="Arial"/>
              </a:defRPr>
            </a:lvl6pPr>
            <a:lvl7pPr marL="0" marR="0" lvl="6" indent="0" algn="r" rtl="0">
              <a:spcBef>
                <a:spcPts val="0"/>
              </a:spcBef>
              <a:buNone/>
              <a:defRPr sz="800">
                <a:solidFill>
                  <a:schemeClr val="dk1"/>
                </a:solidFill>
                <a:latin typeface="Arial"/>
                <a:ea typeface="Arial"/>
                <a:cs typeface="Arial"/>
                <a:sym typeface="Arial"/>
              </a:defRPr>
            </a:lvl7pPr>
            <a:lvl8pPr marL="0" marR="0" lvl="7" indent="0" algn="r" rtl="0">
              <a:spcBef>
                <a:spcPts val="0"/>
              </a:spcBef>
              <a:buNone/>
              <a:defRPr sz="800">
                <a:solidFill>
                  <a:schemeClr val="dk1"/>
                </a:solidFill>
                <a:latin typeface="Arial"/>
                <a:ea typeface="Arial"/>
                <a:cs typeface="Arial"/>
                <a:sym typeface="Arial"/>
              </a:defRPr>
            </a:lvl8pPr>
            <a:lvl9pPr marL="0" marR="0" lvl="8" indent="0" algn="r" rtl="0">
              <a:spcBef>
                <a:spcPts val="0"/>
              </a:spcBef>
              <a:buNone/>
              <a:defRPr sz="80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showMasterSp="0" matchingName="Quote 2 Red">
  <p:cSld name="Quote 2 Red">
    <p:bg>
      <p:bgPr>
        <a:solidFill>
          <a:srgbClr val="E0301E"/>
        </a:solidFill>
        <a:effectLst/>
      </p:bgPr>
    </p:bg>
    <p:spTree>
      <p:nvGrpSpPr>
        <p:cNvPr id="1" name="Shape 1405"/>
        <p:cNvGrpSpPr/>
        <p:nvPr/>
      </p:nvGrpSpPr>
      <p:grpSpPr>
        <a:xfrm>
          <a:off x="0" y="0"/>
          <a:ext cx="0" cy="0"/>
          <a:chOff x="0" y="0"/>
          <a:chExt cx="0" cy="0"/>
        </a:xfrm>
      </p:grpSpPr>
      <p:sp>
        <p:nvSpPr>
          <p:cNvPr id="1406" name="Google Shape;1406;p157"/>
          <p:cNvSpPr txBox="1">
            <a:spLocks noGrp="1"/>
          </p:cNvSpPr>
          <p:nvPr>
            <p:ph type="body" idx="1"/>
          </p:nvPr>
        </p:nvSpPr>
        <p:spPr>
          <a:xfrm>
            <a:off x="332186" y="1705927"/>
            <a:ext cx="7155300" cy="2923200"/>
          </a:xfrm>
          <a:prstGeom prst="rect">
            <a:avLst/>
          </a:prstGeom>
          <a:noFill/>
          <a:ln>
            <a:noFill/>
          </a:ln>
        </p:spPr>
        <p:txBody>
          <a:bodyPr spcFirstLastPara="1" wrap="square" lIns="0" tIns="0" rIns="0" bIns="0" anchor="t" anchorCtr="0">
            <a:noAutofit/>
          </a:bodyPr>
          <a:lstStyle>
            <a:lvl1pPr marL="457200" marR="0" lvl="0" indent="-228600" algn="l" rtl="0">
              <a:lnSpc>
                <a:spcPct val="85000"/>
              </a:lnSpc>
              <a:spcBef>
                <a:spcPts val="0"/>
              </a:spcBef>
              <a:spcAft>
                <a:spcPts val="0"/>
              </a:spcAft>
              <a:buClr>
                <a:schemeClr val="lt1"/>
              </a:buClr>
              <a:buSzPts val="2900"/>
              <a:buFont typeface="Arial"/>
              <a:buNone/>
              <a:defRPr sz="2900" b="0" i="0" u="none" strike="noStrike" cap="none">
                <a:solidFill>
                  <a:schemeClr val="lt1"/>
                </a:solidFill>
                <a:latin typeface="Georgia"/>
                <a:ea typeface="Georgia"/>
                <a:cs typeface="Georgia"/>
                <a:sym typeface="Georgia"/>
              </a:defRPr>
            </a:lvl1pPr>
            <a:lvl2pPr marL="914400" marR="0" lvl="1" indent="-228600" algn="l" rtl="0">
              <a:lnSpc>
                <a:spcPct val="100000"/>
              </a:lnSpc>
              <a:spcBef>
                <a:spcPts val="2300"/>
              </a:spcBef>
              <a:spcAft>
                <a:spcPts val="0"/>
              </a:spcAft>
              <a:buClr>
                <a:schemeClr val="lt1"/>
              </a:buClr>
              <a:buSzPts val="1200"/>
              <a:buFont typeface="Arial"/>
              <a:buNone/>
              <a:defRPr sz="1200" b="1" i="0" u="none" strike="noStrike" cap="none">
                <a:solidFill>
                  <a:schemeClr val="lt1"/>
                </a:solidFill>
                <a:latin typeface="Arial"/>
                <a:ea typeface="Arial"/>
                <a:cs typeface="Arial"/>
                <a:sym typeface="Arial"/>
              </a:defRPr>
            </a:lvl2pPr>
            <a:lvl3pPr marL="1371600" marR="0" lvl="2" indent="-228600" algn="l" rtl="0">
              <a:lnSpc>
                <a:spcPct val="100000"/>
              </a:lnSpc>
              <a:spcBef>
                <a:spcPts val="0"/>
              </a:spcBef>
              <a:spcAft>
                <a:spcPts val="0"/>
              </a:spcAft>
              <a:buClr>
                <a:schemeClr val="lt1"/>
              </a:buClr>
              <a:buSzPts val="1200"/>
              <a:buFont typeface="Arial"/>
              <a:buNone/>
              <a:defRPr sz="1200" b="0" i="0" u="none" strike="noStrike" cap="none">
                <a:solidFill>
                  <a:schemeClr val="lt1"/>
                </a:solidFill>
                <a:latin typeface="Arial"/>
                <a:ea typeface="Arial"/>
                <a:cs typeface="Arial"/>
                <a:sym typeface="Arial"/>
              </a:defRPr>
            </a:lvl3pPr>
            <a:lvl4pPr marL="1828800" marR="0" lvl="3" indent="-228600" algn="l" rtl="0">
              <a:lnSpc>
                <a:spcPct val="100000"/>
              </a:lnSpc>
              <a:spcBef>
                <a:spcPts val="0"/>
              </a:spcBef>
              <a:spcAft>
                <a:spcPts val="0"/>
              </a:spcAft>
              <a:buClr>
                <a:schemeClr val="lt1"/>
              </a:buClr>
              <a:buSzPts val="1200"/>
              <a:buFont typeface="Arial"/>
              <a:buNone/>
              <a:defRPr sz="1200" b="0" i="0" u="none" strike="noStrike" cap="none">
                <a:solidFill>
                  <a:schemeClr val="lt1"/>
                </a:solidFill>
                <a:latin typeface="Arial"/>
                <a:ea typeface="Arial"/>
                <a:cs typeface="Arial"/>
                <a:sym typeface="Arial"/>
              </a:defRPr>
            </a:lvl4pPr>
            <a:lvl5pPr marL="2286000" marR="0" lvl="4" indent="-228600" algn="l" rtl="0">
              <a:lnSpc>
                <a:spcPct val="100000"/>
              </a:lnSpc>
              <a:spcBef>
                <a:spcPts val="0"/>
              </a:spcBef>
              <a:spcAft>
                <a:spcPts val="0"/>
              </a:spcAft>
              <a:buClr>
                <a:schemeClr val="lt1"/>
              </a:buClr>
              <a:buSzPts val="1200"/>
              <a:buFont typeface="Arial"/>
              <a:buNone/>
              <a:defRPr sz="1200" b="0" i="0" u="none" strike="noStrike" cap="none">
                <a:solidFill>
                  <a:schemeClr val="lt1"/>
                </a:solidFill>
                <a:latin typeface="Arial"/>
                <a:ea typeface="Arial"/>
                <a:cs typeface="Arial"/>
                <a:sym typeface="Arial"/>
              </a:defRPr>
            </a:lvl5pPr>
            <a:lvl6pPr marL="2743200" marR="0" lvl="5" indent="-228600" algn="l" rtl="0">
              <a:lnSpc>
                <a:spcPct val="100000"/>
              </a:lnSpc>
              <a:spcBef>
                <a:spcPts val="0"/>
              </a:spcBef>
              <a:spcAft>
                <a:spcPts val="0"/>
              </a:spcAft>
              <a:buClr>
                <a:schemeClr val="lt1"/>
              </a:buClr>
              <a:buSzPts val="1200"/>
              <a:buFont typeface="Arial"/>
              <a:buNone/>
              <a:defRPr sz="1200" b="0" i="0" u="none" strike="noStrike" cap="none">
                <a:solidFill>
                  <a:schemeClr val="lt1"/>
                </a:solidFill>
                <a:latin typeface="Arial"/>
                <a:ea typeface="Arial"/>
                <a:cs typeface="Arial"/>
                <a:sym typeface="Arial"/>
              </a:defRPr>
            </a:lvl6pPr>
            <a:lvl7pPr marL="3200400" marR="0" lvl="6" indent="-228600" algn="l" rtl="0">
              <a:lnSpc>
                <a:spcPct val="100000"/>
              </a:lnSpc>
              <a:spcBef>
                <a:spcPts val="0"/>
              </a:spcBef>
              <a:spcAft>
                <a:spcPts val="0"/>
              </a:spcAft>
              <a:buClr>
                <a:schemeClr val="lt1"/>
              </a:buClr>
              <a:buSzPts val="1200"/>
              <a:buFont typeface="Arial"/>
              <a:buNone/>
              <a:defRPr sz="1200" b="0" i="0" u="none" strike="noStrike" cap="none">
                <a:solidFill>
                  <a:schemeClr val="lt1"/>
                </a:solidFill>
                <a:latin typeface="Arial"/>
                <a:ea typeface="Arial"/>
                <a:cs typeface="Arial"/>
                <a:sym typeface="Arial"/>
              </a:defRPr>
            </a:lvl7pPr>
            <a:lvl8pPr marL="3657600" marR="0" lvl="7" indent="-228600" algn="l" rtl="0">
              <a:lnSpc>
                <a:spcPct val="100000"/>
              </a:lnSpc>
              <a:spcBef>
                <a:spcPts val="0"/>
              </a:spcBef>
              <a:spcAft>
                <a:spcPts val="0"/>
              </a:spcAft>
              <a:buClr>
                <a:schemeClr val="lt1"/>
              </a:buClr>
              <a:buSzPts val="1200"/>
              <a:buFont typeface="Arial"/>
              <a:buNone/>
              <a:defRPr sz="1200" b="0" i="0" u="none" strike="noStrike" cap="none">
                <a:solidFill>
                  <a:schemeClr val="lt1"/>
                </a:solidFill>
                <a:latin typeface="Arial"/>
                <a:ea typeface="Arial"/>
                <a:cs typeface="Arial"/>
                <a:sym typeface="Arial"/>
              </a:defRPr>
            </a:lvl8pPr>
            <a:lvl9pPr marL="4114800" marR="0" lvl="8" indent="-228600" algn="l" rtl="0">
              <a:lnSpc>
                <a:spcPct val="100000"/>
              </a:lnSpc>
              <a:spcBef>
                <a:spcPts val="0"/>
              </a:spcBef>
              <a:spcAft>
                <a:spcPts val="0"/>
              </a:spcAft>
              <a:buClr>
                <a:schemeClr val="lt1"/>
              </a:buClr>
              <a:buSzPts val="1200"/>
              <a:buFont typeface="Arial"/>
              <a:buNone/>
              <a:defRPr sz="1200" b="0" i="0" u="none" strike="noStrike" cap="none">
                <a:solidFill>
                  <a:schemeClr val="lt1"/>
                </a:solidFill>
                <a:latin typeface="Arial"/>
                <a:ea typeface="Arial"/>
                <a:cs typeface="Arial"/>
                <a:sym typeface="Arial"/>
              </a:defRPr>
            </a:lvl9pPr>
          </a:lstStyle>
          <a:p>
            <a:endParaRPr/>
          </a:p>
        </p:txBody>
      </p:sp>
      <p:sp>
        <p:nvSpPr>
          <p:cNvPr id="1407" name="Google Shape;1407;p157"/>
          <p:cNvSpPr/>
          <p:nvPr/>
        </p:nvSpPr>
        <p:spPr>
          <a:xfrm>
            <a:off x="332185" y="1022219"/>
            <a:ext cx="653653" cy="509589"/>
          </a:xfrm>
          <a:custGeom>
            <a:avLst/>
            <a:gdLst/>
            <a:ahLst/>
            <a:cxnLst/>
            <a:rect l="l" t="t" r="r" b="b"/>
            <a:pathLst>
              <a:path w="1811" h="1424" extrusionOk="0">
                <a:moveTo>
                  <a:pt x="1757" y="1424"/>
                </a:moveTo>
                <a:lnTo>
                  <a:pt x="1757" y="1424"/>
                </a:lnTo>
                <a:lnTo>
                  <a:pt x="1099" y="1424"/>
                </a:lnTo>
                <a:lnTo>
                  <a:pt x="1099" y="953"/>
                </a:lnTo>
                <a:cubicBezTo>
                  <a:pt x="1099" y="761"/>
                  <a:pt x="1115" y="610"/>
                  <a:pt x="1149" y="501"/>
                </a:cubicBezTo>
                <a:cubicBezTo>
                  <a:pt x="1183" y="392"/>
                  <a:pt x="1245" y="293"/>
                  <a:pt x="1337" y="206"/>
                </a:cubicBezTo>
                <a:cubicBezTo>
                  <a:pt x="1428" y="118"/>
                  <a:pt x="1543" y="50"/>
                  <a:pt x="1682" y="0"/>
                </a:cubicBezTo>
                <a:lnTo>
                  <a:pt x="1811" y="271"/>
                </a:lnTo>
                <a:cubicBezTo>
                  <a:pt x="1680" y="315"/>
                  <a:pt x="1586" y="376"/>
                  <a:pt x="1529" y="454"/>
                </a:cubicBezTo>
                <a:cubicBezTo>
                  <a:pt x="1472" y="532"/>
                  <a:pt x="1442" y="636"/>
                  <a:pt x="1439" y="766"/>
                </a:cubicBezTo>
                <a:lnTo>
                  <a:pt x="1757" y="766"/>
                </a:lnTo>
                <a:lnTo>
                  <a:pt x="1757" y="1424"/>
                </a:lnTo>
                <a:close/>
                <a:moveTo>
                  <a:pt x="658" y="1424"/>
                </a:moveTo>
                <a:lnTo>
                  <a:pt x="658" y="1424"/>
                </a:lnTo>
                <a:lnTo>
                  <a:pt x="0" y="1424"/>
                </a:lnTo>
                <a:lnTo>
                  <a:pt x="0" y="953"/>
                </a:lnTo>
                <a:cubicBezTo>
                  <a:pt x="0" y="763"/>
                  <a:pt x="16" y="612"/>
                  <a:pt x="50" y="502"/>
                </a:cubicBezTo>
                <a:cubicBezTo>
                  <a:pt x="83" y="392"/>
                  <a:pt x="146" y="293"/>
                  <a:pt x="236" y="206"/>
                </a:cubicBezTo>
                <a:cubicBezTo>
                  <a:pt x="327" y="118"/>
                  <a:pt x="442" y="50"/>
                  <a:pt x="583" y="0"/>
                </a:cubicBezTo>
                <a:lnTo>
                  <a:pt x="712" y="271"/>
                </a:lnTo>
                <a:cubicBezTo>
                  <a:pt x="581" y="315"/>
                  <a:pt x="487" y="376"/>
                  <a:pt x="430" y="454"/>
                </a:cubicBezTo>
                <a:cubicBezTo>
                  <a:pt x="373" y="532"/>
                  <a:pt x="342" y="636"/>
                  <a:pt x="339" y="766"/>
                </a:cubicBezTo>
                <a:lnTo>
                  <a:pt x="658" y="766"/>
                </a:lnTo>
                <a:lnTo>
                  <a:pt x="658" y="1424"/>
                </a:lnTo>
                <a:close/>
              </a:path>
            </a:pathLst>
          </a:custGeom>
          <a:solidFill>
            <a:srgbClr val="FFFFFF"/>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Arial"/>
              <a:ea typeface="Arial"/>
              <a:cs typeface="Arial"/>
              <a:sym typeface="Arial"/>
            </a:endParaRPr>
          </a:p>
        </p:txBody>
      </p:sp>
      <p:sp>
        <p:nvSpPr>
          <p:cNvPr id="1408" name="Google Shape;1408;p157"/>
          <p:cNvSpPr txBox="1">
            <a:spLocks noGrp="1"/>
          </p:cNvSpPr>
          <p:nvPr>
            <p:ph type="sldNum" idx="12"/>
          </p:nvPr>
        </p:nvSpPr>
        <p:spPr>
          <a:xfrm>
            <a:off x="6163867" y="4869180"/>
            <a:ext cx="2648100" cy="102900"/>
          </a:xfrm>
          <a:prstGeom prst="rect">
            <a:avLst/>
          </a:prstGeom>
          <a:noFill/>
          <a:ln>
            <a:noFill/>
          </a:ln>
        </p:spPr>
        <p:txBody>
          <a:bodyPr spcFirstLastPara="1" wrap="square" lIns="0" tIns="0" rIns="0" bIns="0" anchor="b" anchorCtr="0">
            <a:noAutofit/>
          </a:bodyPr>
          <a:lstStyle>
            <a:lvl1pPr marL="0" marR="0" lvl="0" indent="0" algn="r" rtl="0">
              <a:spcBef>
                <a:spcPts val="0"/>
              </a:spcBef>
              <a:buNone/>
              <a:defRPr sz="600">
                <a:solidFill>
                  <a:schemeClr val="lt1"/>
                </a:solidFill>
                <a:latin typeface="Arial"/>
                <a:ea typeface="Arial"/>
                <a:cs typeface="Arial"/>
                <a:sym typeface="Arial"/>
              </a:defRPr>
            </a:lvl1pPr>
            <a:lvl2pPr marL="0" marR="0" lvl="1" indent="0" algn="r" rtl="0">
              <a:spcBef>
                <a:spcPts val="0"/>
              </a:spcBef>
              <a:buNone/>
              <a:defRPr sz="600">
                <a:solidFill>
                  <a:schemeClr val="lt1"/>
                </a:solidFill>
                <a:latin typeface="Arial"/>
                <a:ea typeface="Arial"/>
                <a:cs typeface="Arial"/>
                <a:sym typeface="Arial"/>
              </a:defRPr>
            </a:lvl2pPr>
            <a:lvl3pPr marL="0" marR="0" lvl="2" indent="0" algn="r" rtl="0">
              <a:spcBef>
                <a:spcPts val="0"/>
              </a:spcBef>
              <a:buNone/>
              <a:defRPr sz="600">
                <a:solidFill>
                  <a:schemeClr val="lt1"/>
                </a:solidFill>
                <a:latin typeface="Arial"/>
                <a:ea typeface="Arial"/>
                <a:cs typeface="Arial"/>
                <a:sym typeface="Arial"/>
              </a:defRPr>
            </a:lvl3pPr>
            <a:lvl4pPr marL="0" marR="0" lvl="3" indent="0" algn="r" rtl="0">
              <a:spcBef>
                <a:spcPts val="0"/>
              </a:spcBef>
              <a:buNone/>
              <a:defRPr sz="600">
                <a:solidFill>
                  <a:schemeClr val="lt1"/>
                </a:solidFill>
                <a:latin typeface="Arial"/>
                <a:ea typeface="Arial"/>
                <a:cs typeface="Arial"/>
                <a:sym typeface="Arial"/>
              </a:defRPr>
            </a:lvl4pPr>
            <a:lvl5pPr marL="0" marR="0" lvl="4" indent="0" algn="r" rtl="0">
              <a:spcBef>
                <a:spcPts val="0"/>
              </a:spcBef>
              <a:buNone/>
              <a:defRPr sz="600">
                <a:solidFill>
                  <a:schemeClr val="lt1"/>
                </a:solidFill>
                <a:latin typeface="Arial"/>
                <a:ea typeface="Arial"/>
                <a:cs typeface="Arial"/>
                <a:sym typeface="Arial"/>
              </a:defRPr>
            </a:lvl5pPr>
            <a:lvl6pPr marL="0" marR="0" lvl="5" indent="0" algn="r" rtl="0">
              <a:spcBef>
                <a:spcPts val="0"/>
              </a:spcBef>
              <a:buNone/>
              <a:defRPr sz="600">
                <a:solidFill>
                  <a:schemeClr val="lt1"/>
                </a:solidFill>
                <a:latin typeface="Arial"/>
                <a:ea typeface="Arial"/>
                <a:cs typeface="Arial"/>
                <a:sym typeface="Arial"/>
              </a:defRPr>
            </a:lvl6pPr>
            <a:lvl7pPr marL="0" marR="0" lvl="6" indent="0" algn="r" rtl="0">
              <a:spcBef>
                <a:spcPts val="0"/>
              </a:spcBef>
              <a:buNone/>
              <a:defRPr sz="600">
                <a:solidFill>
                  <a:schemeClr val="lt1"/>
                </a:solidFill>
                <a:latin typeface="Arial"/>
                <a:ea typeface="Arial"/>
                <a:cs typeface="Arial"/>
                <a:sym typeface="Arial"/>
              </a:defRPr>
            </a:lvl7pPr>
            <a:lvl8pPr marL="0" marR="0" lvl="7" indent="0" algn="r" rtl="0">
              <a:spcBef>
                <a:spcPts val="0"/>
              </a:spcBef>
              <a:buNone/>
              <a:defRPr sz="600">
                <a:solidFill>
                  <a:schemeClr val="lt1"/>
                </a:solidFill>
                <a:latin typeface="Arial"/>
                <a:ea typeface="Arial"/>
                <a:cs typeface="Arial"/>
                <a:sym typeface="Arial"/>
              </a:defRPr>
            </a:lvl8pPr>
            <a:lvl9pPr marL="0" marR="0" lvl="8" indent="0" algn="r" rtl="0">
              <a:spcBef>
                <a:spcPts val="0"/>
              </a:spcBef>
              <a:buNone/>
              <a:defRPr sz="600">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1409" name="Google Shape;1409;p157"/>
          <p:cNvSpPr txBox="1"/>
          <p:nvPr/>
        </p:nvSpPr>
        <p:spPr>
          <a:xfrm>
            <a:off x="332185" y="4869180"/>
            <a:ext cx="4105200" cy="102900"/>
          </a:xfrm>
          <a:prstGeom prst="rect">
            <a:avLst/>
          </a:prstGeom>
          <a:noFill/>
          <a:ln>
            <a:noFill/>
          </a:ln>
        </p:spPr>
        <p:txBody>
          <a:bodyPr spcFirstLastPara="1" wrap="square" lIns="0" tIns="0" rIns="0" bIns="0" anchor="b" anchorCtr="0">
            <a:noAutofit/>
          </a:bodyPr>
          <a:lstStyle/>
          <a:p>
            <a:pPr marL="0" marR="0" lvl="0" indent="0" algn="l" rtl="0">
              <a:spcBef>
                <a:spcPts val="0"/>
              </a:spcBef>
              <a:spcAft>
                <a:spcPts val="0"/>
              </a:spcAft>
              <a:buNone/>
            </a:pPr>
            <a:r>
              <a:rPr lang="en" sz="600" b="0">
                <a:solidFill>
                  <a:schemeClr val="lt1"/>
                </a:solidFill>
                <a:latin typeface="Arial"/>
                <a:ea typeface="Arial"/>
                <a:cs typeface="Arial"/>
                <a:sym typeface="Arial"/>
              </a:rPr>
              <a:t>PwC</a:t>
            </a:r>
            <a:endParaRPr sz="1100"/>
          </a:p>
        </p:txBody>
      </p:sp>
    </p:spTree>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showMasterSp="0" matchingName="Quote 2 Rose">
  <p:cSld name="Quote 2 Rose">
    <p:bg>
      <p:bgPr>
        <a:solidFill>
          <a:srgbClr val="D93954"/>
        </a:solidFill>
        <a:effectLst/>
      </p:bgPr>
    </p:bg>
    <p:spTree>
      <p:nvGrpSpPr>
        <p:cNvPr id="1" name="Shape 1410"/>
        <p:cNvGrpSpPr/>
        <p:nvPr/>
      </p:nvGrpSpPr>
      <p:grpSpPr>
        <a:xfrm>
          <a:off x="0" y="0"/>
          <a:ext cx="0" cy="0"/>
          <a:chOff x="0" y="0"/>
          <a:chExt cx="0" cy="0"/>
        </a:xfrm>
      </p:grpSpPr>
      <p:sp>
        <p:nvSpPr>
          <p:cNvPr id="1411" name="Google Shape;1411;p158"/>
          <p:cNvSpPr txBox="1">
            <a:spLocks noGrp="1"/>
          </p:cNvSpPr>
          <p:nvPr>
            <p:ph type="body" idx="1"/>
          </p:nvPr>
        </p:nvSpPr>
        <p:spPr>
          <a:xfrm>
            <a:off x="332186" y="1705927"/>
            <a:ext cx="7155300" cy="2923200"/>
          </a:xfrm>
          <a:prstGeom prst="rect">
            <a:avLst/>
          </a:prstGeom>
          <a:noFill/>
          <a:ln>
            <a:noFill/>
          </a:ln>
        </p:spPr>
        <p:txBody>
          <a:bodyPr spcFirstLastPara="1" wrap="square" lIns="0" tIns="0" rIns="0" bIns="0" anchor="t" anchorCtr="0">
            <a:noAutofit/>
          </a:bodyPr>
          <a:lstStyle>
            <a:lvl1pPr marL="457200" marR="0" lvl="0" indent="-228600" algn="l" rtl="0">
              <a:lnSpc>
                <a:spcPct val="85000"/>
              </a:lnSpc>
              <a:spcBef>
                <a:spcPts val="0"/>
              </a:spcBef>
              <a:spcAft>
                <a:spcPts val="0"/>
              </a:spcAft>
              <a:buClr>
                <a:schemeClr val="lt1"/>
              </a:buClr>
              <a:buSzPts val="2900"/>
              <a:buFont typeface="Arial"/>
              <a:buNone/>
              <a:defRPr sz="2900" b="0" i="0" u="none" strike="noStrike" cap="none">
                <a:solidFill>
                  <a:schemeClr val="lt1"/>
                </a:solidFill>
                <a:latin typeface="Georgia"/>
                <a:ea typeface="Georgia"/>
                <a:cs typeface="Georgia"/>
                <a:sym typeface="Georgia"/>
              </a:defRPr>
            </a:lvl1pPr>
            <a:lvl2pPr marL="914400" marR="0" lvl="1" indent="-228600" algn="l" rtl="0">
              <a:lnSpc>
                <a:spcPct val="100000"/>
              </a:lnSpc>
              <a:spcBef>
                <a:spcPts val="2300"/>
              </a:spcBef>
              <a:spcAft>
                <a:spcPts val="0"/>
              </a:spcAft>
              <a:buClr>
                <a:schemeClr val="lt1"/>
              </a:buClr>
              <a:buSzPts val="1200"/>
              <a:buFont typeface="Arial"/>
              <a:buNone/>
              <a:defRPr sz="1200" b="1" i="0" u="none" strike="noStrike" cap="none">
                <a:solidFill>
                  <a:schemeClr val="lt1"/>
                </a:solidFill>
                <a:latin typeface="Arial"/>
                <a:ea typeface="Arial"/>
                <a:cs typeface="Arial"/>
                <a:sym typeface="Arial"/>
              </a:defRPr>
            </a:lvl2pPr>
            <a:lvl3pPr marL="1371600" marR="0" lvl="2" indent="-228600" algn="l" rtl="0">
              <a:lnSpc>
                <a:spcPct val="100000"/>
              </a:lnSpc>
              <a:spcBef>
                <a:spcPts val="0"/>
              </a:spcBef>
              <a:spcAft>
                <a:spcPts val="0"/>
              </a:spcAft>
              <a:buClr>
                <a:schemeClr val="lt1"/>
              </a:buClr>
              <a:buSzPts val="1200"/>
              <a:buFont typeface="Arial"/>
              <a:buNone/>
              <a:defRPr sz="1200" b="0" i="0" u="none" strike="noStrike" cap="none">
                <a:solidFill>
                  <a:schemeClr val="lt1"/>
                </a:solidFill>
                <a:latin typeface="Arial"/>
                <a:ea typeface="Arial"/>
                <a:cs typeface="Arial"/>
                <a:sym typeface="Arial"/>
              </a:defRPr>
            </a:lvl3pPr>
            <a:lvl4pPr marL="1828800" marR="0" lvl="3" indent="-228600" algn="l" rtl="0">
              <a:lnSpc>
                <a:spcPct val="100000"/>
              </a:lnSpc>
              <a:spcBef>
                <a:spcPts val="0"/>
              </a:spcBef>
              <a:spcAft>
                <a:spcPts val="0"/>
              </a:spcAft>
              <a:buClr>
                <a:schemeClr val="lt1"/>
              </a:buClr>
              <a:buSzPts val="1200"/>
              <a:buFont typeface="Arial"/>
              <a:buNone/>
              <a:defRPr sz="1200" b="0" i="0" u="none" strike="noStrike" cap="none">
                <a:solidFill>
                  <a:schemeClr val="lt1"/>
                </a:solidFill>
                <a:latin typeface="Arial"/>
                <a:ea typeface="Arial"/>
                <a:cs typeface="Arial"/>
                <a:sym typeface="Arial"/>
              </a:defRPr>
            </a:lvl4pPr>
            <a:lvl5pPr marL="2286000" marR="0" lvl="4" indent="-228600" algn="l" rtl="0">
              <a:lnSpc>
                <a:spcPct val="100000"/>
              </a:lnSpc>
              <a:spcBef>
                <a:spcPts val="0"/>
              </a:spcBef>
              <a:spcAft>
                <a:spcPts val="0"/>
              </a:spcAft>
              <a:buClr>
                <a:schemeClr val="lt1"/>
              </a:buClr>
              <a:buSzPts val="1200"/>
              <a:buFont typeface="Arial"/>
              <a:buNone/>
              <a:defRPr sz="1200" b="0" i="0" u="none" strike="noStrike" cap="none">
                <a:solidFill>
                  <a:schemeClr val="lt1"/>
                </a:solidFill>
                <a:latin typeface="Arial"/>
                <a:ea typeface="Arial"/>
                <a:cs typeface="Arial"/>
                <a:sym typeface="Arial"/>
              </a:defRPr>
            </a:lvl5pPr>
            <a:lvl6pPr marL="2743200" marR="0" lvl="5" indent="-228600" algn="l" rtl="0">
              <a:lnSpc>
                <a:spcPct val="100000"/>
              </a:lnSpc>
              <a:spcBef>
                <a:spcPts val="0"/>
              </a:spcBef>
              <a:spcAft>
                <a:spcPts val="0"/>
              </a:spcAft>
              <a:buClr>
                <a:schemeClr val="lt1"/>
              </a:buClr>
              <a:buSzPts val="1200"/>
              <a:buFont typeface="Arial"/>
              <a:buNone/>
              <a:defRPr sz="1200" b="0" i="0" u="none" strike="noStrike" cap="none">
                <a:solidFill>
                  <a:schemeClr val="lt1"/>
                </a:solidFill>
                <a:latin typeface="Arial"/>
                <a:ea typeface="Arial"/>
                <a:cs typeface="Arial"/>
                <a:sym typeface="Arial"/>
              </a:defRPr>
            </a:lvl6pPr>
            <a:lvl7pPr marL="3200400" marR="0" lvl="6" indent="-228600" algn="l" rtl="0">
              <a:lnSpc>
                <a:spcPct val="100000"/>
              </a:lnSpc>
              <a:spcBef>
                <a:spcPts val="0"/>
              </a:spcBef>
              <a:spcAft>
                <a:spcPts val="0"/>
              </a:spcAft>
              <a:buClr>
                <a:schemeClr val="lt1"/>
              </a:buClr>
              <a:buSzPts val="1200"/>
              <a:buFont typeface="Arial"/>
              <a:buNone/>
              <a:defRPr sz="1200" b="0" i="0" u="none" strike="noStrike" cap="none">
                <a:solidFill>
                  <a:schemeClr val="lt1"/>
                </a:solidFill>
                <a:latin typeface="Arial"/>
                <a:ea typeface="Arial"/>
                <a:cs typeface="Arial"/>
                <a:sym typeface="Arial"/>
              </a:defRPr>
            </a:lvl7pPr>
            <a:lvl8pPr marL="3657600" marR="0" lvl="7" indent="-228600" algn="l" rtl="0">
              <a:lnSpc>
                <a:spcPct val="100000"/>
              </a:lnSpc>
              <a:spcBef>
                <a:spcPts val="0"/>
              </a:spcBef>
              <a:spcAft>
                <a:spcPts val="0"/>
              </a:spcAft>
              <a:buClr>
                <a:schemeClr val="lt1"/>
              </a:buClr>
              <a:buSzPts val="1200"/>
              <a:buFont typeface="Arial"/>
              <a:buNone/>
              <a:defRPr sz="1200" b="0" i="0" u="none" strike="noStrike" cap="none">
                <a:solidFill>
                  <a:schemeClr val="lt1"/>
                </a:solidFill>
                <a:latin typeface="Arial"/>
                <a:ea typeface="Arial"/>
                <a:cs typeface="Arial"/>
                <a:sym typeface="Arial"/>
              </a:defRPr>
            </a:lvl8pPr>
            <a:lvl9pPr marL="4114800" marR="0" lvl="8" indent="-228600" algn="l" rtl="0">
              <a:lnSpc>
                <a:spcPct val="100000"/>
              </a:lnSpc>
              <a:spcBef>
                <a:spcPts val="0"/>
              </a:spcBef>
              <a:spcAft>
                <a:spcPts val="0"/>
              </a:spcAft>
              <a:buClr>
                <a:schemeClr val="lt1"/>
              </a:buClr>
              <a:buSzPts val="1200"/>
              <a:buFont typeface="Arial"/>
              <a:buNone/>
              <a:defRPr sz="1200" b="0" i="0" u="none" strike="noStrike" cap="none">
                <a:solidFill>
                  <a:schemeClr val="lt1"/>
                </a:solidFill>
                <a:latin typeface="Arial"/>
                <a:ea typeface="Arial"/>
                <a:cs typeface="Arial"/>
                <a:sym typeface="Arial"/>
              </a:defRPr>
            </a:lvl9pPr>
          </a:lstStyle>
          <a:p>
            <a:endParaRPr/>
          </a:p>
        </p:txBody>
      </p:sp>
      <p:sp>
        <p:nvSpPr>
          <p:cNvPr id="1412" name="Google Shape;1412;p158"/>
          <p:cNvSpPr/>
          <p:nvPr/>
        </p:nvSpPr>
        <p:spPr>
          <a:xfrm>
            <a:off x="332185" y="1022219"/>
            <a:ext cx="653653" cy="509589"/>
          </a:xfrm>
          <a:custGeom>
            <a:avLst/>
            <a:gdLst/>
            <a:ahLst/>
            <a:cxnLst/>
            <a:rect l="l" t="t" r="r" b="b"/>
            <a:pathLst>
              <a:path w="1811" h="1424" extrusionOk="0">
                <a:moveTo>
                  <a:pt x="1757" y="1424"/>
                </a:moveTo>
                <a:lnTo>
                  <a:pt x="1757" y="1424"/>
                </a:lnTo>
                <a:lnTo>
                  <a:pt x="1099" y="1424"/>
                </a:lnTo>
                <a:lnTo>
                  <a:pt x="1099" y="953"/>
                </a:lnTo>
                <a:cubicBezTo>
                  <a:pt x="1099" y="761"/>
                  <a:pt x="1115" y="610"/>
                  <a:pt x="1149" y="501"/>
                </a:cubicBezTo>
                <a:cubicBezTo>
                  <a:pt x="1183" y="392"/>
                  <a:pt x="1245" y="293"/>
                  <a:pt x="1337" y="206"/>
                </a:cubicBezTo>
                <a:cubicBezTo>
                  <a:pt x="1428" y="118"/>
                  <a:pt x="1543" y="50"/>
                  <a:pt x="1682" y="0"/>
                </a:cubicBezTo>
                <a:lnTo>
                  <a:pt x="1811" y="271"/>
                </a:lnTo>
                <a:cubicBezTo>
                  <a:pt x="1680" y="315"/>
                  <a:pt x="1586" y="376"/>
                  <a:pt x="1529" y="454"/>
                </a:cubicBezTo>
                <a:cubicBezTo>
                  <a:pt x="1472" y="532"/>
                  <a:pt x="1442" y="636"/>
                  <a:pt x="1439" y="766"/>
                </a:cubicBezTo>
                <a:lnTo>
                  <a:pt x="1757" y="766"/>
                </a:lnTo>
                <a:lnTo>
                  <a:pt x="1757" y="1424"/>
                </a:lnTo>
                <a:close/>
                <a:moveTo>
                  <a:pt x="658" y="1424"/>
                </a:moveTo>
                <a:lnTo>
                  <a:pt x="658" y="1424"/>
                </a:lnTo>
                <a:lnTo>
                  <a:pt x="0" y="1424"/>
                </a:lnTo>
                <a:lnTo>
                  <a:pt x="0" y="953"/>
                </a:lnTo>
                <a:cubicBezTo>
                  <a:pt x="0" y="763"/>
                  <a:pt x="16" y="612"/>
                  <a:pt x="50" y="502"/>
                </a:cubicBezTo>
                <a:cubicBezTo>
                  <a:pt x="83" y="392"/>
                  <a:pt x="146" y="293"/>
                  <a:pt x="236" y="206"/>
                </a:cubicBezTo>
                <a:cubicBezTo>
                  <a:pt x="327" y="118"/>
                  <a:pt x="442" y="50"/>
                  <a:pt x="583" y="0"/>
                </a:cubicBezTo>
                <a:lnTo>
                  <a:pt x="712" y="271"/>
                </a:lnTo>
                <a:cubicBezTo>
                  <a:pt x="581" y="315"/>
                  <a:pt x="487" y="376"/>
                  <a:pt x="430" y="454"/>
                </a:cubicBezTo>
                <a:cubicBezTo>
                  <a:pt x="373" y="532"/>
                  <a:pt x="342" y="636"/>
                  <a:pt x="339" y="766"/>
                </a:cubicBezTo>
                <a:lnTo>
                  <a:pt x="658" y="766"/>
                </a:lnTo>
                <a:lnTo>
                  <a:pt x="658" y="1424"/>
                </a:lnTo>
                <a:close/>
              </a:path>
            </a:pathLst>
          </a:custGeom>
          <a:solidFill>
            <a:srgbClr val="FFFFFF"/>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Arial"/>
              <a:ea typeface="Arial"/>
              <a:cs typeface="Arial"/>
              <a:sym typeface="Arial"/>
            </a:endParaRPr>
          </a:p>
        </p:txBody>
      </p:sp>
      <p:sp>
        <p:nvSpPr>
          <p:cNvPr id="1413" name="Google Shape;1413;p158"/>
          <p:cNvSpPr txBox="1">
            <a:spLocks noGrp="1"/>
          </p:cNvSpPr>
          <p:nvPr>
            <p:ph type="sldNum" idx="12"/>
          </p:nvPr>
        </p:nvSpPr>
        <p:spPr>
          <a:xfrm>
            <a:off x="6163867" y="4869180"/>
            <a:ext cx="2648100" cy="102900"/>
          </a:xfrm>
          <a:prstGeom prst="rect">
            <a:avLst/>
          </a:prstGeom>
          <a:noFill/>
          <a:ln>
            <a:noFill/>
          </a:ln>
        </p:spPr>
        <p:txBody>
          <a:bodyPr spcFirstLastPara="1" wrap="square" lIns="0" tIns="0" rIns="0" bIns="0" anchor="b" anchorCtr="0">
            <a:noAutofit/>
          </a:bodyPr>
          <a:lstStyle>
            <a:lvl1pPr marL="0" marR="0" lvl="0" indent="0" algn="r" rtl="0">
              <a:spcBef>
                <a:spcPts val="0"/>
              </a:spcBef>
              <a:buNone/>
              <a:defRPr sz="600">
                <a:solidFill>
                  <a:schemeClr val="lt1"/>
                </a:solidFill>
                <a:latin typeface="Arial"/>
                <a:ea typeface="Arial"/>
                <a:cs typeface="Arial"/>
                <a:sym typeface="Arial"/>
              </a:defRPr>
            </a:lvl1pPr>
            <a:lvl2pPr marL="0" marR="0" lvl="1" indent="0" algn="r" rtl="0">
              <a:spcBef>
                <a:spcPts val="0"/>
              </a:spcBef>
              <a:buNone/>
              <a:defRPr sz="600">
                <a:solidFill>
                  <a:schemeClr val="lt1"/>
                </a:solidFill>
                <a:latin typeface="Arial"/>
                <a:ea typeface="Arial"/>
                <a:cs typeface="Arial"/>
                <a:sym typeface="Arial"/>
              </a:defRPr>
            </a:lvl2pPr>
            <a:lvl3pPr marL="0" marR="0" lvl="2" indent="0" algn="r" rtl="0">
              <a:spcBef>
                <a:spcPts val="0"/>
              </a:spcBef>
              <a:buNone/>
              <a:defRPr sz="600">
                <a:solidFill>
                  <a:schemeClr val="lt1"/>
                </a:solidFill>
                <a:latin typeface="Arial"/>
                <a:ea typeface="Arial"/>
                <a:cs typeface="Arial"/>
                <a:sym typeface="Arial"/>
              </a:defRPr>
            </a:lvl3pPr>
            <a:lvl4pPr marL="0" marR="0" lvl="3" indent="0" algn="r" rtl="0">
              <a:spcBef>
                <a:spcPts val="0"/>
              </a:spcBef>
              <a:buNone/>
              <a:defRPr sz="600">
                <a:solidFill>
                  <a:schemeClr val="lt1"/>
                </a:solidFill>
                <a:latin typeface="Arial"/>
                <a:ea typeface="Arial"/>
                <a:cs typeface="Arial"/>
                <a:sym typeface="Arial"/>
              </a:defRPr>
            </a:lvl4pPr>
            <a:lvl5pPr marL="0" marR="0" lvl="4" indent="0" algn="r" rtl="0">
              <a:spcBef>
                <a:spcPts val="0"/>
              </a:spcBef>
              <a:buNone/>
              <a:defRPr sz="600">
                <a:solidFill>
                  <a:schemeClr val="lt1"/>
                </a:solidFill>
                <a:latin typeface="Arial"/>
                <a:ea typeface="Arial"/>
                <a:cs typeface="Arial"/>
                <a:sym typeface="Arial"/>
              </a:defRPr>
            </a:lvl5pPr>
            <a:lvl6pPr marL="0" marR="0" lvl="5" indent="0" algn="r" rtl="0">
              <a:spcBef>
                <a:spcPts val="0"/>
              </a:spcBef>
              <a:buNone/>
              <a:defRPr sz="600">
                <a:solidFill>
                  <a:schemeClr val="lt1"/>
                </a:solidFill>
                <a:latin typeface="Arial"/>
                <a:ea typeface="Arial"/>
                <a:cs typeface="Arial"/>
                <a:sym typeface="Arial"/>
              </a:defRPr>
            </a:lvl6pPr>
            <a:lvl7pPr marL="0" marR="0" lvl="6" indent="0" algn="r" rtl="0">
              <a:spcBef>
                <a:spcPts val="0"/>
              </a:spcBef>
              <a:buNone/>
              <a:defRPr sz="600">
                <a:solidFill>
                  <a:schemeClr val="lt1"/>
                </a:solidFill>
                <a:latin typeface="Arial"/>
                <a:ea typeface="Arial"/>
                <a:cs typeface="Arial"/>
                <a:sym typeface="Arial"/>
              </a:defRPr>
            </a:lvl7pPr>
            <a:lvl8pPr marL="0" marR="0" lvl="7" indent="0" algn="r" rtl="0">
              <a:spcBef>
                <a:spcPts val="0"/>
              </a:spcBef>
              <a:buNone/>
              <a:defRPr sz="600">
                <a:solidFill>
                  <a:schemeClr val="lt1"/>
                </a:solidFill>
                <a:latin typeface="Arial"/>
                <a:ea typeface="Arial"/>
                <a:cs typeface="Arial"/>
                <a:sym typeface="Arial"/>
              </a:defRPr>
            </a:lvl8pPr>
            <a:lvl9pPr marL="0" marR="0" lvl="8" indent="0" algn="r" rtl="0">
              <a:spcBef>
                <a:spcPts val="0"/>
              </a:spcBef>
              <a:buNone/>
              <a:defRPr sz="600">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1414" name="Google Shape;1414;p158"/>
          <p:cNvSpPr txBox="1"/>
          <p:nvPr/>
        </p:nvSpPr>
        <p:spPr>
          <a:xfrm>
            <a:off x="332185" y="4869180"/>
            <a:ext cx="4105200" cy="102900"/>
          </a:xfrm>
          <a:prstGeom prst="rect">
            <a:avLst/>
          </a:prstGeom>
          <a:noFill/>
          <a:ln>
            <a:noFill/>
          </a:ln>
        </p:spPr>
        <p:txBody>
          <a:bodyPr spcFirstLastPara="1" wrap="square" lIns="0" tIns="0" rIns="0" bIns="0" anchor="b" anchorCtr="0">
            <a:noAutofit/>
          </a:bodyPr>
          <a:lstStyle/>
          <a:p>
            <a:pPr marL="0" marR="0" lvl="0" indent="0" algn="l" rtl="0">
              <a:spcBef>
                <a:spcPts val="0"/>
              </a:spcBef>
              <a:spcAft>
                <a:spcPts val="0"/>
              </a:spcAft>
              <a:buNone/>
            </a:pPr>
            <a:r>
              <a:rPr lang="en" sz="600" b="0">
                <a:solidFill>
                  <a:schemeClr val="lt1"/>
                </a:solidFill>
                <a:latin typeface="Arial"/>
                <a:ea typeface="Arial"/>
                <a:cs typeface="Arial"/>
                <a:sym typeface="Arial"/>
              </a:rPr>
              <a:t>PwC</a:t>
            </a:r>
            <a:endParaRPr sz="1100"/>
          </a:p>
        </p:txBody>
      </p:sp>
    </p:spTree>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showMasterSp="0" matchingName="Quote 2 Grey">
  <p:cSld name="Quote 2 Grey">
    <p:bg>
      <p:bgPr>
        <a:solidFill>
          <a:srgbClr val="464646"/>
        </a:solidFill>
        <a:effectLst/>
      </p:bgPr>
    </p:bg>
    <p:spTree>
      <p:nvGrpSpPr>
        <p:cNvPr id="1" name="Shape 1415"/>
        <p:cNvGrpSpPr/>
        <p:nvPr/>
      </p:nvGrpSpPr>
      <p:grpSpPr>
        <a:xfrm>
          <a:off x="0" y="0"/>
          <a:ext cx="0" cy="0"/>
          <a:chOff x="0" y="0"/>
          <a:chExt cx="0" cy="0"/>
        </a:xfrm>
      </p:grpSpPr>
      <p:sp>
        <p:nvSpPr>
          <p:cNvPr id="1416" name="Google Shape;1416;p159"/>
          <p:cNvSpPr txBox="1">
            <a:spLocks noGrp="1"/>
          </p:cNvSpPr>
          <p:nvPr>
            <p:ph type="body" idx="1"/>
          </p:nvPr>
        </p:nvSpPr>
        <p:spPr>
          <a:xfrm>
            <a:off x="332186" y="1705927"/>
            <a:ext cx="7155300" cy="2923200"/>
          </a:xfrm>
          <a:prstGeom prst="rect">
            <a:avLst/>
          </a:prstGeom>
          <a:noFill/>
          <a:ln>
            <a:noFill/>
          </a:ln>
        </p:spPr>
        <p:txBody>
          <a:bodyPr spcFirstLastPara="1" wrap="square" lIns="0" tIns="0" rIns="0" bIns="0" anchor="t" anchorCtr="0">
            <a:noAutofit/>
          </a:bodyPr>
          <a:lstStyle>
            <a:lvl1pPr marL="457200" marR="0" lvl="0" indent="-228600" algn="l" rtl="0">
              <a:lnSpc>
                <a:spcPct val="85000"/>
              </a:lnSpc>
              <a:spcBef>
                <a:spcPts val="0"/>
              </a:spcBef>
              <a:spcAft>
                <a:spcPts val="0"/>
              </a:spcAft>
              <a:buClr>
                <a:schemeClr val="lt1"/>
              </a:buClr>
              <a:buSzPts val="2900"/>
              <a:buFont typeface="Arial"/>
              <a:buNone/>
              <a:defRPr sz="2900" b="0" i="0" u="none" strike="noStrike" cap="none">
                <a:solidFill>
                  <a:schemeClr val="lt1"/>
                </a:solidFill>
                <a:latin typeface="Georgia"/>
                <a:ea typeface="Georgia"/>
                <a:cs typeface="Georgia"/>
                <a:sym typeface="Georgia"/>
              </a:defRPr>
            </a:lvl1pPr>
            <a:lvl2pPr marL="914400" marR="0" lvl="1" indent="-228600" algn="l" rtl="0">
              <a:lnSpc>
                <a:spcPct val="100000"/>
              </a:lnSpc>
              <a:spcBef>
                <a:spcPts val="2300"/>
              </a:spcBef>
              <a:spcAft>
                <a:spcPts val="0"/>
              </a:spcAft>
              <a:buClr>
                <a:schemeClr val="lt1"/>
              </a:buClr>
              <a:buSzPts val="1200"/>
              <a:buFont typeface="Arial"/>
              <a:buNone/>
              <a:defRPr sz="1200" b="1" i="0" u="none" strike="noStrike" cap="none">
                <a:solidFill>
                  <a:schemeClr val="lt1"/>
                </a:solidFill>
                <a:latin typeface="Arial"/>
                <a:ea typeface="Arial"/>
                <a:cs typeface="Arial"/>
                <a:sym typeface="Arial"/>
              </a:defRPr>
            </a:lvl2pPr>
            <a:lvl3pPr marL="1371600" marR="0" lvl="2" indent="-228600" algn="l" rtl="0">
              <a:lnSpc>
                <a:spcPct val="100000"/>
              </a:lnSpc>
              <a:spcBef>
                <a:spcPts val="0"/>
              </a:spcBef>
              <a:spcAft>
                <a:spcPts val="0"/>
              </a:spcAft>
              <a:buClr>
                <a:schemeClr val="lt1"/>
              </a:buClr>
              <a:buSzPts val="1200"/>
              <a:buFont typeface="Arial"/>
              <a:buNone/>
              <a:defRPr sz="1200" b="0" i="0" u="none" strike="noStrike" cap="none">
                <a:solidFill>
                  <a:schemeClr val="lt1"/>
                </a:solidFill>
                <a:latin typeface="Arial"/>
                <a:ea typeface="Arial"/>
                <a:cs typeface="Arial"/>
                <a:sym typeface="Arial"/>
              </a:defRPr>
            </a:lvl3pPr>
            <a:lvl4pPr marL="1828800" marR="0" lvl="3" indent="-228600" algn="l" rtl="0">
              <a:lnSpc>
                <a:spcPct val="100000"/>
              </a:lnSpc>
              <a:spcBef>
                <a:spcPts val="0"/>
              </a:spcBef>
              <a:spcAft>
                <a:spcPts val="0"/>
              </a:spcAft>
              <a:buClr>
                <a:schemeClr val="lt1"/>
              </a:buClr>
              <a:buSzPts val="1200"/>
              <a:buFont typeface="Arial"/>
              <a:buNone/>
              <a:defRPr sz="1200" b="0" i="0" u="none" strike="noStrike" cap="none">
                <a:solidFill>
                  <a:schemeClr val="lt1"/>
                </a:solidFill>
                <a:latin typeface="Arial"/>
                <a:ea typeface="Arial"/>
                <a:cs typeface="Arial"/>
                <a:sym typeface="Arial"/>
              </a:defRPr>
            </a:lvl4pPr>
            <a:lvl5pPr marL="2286000" marR="0" lvl="4" indent="-228600" algn="l" rtl="0">
              <a:lnSpc>
                <a:spcPct val="100000"/>
              </a:lnSpc>
              <a:spcBef>
                <a:spcPts val="0"/>
              </a:spcBef>
              <a:spcAft>
                <a:spcPts val="0"/>
              </a:spcAft>
              <a:buClr>
                <a:schemeClr val="lt1"/>
              </a:buClr>
              <a:buSzPts val="1200"/>
              <a:buFont typeface="Arial"/>
              <a:buNone/>
              <a:defRPr sz="1200" b="0" i="0" u="none" strike="noStrike" cap="none">
                <a:solidFill>
                  <a:schemeClr val="lt1"/>
                </a:solidFill>
                <a:latin typeface="Arial"/>
                <a:ea typeface="Arial"/>
                <a:cs typeface="Arial"/>
                <a:sym typeface="Arial"/>
              </a:defRPr>
            </a:lvl5pPr>
            <a:lvl6pPr marL="2743200" marR="0" lvl="5" indent="-228600" algn="l" rtl="0">
              <a:lnSpc>
                <a:spcPct val="100000"/>
              </a:lnSpc>
              <a:spcBef>
                <a:spcPts val="0"/>
              </a:spcBef>
              <a:spcAft>
                <a:spcPts val="0"/>
              </a:spcAft>
              <a:buClr>
                <a:schemeClr val="lt1"/>
              </a:buClr>
              <a:buSzPts val="1200"/>
              <a:buFont typeface="Arial"/>
              <a:buNone/>
              <a:defRPr sz="1200" b="0" i="0" u="none" strike="noStrike" cap="none">
                <a:solidFill>
                  <a:schemeClr val="lt1"/>
                </a:solidFill>
                <a:latin typeface="Arial"/>
                <a:ea typeface="Arial"/>
                <a:cs typeface="Arial"/>
                <a:sym typeface="Arial"/>
              </a:defRPr>
            </a:lvl6pPr>
            <a:lvl7pPr marL="3200400" marR="0" lvl="6" indent="-228600" algn="l" rtl="0">
              <a:lnSpc>
                <a:spcPct val="100000"/>
              </a:lnSpc>
              <a:spcBef>
                <a:spcPts val="0"/>
              </a:spcBef>
              <a:spcAft>
                <a:spcPts val="0"/>
              </a:spcAft>
              <a:buClr>
                <a:schemeClr val="lt1"/>
              </a:buClr>
              <a:buSzPts val="1200"/>
              <a:buFont typeface="Arial"/>
              <a:buNone/>
              <a:defRPr sz="1200" b="0" i="0" u="none" strike="noStrike" cap="none">
                <a:solidFill>
                  <a:schemeClr val="lt1"/>
                </a:solidFill>
                <a:latin typeface="Arial"/>
                <a:ea typeface="Arial"/>
                <a:cs typeface="Arial"/>
                <a:sym typeface="Arial"/>
              </a:defRPr>
            </a:lvl7pPr>
            <a:lvl8pPr marL="3657600" marR="0" lvl="7" indent="-228600" algn="l" rtl="0">
              <a:lnSpc>
                <a:spcPct val="100000"/>
              </a:lnSpc>
              <a:spcBef>
                <a:spcPts val="0"/>
              </a:spcBef>
              <a:spcAft>
                <a:spcPts val="0"/>
              </a:spcAft>
              <a:buClr>
                <a:schemeClr val="lt1"/>
              </a:buClr>
              <a:buSzPts val="1200"/>
              <a:buFont typeface="Arial"/>
              <a:buNone/>
              <a:defRPr sz="1200" b="0" i="0" u="none" strike="noStrike" cap="none">
                <a:solidFill>
                  <a:schemeClr val="lt1"/>
                </a:solidFill>
                <a:latin typeface="Arial"/>
                <a:ea typeface="Arial"/>
                <a:cs typeface="Arial"/>
                <a:sym typeface="Arial"/>
              </a:defRPr>
            </a:lvl8pPr>
            <a:lvl9pPr marL="4114800" marR="0" lvl="8" indent="-228600" algn="l" rtl="0">
              <a:lnSpc>
                <a:spcPct val="100000"/>
              </a:lnSpc>
              <a:spcBef>
                <a:spcPts val="0"/>
              </a:spcBef>
              <a:spcAft>
                <a:spcPts val="0"/>
              </a:spcAft>
              <a:buClr>
                <a:schemeClr val="lt1"/>
              </a:buClr>
              <a:buSzPts val="1200"/>
              <a:buFont typeface="Arial"/>
              <a:buNone/>
              <a:defRPr sz="1200" b="0" i="0" u="none" strike="noStrike" cap="none">
                <a:solidFill>
                  <a:schemeClr val="lt1"/>
                </a:solidFill>
                <a:latin typeface="Arial"/>
                <a:ea typeface="Arial"/>
                <a:cs typeface="Arial"/>
                <a:sym typeface="Arial"/>
              </a:defRPr>
            </a:lvl9pPr>
          </a:lstStyle>
          <a:p>
            <a:endParaRPr/>
          </a:p>
        </p:txBody>
      </p:sp>
      <p:sp>
        <p:nvSpPr>
          <p:cNvPr id="1417" name="Google Shape;1417;p159"/>
          <p:cNvSpPr/>
          <p:nvPr/>
        </p:nvSpPr>
        <p:spPr>
          <a:xfrm>
            <a:off x="332185" y="1022219"/>
            <a:ext cx="653653" cy="509589"/>
          </a:xfrm>
          <a:custGeom>
            <a:avLst/>
            <a:gdLst/>
            <a:ahLst/>
            <a:cxnLst/>
            <a:rect l="l" t="t" r="r" b="b"/>
            <a:pathLst>
              <a:path w="1811" h="1424" extrusionOk="0">
                <a:moveTo>
                  <a:pt x="1757" y="1424"/>
                </a:moveTo>
                <a:lnTo>
                  <a:pt x="1757" y="1424"/>
                </a:lnTo>
                <a:lnTo>
                  <a:pt x="1099" y="1424"/>
                </a:lnTo>
                <a:lnTo>
                  <a:pt x="1099" y="953"/>
                </a:lnTo>
                <a:cubicBezTo>
                  <a:pt x="1099" y="761"/>
                  <a:pt x="1115" y="610"/>
                  <a:pt x="1149" y="501"/>
                </a:cubicBezTo>
                <a:cubicBezTo>
                  <a:pt x="1183" y="392"/>
                  <a:pt x="1245" y="293"/>
                  <a:pt x="1337" y="206"/>
                </a:cubicBezTo>
                <a:cubicBezTo>
                  <a:pt x="1428" y="118"/>
                  <a:pt x="1543" y="50"/>
                  <a:pt x="1682" y="0"/>
                </a:cubicBezTo>
                <a:lnTo>
                  <a:pt x="1811" y="271"/>
                </a:lnTo>
                <a:cubicBezTo>
                  <a:pt x="1680" y="315"/>
                  <a:pt x="1586" y="376"/>
                  <a:pt x="1529" y="454"/>
                </a:cubicBezTo>
                <a:cubicBezTo>
                  <a:pt x="1472" y="532"/>
                  <a:pt x="1442" y="636"/>
                  <a:pt x="1439" y="766"/>
                </a:cubicBezTo>
                <a:lnTo>
                  <a:pt x="1757" y="766"/>
                </a:lnTo>
                <a:lnTo>
                  <a:pt x="1757" y="1424"/>
                </a:lnTo>
                <a:close/>
                <a:moveTo>
                  <a:pt x="658" y="1424"/>
                </a:moveTo>
                <a:lnTo>
                  <a:pt x="658" y="1424"/>
                </a:lnTo>
                <a:lnTo>
                  <a:pt x="0" y="1424"/>
                </a:lnTo>
                <a:lnTo>
                  <a:pt x="0" y="953"/>
                </a:lnTo>
                <a:cubicBezTo>
                  <a:pt x="0" y="763"/>
                  <a:pt x="16" y="612"/>
                  <a:pt x="50" y="502"/>
                </a:cubicBezTo>
                <a:cubicBezTo>
                  <a:pt x="83" y="392"/>
                  <a:pt x="146" y="293"/>
                  <a:pt x="236" y="206"/>
                </a:cubicBezTo>
                <a:cubicBezTo>
                  <a:pt x="327" y="118"/>
                  <a:pt x="442" y="50"/>
                  <a:pt x="583" y="0"/>
                </a:cubicBezTo>
                <a:lnTo>
                  <a:pt x="712" y="271"/>
                </a:lnTo>
                <a:cubicBezTo>
                  <a:pt x="581" y="315"/>
                  <a:pt x="487" y="376"/>
                  <a:pt x="430" y="454"/>
                </a:cubicBezTo>
                <a:cubicBezTo>
                  <a:pt x="373" y="532"/>
                  <a:pt x="342" y="636"/>
                  <a:pt x="339" y="766"/>
                </a:cubicBezTo>
                <a:lnTo>
                  <a:pt x="658" y="766"/>
                </a:lnTo>
                <a:lnTo>
                  <a:pt x="658" y="1424"/>
                </a:lnTo>
                <a:close/>
              </a:path>
            </a:pathLst>
          </a:custGeom>
          <a:solidFill>
            <a:srgbClr val="FFFFFF"/>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Arial"/>
              <a:ea typeface="Arial"/>
              <a:cs typeface="Arial"/>
              <a:sym typeface="Arial"/>
            </a:endParaRPr>
          </a:p>
        </p:txBody>
      </p:sp>
      <p:sp>
        <p:nvSpPr>
          <p:cNvPr id="1418" name="Google Shape;1418;p159"/>
          <p:cNvSpPr txBox="1">
            <a:spLocks noGrp="1"/>
          </p:cNvSpPr>
          <p:nvPr>
            <p:ph type="sldNum" idx="12"/>
          </p:nvPr>
        </p:nvSpPr>
        <p:spPr>
          <a:xfrm>
            <a:off x="6163867" y="4869180"/>
            <a:ext cx="2648100" cy="102900"/>
          </a:xfrm>
          <a:prstGeom prst="rect">
            <a:avLst/>
          </a:prstGeom>
          <a:noFill/>
          <a:ln>
            <a:noFill/>
          </a:ln>
        </p:spPr>
        <p:txBody>
          <a:bodyPr spcFirstLastPara="1" wrap="square" lIns="0" tIns="0" rIns="0" bIns="0" anchor="b" anchorCtr="0">
            <a:noAutofit/>
          </a:bodyPr>
          <a:lstStyle>
            <a:lvl1pPr marL="0" marR="0" lvl="0" indent="0" algn="r" rtl="0">
              <a:spcBef>
                <a:spcPts val="0"/>
              </a:spcBef>
              <a:buNone/>
              <a:defRPr sz="600">
                <a:solidFill>
                  <a:schemeClr val="lt1"/>
                </a:solidFill>
                <a:latin typeface="Arial"/>
                <a:ea typeface="Arial"/>
                <a:cs typeface="Arial"/>
                <a:sym typeface="Arial"/>
              </a:defRPr>
            </a:lvl1pPr>
            <a:lvl2pPr marL="0" marR="0" lvl="1" indent="0" algn="r" rtl="0">
              <a:spcBef>
                <a:spcPts val="0"/>
              </a:spcBef>
              <a:buNone/>
              <a:defRPr sz="600">
                <a:solidFill>
                  <a:schemeClr val="lt1"/>
                </a:solidFill>
                <a:latin typeface="Arial"/>
                <a:ea typeface="Arial"/>
                <a:cs typeface="Arial"/>
                <a:sym typeface="Arial"/>
              </a:defRPr>
            </a:lvl2pPr>
            <a:lvl3pPr marL="0" marR="0" lvl="2" indent="0" algn="r" rtl="0">
              <a:spcBef>
                <a:spcPts val="0"/>
              </a:spcBef>
              <a:buNone/>
              <a:defRPr sz="600">
                <a:solidFill>
                  <a:schemeClr val="lt1"/>
                </a:solidFill>
                <a:latin typeface="Arial"/>
                <a:ea typeface="Arial"/>
                <a:cs typeface="Arial"/>
                <a:sym typeface="Arial"/>
              </a:defRPr>
            </a:lvl3pPr>
            <a:lvl4pPr marL="0" marR="0" lvl="3" indent="0" algn="r" rtl="0">
              <a:spcBef>
                <a:spcPts val="0"/>
              </a:spcBef>
              <a:buNone/>
              <a:defRPr sz="600">
                <a:solidFill>
                  <a:schemeClr val="lt1"/>
                </a:solidFill>
                <a:latin typeface="Arial"/>
                <a:ea typeface="Arial"/>
                <a:cs typeface="Arial"/>
                <a:sym typeface="Arial"/>
              </a:defRPr>
            </a:lvl4pPr>
            <a:lvl5pPr marL="0" marR="0" lvl="4" indent="0" algn="r" rtl="0">
              <a:spcBef>
                <a:spcPts val="0"/>
              </a:spcBef>
              <a:buNone/>
              <a:defRPr sz="600">
                <a:solidFill>
                  <a:schemeClr val="lt1"/>
                </a:solidFill>
                <a:latin typeface="Arial"/>
                <a:ea typeface="Arial"/>
                <a:cs typeface="Arial"/>
                <a:sym typeface="Arial"/>
              </a:defRPr>
            </a:lvl5pPr>
            <a:lvl6pPr marL="0" marR="0" lvl="5" indent="0" algn="r" rtl="0">
              <a:spcBef>
                <a:spcPts val="0"/>
              </a:spcBef>
              <a:buNone/>
              <a:defRPr sz="600">
                <a:solidFill>
                  <a:schemeClr val="lt1"/>
                </a:solidFill>
                <a:latin typeface="Arial"/>
                <a:ea typeface="Arial"/>
                <a:cs typeface="Arial"/>
                <a:sym typeface="Arial"/>
              </a:defRPr>
            </a:lvl6pPr>
            <a:lvl7pPr marL="0" marR="0" lvl="6" indent="0" algn="r" rtl="0">
              <a:spcBef>
                <a:spcPts val="0"/>
              </a:spcBef>
              <a:buNone/>
              <a:defRPr sz="600">
                <a:solidFill>
                  <a:schemeClr val="lt1"/>
                </a:solidFill>
                <a:latin typeface="Arial"/>
                <a:ea typeface="Arial"/>
                <a:cs typeface="Arial"/>
                <a:sym typeface="Arial"/>
              </a:defRPr>
            </a:lvl7pPr>
            <a:lvl8pPr marL="0" marR="0" lvl="7" indent="0" algn="r" rtl="0">
              <a:spcBef>
                <a:spcPts val="0"/>
              </a:spcBef>
              <a:buNone/>
              <a:defRPr sz="600">
                <a:solidFill>
                  <a:schemeClr val="lt1"/>
                </a:solidFill>
                <a:latin typeface="Arial"/>
                <a:ea typeface="Arial"/>
                <a:cs typeface="Arial"/>
                <a:sym typeface="Arial"/>
              </a:defRPr>
            </a:lvl8pPr>
            <a:lvl9pPr marL="0" marR="0" lvl="8" indent="0" algn="r" rtl="0">
              <a:spcBef>
                <a:spcPts val="0"/>
              </a:spcBef>
              <a:buNone/>
              <a:defRPr sz="600">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1419" name="Google Shape;1419;p159"/>
          <p:cNvSpPr txBox="1"/>
          <p:nvPr/>
        </p:nvSpPr>
        <p:spPr>
          <a:xfrm>
            <a:off x="332185" y="4869180"/>
            <a:ext cx="4105200" cy="102900"/>
          </a:xfrm>
          <a:prstGeom prst="rect">
            <a:avLst/>
          </a:prstGeom>
          <a:noFill/>
          <a:ln>
            <a:noFill/>
          </a:ln>
        </p:spPr>
        <p:txBody>
          <a:bodyPr spcFirstLastPara="1" wrap="square" lIns="0" tIns="0" rIns="0" bIns="0" anchor="b" anchorCtr="0">
            <a:noAutofit/>
          </a:bodyPr>
          <a:lstStyle/>
          <a:p>
            <a:pPr marL="0" marR="0" lvl="0" indent="0" algn="l" rtl="0">
              <a:spcBef>
                <a:spcPts val="0"/>
              </a:spcBef>
              <a:spcAft>
                <a:spcPts val="0"/>
              </a:spcAft>
              <a:buNone/>
            </a:pPr>
            <a:r>
              <a:rPr lang="en" sz="600" b="0">
                <a:solidFill>
                  <a:schemeClr val="lt1"/>
                </a:solidFill>
                <a:latin typeface="Arial"/>
                <a:ea typeface="Arial"/>
                <a:cs typeface="Arial"/>
                <a:sym typeface="Arial"/>
              </a:rPr>
              <a:t>PwC</a:t>
            </a:r>
            <a:endParaRPr sz="1100"/>
          </a:p>
        </p:txBody>
      </p:sp>
    </p:spTree>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matchingName="Quote 2">
  <p:cSld name="Quote 2">
    <p:spTree>
      <p:nvGrpSpPr>
        <p:cNvPr id="1" name="Shape 1420"/>
        <p:cNvGrpSpPr/>
        <p:nvPr/>
      </p:nvGrpSpPr>
      <p:grpSpPr>
        <a:xfrm>
          <a:off x="0" y="0"/>
          <a:ext cx="0" cy="0"/>
          <a:chOff x="0" y="0"/>
          <a:chExt cx="0" cy="0"/>
        </a:xfrm>
      </p:grpSpPr>
      <p:sp>
        <p:nvSpPr>
          <p:cNvPr id="1421" name="Google Shape;1421;p160"/>
          <p:cNvSpPr txBox="1">
            <a:spLocks noGrp="1"/>
          </p:cNvSpPr>
          <p:nvPr>
            <p:ph type="body" idx="1"/>
          </p:nvPr>
        </p:nvSpPr>
        <p:spPr>
          <a:xfrm>
            <a:off x="332186" y="1705927"/>
            <a:ext cx="7155300" cy="2923200"/>
          </a:xfrm>
          <a:prstGeom prst="rect">
            <a:avLst/>
          </a:prstGeom>
          <a:noFill/>
          <a:ln>
            <a:noFill/>
          </a:ln>
        </p:spPr>
        <p:txBody>
          <a:bodyPr spcFirstLastPara="1" wrap="square" lIns="0" tIns="0" rIns="0" bIns="0" anchor="t" anchorCtr="0">
            <a:noAutofit/>
          </a:bodyPr>
          <a:lstStyle>
            <a:lvl1pPr marL="457200" marR="0" lvl="0" indent="-228600" algn="l" rtl="0">
              <a:lnSpc>
                <a:spcPct val="85000"/>
              </a:lnSpc>
              <a:spcBef>
                <a:spcPts val="0"/>
              </a:spcBef>
              <a:spcAft>
                <a:spcPts val="0"/>
              </a:spcAft>
              <a:buClr>
                <a:schemeClr val="dk1"/>
              </a:buClr>
              <a:buSzPts val="2900"/>
              <a:buFont typeface="Arial"/>
              <a:buNone/>
              <a:defRPr sz="2900" b="0" i="0" u="none" strike="noStrike" cap="none">
                <a:solidFill>
                  <a:schemeClr val="dk1"/>
                </a:solidFill>
                <a:latin typeface="Georgia"/>
                <a:ea typeface="Georgia"/>
                <a:cs typeface="Georgia"/>
                <a:sym typeface="Georgia"/>
              </a:defRPr>
            </a:lvl1pPr>
            <a:lvl2pPr marL="914400" marR="0" lvl="1" indent="-228600" algn="l" rtl="0">
              <a:lnSpc>
                <a:spcPct val="100000"/>
              </a:lnSpc>
              <a:spcBef>
                <a:spcPts val="2300"/>
              </a:spcBef>
              <a:spcAft>
                <a:spcPts val="0"/>
              </a:spcAft>
              <a:buClr>
                <a:schemeClr val="dk1"/>
              </a:buClr>
              <a:buSzPts val="1200"/>
              <a:buFont typeface="Arial"/>
              <a:buNone/>
              <a:defRPr sz="1200" b="1" i="0" u="none" strike="noStrike" cap="none">
                <a:solidFill>
                  <a:schemeClr val="dk1"/>
                </a:solidFill>
                <a:latin typeface="Arial"/>
                <a:ea typeface="Arial"/>
                <a:cs typeface="Arial"/>
                <a:sym typeface="Arial"/>
              </a:defRPr>
            </a:lvl2pPr>
            <a:lvl3pPr marL="1371600" marR="0" lvl="2" indent="-228600" algn="l" rtl="0">
              <a:lnSpc>
                <a:spcPct val="100000"/>
              </a:lnSpc>
              <a:spcBef>
                <a:spcPts val="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3pPr>
            <a:lvl4pPr marL="1828800" marR="0" lvl="3" indent="-228600" algn="l" rtl="0">
              <a:lnSpc>
                <a:spcPct val="100000"/>
              </a:lnSpc>
              <a:spcBef>
                <a:spcPts val="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4pPr>
            <a:lvl5pPr marL="2286000" marR="0" lvl="4" indent="-228600" algn="l" rtl="0">
              <a:lnSpc>
                <a:spcPct val="100000"/>
              </a:lnSpc>
              <a:spcBef>
                <a:spcPts val="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5pPr>
            <a:lvl6pPr marL="2743200" marR="0" lvl="5" indent="-228600" algn="l" rtl="0">
              <a:lnSpc>
                <a:spcPct val="100000"/>
              </a:lnSpc>
              <a:spcBef>
                <a:spcPts val="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6pPr>
            <a:lvl7pPr marL="3200400" marR="0" lvl="6" indent="-228600" algn="l" rtl="0">
              <a:lnSpc>
                <a:spcPct val="100000"/>
              </a:lnSpc>
              <a:spcBef>
                <a:spcPts val="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7pPr>
            <a:lvl8pPr marL="3657600" marR="0" lvl="7" indent="-228600" algn="l" rtl="0">
              <a:lnSpc>
                <a:spcPct val="100000"/>
              </a:lnSpc>
              <a:spcBef>
                <a:spcPts val="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8pPr>
            <a:lvl9pPr marL="4114800" marR="0" lvl="8" indent="-228600" algn="l" rtl="0">
              <a:lnSpc>
                <a:spcPct val="100000"/>
              </a:lnSpc>
              <a:spcBef>
                <a:spcPts val="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9pPr>
          </a:lstStyle>
          <a:p>
            <a:endParaRPr/>
          </a:p>
        </p:txBody>
      </p:sp>
      <p:sp>
        <p:nvSpPr>
          <p:cNvPr id="1422" name="Google Shape;1422;p160"/>
          <p:cNvSpPr/>
          <p:nvPr/>
        </p:nvSpPr>
        <p:spPr>
          <a:xfrm>
            <a:off x="332185" y="1022219"/>
            <a:ext cx="653653" cy="509589"/>
          </a:xfrm>
          <a:custGeom>
            <a:avLst/>
            <a:gdLst/>
            <a:ahLst/>
            <a:cxnLst/>
            <a:rect l="l" t="t" r="r" b="b"/>
            <a:pathLst>
              <a:path w="1811" h="1424" extrusionOk="0">
                <a:moveTo>
                  <a:pt x="1757" y="1424"/>
                </a:moveTo>
                <a:lnTo>
                  <a:pt x="1757" y="1424"/>
                </a:lnTo>
                <a:lnTo>
                  <a:pt x="1099" y="1424"/>
                </a:lnTo>
                <a:lnTo>
                  <a:pt x="1099" y="953"/>
                </a:lnTo>
                <a:cubicBezTo>
                  <a:pt x="1099" y="761"/>
                  <a:pt x="1115" y="610"/>
                  <a:pt x="1149" y="501"/>
                </a:cubicBezTo>
                <a:cubicBezTo>
                  <a:pt x="1183" y="392"/>
                  <a:pt x="1245" y="293"/>
                  <a:pt x="1337" y="206"/>
                </a:cubicBezTo>
                <a:cubicBezTo>
                  <a:pt x="1428" y="118"/>
                  <a:pt x="1543" y="50"/>
                  <a:pt x="1682" y="0"/>
                </a:cubicBezTo>
                <a:lnTo>
                  <a:pt x="1811" y="271"/>
                </a:lnTo>
                <a:cubicBezTo>
                  <a:pt x="1680" y="315"/>
                  <a:pt x="1586" y="376"/>
                  <a:pt x="1529" y="454"/>
                </a:cubicBezTo>
                <a:cubicBezTo>
                  <a:pt x="1472" y="532"/>
                  <a:pt x="1442" y="636"/>
                  <a:pt x="1439" y="766"/>
                </a:cubicBezTo>
                <a:lnTo>
                  <a:pt x="1757" y="766"/>
                </a:lnTo>
                <a:lnTo>
                  <a:pt x="1757" y="1424"/>
                </a:lnTo>
                <a:close/>
                <a:moveTo>
                  <a:pt x="658" y="1424"/>
                </a:moveTo>
                <a:lnTo>
                  <a:pt x="658" y="1424"/>
                </a:lnTo>
                <a:lnTo>
                  <a:pt x="0" y="1424"/>
                </a:lnTo>
                <a:lnTo>
                  <a:pt x="0" y="953"/>
                </a:lnTo>
                <a:cubicBezTo>
                  <a:pt x="0" y="763"/>
                  <a:pt x="16" y="612"/>
                  <a:pt x="50" y="502"/>
                </a:cubicBezTo>
                <a:cubicBezTo>
                  <a:pt x="83" y="392"/>
                  <a:pt x="146" y="293"/>
                  <a:pt x="236" y="206"/>
                </a:cubicBezTo>
                <a:cubicBezTo>
                  <a:pt x="327" y="118"/>
                  <a:pt x="442" y="50"/>
                  <a:pt x="583" y="0"/>
                </a:cubicBezTo>
                <a:lnTo>
                  <a:pt x="712" y="271"/>
                </a:lnTo>
                <a:cubicBezTo>
                  <a:pt x="581" y="315"/>
                  <a:pt x="487" y="376"/>
                  <a:pt x="430" y="454"/>
                </a:cubicBezTo>
                <a:cubicBezTo>
                  <a:pt x="373" y="532"/>
                  <a:pt x="342" y="636"/>
                  <a:pt x="339" y="766"/>
                </a:cubicBezTo>
                <a:lnTo>
                  <a:pt x="658" y="766"/>
                </a:lnTo>
                <a:lnTo>
                  <a:pt x="658" y="1424"/>
                </a:lnTo>
                <a:close/>
              </a:path>
            </a:pathLst>
          </a:custGeom>
          <a:solidFill>
            <a:srgbClr val="000000"/>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Arial"/>
              <a:ea typeface="Arial"/>
              <a:cs typeface="Arial"/>
              <a:sym typeface="Arial"/>
            </a:endParaRPr>
          </a:p>
        </p:txBody>
      </p:sp>
      <p:sp>
        <p:nvSpPr>
          <p:cNvPr id="1423" name="Google Shape;1423;p160"/>
          <p:cNvSpPr txBox="1">
            <a:spLocks noGrp="1"/>
          </p:cNvSpPr>
          <p:nvPr>
            <p:ph type="sldNum" idx="12"/>
          </p:nvPr>
        </p:nvSpPr>
        <p:spPr>
          <a:xfrm>
            <a:off x="6163867" y="4869180"/>
            <a:ext cx="2648100" cy="102900"/>
          </a:xfrm>
          <a:prstGeom prst="rect">
            <a:avLst/>
          </a:prstGeom>
          <a:noFill/>
          <a:ln>
            <a:noFill/>
          </a:ln>
        </p:spPr>
        <p:txBody>
          <a:bodyPr spcFirstLastPara="1" wrap="square" lIns="0" tIns="0" rIns="0" bIns="0" anchor="b" anchorCtr="0">
            <a:noAutofit/>
          </a:bodyPr>
          <a:lstStyle>
            <a:lvl1pPr marL="0" marR="0" lvl="0" indent="0" algn="r" rtl="0">
              <a:spcBef>
                <a:spcPts val="0"/>
              </a:spcBef>
              <a:buNone/>
              <a:defRPr sz="600">
                <a:solidFill>
                  <a:schemeClr val="dk1"/>
                </a:solidFill>
                <a:latin typeface="Arial"/>
                <a:ea typeface="Arial"/>
                <a:cs typeface="Arial"/>
                <a:sym typeface="Arial"/>
              </a:defRPr>
            </a:lvl1pPr>
            <a:lvl2pPr marL="0" marR="0" lvl="1" indent="0" algn="r" rtl="0">
              <a:spcBef>
                <a:spcPts val="0"/>
              </a:spcBef>
              <a:buNone/>
              <a:defRPr sz="600">
                <a:solidFill>
                  <a:schemeClr val="dk1"/>
                </a:solidFill>
                <a:latin typeface="Arial"/>
                <a:ea typeface="Arial"/>
                <a:cs typeface="Arial"/>
                <a:sym typeface="Arial"/>
              </a:defRPr>
            </a:lvl2pPr>
            <a:lvl3pPr marL="0" marR="0" lvl="2" indent="0" algn="r" rtl="0">
              <a:spcBef>
                <a:spcPts val="0"/>
              </a:spcBef>
              <a:buNone/>
              <a:defRPr sz="600">
                <a:solidFill>
                  <a:schemeClr val="dk1"/>
                </a:solidFill>
                <a:latin typeface="Arial"/>
                <a:ea typeface="Arial"/>
                <a:cs typeface="Arial"/>
                <a:sym typeface="Arial"/>
              </a:defRPr>
            </a:lvl3pPr>
            <a:lvl4pPr marL="0" marR="0" lvl="3" indent="0" algn="r" rtl="0">
              <a:spcBef>
                <a:spcPts val="0"/>
              </a:spcBef>
              <a:buNone/>
              <a:defRPr sz="600">
                <a:solidFill>
                  <a:schemeClr val="dk1"/>
                </a:solidFill>
                <a:latin typeface="Arial"/>
                <a:ea typeface="Arial"/>
                <a:cs typeface="Arial"/>
                <a:sym typeface="Arial"/>
              </a:defRPr>
            </a:lvl4pPr>
            <a:lvl5pPr marL="0" marR="0" lvl="4" indent="0" algn="r" rtl="0">
              <a:spcBef>
                <a:spcPts val="0"/>
              </a:spcBef>
              <a:buNone/>
              <a:defRPr sz="600">
                <a:solidFill>
                  <a:schemeClr val="dk1"/>
                </a:solidFill>
                <a:latin typeface="Arial"/>
                <a:ea typeface="Arial"/>
                <a:cs typeface="Arial"/>
                <a:sym typeface="Arial"/>
              </a:defRPr>
            </a:lvl5pPr>
            <a:lvl6pPr marL="0" marR="0" lvl="5" indent="0" algn="r" rtl="0">
              <a:spcBef>
                <a:spcPts val="0"/>
              </a:spcBef>
              <a:buNone/>
              <a:defRPr sz="600">
                <a:solidFill>
                  <a:schemeClr val="dk1"/>
                </a:solidFill>
                <a:latin typeface="Arial"/>
                <a:ea typeface="Arial"/>
                <a:cs typeface="Arial"/>
                <a:sym typeface="Arial"/>
              </a:defRPr>
            </a:lvl6pPr>
            <a:lvl7pPr marL="0" marR="0" lvl="6" indent="0" algn="r" rtl="0">
              <a:spcBef>
                <a:spcPts val="0"/>
              </a:spcBef>
              <a:buNone/>
              <a:defRPr sz="600">
                <a:solidFill>
                  <a:schemeClr val="dk1"/>
                </a:solidFill>
                <a:latin typeface="Arial"/>
                <a:ea typeface="Arial"/>
                <a:cs typeface="Arial"/>
                <a:sym typeface="Arial"/>
              </a:defRPr>
            </a:lvl7pPr>
            <a:lvl8pPr marL="0" marR="0" lvl="7" indent="0" algn="r" rtl="0">
              <a:spcBef>
                <a:spcPts val="0"/>
              </a:spcBef>
              <a:buNone/>
              <a:defRPr sz="600">
                <a:solidFill>
                  <a:schemeClr val="dk1"/>
                </a:solidFill>
                <a:latin typeface="Arial"/>
                <a:ea typeface="Arial"/>
                <a:cs typeface="Arial"/>
                <a:sym typeface="Arial"/>
              </a:defRPr>
            </a:lvl8pPr>
            <a:lvl9pPr marL="0" marR="0" lvl="8" indent="0" algn="r" rtl="0">
              <a:spcBef>
                <a:spcPts val="0"/>
              </a:spcBef>
              <a:buNone/>
              <a:defRPr sz="60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424"/>
        <p:cNvGrpSpPr/>
        <p:nvPr/>
      </p:nvGrpSpPr>
      <p:grpSpPr>
        <a:xfrm>
          <a:off x="0" y="0"/>
          <a:ext cx="0" cy="0"/>
          <a:chOff x="0" y="0"/>
          <a:chExt cx="0" cy="0"/>
        </a:xfrm>
      </p:grpSpPr>
      <p:sp>
        <p:nvSpPr>
          <p:cNvPr id="1425" name="Google Shape;1425;p161"/>
          <p:cNvSpPr txBox="1">
            <a:spLocks noGrp="1"/>
          </p:cNvSpPr>
          <p:nvPr>
            <p:ph type="title"/>
          </p:nvPr>
        </p:nvSpPr>
        <p:spPr>
          <a:xfrm>
            <a:off x="332185" y="324000"/>
            <a:ext cx="8479500" cy="1040400"/>
          </a:xfrm>
          <a:prstGeom prst="rect">
            <a:avLst/>
          </a:prstGeom>
          <a:noFill/>
          <a:ln>
            <a:noFill/>
          </a:ln>
        </p:spPr>
        <p:txBody>
          <a:bodyPr spcFirstLastPara="1" wrap="square" lIns="0" tIns="0" rIns="0" bIns="0" anchor="t" anchorCtr="0">
            <a:noAutofit/>
          </a:bodyPr>
          <a:lstStyle>
            <a:lvl1pPr marR="0" lvl="0" algn="l" rtl="0">
              <a:lnSpc>
                <a:spcPct val="85000"/>
              </a:lnSpc>
              <a:spcBef>
                <a:spcPts val="0"/>
              </a:spcBef>
              <a:spcAft>
                <a:spcPts val="0"/>
              </a:spcAft>
              <a:buClr>
                <a:schemeClr val="dk1"/>
              </a:buClr>
              <a:buSzPts val="2400"/>
              <a:buFont typeface="Georgia"/>
              <a:buNone/>
              <a:defRPr sz="2400" b="0" i="0" u="none" strike="noStrike" cap="none">
                <a:solidFill>
                  <a:schemeClr val="dk1"/>
                </a:solidFill>
                <a:latin typeface="Georgia"/>
                <a:ea typeface="Georgia"/>
                <a:cs typeface="Georgia"/>
                <a:sym typeface="Georgia"/>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a:endParaRPr/>
          </a:p>
        </p:txBody>
      </p:sp>
      <p:sp>
        <p:nvSpPr>
          <p:cNvPr id="1426" name="Google Shape;1426;p161"/>
          <p:cNvSpPr txBox="1">
            <a:spLocks noGrp="1"/>
          </p:cNvSpPr>
          <p:nvPr>
            <p:ph type="body" idx="1"/>
          </p:nvPr>
        </p:nvSpPr>
        <p:spPr>
          <a:xfrm>
            <a:off x="332185" y="1577340"/>
            <a:ext cx="5563800" cy="3055200"/>
          </a:xfrm>
          <a:prstGeom prst="rect">
            <a:avLst/>
          </a:prstGeom>
          <a:noFill/>
          <a:ln>
            <a:noFill/>
          </a:ln>
        </p:spPr>
        <p:txBody>
          <a:bodyPr spcFirstLastPara="1" wrap="square" lIns="0" tIns="0" rIns="0" bIns="0" anchor="t" anchorCtr="0">
            <a:noAutofit/>
          </a:bodyPr>
          <a:lstStyle>
            <a:lvl1pPr marL="457200" marR="0" lvl="0" indent="-304800" algn="l" rtl="0">
              <a:lnSpc>
                <a:spcPct val="100000"/>
              </a:lnSpc>
              <a:spcBef>
                <a:spcPts val="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1pPr>
            <a:lvl2pPr marL="914400" marR="0" lvl="1" indent="-304800" algn="l" rtl="0">
              <a:lnSpc>
                <a:spcPct val="100000"/>
              </a:lnSpc>
              <a:spcBef>
                <a:spcPts val="5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2pPr>
            <a:lvl3pPr marL="1371600" marR="0" lvl="2" indent="-304800" algn="l" rtl="0">
              <a:lnSpc>
                <a:spcPct val="100000"/>
              </a:lnSpc>
              <a:spcBef>
                <a:spcPts val="5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3pPr>
            <a:lvl4pPr marL="1828800" marR="0" lvl="3" indent="-304800" algn="l" rtl="0">
              <a:lnSpc>
                <a:spcPct val="100000"/>
              </a:lnSpc>
              <a:spcBef>
                <a:spcPts val="5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4pPr>
            <a:lvl5pPr marL="2286000" marR="0" lvl="4" indent="-304800" algn="l" rtl="0">
              <a:lnSpc>
                <a:spcPct val="100000"/>
              </a:lnSpc>
              <a:spcBef>
                <a:spcPts val="5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5pPr>
            <a:lvl6pPr marL="2743200" marR="0" lvl="5" indent="-304800" algn="l" rtl="0">
              <a:lnSpc>
                <a:spcPct val="100000"/>
              </a:lnSpc>
              <a:spcBef>
                <a:spcPts val="5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6pPr>
            <a:lvl7pPr marL="3200400" marR="0" lvl="6" indent="-304800" algn="l" rtl="0">
              <a:lnSpc>
                <a:spcPct val="100000"/>
              </a:lnSpc>
              <a:spcBef>
                <a:spcPts val="5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7pPr>
            <a:lvl8pPr marL="3657600" marR="0" lvl="7" indent="-304800" algn="l" rtl="0">
              <a:lnSpc>
                <a:spcPct val="100000"/>
              </a:lnSpc>
              <a:spcBef>
                <a:spcPts val="5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8pPr>
            <a:lvl9pPr marL="4114800" marR="0" lvl="8" indent="-304800" algn="l" rtl="0">
              <a:lnSpc>
                <a:spcPct val="100000"/>
              </a:lnSpc>
              <a:spcBef>
                <a:spcPts val="500"/>
              </a:spcBef>
              <a:spcAft>
                <a:spcPts val="500"/>
              </a:spcAft>
              <a:buClr>
                <a:schemeClr val="dk1"/>
              </a:buClr>
              <a:buSzPts val="1200"/>
              <a:buFont typeface="Arial"/>
              <a:buChar char="•"/>
              <a:defRPr sz="1200" b="0" i="0" u="none" strike="noStrike" cap="none">
                <a:solidFill>
                  <a:schemeClr val="dk1"/>
                </a:solidFill>
                <a:latin typeface="Arial"/>
                <a:ea typeface="Arial"/>
                <a:cs typeface="Arial"/>
                <a:sym typeface="Arial"/>
              </a:defRPr>
            </a:lvl9pPr>
          </a:lstStyle>
          <a:p>
            <a:endParaRPr/>
          </a:p>
        </p:txBody>
      </p:sp>
      <p:sp>
        <p:nvSpPr>
          <p:cNvPr id="1427" name="Google Shape;1427;p161"/>
          <p:cNvSpPr txBox="1">
            <a:spLocks noGrp="1"/>
          </p:cNvSpPr>
          <p:nvPr>
            <p:ph type="sldNum" idx="12"/>
          </p:nvPr>
        </p:nvSpPr>
        <p:spPr>
          <a:xfrm>
            <a:off x="6163867" y="4869180"/>
            <a:ext cx="2648100" cy="102900"/>
          </a:xfrm>
          <a:prstGeom prst="rect">
            <a:avLst/>
          </a:prstGeom>
          <a:noFill/>
          <a:ln>
            <a:noFill/>
          </a:ln>
        </p:spPr>
        <p:txBody>
          <a:bodyPr spcFirstLastPara="1" wrap="square" lIns="0" tIns="0" rIns="0" bIns="0" anchor="b" anchorCtr="0">
            <a:noAutofit/>
          </a:bodyPr>
          <a:lstStyle>
            <a:lvl1pPr marL="0" marR="0" lvl="0" indent="0" algn="r" rtl="0">
              <a:spcBef>
                <a:spcPts val="0"/>
              </a:spcBef>
              <a:buNone/>
              <a:defRPr sz="600">
                <a:solidFill>
                  <a:schemeClr val="dk1"/>
                </a:solidFill>
                <a:latin typeface="Arial"/>
                <a:ea typeface="Arial"/>
                <a:cs typeface="Arial"/>
                <a:sym typeface="Arial"/>
              </a:defRPr>
            </a:lvl1pPr>
            <a:lvl2pPr marL="0" marR="0" lvl="1" indent="0" algn="r" rtl="0">
              <a:spcBef>
                <a:spcPts val="0"/>
              </a:spcBef>
              <a:buNone/>
              <a:defRPr sz="600">
                <a:solidFill>
                  <a:schemeClr val="dk1"/>
                </a:solidFill>
                <a:latin typeface="Arial"/>
                <a:ea typeface="Arial"/>
                <a:cs typeface="Arial"/>
                <a:sym typeface="Arial"/>
              </a:defRPr>
            </a:lvl2pPr>
            <a:lvl3pPr marL="0" marR="0" lvl="2" indent="0" algn="r" rtl="0">
              <a:spcBef>
                <a:spcPts val="0"/>
              </a:spcBef>
              <a:buNone/>
              <a:defRPr sz="600">
                <a:solidFill>
                  <a:schemeClr val="dk1"/>
                </a:solidFill>
                <a:latin typeface="Arial"/>
                <a:ea typeface="Arial"/>
                <a:cs typeface="Arial"/>
                <a:sym typeface="Arial"/>
              </a:defRPr>
            </a:lvl3pPr>
            <a:lvl4pPr marL="0" marR="0" lvl="3" indent="0" algn="r" rtl="0">
              <a:spcBef>
                <a:spcPts val="0"/>
              </a:spcBef>
              <a:buNone/>
              <a:defRPr sz="600">
                <a:solidFill>
                  <a:schemeClr val="dk1"/>
                </a:solidFill>
                <a:latin typeface="Arial"/>
                <a:ea typeface="Arial"/>
                <a:cs typeface="Arial"/>
                <a:sym typeface="Arial"/>
              </a:defRPr>
            </a:lvl4pPr>
            <a:lvl5pPr marL="0" marR="0" lvl="4" indent="0" algn="r" rtl="0">
              <a:spcBef>
                <a:spcPts val="0"/>
              </a:spcBef>
              <a:buNone/>
              <a:defRPr sz="600">
                <a:solidFill>
                  <a:schemeClr val="dk1"/>
                </a:solidFill>
                <a:latin typeface="Arial"/>
                <a:ea typeface="Arial"/>
                <a:cs typeface="Arial"/>
                <a:sym typeface="Arial"/>
              </a:defRPr>
            </a:lvl5pPr>
            <a:lvl6pPr marL="0" marR="0" lvl="5" indent="0" algn="r" rtl="0">
              <a:spcBef>
                <a:spcPts val="0"/>
              </a:spcBef>
              <a:buNone/>
              <a:defRPr sz="600">
                <a:solidFill>
                  <a:schemeClr val="dk1"/>
                </a:solidFill>
                <a:latin typeface="Arial"/>
                <a:ea typeface="Arial"/>
                <a:cs typeface="Arial"/>
                <a:sym typeface="Arial"/>
              </a:defRPr>
            </a:lvl6pPr>
            <a:lvl7pPr marL="0" marR="0" lvl="6" indent="0" algn="r" rtl="0">
              <a:spcBef>
                <a:spcPts val="0"/>
              </a:spcBef>
              <a:buNone/>
              <a:defRPr sz="600">
                <a:solidFill>
                  <a:schemeClr val="dk1"/>
                </a:solidFill>
                <a:latin typeface="Arial"/>
                <a:ea typeface="Arial"/>
                <a:cs typeface="Arial"/>
                <a:sym typeface="Arial"/>
              </a:defRPr>
            </a:lvl7pPr>
            <a:lvl8pPr marL="0" marR="0" lvl="7" indent="0" algn="r" rtl="0">
              <a:spcBef>
                <a:spcPts val="0"/>
              </a:spcBef>
              <a:buNone/>
              <a:defRPr sz="600">
                <a:solidFill>
                  <a:schemeClr val="dk1"/>
                </a:solidFill>
                <a:latin typeface="Arial"/>
                <a:ea typeface="Arial"/>
                <a:cs typeface="Arial"/>
                <a:sym typeface="Arial"/>
              </a:defRPr>
            </a:lvl8pPr>
            <a:lvl9pPr marL="0" marR="0" lvl="8" indent="0" algn="r" rtl="0">
              <a:spcBef>
                <a:spcPts val="0"/>
              </a:spcBef>
              <a:buNone/>
              <a:defRPr sz="60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matchingName="Title and Content - Subtitle">
  <p:cSld name="Title and Content - Subtitle">
    <p:spTree>
      <p:nvGrpSpPr>
        <p:cNvPr id="1" name="Shape 1428"/>
        <p:cNvGrpSpPr/>
        <p:nvPr/>
      </p:nvGrpSpPr>
      <p:grpSpPr>
        <a:xfrm>
          <a:off x="0" y="0"/>
          <a:ext cx="0" cy="0"/>
          <a:chOff x="0" y="0"/>
          <a:chExt cx="0" cy="0"/>
        </a:xfrm>
      </p:grpSpPr>
      <p:sp>
        <p:nvSpPr>
          <p:cNvPr id="1429" name="Google Shape;1429;p162"/>
          <p:cNvSpPr txBox="1">
            <a:spLocks noGrp="1"/>
          </p:cNvSpPr>
          <p:nvPr>
            <p:ph type="title"/>
          </p:nvPr>
        </p:nvSpPr>
        <p:spPr>
          <a:xfrm>
            <a:off x="332185" y="322886"/>
            <a:ext cx="8479500" cy="377100"/>
          </a:xfrm>
          <a:prstGeom prst="rect">
            <a:avLst/>
          </a:prstGeom>
          <a:noFill/>
          <a:ln>
            <a:noFill/>
          </a:ln>
        </p:spPr>
        <p:txBody>
          <a:bodyPr spcFirstLastPara="1" wrap="square" lIns="0" tIns="0" rIns="0" bIns="0" anchor="t" anchorCtr="0">
            <a:noAutofit/>
          </a:bodyPr>
          <a:lstStyle>
            <a:lvl1pPr marR="0" lvl="0" algn="l" rtl="0">
              <a:lnSpc>
                <a:spcPct val="85000"/>
              </a:lnSpc>
              <a:spcBef>
                <a:spcPts val="0"/>
              </a:spcBef>
              <a:spcAft>
                <a:spcPts val="0"/>
              </a:spcAft>
              <a:buClr>
                <a:schemeClr val="dk1"/>
              </a:buClr>
              <a:buSzPts val="2400"/>
              <a:buFont typeface="Georgia"/>
              <a:buNone/>
              <a:defRPr sz="2400" b="0" i="0" u="none" strike="noStrike" cap="none">
                <a:solidFill>
                  <a:schemeClr val="dk1"/>
                </a:solidFill>
                <a:latin typeface="Georgia"/>
                <a:ea typeface="Georgia"/>
                <a:cs typeface="Georgia"/>
                <a:sym typeface="Georgia"/>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a:endParaRPr/>
          </a:p>
        </p:txBody>
      </p:sp>
      <p:sp>
        <p:nvSpPr>
          <p:cNvPr id="1430" name="Google Shape;1430;p162"/>
          <p:cNvSpPr txBox="1">
            <a:spLocks noGrp="1"/>
          </p:cNvSpPr>
          <p:nvPr>
            <p:ph type="body" idx="1"/>
          </p:nvPr>
        </p:nvSpPr>
        <p:spPr>
          <a:xfrm>
            <a:off x="332185" y="1577579"/>
            <a:ext cx="5563800" cy="3051600"/>
          </a:xfrm>
          <a:prstGeom prst="rect">
            <a:avLst/>
          </a:prstGeom>
          <a:noFill/>
          <a:ln>
            <a:noFill/>
          </a:ln>
        </p:spPr>
        <p:txBody>
          <a:bodyPr spcFirstLastPara="1" wrap="square" lIns="0" tIns="0" rIns="0" bIns="0" anchor="t" anchorCtr="0">
            <a:noAutofit/>
          </a:bodyPr>
          <a:lstStyle>
            <a:lvl1pPr marL="457200" marR="0" lvl="0" indent="-304800" algn="l" rtl="0">
              <a:lnSpc>
                <a:spcPct val="100000"/>
              </a:lnSpc>
              <a:spcBef>
                <a:spcPts val="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1pPr>
            <a:lvl2pPr marL="914400" marR="0" lvl="1" indent="-304800" algn="l" rtl="0">
              <a:lnSpc>
                <a:spcPct val="100000"/>
              </a:lnSpc>
              <a:spcBef>
                <a:spcPts val="5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2pPr>
            <a:lvl3pPr marL="1371600" marR="0" lvl="2" indent="-304800" algn="l" rtl="0">
              <a:lnSpc>
                <a:spcPct val="100000"/>
              </a:lnSpc>
              <a:spcBef>
                <a:spcPts val="5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3pPr>
            <a:lvl4pPr marL="1828800" marR="0" lvl="3" indent="-304800" algn="l" rtl="0">
              <a:lnSpc>
                <a:spcPct val="100000"/>
              </a:lnSpc>
              <a:spcBef>
                <a:spcPts val="5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4pPr>
            <a:lvl5pPr marL="2286000" marR="0" lvl="4" indent="-304800" algn="l" rtl="0">
              <a:lnSpc>
                <a:spcPct val="100000"/>
              </a:lnSpc>
              <a:spcBef>
                <a:spcPts val="5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5pPr>
            <a:lvl6pPr marL="2743200" marR="0" lvl="5" indent="-304800" algn="l" rtl="0">
              <a:lnSpc>
                <a:spcPct val="100000"/>
              </a:lnSpc>
              <a:spcBef>
                <a:spcPts val="5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6pPr>
            <a:lvl7pPr marL="3200400" marR="0" lvl="6" indent="-304800" algn="l" rtl="0">
              <a:lnSpc>
                <a:spcPct val="100000"/>
              </a:lnSpc>
              <a:spcBef>
                <a:spcPts val="5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7pPr>
            <a:lvl8pPr marL="3657600" marR="0" lvl="7" indent="-304800" algn="l" rtl="0">
              <a:lnSpc>
                <a:spcPct val="100000"/>
              </a:lnSpc>
              <a:spcBef>
                <a:spcPts val="5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8pPr>
            <a:lvl9pPr marL="4114800" marR="0" lvl="8" indent="-304800" algn="l" rtl="0">
              <a:lnSpc>
                <a:spcPct val="100000"/>
              </a:lnSpc>
              <a:spcBef>
                <a:spcPts val="500"/>
              </a:spcBef>
              <a:spcAft>
                <a:spcPts val="500"/>
              </a:spcAft>
              <a:buClr>
                <a:schemeClr val="dk1"/>
              </a:buClr>
              <a:buSzPts val="1200"/>
              <a:buFont typeface="Arial"/>
              <a:buChar char="•"/>
              <a:defRPr sz="1200" b="0" i="0" u="none" strike="noStrike" cap="none">
                <a:solidFill>
                  <a:schemeClr val="dk1"/>
                </a:solidFill>
                <a:latin typeface="Arial"/>
                <a:ea typeface="Arial"/>
                <a:cs typeface="Arial"/>
                <a:sym typeface="Arial"/>
              </a:defRPr>
            </a:lvl9pPr>
          </a:lstStyle>
          <a:p>
            <a:endParaRPr/>
          </a:p>
        </p:txBody>
      </p:sp>
      <p:sp>
        <p:nvSpPr>
          <p:cNvPr id="1431" name="Google Shape;1431;p162"/>
          <p:cNvSpPr txBox="1">
            <a:spLocks noGrp="1"/>
          </p:cNvSpPr>
          <p:nvPr>
            <p:ph type="sldNum" idx="12"/>
          </p:nvPr>
        </p:nvSpPr>
        <p:spPr>
          <a:xfrm>
            <a:off x="6163867" y="4869180"/>
            <a:ext cx="2648100" cy="102900"/>
          </a:xfrm>
          <a:prstGeom prst="rect">
            <a:avLst/>
          </a:prstGeom>
          <a:noFill/>
          <a:ln>
            <a:noFill/>
          </a:ln>
        </p:spPr>
        <p:txBody>
          <a:bodyPr spcFirstLastPara="1" wrap="square" lIns="0" tIns="0" rIns="0" bIns="0" anchor="b" anchorCtr="0">
            <a:noAutofit/>
          </a:bodyPr>
          <a:lstStyle>
            <a:lvl1pPr marL="0" marR="0" lvl="0" indent="0" algn="r" rtl="0">
              <a:spcBef>
                <a:spcPts val="0"/>
              </a:spcBef>
              <a:buNone/>
              <a:defRPr sz="600">
                <a:solidFill>
                  <a:schemeClr val="dk1"/>
                </a:solidFill>
                <a:latin typeface="Arial"/>
                <a:ea typeface="Arial"/>
                <a:cs typeface="Arial"/>
                <a:sym typeface="Arial"/>
              </a:defRPr>
            </a:lvl1pPr>
            <a:lvl2pPr marL="0" marR="0" lvl="1" indent="0" algn="r" rtl="0">
              <a:spcBef>
                <a:spcPts val="0"/>
              </a:spcBef>
              <a:buNone/>
              <a:defRPr sz="600">
                <a:solidFill>
                  <a:schemeClr val="dk1"/>
                </a:solidFill>
                <a:latin typeface="Arial"/>
                <a:ea typeface="Arial"/>
                <a:cs typeface="Arial"/>
                <a:sym typeface="Arial"/>
              </a:defRPr>
            </a:lvl2pPr>
            <a:lvl3pPr marL="0" marR="0" lvl="2" indent="0" algn="r" rtl="0">
              <a:spcBef>
                <a:spcPts val="0"/>
              </a:spcBef>
              <a:buNone/>
              <a:defRPr sz="600">
                <a:solidFill>
                  <a:schemeClr val="dk1"/>
                </a:solidFill>
                <a:latin typeface="Arial"/>
                <a:ea typeface="Arial"/>
                <a:cs typeface="Arial"/>
                <a:sym typeface="Arial"/>
              </a:defRPr>
            </a:lvl3pPr>
            <a:lvl4pPr marL="0" marR="0" lvl="3" indent="0" algn="r" rtl="0">
              <a:spcBef>
                <a:spcPts val="0"/>
              </a:spcBef>
              <a:buNone/>
              <a:defRPr sz="600">
                <a:solidFill>
                  <a:schemeClr val="dk1"/>
                </a:solidFill>
                <a:latin typeface="Arial"/>
                <a:ea typeface="Arial"/>
                <a:cs typeface="Arial"/>
                <a:sym typeface="Arial"/>
              </a:defRPr>
            </a:lvl4pPr>
            <a:lvl5pPr marL="0" marR="0" lvl="4" indent="0" algn="r" rtl="0">
              <a:spcBef>
                <a:spcPts val="0"/>
              </a:spcBef>
              <a:buNone/>
              <a:defRPr sz="600">
                <a:solidFill>
                  <a:schemeClr val="dk1"/>
                </a:solidFill>
                <a:latin typeface="Arial"/>
                <a:ea typeface="Arial"/>
                <a:cs typeface="Arial"/>
                <a:sym typeface="Arial"/>
              </a:defRPr>
            </a:lvl5pPr>
            <a:lvl6pPr marL="0" marR="0" lvl="5" indent="0" algn="r" rtl="0">
              <a:spcBef>
                <a:spcPts val="0"/>
              </a:spcBef>
              <a:buNone/>
              <a:defRPr sz="600">
                <a:solidFill>
                  <a:schemeClr val="dk1"/>
                </a:solidFill>
                <a:latin typeface="Arial"/>
                <a:ea typeface="Arial"/>
                <a:cs typeface="Arial"/>
                <a:sym typeface="Arial"/>
              </a:defRPr>
            </a:lvl6pPr>
            <a:lvl7pPr marL="0" marR="0" lvl="6" indent="0" algn="r" rtl="0">
              <a:spcBef>
                <a:spcPts val="0"/>
              </a:spcBef>
              <a:buNone/>
              <a:defRPr sz="600">
                <a:solidFill>
                  <a:schemeClr val="dk1"/>
                </a:solidFill>
                <a:latin typeface="Arial"/>
                <a:ea typeface="Arial"/>
                <a:cs typeface="Arial"/>
                <a:sym typeface="Arial"/>
              </a:defRPr>
            </a:lvl7pPr>
            <a:lvl8pPr marL="0" marR="0" lvl="7" indent="0" algn="r" rtl="0">
              <a:spcBef>
                <a:spcPts val="0"/>
              </a:spcBef>
              <a:buNone/>
              <a:defRPr sz="600">
                <a:solidFill>
                  <a:schemeClr val="dk1"/>
                </a:solidFill>
                <a:latin typeface="Arial"/>
                <a:ea typeface="Arial"/>
                <a:cs typeface="Arial"/>
                <a:sym typeface="Arial"/>
              </a:defRPr>
            </a:lvl8pPr>
            <a:lvl9pPr marL="0" marR="0" lvl="8" indent="0" algn="r" rtl="0">
              <a:spcBef>
                <a:spcPts val="0"/>
              </a:spcBef>
              <a:buNone/>
              <a:defRPr sz="60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1432" name="Google Shape;1432;p162"/>
          <p:cNvSpPr txBox="1">
            <a:spLocks noGrp="1"/>
          </p:cNvSpPr>
          <p:nvPr>
            <p:ph type="subTitle" idx="2"/>
          </p:nvPr>
        </p:nvSpPr>
        <p:spPr>
          <a:xfrm>
            <a:off x="332184" y="700075"/>
            <a:ext cx="8479500" cy="664500"/>
          </a:xfrm>
          <a:prstGeom prst="rect">
            <a:avLst/>
          </a:prstGeom>
          <a:noFill/>
          <a:ln>
            <a:noFill/>
          </a:ln>
        </p:spPr>
        <p:txBody>
          <a:bodyPr spcFirstLastPara="1" wrap="square" lIns="0" tIns="0" rIns="0" bIns="0" anchor="t" anchorCtr="0">
            <a:noAutofit/>
          </a:bodyPr>
          <a:lstStyle>
            <a:lvl1pPr marR="0" lvl="0" algn="l" rtl="0">
              <a:lnSpc>
                <a:spcPct val="85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1pPr>
            <a:lvl2pPr marR="0" lvl="1" algn="l" rtl="0">
              <a:lnSpc>
                <a:spcPct val="85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2pPr>
            <a:lvl3pPr marR="0" lvl="2" algn="l" rtl="0">
              <a:lnSpc>
                <a:spcPct val="85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3pPr>
            <a:lvl4pPr marR="0" lvl="3" algn="l" rtl="0">
              <a:lnSpc>
                <a:spcPct val="85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4pPr>
            <a:lvl5pPr marR="0" lvl="4" algn="l" rtl="0">
              <a:lnSpc>
                <a:spcPct val="85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R="0" lvl="5" algn="l" rtl="0">
              <a:lnSpc>
                <a:spcPct val="85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6pPr>
            <a:lvl7pPr marR="0" lvl="6" algn="l" rtl="0">
              <a:lnSpc>
                <a:spcPct val="85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7pPr>
            <a:lvl8pPr marR="0" lvl="7" algn="l" rtl="0">
              <a:lnSpc>
                <a:spcPct val="85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8pPr>
            <a:lvl9pPr marR="0" lvl="8" algn="l" rtl="0">
              <a:lnSpc>
                <a:spcPct val="85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matchingName="One Column Content">
  <p:cSld name="One Column Content">
    <p:spTree>
      <p:nvGrpSpPr>
        <p:cNvPr id="1" name="Shape 1433"/>
        <p:cNvGrpSpPr/>
        <p:nvPr/>
      </p:nvGrpSpPr>
      <p:grpSpPr>
        <a:xfrm>
          <a:off x="0" y="0"/>
          <a:ext cx="0" cy="0"/>
          <a:chOff x="0" y="0"/>
          <a:chExt cx="0" cy="0"/>
        </a:xfrm>
      </p:grpSpPr>
      <p:sp>
        <p:nvSpPr>
          <p:cNvPr id="1434" name="Google Shape;1434;p163"/>
          <p:cNvSpPr txBox="1">
            <a:spLocks noGrp="1"/>
          </p:cNvSpPr>
          <p:nvPr>
            <p:ph type="body" idx="1"/>
          </p:nvPr>
        </p:nvSpPr>
        <p:spPr>
          <a:xfrm>
            <a:off x="332186" y="1577579"/>
            <a:ext cx="2646600" cy="3051600"/>
          </a:xfrm>
          <a:prstGeom prst="rect">
            <a:avLst/>
          </a:prstGeom>
          <a:noFill/>
          <a:ln>
            <a:noFill/>
          </a:ln>
        </p:spPr>
        <p:txBody>
          <a:bodyPr spcFirstLastPara="1" wrap="square" lIns="0" tIns="0" rIns="0" bIns="0" anchor="t" anchorCtr="0">
            <a:noAutofit/>
          </a:bodyPr>
          <a:lstStyle>
            <a:lvl1pPr marL="457200" marR="0" lvl="0" indent="-304800" algn="l" rtl="0">
              <a:lnSpc>
                <a:spcPct val="100000"/>
              </a:lnSpc>
              <a:spcBef>
                <a:spcPts val="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1pPr>
            <a:lvl2pPr marL="914400" marR="0" lvl="1" indent="-304800" algn="l" rtl="0">
              <a:lnSpc>
                <a:spcPct val="100000"/>
              </a:lnSpc>
              <a:spcBef>
                <a:spcPts val="5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2pPr>
            <a:lvl3pPr marL="1371600" marR="0" lvl="2" indent="-304800" algn="l" rtl="0">
              <a:lnSpc>
                <a:spcPct val="100000"/>
              </a:lnSpc>
              <a:spcBef>
                <a:spcPts val="5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3pPr>
            <a:lvl4pPr marL="1828800" marR="0" lvl="3" indent="-304800" algn="l" rtl="0">
              <a:lnSpc>
                <a:spcPct val="100000"/>
              </a:lnSpc>
              <a:spcBef>
                <a:spcPts val="5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4pPr>
            <a:lvl5pPr marL="2286000" marR="0" lvl="4" indent="-304800" algn="l" rtl="0">
              <a:lnSpc>
                <a:spcPct val="100000"/>
              </a:lnSpc>
              <a:spcBef>
                <a:spcPts val="5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5pPr>
            <a:lvl6pPr marL="2743200" marR="0" lvl="5" indent="-304800" algn="l" rtl="0">
              <a:lnSpc>
                <a:spcPct val="100000"/>
              </a:lnSpc>
              <a:spcBef>
                <a:spcPts val="5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6pPr>
            <a:lvl7pPr marL="3200400" marR="0" lvl="6" indent="-304800" algn="l" rtl="0">
              <a:lnSpc>
                <a:spcPct val="100000"/>
              </a:lnSpc>
              <a:spcBef>
                <a:spcPts val="5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7pPr>
            <a:lvl8pPr marL="3657600" marR="0" lvl="7" indent="-304800" algn="l" rtl="0">
              <a:lnSpc>
                <a:spcPct val="100000"/>
              </a:lnSpc>
              <a:spcBef>
                <a:spcPts val="5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8pPr>
            <a:lvl9pPr marL="4114800" marR="0" lvl="8" indent="-304800" algn="l" rtl="0">
              <a:lnSpc>
                <a:spcPct val="100000"/>
              </a:lnSpc>
              <a:spcBef>
                <a:spcPts val="500"/>
              </a:spcBef>
              <a:spcAft>
                <a:spcPts val="500"/>
              </a:spcAft>
              <a:buClr>
                <a:schemeClr val="dk1"/>
              </a:buClr>
              <a:buSzPts val="1200"/>
              <a:buFont typeface="Arial"/>
              <a:buChar char="•"/>
              <a:defRPr sz="1200" b="0" i="0" u="none" strike="noStrike" cap="none">
                <a:solidFill>
                  <a:schemeClr val="dk1"/>
                </a:solidFill>
                <a:latin typeface="Arial"/>
                <a:ea typeface="Arial"/>
                <a:cs typeface="Arial"/>
                <a:sym typeface="Arial"/>
              </a:defRPr>
            </a:lvl9pPr>
          </a:lstStyle>
          <a:p>
            <a:endParaRPr/>
          </a:p>
        </p:txBody>
      </p:sp>
      <p:sp>
        <p:nvSpPr>
          <p:cNvPr id="1435" name="Google Shape;1435;p163"/>
          <p:cNvSpPr txBox="1">
            <a:spLocks noGrp="1"/>
          </p:cNvSpPr>
          <p:nvPr>
            <p:ph type="title"/>
          </p:nvPr>
        </p:nvSpPr>
        <p:spPr>
          <a:xfrm>
            <a:off x="332185" y="324000"/>
            <a:ext cx="8479500" cy="1040400"/>
          </a:xfrm>
          <a:prstGeom prst="rect">
            <a:avLst/>
          </a:prstGeom>
          <a:noFill/>
          <a:ln>
            <a:noFill/>
          </a:ln>
        </p:spPr>
        <p:txBody>
          <a:bodyPr spcFirstLastPara="1" wrap="square" lIns="0" tIns="0" rIns="0" bIns="0" anchor="t" anchorCtr="0">
            <a:noAutofit/>
          </a:bodyPr>
          <a:lstStyle>
            <a:lvl1pPr marR="0" lvl="0" algn="l" rtl="0">
              <a:lnSpc>
                <a:spcPct val="85000"/>
              </a:lnSpc>
              <a:spcBef>
                <a:spcPts val="0"/>
              </a:spcBef>
              <a:spcAft>
                <a:spcPts val="0"/>
              </a:spcAft>
              <a:buClr>
                <a:schemeClr val="dk1"/>
              </a:buClr>
              <a:buSzPts val="2400"/>
              <a:buFont typeface="Georgia"/>
              <a:buNone/>
              <a:defRPr sz="2400" b="0" i="0" u="none" strike="noStrike" cap="none">
                <a:solidFill>
                  <a:schemeClr val="dk1"/>
                </a:solidFill>
                <a:latin typeface="Georgia"/>
                <a:ea typeface="Georgia"/>
                <a:cs typeface="Georgia"/>
                <a:sym typeface="Georgia"/>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a:endParaRPr/>
          </a:p>
        </p:txBody>
      </p:sp>
      <p:sp>
        <p:nvSpPr>
          <p:cNvPr id="1436" name="Google Shape;1436;p163"/>
          <p:cNvSpPr txBox="1">
            <a:spLocks noGrp="1"/>
          </p:cNvSpPr>
          <p:nvPr>
            <p:ph type="sldNum" idx="12"/>
          </p:nvPr>
        </p:nvSpPr>
        <p:spPr>
          <a:xfrm>
            <a:off x="6163867" y="4869180"/>
            <a:ext cx="2648100" cy="102900"/>
          </a:xfrm>
          <a:prstGeom prst="rect">
            <a:avLst/>
          </a:prstGeom>
          <a:noFill/>
          <a:ln>
            <a:noFill/>
          </a:ln>
        </p:spPr>
        <p:txBody>
          <a:bodyPr spcFirstLastPara="1" wrap="square" lIns="0" tIns="0" rIns="0" bIns="0" anchor="b" anchorCtr="0">
            <a:noAutofit/>
          </a:bodyPr>
          <a:lstStyle>
            <a:lvl1pPr marL="0" marR="0" lvl="0" indent="0" algn="r" rtl="0">
              <a:spcBef>
                <a:spcPts val="0"/>
              </a:spcBef>
              <a:buNone/>
              <a:defRPr sz="600">
                <a:solidFill>
                  <a:schemeClr val="dk1"/>
                </a:solidFill>
                <a:latin typeface="Arial"/>
                <a:ea typeface="Arial"/>
                <a:cs typeface="Arial"/>
                <a:sym typeface="Arial"/>
              </a:defRPr>
            </a:lvl1pPr>
            <a:lvl2pPr marL="0" marR="0" lvl="1" indent="0" algn="r" rtl="0">
              <a:spcBef>
                <a:spcPts val="0"/>
              </a:spcBef>
              <a:buNone/>
              <a:defRPr sz="600">
                <a:solidFill>
                  <a:schemeClr val="dk1"/>
                </a:solidFill>
                <a:latin typeface="Arial"/>
                <a:ea typeface="Arial"/>
                <a:cs typeface="Arial"/>
                <a:sym typeface="Arial"/>
              </a:defRPr>
            </a:lvl2pPr>
            <a:lvl3pPr marL="0" marR="0" lvl="2" indent="0" algn="r" rtl="0">
              <a:spcBef>
                <a:spcPts val="0"/>
              </a:spcBef>
              <a:buNone/>
              <a:defRPr sz="600">
                <a:solidFill>
                  <a:schemeClr val="dk1"/>
                </a:solidFill>
                <a:latin typeface="Arial"/>
                <a:ea typeface="Arial"/>
                <a:cs typeface="Arial"/>
                <a:sym typeface="Arial"/>
              </a:defRPr>
            </a:lvl3pPr>
            <a:lvl4pPr marL="0" marR="0" lvl="3" indent="0" algn="r" rtl="0">
              <a:spcBef>
                <a:spcPts val="0"/>
              </a:spcBef>
              <a:buNone/>
              <a:defRPr sz="600">
                <a:solidFill>
                  <a:schemeClr val="dk1"/>
                </a:solidFill>
                <a:latin typeface="Arial"/>
                <a:ea typeface="Arial"/>
                <a:cs typeface="Arial"/>
                <a:sym typeface="Arial"/>
              </a:defRPr>
            </a:lvl4pPr>
            <a:lvl5pPr marL="0" marR="0" lvl="4" indent="0" algn="r" rtl="0">
              <a:spcBef>
                <a:spcPts val="0"/>
              </a:spcBef>
              <a:buNone/>
              <a:defRPr sz="600">
                <a:solidFill>
                  <a:schemeClr val="dk1"/>
                </a:solidFill>
                <a:latin typeface="Arial"/>
                <a:ea typeface="Arial"/>
                <a:cs typeface="Arial"/>
                <a:sym typeface="Arial"/>
              </a:defRPr>
            </a:lvl5pPr>
            <a:lvl6pPr marL="0" marR="0" lvl="5" indent="0" algn="r" rtl="0">
              <a:spcBef>
                <a:spcPts val="0"/>
              </a:spcBef>
              <a:buNone/>
              <a:defRPr sz="600">
                <a:solidFill>
                  <a:schemeClr val="dk1"/>
                </a:solidFill>
                <a:latin typeface="Arial"/>
                <a:ea typeface="Arial"/>
                <a:cs typeface="Arial"/>
                <a:sym typeface="Arial"/>
              </a:defRPr>
            </a:lvl6pPr>
            <a:lvl7pPr marL="0" marR="0" lvl="6" indent="0" algn="r" rtl="0">
              <a:spcBef>
                <a:spcPts val="0"/>
              </a:spcBef>
              <a:buNone/>
              <a:defRPr sz="600">
                <a:solidFill>
                  <a:schemeClr val="dk1"/>
                </a:solidFill>
                <a:latin typeface="Arial"/>
                <a:ea typeface="Arial"/>
                <a:cs typeface="Arial"/>
                <a:sym typeface="Arial"/>
              </a:defRPr>
            </a:lvl7pPr>
            <a:lvl8pPr marL="0" marR="0" lvl="7" indent="0" algn="r" rtl="0">
              <a:spcBef>
                <a:spcPts val="0"/>
              </a:spcBef>
              <a:buNone/>
              <a:defRPr sz="600">
                <a:solidFill>
                  <a:schemeClr val="dk1"/>
                </a:solidFill>
                <a:latin typeface="Arial"/>
                <a:ea typeface="Arial"/>
                <a:cs typeface="Arial"/>
                <a:sym typeface="Arial"/>
              </a:defRPr>
            </a:lvl8pPr>
            <a:lvl9pPr marL="0" marR="0" lvl="8" indent="0" algn="r" rtl="0">
              <a:spcBef>
                <a:spcPts val="0"/>
              </a:spcBef>
              <a:buNone/>
              <a:defRPr sz="60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1437"/>
        <p:cNvGrpSpPr/>
        <p:nvPr/>
      </p:nvGrpSpPr>
      <p:grpSpPr>
        <a:xfrm>
          <a:off x="0" y="0"/>
          <a:ext cx="0" cy="0"/>
          <a:chOff x="0" y="0"/>
          <a:chExt cx="0" cy="0"/>
        </a:xfrm>
      </p:grpSpPr>
      <p:sp>
        <p:nvSpPr>
          <p:cNvPr id="1438" name="Google Shape;1438;p164"/>
          <p:cNvSpPr txBox="1">
            <a:spLocks noGrp="1"/>
          </p:cNvSpPr>
          <p:nvPr>
            <p:ph type="body" idx="1"/>
          </p:nvPr>
        </p:nvSpPr>
        <p:spPr>
          <a:xfrm>
            <a:off x="332185" y="1577579"/>
            <a:ext cx="4105200" cy="3051600"/>
          </a:xfrm>
          <a:prstGeom prst="rect">
            <a:avLst/>
          </a:prstGeom>
          <a:noFill/>
          <a:ln>
            <a:noFill/>
          </a:ln>
        </p:spPr>
        <p:txBody>
          <a:bodyPr spcFirstLastPara="1" wrap="square" lIns="0" tIns="0" rIns="0" bIns="0" anchor="t" anchorCtr="0">
            <a:noAutofit/>
          </a:bodyPr>
          <a:lstStyle>
            <a:lvl1pPr marL="457200" marR="0" lvl="0" indent="-304800" algn="l" rtl="0">
              <a:lnSpc>
                <a:spcPct val="100000"/>
              </a:lnSpc>
              <a:spcBef>
                <a:spcPts val="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1pPr>
            <a:lvl2pPr marL="914400" marR="0" lvl="1" indent="-304800" algn="l" rtl="0">
              <a:lnSpc>
                <a:spcPct val="100000"/>
              </a:lnSpc>
              <a:spcBef>
                <a:spcPts val="5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2pPr>
            <a:lvl3pPr marL="1371600" marR="0" lvl="2" indent="-304800" algn="l" rtl="0">
              <a:lnSpc>
                <a:spcPct val="100000"/>
              </a:lnSpc>
              <a:spcBef>
                <a:spcPts val="5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3pPr>
            <a:lvl4pPr marL="1828800" marR="0" lvl="3" indent="-304800" algn="l" rtl="0">
              <a:lnSpc>
                <a:spcPct val="100000"/>
              </a:lnSpc>
              <a:spcBef>
                <a:spcPts val="5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4pPr>
            <a:lvl5pPr marL="2286000" marR="0" lvl="4" indent="-304800" algn="l" rtl="0">
              <a:lnSpc>
                <a:spcPct val="100000"/>
              </a:lnSpc>
              <a:spcBef>
                <a:spcPts val="5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5pPr>
            <a:lvl6pPr marL="2743200" marR="0" lvl="5" indent="-304800" algn="l" rtl="0">
              <a:lnSpc>
                <a:spcPct val="100000"/>
              </a:lnSpc>
              <a:spcBef>
                <a:spcPts val="5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6pPr>
            <a:lvl7pPr marL="3200400" marR="0" lvl="6" indent="-304800" algn="l" rtl="0">
              <a:lnSpc>
                <a:spcPct val="100000"/>
              </a:lnSpc>
              <a:spcBef>
                <a:spcPts val="5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7pPr>
            <a:lvl8pPr marL="3657600" marR="0" lvl="7" indent="-304800" algn="l" rtl="0">
              <a:lnSpc>
                <a:spcPct val="100000"/>
              </a:lnSpc>
              <a:spcBef>
                <a:spcPts val="5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8pPr>
            <a:lvl9pPr marL="4114800" marR="0" lvl="8" indent="-304800" algn="l" rtl="0">
              <a:lnSpc>
                <a:spcPct val="100000"/>
              </a:lnSpc>
              <a:spcBef>
                <a:spcPts val="500"/>
              </a:spcBef>
              <a:spcAft>
                <a:spcPts val="500"/>
              </a:spcAft>
              <a:buClr>
                <a:schemeClr val="dk1"/>
              </a:buClr>
              <a:buSzPts val="1200"/>
              <a:buFont typeface="Arial"/>
              <a:buChar char="•"/>
              <a:defRPr sz="1200" b="0" i="0" u="none" strike="noStrike" cap="none">
                <a:solidFill>
                  <a:schemeClr val="dk1"/>
                </a:solidFill>
                <a:latin typeface="Arial"/>
                <a:ea typeface="Arial"/>
                <a:cs typeface="Arial"/>
                <a:sym typeface="Arial"/>
              </a:defRPr>
            </a:lvl9pPr>
          </a:lstStyle>
          <a:p>
            <a:endParaRPr/>
          </a:p>
        </p:txBody>
      </p:sp>
      <p:sp>
        <p:nvSpPr>
          <p:cNvPr id="1439" name="Google Shape;1439;p164"/>
          <p:cNvSpPr txBox="1">
            <a:spLocks noGrp="1"/>
          </p:cNvSpPr>
          <p:nvPr>
            <p:ph type="body" idx="2"/>
          </p:nvPr>
        </p:nvSpPr>
        <p:spPr>
          <a:xfrm>
            <a:off x="4706541" y="1577579"/>
            <a:ext cx="4105200" cy="3051600"/>
          </a:xfrm>
          <a:prstGeom prst="rect">
            <a:avLst/>
          </a:prstGeom>
          <a:noFill/>
          <a:ln>
            <a:noFill/>
          </a:ln>
        </p:spPr>
        <p:txBody>
          <a:bodyPr spcFirstLastPara="1" wrap="square" lIns="0" tIns="0" rIns="0" bIns="0" anchor="t" anchorCtr="0">
            <a:noAutofit/>
          </a:bodyPr>
          <a:lstStyle>
            <a:lvl1pPr marL="457200" marR="0" lvl="0" indent="-304800" algn="l" rtl="0">
              <a:lnSpc>
                <a:spcPct val="100000"/>
              </a:lnSpc>
              <a:spcBef>
                <a:spcPts val="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1pPr>
            <a:lvl2pPr marL="914400" marR="0" lvl="1" indent="-304800" algn="l" rtl="0">
              <a:lnSpc>
                <a:spcPct val="100000"/>
              </a:lnSpc>
              <a:spcBef>
                <a:spcPts val="5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2pPr>
            <a:lvl3pPr marL="1371600" marR="0" lvl="2" indent="-304800" algn="l" rtl="0">
              <a:lnSpc>
                <a:spcPct val="100000"/>
              </a:lnSpc>
              <a:spcBef>
                <a:spcPts val="5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3pPr>
            <a:lvl4pPr marL="1828800" marR="0" lvl="3" indent="-304800" algn="l" rtl="0">
              <a:lnSpc>
                <a:spcPct val="100000"/>
              </a:lnSpc>
              <a:spcBef>
                <a:spcPts val="5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4pPr>
            <a:lvl5pPr marL="2286000" marR="0" lvl="4" indent="-304800" algn="l" rtl="0">
              <a:lnSpc>
                <a:spcPct val="100000"/>
              </a:lnSpc>
              <a:spcBef>
                <a:spcPts val="5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5pPr>
            <a:lvl6pPr marL="2743200" marR="0" lvl="5" indent="-304800" algn="l" rtl="0">
              <a:lnSpc>
                <a:spcPct val="100000"/>
              </a:lnSpc>
              <a:spcBef>
                <a:spcPts val="5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6pPr>
            <a:lvl7pPr marL="3200400" marR="0" lvl="6" indent="-304800" algn="l" rtl="0">
              <a:lnSpc>
                <a:spcPct val="100000"/>
              </a:lnSpc>
              <a:spcBef>
                <a:spcPts val="5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7pPr>
            <a:lvl8pPr marL="3657600" marR="0" lvl="7" indent="-304800" algn="l" rtl="0">
              <a:lnSpc>
                <a:spcPct val="100000"/>
              </a:lnSpc>
              <a:spcBef>
                <a:spcPts val="5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8pPr>
            <a:lvl9pPr marL="4114800" marR="0" lvl="8" indent="-304800" algn="l" rtl="0">
              <a:lnSpc>
                <a:spcPct val="100000"/>
              </a:lnSpc>
              <a:spcBef>
                <a:spcPts val="500"/>
              </a:spcBef>
              <a:spcAft>
                <a:spcPts val="500"/>
              </a:spcAft>
              <a:buClr>
                <a:schemeClr val="dk1"/>
              </a:buClr>
              <a:buSzPts val="1200"/>
              <a:buFont typeface="Arial"/>
              <a:buChar char="•"/>
              <a:defRPr sz="1200" b="0" i="0" u="none" strike="noStrike" cap="none">
                <a:solidFill>
                  <a:schemeClr val="dk1"/>
                </a:solidFill>
                <a:latin typeface="Arial"/>
                <a:ea typeface="Arial"/>
                <a:cs typeface="Arial"/>
                <a:sym typeface="Arial"/>
              </a:defRPr>
            </a:lvl9pPr>
          </a:lstStyle>
          <a:p>
            <a:endParaRPr/>
          </a:p>
        </p:txBody>
      </p:sp>
      <p:sp>
        <p:nvSpPr>
          <p:cNvPr id="1440" name="Google Shape;1440;p164"/>
          <p:cNvSpPr txBox="1">
            <a:spLocks noGrp="1"/>
          </p:cNvSpPr>
          <p:nvPr>
            <p:ph type="title"/>
          </p:nvPr>
        </p:nvSpPr>
        <p:spPr>
          <a:xfrm>
            <a:off x="332185" y="324000"/>
            <a:ext cx="8479500" cy="1040400"/>
          </a:xfrm>
          <a:prstGeom prst="rect">
            <a:avLst/>
          </a:prstGeom>
          <a:noFill/>
          <a:ln>
            <a:noFill/>
          </a:ln>
        </p:spPr>
        <p:txBody>
          <a:bodyPr spcFirstLastPara="1" wrap="square" lIns="0" tIns="0" rIns="0" bIns="0" anchor="t" anchorCtr="0">
            <a:noAutofit/>
          </a:bodyPr>
          <a:lstStyle>
            <a:lvl1pPr marR="0" lvl="0" algn="l" rtl="0">
              <a:lnSpc>
                <a:spcPct val="85000"/>
              </a:lnSpc>
              <a:spcBef>
                <a:spcPts val="0"/>
              </a:spcBef>
              <a:spcAft>
                <a:spcPts val="0"/>
              </a:spcAft>
              <a:buClr>
                <a:schemeClr val="dk1"/>
              </a:buClr>
              <a:buSzPts val="2400"/>
              <a:buFont typeface="Georgia"/>
              <a:buNone/>
              <a:defRPr sz="2400" b="0" i="0" u="none" strike="noStrike" cap="none">
                <a:solidFill>
                  <a:schemeClr val="dk1"/>
                </a:solidFill>
                <a:latin typeface="Georgia"/>
                <a:ea typeface="Georgia"/>
                <a:cs typeface="Georgia"/>
                <a:sym typeface="Georgia"/>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a:endParaRPr/>
          </a:p>
        </p:txBody>
      </p:sp>
      <p:sp>
        <p:nvSpPr>
          <p:cNvPr id="1441" name="Google Shape;1441;p164"/>
          <p:cNvSpPr txBox="1">
            <a:spLocks noGrp="1"/>
          </p:cNvSpPr>
          <p:nvPr>
            <p:ph type="sldNum" idx="12"/>
          </p:nvPr>
        </p:nvSpPr>
        <p:spPr>
          <a:xfrm>
            <a:off x="6163867" y="4869180"/>
            <a:ext cx="2648100" cy="102900"/>
          </a:xfrm>
          <a:prstGeom prst="rect">
            <a:avLst/>
          </a:prstGeom>
          <a:noFill/>
          <a:ln>
            <a:noFill/>
          </a:ln>
        </p:spPr>
        <p:txBody>
          <a:bodyPr spcFirstLastPara="1" wrap="square" lIns="0" tIns="0" rIns="0" bIns="0" anchor="b" anchorCtr="0">
            <a:noAutofit/>
          </a:bodyPr>
          <a:lstStyle>
            <a:lvl1pPr marL="0" marR="0" lvl="0" indent="0" algn="r" rtl="0">
              <a:spcBef>
                <a:spcPts val="0"/>
              </a:spcBef>
              <a:buNone/>
              <a:defRPr sz="600">
                <a:solidFill>
                  <a:schemeClr val="dk1"/>
                </a:solidFill>
                <a:latin typeface="Arial"/>
                <a:ea typeface="Arial"/>
                <a:cs typeface="Arial"/>
                <a:sym typeface="Arial"/>
              </a:defRPr>
            </a:lvl1pPr>
            <a:lvl2pPr marL="0" marR="0" lvl="1" indent="0" algn="r" rtl="0">
              <a:spcBef>
                <a:spcPts val="0"/>
              </a:spcBef>
              <a:buNone/>
              <a:defRPr sz="600">
                <a:solidFill>
                  <a:schemeClr val="dk1"/>
                </a:solidFill>
                <a:latin typeface="Arial"/>
                <a:ea typeface="Arial"/>
                <a:cs typeface="Arial"/>
                <a:sym typeface="Arial"/>
              </a:defRPr>
            </a:lvl2pPr>
            <a:lvl3pPr marL="0" marR="0" lvl="2" indent="0" algn="r" rtl="0">
              <a:spcBef>
                <a:spcPts val="0"/>
              </a:spcBef>
              <a:buNone/>
              <a:defRPr sz="600">
                <a:solidFill>
                  <a:schemeClr val="dk1"/>
                </a:solidFill>
                <a:latin typeface="Arial"/>
                <a:ea typeface="Arial"/>
                <a:cs typeface="Arial"/>
                <a:sym typeface="Arial"/>
              </a:defRPr>
            </a:lvl3pPr>
            <a:lvl4pPr marL="0" marR="0" lvl="3" indent="0" algn="r" rtl="0">
              <a:spcBef>
                <a:spcPts val="0"/>
              </a:spcBef>
              <a:buNone/>
              <a:defRPr sz="600">
                <a:solidFill>
                  <a:schemeClr val="dk1"/>
                </a:solidFill>
                <a:latin typeface="Arial"/>
                <a:ea typeface="Arial"/>
                <a:cs typeface="Arial"/>
                <a:sym typeface="Arial"/>
              </a:defRPr>
            </a:lvl4pPr>
            <a:lvl5pPr marL="0" marR="0" lvl="4" indent="0" algn="r" rtl="0">
              <a:spcBef>
                <a:spcPts val="0"/>
              </a:spcBef>
              <a:buNone/>
              <a:defRPr sz="600">
                <a:solidFill>
                  <a:schemeClr val="dk1"/>
                </a:solidFill>
                <a:latin typeface="Arial"/>
                <a:ea typeface="Arial"/>
                <a:cs typeface="Arial"/>
                <a:sym typeface="Arial"/>
              </a:defRPr>
            </a:lvl5pPr>
            <a:lvl6pPr marL="0" marR="0" lvl="5" indent="0" algn="r" rtl="0">
              <a:spcBef>
                <a:spcPts val="0"/>
              </a:spcBef>
              <a:buNone/>
              <a:defRPr sz="600">
                <a:solidFill>
                  <a:schemeClr val="dk1"/>
                </a:solidFill>
                <a:latin typeface="Arial"/>
                <a:ea typeface="Arial"/>
                <a:cs typeface="Arial"/>
                <a:sym typeface="Arial"/>
              </a:defRPr>
            </a:lvl6pPr>
            <a:lvl7pPr marL="0" marR="0" lvl="6" indent="0" algn="r" rtl="0">
              <a:spcBef>
                <a:spcPts val="0"/>
              </a:spcBef>
              <a:buNone/>
              <a:defRPr sz="600">
                <a:solidFill>
                  <a:schemeClr val="dk1"/>
                </a:solidFill>
                <a:latin typeface="Arial"/>
                <a:ea typeface="Arial"/>
                <a:cs typeface="Arial"/>
                <a:sym typeface="Arial"/>
              </a:defRPr>
            </a:lvl7pPr>
            <a:lvl8pPr marL="0" marR="0" lvl="7" indent="0" algn="r" rtl="0">
              <a:spcBef>
                <a:spcPts val="0"/>
              </a:spcBef>
              <a:buNone/>
              <a:defRPr sz="600">
                <a:solidFill>
                  <a:schemeClr val="dk1"/>
                </a:solidFill>
                <a:latin typeface="Arial"/>
                <a:ea typeface="Arial"/>
                <a:cs typeface="Arial"/>
                <a:sym typeface="Arial"/>
              </a:defRPr>
            </a:lvl8pPr>
            <a:lvl9pPr marL="0" marR="0" lvl="8" indent="0" algn="r" rtl="0">
              <a:spcBef>
                <a:spcPts val="0"/>
              </a:spcBef>
              <a:buNone/>
              <a:defRPr sz="60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matchingName="Three Content">
  <p:cSld name="Three Content">
    <p:spTree>
      <p:nvGrpSpPr>
        <p:cNvPr id="1" name="Shape 1442"/>
        <p:cNvGrpSpPr/>
        <p:nvPr/>
      </p:nvGrpSpPr>
      <p:grpSpPr>
        <a:xfrm>
          <a:off x="0" y="0"/>
          <a:ext cx="0" cy="0"/>
          <a:chOff x="0" y="0"/>
          <a:chExt cx="0" cy="0"/>
        </a:xfrm>
      </p:grpSpPr>
      <p:sp>
        <p:nvSpPr>
          <p:cNvPr id="1443" name="Google Shape;1443;p165"/>
          <p:cNvSpPr txBox="1">
            <a:spLocks noGrp="1"/>
          </p:cNvSpPr>
          <p:nvPr>
            <p:ph type="body" idx="1"/>
          </p:nvPr>
        </p:nvSpPr>
        <p:spPr>
          <a:xfrm>
            <a:off x="332185" y="1577579"/>
            <a:ext cx="2646600" cy="3051600"/>
          </a:xfrm>
          <a:prstGeom prst="rect">
            <a:avLst/>
          </a:prstGeom>
          <a:noFill/>
          <a:ln>
            <a:noFill/>
          </a:ln>
        </p:spPr>
        <p:txBody>
          <a:bodyPr spcFirstLastPara="1" wrap="square" lIns="0" tIns="0" rIns="0" bIns="0" anchor="t" anchorCtr="0">
            <a:noAutofit/>
          </a:bodyPr>
          <a:lstStyle>
            <a:lvl1pPr marL="457200" marR="0" lvl="0" indent="-304800" algn="l" rtl="0">
              <a:lnSpc>
                <a:spcPct val="100000"/>
              </a:lnSpc>
              <a:spcBef>
                <a:spcPts val="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1pPr>
            <a:lvl2pPr marL="914400" marR="0" lvl="1" indent="-304800" algn="l" rtl="0">
              <a:lnSpc>
                <a:spcPct val="100000"/>
              </a:lnSpc>
              <a:spcBef>
                <a:spcPts val="5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2pPr>
            <a:lvl3pPr marL="1371600" marR="0" lvl="2" indent="-304800" algn="l" rtl="0">
              <a:lnSpc>
                <a:spcPct val="100000"/>
              </a:lnSpc>
              <a:spcBef>
                <a:spcPts val="5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3pPr>
            <a:lvl4pPr marL="1828800" marR="0" lvl="3" indent="-304800" algn="l" rtl="0">
              <a:lnSpc>
                <a:spcPct val="100000"/>
              </a:lnSpc>
              <a:spcBef>
                <a:spcPts val="5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4pPr>
            <a:lvl5pPr marL="2286000" marR="0" lvl="4" indent="-304800" algn="l" rtl="0">
              <a:lnSpc>
                <a:spcPct val="100000"/>
              </a:lnSpc>
              <a:spcBef>
                <a:spcPts val="5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5pPr>
            <a:lvl6pPr marL="2743200" marR="0" lvl="5" indent="-304800" algn="l" rtl="0">
              <a:lnSpc>
                <a:spcPct val="100000"/>
              </a:lnSpc>
              <a:spcBef>
                <a:spcPts val="5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6pPr>
            <a:lvl7pPr marL="3200400" marR="0" lvl="6" indent="-304800" algn="l" rtl="0">
              <a:lnSpc>
                <a:spcPct val="100000"/>
              </a:lnSpc>
              <a:spcBef>
                <a:spcPts val="5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7pPr>
            <a:lvl8pPr marL="3657600" marR="0" lvl="7" indent="-304800" algn="l" rtl="0">
              <a:lnSpc>
                <a:spcPct val="100000"/>
              </a:lnSpc>
              <a:spcBef>
                <a:spcPts val="5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8pPr>
            <a:lvl9pPr marL="4114800" marR="0" lvl="8" indent="-304800" algn="l" rtl="0">
              <a:lnSpc>
                <a:spcPct val="100000"/>
              </a:lnSpc>
              <a:spcBef>
                <a:spcPts val="500"/>
              </a:spcBef>
              <a:spcAft>
                <a:spcPts val="500"/>
              </a:spcAft>
              <a:buClr>
                <a:schemeClr val="dk1"/>
              </a:buClr>
              <a:buSzPts val="1200"/>
              <a:buFont typeface="Arial"/>
              <a:buChar char="•"/>
              <a:defRPr sz="1200" b="0" i="0" u="none" strike="noStrike" cap="none">
                <a:solidFill>
                  <a:schemeClr val="dk1"/>
                </a:solidFill>
                <a:latin typeface="Arial"/>
                <a:ea typeface="Arial"/>
                <a:cs typeface="Arial"/>
                <a:sym typeface="Arial"/>
              </a:defRPr>
            </a:lvl9pPr>
          </a:lstStyle>
          <a:p>
            <a:endParaRPr/>
          </a:p>
        </p:txBody>
      </p:sp>
      <p:sp>
        <p:nvSpPr>
          <p:cNvPr id="1444" name="Google Shape;1444;p165"/>
          <p:cNvSpPr txBox="1">
            <a:spLocks noGrp="1"/>
          </p:cNvSpPr>
          <p:nvPr>
            <p:ph type="body" idx="2"/>
          </p:nvPr>
        </p:nvSpPr>
        <p:spPr>
          <a:xfrm>
            <a:off x="3249216" y="1577579"/>
            <a:ext cx="2646600" cy="3051600"/>
          </a:xfrm>
          <a:prstGeom prst="rect">
            <a:avLst/>
          </a:prstGeom>
          <a:noFill/>
          <a:ln>
            <a:noFill/>
          </a:ln>
        </p:spPr>
        <p:txBody>
          <a:bodyPr spcFirstLastPara="1" wrap="square" lIns="0" tIns="0" rIns="0" bIns="0" anchor="t" anchorCtr="0">
            <a:noAutofit/>
          </a:bodyPr>
          <a:lstStyle>
            <a:lvl1pPr marL="457200" marR="0" lvl="0" indent="-304800" algn="l" rtl="0">
              <a:lnSpc>
                <a:spcPct val="100000"/>
              </a:lnSpc>
              <a:spcBef>
                <a:spcPts val="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1pPr>
            <a:lvl2pPr marL="914400" marR="0" lvl="1" indent="-304800" algn="l" rtl="0">
              <a:lnSpc>
                <a:spcPct val="100000"/>
              </a:lnSpc>
              <a:spcBef>
                <a:spcPts val="5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2pPr>
            <a:lvl3pPr marL="1371600" marR="0" lvl="2" indent="-304800" algn="l" rtl="0">
              <a:lnSpc>
                <a:spcPct val="100000"/>
              </a:lnSpc>
              <a:spcBef>
                <a:spcPts val="5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3pPr>
            <a:lvl4pPr marL="1828800" marR="0" lvl="3" indent="-304800" algn="l" rtl="0">
              <a:lnSpc>
                <a:spcPct val="100000"/>
              </a:lnSpc>
              <a:spcBef>
                <a:spcPts val="5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4pPr>
            <a:lvl5pPr marL="2286000" marR="0" lvl="4" indent="-304800" algn="l" rtl="0">
              <a:lnSpc>
                <a:spcPct val="100000"/>
              </a:lnSpc>
              <a:spcBef>
                <a:spcPts val="5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5pPr>
            <a:lvl6pPr marL="2743200" marR="0" lvl="5" indent="-304800" algn="l" rtl="0">
              <a:lnSpc>
                <a:spcPct val="100000"/>
              </a:lnSpc>
              <a:spcBef>
                <a:spcPts val="5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6pPr>
            <a:lvl7pPr marL="3200400" marR="0" lvl="6" indent="-304800" algn="l" rtl="0">
              <a:lnSpc>
                <a:spcPct val="100000"/>
              </a:lnSpc>
              <a:spcBef>
                <a:spcPts val="5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7pPr>
            <a:lvl8pPr marL="3657600" marR="0" lvl="7" indent="-304800" algn="l" rtl="0">
              <a:lnSpc>
                <a:spcPct val="100000"/>
              </a:lnSpc>
              <a:spcBef>
                <a:spcPts val="5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8pPr>
            <a:lvl9pPr marL="4114800" marR="0" lvl="8" indent="-304800" algn="l" rtl="0">
              <a:lnSpc>
                <a:spcPct val="100000"/>
              </a:lnSpc>
              <a:spcBef>
                <a:spcPts val="500"/>
              </a:spcBef>
              <a:spcAft>
                <a:spcPts val="500"/>
              </a:spcAft>
              <a:buClr>
                <a:schemeClr val="dk1"/>
              </a:buClr>
              <a:buSzPts val="1200"/>
              <a:buFont typeface="Arial"/>
              <a:buChar char="•"/>
              <a:defRPr sz="1200" b="0" i="0" u="none" strike="noStrike" cap="none">
                <a:solidFill>
                  <a:schemeClr val="dk1"/>
                </a:solidFill>
                <a:latin typeface="Arial"/>
                <a:ea typeface="Arial"/>
                <a:cs typeface="Arial"/>
                <a:sym typeface="Arial"/>
              </a:defRPr>
            </a:lvl9pPr>
          </a:lstStyle>
          <a:p>
            <a:endParaRPr/>
          </a:p>
        </p:txBody>
      </p:sp>
      <p:sp>
        <p:nvSpPr>
          <p:cNvPr id="1445" name="Google Shape;1445;p165"/>
          <p:cNvSpPr txBox="1">
            <a:spLocks noGrp="1"/>
          </p:cNvSpPr>
          <p:nvPr>
            <p:ph type="body" idx="3"/>
          </p:nvPr>
        </p:nvSpPr>
        <p:spPr>
          <a:xfrm>
            <a:off x="6165057" y="1577579"/>
            <a:ext cx="2646600" cy="3051600"/>
          </a:xfrm>
          <a:prstGeom prst="rect">
            <a:avLst/>
          </a:prstGeom>
          <a:noFill/>
          <a:ln>
            <a:noFill/>
          </a:ln>
        </p:spPr>
        <p:txBody>
          <a:bodyPr spcFirstLastPara="1" wrap="square" lIns="0" tIns="0" rIns="0" bIns="0" anchor="t" anchorCtr="0">
            <a:noAutofit/>
          </a:bodyPr>
          <a:lstStyle>
            <a:lvl1pPr marL="457200" marR="0" lvl="0" indent="-304800" algn="l" rtl="0">
              <a:lnSpc>
                <a:spcPct val="100000"/>
              </a:lnSpc>
              <a:spcBef>
                <a:spcPts val="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1pPr>
            <a:lvl2pPr marL="914400" marR="0" lvl="1" indent="-304800" algn="l" rtl="0">
              <a:lnSpc>
                <a:spcPct val="100000"/>
              </a:lnSpc>
              <a:spcBef>
                <a:spcPts val="5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2pPr>
            <a:lvl3pPr marL="1371600" marR="0" lvl="2" indent="-304800" algn="l" rtl="0">
              <a:lnSpc>
                <a:spcPct val="100000"/>
              </a:lnSpc>
              <a:spcBef>
                <a:spcPts val="5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3pPr>
            <a:lvl4pPr marL="1828800" marR="0" lvl="3" indent="-304800" algn="l" rtl="0">
              <a:lnSpc>
                <a:spcPct val="100000"/>
              </a:lnSpc>
              <a:spcBef>
                <a:spcPts val="5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4pPr>
            <a:lvl5pPr marL="2286000" marR="0" lvl="4" indent="-304800" algn="l" rtl="0">
              <a:lnSpc>
                <a:spcPct val="100000"/>
              </a:lnSpc>
              <a:spcBef>
                <a:spcPts val="5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5pPr>
            <a:lvl6pPr marL="2743200" marR="0" lvl="5" indent="-304800" algn="l" rtl="0">
              <a:lnSpc>
                <a:spcPct val="100000"/>
              </a:lnSpc>
              <a:spcBef>
                <a:spcPts val="5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6pPr>
            <a:lvl7pPr marL="3200400" marR="0" lvl="6" indent="-304800" algn="l" rtl="0">
              <a:lnSpc>
                <a:spcPct val="100000"/>
              </a:lnSpc>
              <a:spcBef>
                <a:spcPts val="5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7pPr>
            <a:lvl8pPr marL="3657600" marR="0" lvl="7" indent="-304800" algn="l" rtl="0">
              <a:lnSpc>
                <a:spcPct val="100000"/>
              </a:lnSpc>
              <a:spcBef>
                <a:spcPts val="5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8pPr>
            <a:lvl9pPr marL="4114800" marR="0" lvl="8" indent="-304800" algn="l" rtl="0">
              <a:lnSpc>
                <a:spcPct val="100000"/>
              </a:lnSpc>
              <a:spcBef>
                <a:spcPts val="500"/>
              </a:spcBef>
              <a:spcAft>
                <a:spcPts val="500"/>
              </a:spcAft>
              <a:buClr>
                <a:schemeClr val="dk1"/>
              </a:buClr>
              <a:buSzPts val="1200"/>
              <a:buFont typeface="Arial"/>
              <a:buChar char="•"/>
              <a:defRPr sz="1200" b="0" i="0" u="none" strike="noStrike" cap="none">
                <a:solidFill>
                  <a:schemeClr val="dk1"/>
                </a:solidFill>
                <a:latin typeface="Arial"/>
                <a:ea typeface="Arial"/>
                <a:cs typeface="Arial"/>
                <a:sym typeface="Arial"/>
              </a:defRPr>
            </a:lvl9pPr>
          </a:lstStyle>
          <a:p>
            <a:endParaRPr/>
          </a:p>
        </p:txBody>
      </p:sp>
      <p:sp>
        <p:nvSpPr>
          <p:cNvPr id="1446" name="Google Shape;1446;p165"/>
          <p:cNvSpPr txBox="1">
            <a:spLocks noGrp="1"/>
          </p:cNvSpPr>
          <p:nvPr>
            <p:ph type="title"/>
          </p:nvPr>
        </p:nvSpPr>
        <p:spPr>
          <a:xfrm>
            <a:off x="332185" y="324000"/>
            <a:ext cx="8479500" cy="1040400"/>
          </a:xfrm>
          <a:prstGeom prst="rect">
            <a:avLst/>
          </a:prstGeom>
          <a:noFill/>
          <a:ln>
            <a:noFill/>
          </a:ln>
        </p:spPr>
        <p:txBody>
          <a:bodyPr spcFirstLastPara="1" wrap="square" lIns="0" tIns="0" rIns="0" bIns="0" anchor="t" anchorCtr="0">
            <a:noAutofit/>
          </a:bodyPr>
          <a:lstStyle>
            <a:lvl1pPr marR="0" lvl="0" algn="l" rtl="0">
              <a:lnSpc>
                <a:spcPct val="85000"/>
              </a:lnSpc>
              <a:spcBef>
                <a:spcPts val="0"/>
              </a:spcBef>
              <a:spcAft>
                <a:spcPts val="0"/>
              </a:spcAft>
              <a:buClr>
                <a:schemeClr val="dk1"/>
              </a:buClr>
              <a:buSzPts val="2400"/>
              <a:buFont typeface="Georgia"/>
              <a:buNone/>
              <a:defRPr sz="2400" b="0" i="0" u="none" strike="noStrike" cap="none">
                <a:solidFill>
                  <a:schemeClr val="dk1"/>
                </a:solidFill>
                <a:latin typeface="Georgia"/>
                <a:ea typeface="Georgia"/>
                <a:cs typeface="Georgia"/>
                <a:sym typeface="Georgia"/>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a:endParaRPr/>
          </a:p>
        </p:txBody>
      </p:sp>
      <p:sp>
        <p:nvSpPr>
          <p:cNvPr id="1447" name="Google Shape;1447;p165"/>
          <p:cNvSpPr txBox="1">
            <a:spLocks noGrp="1"/>
          </p:cNvSpPr>
          <p:nvPr>
            <p:ph type="sldNum" idx="12"/>
          </p:nvPr>
        </p:nvSpPr>
        <p:spPr>
          <a:xfrm>
            <a:off x="6163867" y="4869180"/>
            <a:ext cx="2648100" cy="102900"/>
          </a:xfrm>
          <a:prstGeom prst="rect">
            <a:avLst/>
          </a:prstGeom>
          <a:noFill/>
          <a:ln>
            <a:noFill/>
          </a:ln>
        </p:spPr>
        <p:txBody>
          <a:bodyPr spcFirstLastPara="1" wrap="square" lIns="0" tIns="0" rIns="0" bIns="0" anchor="b" anchorCtr="0">
            <a:noAutofit/>
          </a:bodyPr>
          <a:lstStyle>
            <a:lvl1pPr marL="0" marR="0" lvl="0" indent="0" algn="r" rtl="0">
              <a:spcBef>
                <a:spcPts val="0"/>
              </a:spcBef>
              <a:buNone/>
              <a:defRPr sz="600">
                <a:solidFill>
                  <a:schemeClr val="dk1"/>
                </a:solidFill>
                <a:latin typeface="Arial"/>
                <a:ea typeface="Arial"/>
                <a:cs typeface="Arial"/>
                <a:sym typeface="Arial"/>
              </a:defRPr>
            </a:lvl1pPr>
            <a:lvl2pPr marL="0" marR="0" lvl="1" indent="0" algn="r" rtl="0">
              <a:spcBef>
                <a:spcPts val="0"/>
              </a:spcBef>
              <a:buNone/>
              <a:defRPr sz="600">
                <a:solidFill>
                  <a:schemeClr val="dk1"/>
                </a:solidFill>
                <a:latin typeface="Arial"/>
                <a:ea typeface="Arial"/>
                <a:cs typeface="Arial"/>
                <a:sym typeface="Arial"/>
              </a:defRPr>
            </a:lvl2pPr>
            <a:lvl3pPr marL="0" marR="0" lvl="2" indent="0" algn="r" rtl="0">
              <a:spcBef>
                <a:spcPts val="0"/>
              </a:spcBef>
              <a:buNone/>
              <a:defRPr sz="600">
                <a:solidFill>
                  <a:schemeClr val="dk1"/>
                </a:solidFill>
                <a:latin typeface="Arial"/>
                <a:ea typeface="Arial"/>
                <a:cs typeface="Arial"/>
                <a:sym typeface="Arial"/>
              </a:defRPr>
            </a:lvl3pPr>
            <a:lvl4pPr marL="0" marR="0" lvl="3" indent="0" algn="r" rtl="0">
              <a:spcBef>
                <a:spcPts val="0"/>
              </a:spcBef>
              <a:buNone/>
              <a:defRPr sz="600">
                <a:solidFill>
                  <a:schemeClr val="dk1"/>
                </a:solidFill>
                <a:latin typeface="Arial"/>
                <a:ea typeface="Arial"/>
                <a:cs typeface="Arial"/>
                <a:sym typeface="Arial"/>
              </a:defRPr>
            </a:lvl4pPr>
            <a:lvl5pPr marL="0" marR="0" lvl="4" indent="0" algn="r" rtl="0">
              <a:spcBef>
                <a:spcPts val="0"/>
              </a:spcBef>
              <a:buNone/>
              <a:defRPr sz="600">
                <a:solidFill>
                  <a:schemeClr val="dk1"/>
                </a:solidFill>
                <a:latin typeface="Arial"/>
                <a:ea typeface="Arial"/>
                <a:cs typeface="Arial"/>
                <a:sym typeface="Arial"/>
              </a:defRPr>
            </a:lvl5pPr>
            <a:lvl6pPr marL="0" marR="0" lvl="5" indent="0" algn="r" rtl="0">
              <a:spcBef>
                <a:spcPts val="0"/>
              </a:spcBef>
              <a:buNone/>
              <a:defRPr sz="600">
                <a:solidFill>
                  <a:schemeClr val="dk1"/>
                </a:solidFill>
                <a:latin typeface="Arial"/>
                <a:ea typeface="Arial"/>
                <a:cs typeface="Arial"/>
                <a:sym typeface="Arial"/>
              </a:defRPr>
            </a:lvl6pPr>
            <a:lvl7pPr marL="0" marR="0" lvl="6" indent="0" algn="r" rtl="0">
              <a:spcBef>
                <a:spcPts val="0"/>
              </a:spcBef>
              <a:buNone/>
              <a:defRPr sz="600">
                <a:solidFill>
                  <a:schemeClr val="dk1"/>
                </a:solidFill>
                <a:latin typeface="Arial"/>
                <a:ea typeface="Arial"/>
                <a:cs typeface="Arial"/>
                <a:sym typeface="Arial"/>
              </a:defRPr>
            </a:lvl7pPr>
            <a:lvl8pPr marL="0" marR="0" lvl="7" indent="0" algn="r" rtl="0">
              <a:spcBef>
                <a:spcPts val="0"/>
              </a:spcBef>
              <a:buNone/>
              <a:defRPr sz="600">
                <a:solidFill>
                  <a:schemeClr val="dk1"/>
                </a:solidFill>
                <a:latin typeface="Arial"/>
                <a:ea typeface="Arial"/>
                <a:cs typeface="Arial"/>
                <a:sym typeface="Arial"/>
              </a:defRPr>
            </a:lvl8pPr>
            <a:lvl9pPr marL="0" marR="0" lvl="8" indent="0" algn="r" rtl="0">
              <a:spcBef>
                <a:spcPts val="0"/>
              </a:spcBef>
              <a:buNone/>
              <a:defRPr sz="60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matchingName="Four Content">
  <p:cSld name="Four Content">
    <p:spTree>
      <p:nvGrpSpPr>
        <p:cNvPr id="1" name="Shape 1448"/>
        <p:cNvGrpSpPr/>
        <p:nvPr/>
      </p:nvGrpSpPr>
      <p:grpSpPr>
        <a:xfrm>
          <a:off x="0" y="0"/>
          <a:ext cx="0" cy="0"/>
          <a:chOff x="0" y="0"/>
          <a:chExt cx="0" cy="0"/>
        </a:xfrm>
      </p:grpSpPr>
      <p:sp>
        <p:nvSpPr>
          <p:cNvPr id="1449" name="Google Shape;1449;p166"/>
          <p:cNvSpPr txBox="1">
            <a:spLocks noGrp="1"/>
          </p:cNvSpPr>
          <p:nvPr>
            <p:ph type="body" idx="1"/>
          </p:nvPr>
        </p:nvSpPr>
        <p:spPr>
          <a:xfrm>
            <a:off x="332185" y="1577579"/>
            <a:ext cx="1917000" cy="3051600"/>
          </a:xfrm>
          <a:prstGeom prst="rect">
            <a:avLst/>
          </a:prstGeom>
          <a:noFill/>
          <a:ln>
            <a:noFill/>
          </a:ln>
        </p:spPr>
        <p:txBody>
          <a:bodyPr spcFirstLastPara="1" wrap="square" lIns="0" tIns="0" rIns="0" bIns="0" anchor="t" anchorCtr="0">
            <a:noAutofit/>
          </a:bodyPr>
          <a:lstStyle>
            <a:lvl1pPr marL="457200" marR="0" lvl="0" indent="-304800" algn="l" rtl="0">
              <a:lnSpc>
                <a:spcPct val="100000"/>
              </a:lnSpc>
              <a:spcBef>
                <a:spcPts val="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1pPr>
            <a:lvl2pPr marL="914400" marR="0" lvl="1" indent="-304800" algn="l" rtl="0">
              <a:lnSpc>
                <a:spcPct val="100000"/>
              </a:lnSpc>
              <a:spcBef>
                <a:spcPts val="5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2pPr>
            <a:lvl3pPr marL="1371600" marR="0" lvl="2" indent="-304800" algn="l" rtl="0">
              <a:lnSpc>
                <a:spcPct val="100000"/>
              </a:lnSpc>
              <a:spcBef>
                <a:spcPts val="5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3pPr>
            <a:lvl4pPr marL="1828800" marR="0" lvl="3" indent="-304800" algn="l" rtl="0">
              <a:lnSpc>
                <a:spcPct val="100000"/>
              </a:lnSpc>
              <a:spcBef>
                <a:spcPts val="5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4pPr>
            <a:lvl5pPr marL="2286000" marR="0" lvl="4" indent="-304800" algn="l" rtl="0">
              <a:lnSpc>
                <a:spcPct val="100000"/>
              </a:lnSpc>
              <a:spcBef>
                <a:spcPts val="5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5pPr>
            <a:lvl6pPr marL="2743200" marR="0" lvl="5" indent="-304800" algn="l" rtl="0">
              <a:lnSpc>
                <a:spcPct val="100000"/>
              </a:lnSpc>
              <a:spcBef>
                <a:spcPts val="5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6pPr>
            <a:lvl7pPr marL="3200400" marR="0" lvl="6" indent="-304800" algn="l" rtl="0">
              <a:lnSpc>
                <a:spcPct val="100000"/>
              </a:lnSpc>
              <a:spcBef>
                <a:spcPts val="5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7pPr>
            <a:lvl8pPr marL="3657600" marR="0" lvl="7" indent="-304800" algn="l" rtl="0">
              <a:lnSpc>
                <a:spcPct val="100000"/>
              </a:lnSpc>
              <a:spcBef>
                <a:spcPts val="5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8pPr>
            <a:lvl9pPr marL="4114800" marR="0" lvl="8" indent="-304800" algn="l" rtl="0">
              <a:lnSpc>
                <a:spcPct val="100000"/>
              </a:lnSpc>
              <a:spcBef>
                <a:spcPts val="500"/>
              </a:spcBef>
              <a:spcAft>
                <a:spcPts val="500"/>
              </a:spcAft>
              <a:buClr>
                <a:schemeClr val="dk1"/>
              </a:buClr>
              <a:buSzPts val="1200"/>
              <a:buFont typeface="Arial"/>
              <a:buChar char="•"/>
              <a:defRPr sz="1200" b="0" i="0" u="none" strike="noStrike" cap="none">
                <a:solidFill>
                  <a:schemeClr val="dk1"/>
                </a:solidFill>
                <a:latin typeface="Arial"/>
                <a:ea typeface="Arial"/>
                <a:cs typeface="Arial"/>
                <a:sym typeface="Arial"/>
              </a:defRPr>
            </a:lvl9pPr>
          </a:lstStyle>
          <a:p>
            <a:endParaRPr/>
          </a:p>
        </p:txBody>
      </p:sp>
      <p:sp>
        <p:nvSpPr>
          <p:cNvPr id="1450" name="Google Shape;1450;p166"/>
          <p:cNvSpPr txBox="1">
            <a:spLocks noGrp="1"/>
          </p:cNvSpPr>
          <p:nvPr>
            <p:ph type="body" idx="2"/>
          </p:nvPr>
        </p:nvSpPr>
        <p:spPr>
          <a:xfrm>
            <a:off x="2520460" y="1577579"/>
            <a:ext cx="1917000" cy="3051600"/>
          </a:xfrm>
          <a:prstGeom prst="rect">
            <a:avLst/>
          </a:prstGeom>
          <a:noFill/>
          <a:ln>
            <a:noFill/>
          </a:ln>
        </p:spPr>
        <p:txBody>
          <a:bodyPr spcFirstLastPara="1" wrap="square" lIns="0" tIns="0" rIns="0" bIns="0" anchor="t" anchorCtr="0">
            <a:noAutofit/>
          </a:bodyPr>
          <a:lstStyle>
            <a:lvl1pPr marL="457200" marR="0" lvl="0" indent="-304800" algn="l" rtl="0">
              <a:lnSpc>
                <a:spcPct val="100000"/>
              </a:lnSpc>
              <a:spcBef>
                <a:spcPts val="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1pPr>
            <a:lvl2pPr marL="914400" marR="0" lvl="1" indent="-304800" algn="l" rtl="0">
              <a:lnSpc>
                <a:spcPct val="100000"/>
              </a:lnSpc>
              <a:spcBef>
                <a:spcPts val="5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2pPr>
            <a:lvl3pPr marL="1371600" marR="0" lvl="2" indent="-304800" algn="l" rtl="0">
              <a:lnSpc>
                <a:spcPct val="100000"/>
              </a:lnSpc>
              <a:spcBef>
                <a:spcPts val="5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3pPr>
            <a:lvl4pPr marL="1828800" marR="0" lvl="3" indent="-304800" algn="l" rtl="0">
              <a:lnSpc>
                <a:spcPct val="100000"/>
              </a:lnSpc>
              <a:spcBef>
                <a:spcPts val="5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4pPr>
            <a:lvl5pPr marL="2286000" marR="0" lvl="4" indent="-304800" algn="l" rtl="0">
              <a:lnSpc>
                <a:spcPct val="100000"/>
              </a:lnSpc>
              <a:spcBef>
                <a:spcPts val="5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5pPr>
            <a:lvl6pPr marL="2743200" marR="0" lvl="5" indent="-304800" algn="l" rtl="0">
              <a:lnSpc>
                <a:spcPct val="100000"/>
              </a:lnSpc>
              <a:spcBef>
                <a:spcPts val="5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6pPr>
            <a:lvl7pPr marL="3200400" marR="0" lvl="6" indent="-304800" algn="l" rtl="0">
              <a:lnSpc>
                <a:spcPct val="100000"/>
              </a:lnSpc>
              <a:spcBef>
                <a:spcPts val="5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7pPr>
            <a:lvl8pPr marL="3657600" marR="0" lvl="7" indent="-304800" algn="l" rtl="0">
              <a:lnSpc>
                <a:spcPct val="100000"/>
              </a:lnSpc>
              <a:spcBef>
                <a:spcPts val="5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8pPr>
            <a:lvl9pPr marL="4114800" marR="0" lvl="8" indent="-304800" algn="l" rtl="0">
              <a:lnSpc>
                <a:spcPct val="100000"/>
              </a:lnSpc>
              <a:spcBef>
                <a:spcPts val="500"/>
              </a:spcBef>
              <a:spcAft>
                <a:spcPts val="500"/>
              </a:spcAft>
              <a:buClr>
                <a:schemeClr val="dk1"/>
              </a:buClr>
              <a:buSzPts val="1200"/>
              <a:buFont typeface="Arial"/>
              <a:buChar char="•"/>
              <a:defRPr sz="1200" b="0" i="0" u="none" strike="noStrike" cap="none">
                <a:solidFill>
                  <a:schemeClr val="dk1"/>
                </a:solidFill>
                <a:latin typeface="Arial"/>
                <a:ea typeface="Arial"/>
                <a:cs typeface="Arial"/>
                <a:sym typeface="Arial"/>
              </a:defRPr>
            </a:lvl9pPr>
          </a:lstStyle>
          <a:p>
            <a:endParaRPr/>
          </a:p>
        </p:txBody>
      </p:sp>
      <p:sp>
        <p:nvSpPr>
          <p:cNvPr id="1451" name="Google Shape;1451;p166"/>
          <p:cNvSpPr txBox="1">
            <a:spLocks noGrp="1"/>
          </p:cNvSpPr>
          <p:nvPr>
            <p:ph type="body" idx="3"/>
          </p:nvPr>
        </p:nvSpPr>
        <p:spPr>
          <a:xfrm>
            <a:off x="4706541" y="1577579"/>
            <a:ext cx="1917000" cy="3051600"/>
          </a:xfrm>
          <a:prstGeom prst="rect">
            <a:avLst/>
          </a:prstGeom>
          <a:noFill/>
          <a:ln>
            <a:noFill/>
          </a:ln>
        </p:spPr>
        <p:txBody>
          <a:bodyPr spcFirstLastPara="1" wrap="square" lIns="0" tIns="0" rIns="0" bIns="0" anchor="t" anchorCtr="0">
            <a:noAutofit/>
          </a:bodyPr>
          <a:lstStyle>
            <a:lvl1pPr marL="457200" marR="0" lvl="0" indent="-304800" algn="l" rtl="0">
              <a:lnSpc>
                <a:spcPct val="100000"/>
              </a:lnSpc>
              <a:spcBef>
                <a:spcPts val="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1pPr>
            <a:lvl2pPr marL="914400" marR="0" lvl="1" indent="-304800" algn="l" rtl="0">
              <a:lnSpc>
                <a:spcPct val="100000"/>
              </a:lnSpc>
              <a:spcBef>
                <a:spcPts val="5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2pPr>
            <a:lvl3pPr marL="1371600" marR="0" lvl="2" indent="-304800" algn="l" rtl="0">
              <a:lnSpc>
                <a:spcPct val="100000"/>
              </a:lnSpc>
              <a:spcBef>
                <a:spcPts val="5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3pPr>
            <a:lvl4pPr marL="1828800" marR="0" lvl="3" indent="-304800" algn="l" rtl="0">
              <a:lnSpc>
                <a:spcPct val="100000"/>
              </a:lnSpc>
              <a:spcBef>
                <a:spcPts val="5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4pPr>
            <a:lvl5pPr marL="2286000" marR="0" lvl="4" indent="-304800" algn="l" rtl="0">
              <a:lnSpc>
                <a:spcPct val="100000"/>
              </a:lnSpc>
              <a:spcBef>
                <a:spcPts val="5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5pPr>
            <a:lvl6pPr marL="2743200" marR="0" lvl="5" indent="-304800" algn="l" rtl="0">
              <a:lnSpc>
                <a:spcPct val="100000"/>
              </a:lnSpc>
              <a:spcBef>
                <a:spcPts val="5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6pPr>
            <a:lvl7pPr marL="3200400" marR="0" lvl="6" indent="-304800" algn="l" rtl="0">
              <a:lnSpc>
                <a:spcPct val="100000"/>
              </a:lnSpc>
              <a:spcBef>
                <a:spcPts val="5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7pPr>
            <a:lvl8pPr marL="3657600" marR="0" lvl="7" indent="-304800" algn="l" rtl="0">
              <a:lnSpc>
                <a:spcPct val="100000"/>
              </a:lnSpc>
              <a:spcBef>
                <a:spcPts val="5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8pPr>
            <a:lvl9pPr marL="4114800" marR="0" lvl="8" indent="-304800" algn="l" rtl="0">
              <a:lnSpc>
                <a:spcPct val="100000"/>
              </a:lnSpc>
              <a:spcBef>
                <a:spcPts val="500"/>
              </a:spcBef>
              <a:spcAft>
                <a:spcPts val="500"/>
              </a:spcAft>
              <a:buClr>
                <a:schemeClr val="dk1"/>
              </a:buClr>
              <a:buSzPts val="1200"/>
              <a:buFont typeface="Arial"/>
              <a:buChar char="•"/>
              <a:defRPr sz="1200" b="0" i="0" u="none" strike="noStrike" cap="none">
                <a:solidFill>
                  <a:schemeClr val="dk1"/>
                </a:solidFill>
                <a:latin typeface="Arial"/>
                <a:ea typeface="Arial"/>
                <a:cs typeface="Arial"/>
                <a:sym typeface="Arial"/>
              </a:defRPr>
            </a:lvl9pPr>
          </a:lstStyle>
          <a:p>
            <a:endParaRPr/>
          </a:p>
        </p:txBody>
      </p:sp>
      <p:sp>
        <p:nvSpPr>
          <p:cNvPr id="1452" name="Google Shape;1452;p166"/>
          <p:cNvSpPr txBox="1">
            <a:spLocks noGrp="1"/>
          </p:cNvSpPr>
          <p:nvPr>
            <p:ph type="body" idx="4"/>
          </p:nvPr>
        </p:nvSpPr>
        <p:spPr>
          <a:xfrm>
            <a:off x="6892622" y="1577579"/>
            <a:ext cx="1917000" cy="3051600"/>
          </a:xfrm>
          <a:prstGeom prst="rect">
            <a:avLst/>
          </a:prstGeom>
          <a:noFill/>
          <a:ln>
            <a:noFill/>
          </a:ln>
        </p:spPr>
        <p:txBody>
          <a:bodyPr spcFirstLastPara="1" wrap="square" lIns="0" tIns="0" rIns="0" bIns="0" anchor="t" anchorCtr="0">
            <a:noAutofit/>
          </a:bodyPr>
          <a:lstStyle>
            <a:lvl1pPr marL="457200" marR="0" lvl="0" indent="-304800" algn="l" rtl="0">
              <a:lnSpc>
                <a:spcPct val="100000"/>
              </a:lnSpc>
              <a:spcBef>
                <a:spcPts val="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1pPr>
            <a:lvl2pPr marL="914400" marR="0" lvl="1" indent="-304800" algn="l" rtl="0">
              <a:lnSpc>
                <a:spcPct val="100000"/>
              </a:lnSpc>
              <a:spcBef>
                <a:spcPts val="5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2pPr>
            <a:lvl3pPr marL="1371600" marR="0" lvl="2" indent="-304800" algn="l" rtl="0">
              <a:lnSpc>
                <a:spcPct val="100000"/>
              </a:lnSpc>
              <a:spcBef>
                <a:spcPts val="5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3pPr>
            <a:lvl4pPr marL="1828800" marR="0" lvl="3" indent="-304800" algn="l" rtl="0">
              <a:lnSpc>
                <a:spcPct val="100000"/>
              </a:lnSpc>
              <a:spcBef>
                <a:spcPts val="5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4pPr>
            <a:lvl5pPr marL="2286000" marR="0" lvl="4" indent="-304800" algn="l" rtl="0">
              <a:lnSpc>
                <a:spcPct val="100000"/>
              </a:lnSpc>
              <a:spcBef>
                <a:spcPts val="5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5pPr>
            <a:lvl6pPr marL="2743200" marR="0" lvl="5" indent="-304800" algn="l" rtl="0">
              <a:lnSpc>
                <a:spcPct val="100000"/>
              </a:lnSpc>
              <a:spcBef>
                <a:spcPts val="5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6pPr>
            <a:lvl7pPr marL="3200400" marR="0" lvl="6" indent="-304800" algn="l" rtl="0">
              <a:lnSpc>
                <a:spcPct val="100000"/>
              </a:lnSpc>
              <a:spcBef>
                <a:spcPts val="5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7pPr>
            <a:lvl8pPr marL="3657600" marR="0" lvl="7" indent="-304800" algn="l" rtl="0">
              <a:lnSpc>
                <a:spcPct val="100000"/>
              </a:lnSpc>
              <a:spcBef>
                <a:spcPts val="5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8pPr>
            <a:lvl9pPr marL="4114800" marR="0" lvl="8" indent="-304800" algn="l" rtl="0">
              <a:lnSpc>
                <a:spcPct val="100000"/>
              </a:lnSpc>
              <a:spcBef>
                <a:spcPts val="500"/>
              </a:spcBef>
              <a:spcAft>
                <a:spcPts val="500"/>
              </a:spcAft>
              <a:buClr>
                <a:schemeClr val="dk1"/>
              </a:buClr>
              <a:buSzPts val="1200"/>
              <a:buFont typeface="Arial"/>
              <a:buChar char="•"/>
              <a:defRPr sz="1200" b="0" i="0" u="none" strike="noStrike" cap="none">
                <a:solidFill>
                  <a:schemeClr val="dk1"/>
                </a:solidFill>
                <a:latin typeface="Arial"/>
                <a:ea typeface="Arial"/>
                <a:cs typeface="Arial"/>
                <a:sym typeface="Arial"/>
              </a:defRPr>
            </a:lvl9pPr>
          </a:lstStyle>
          <a:p>
            <a:endParaRPr/>
          </a:p>
        </p:txBody>
      </p:sp>
      <p:sp>
        <p:nvSpPr>
          <p:cNvPr id="1453" name="Google Shape;1453;p166"/>
          <p:cNvSpPr txBox="1">
            <a:spLocks noGrp="1"/>
          </p:cNvSpPr>
          <p:nvPr>
            <p:ph type="title"/>
          </p:nvPr>
        </p:nvSpPr>
        <p:spPr>
          <a:xfrm>
            <a:off x="332185" y="324000"/>
            <a:ext cx="8479500" cy="1040400"/>
          </a:xfrm>
          <a:prstGeom prst="rect">
            <a:avLst/>
          </a:prstGeom>
          <a:noFill/>
          <a:ln>
            <a:noFill/>
          </a:ln>
        </p:spPr>
        <p:txBody>
          <a:bodyPr spcFirstLastPara="1" wrap="square" lIns="0" tIns="0" rIns="0" bIns="0" anchor="t" anchorCtr="0">
            <a:noAutofit/>
          </a:bodyPr>
          <a:lstStyle>
            <a:lvl1pPr marR="0" lvl="0" algn="l" rtl="0">
              <a:lnSpc>
                <a:spcPct val="85000"/>
              </a:lnSpc>
              <a:spcBef>
                <a:spcPts val="0"/>
              </a:spcBef>
              <a:spcAft>
                <a:spcPts val="0"/>
              </a:spcAft>
              <a:buClr>
                <a:schemeClr val="dk1"/>
              </a:buClr>
              <a:buSzPts val="2400"/>
              <a:buFont typeface="Georgia"/>
              <a:buNone/>
              <a:defRPr sz="2400" b="0" i="0" u="none" strike="noStrike" cap="none">
                <a:solidFill>
                  <a:schemeClr val="dk1"/>
                </a:solidFill>
                <a:latin typeface="Georgia"/>
                <a:ea typeface="Georgia"/>
                <a:cs typeface="Georgia"/>
                <a:sym typeface="Georgia"/>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a:endParaRPr/>
          </a:p>
        </p:txBody>
      </p:sp>
      <p:sp>
        <p:nvSpPr>
          <p:cNvPr id="1454" name="Google Shape;1454;p166"/>
          <p:cNvSpPr txBox="1">
            <a:spLocks noGrp="1"/>
          </p:cNvSpPr>
          <p:nvPr>
            <p:ph type="sldNum" idx="12"/>
          </p:nvPr>
        </p:nvSpPr>
        <p:spPr>
          <a:xfrm>
            <a:off x="6163867" y="4869180"/>
            <a:ext cx="2648100" cy="102900"/>
          </a:xfrm>
          <a:prstGeom prst="rect">
            <a:avLst/>
          </a:prstGeom>
          <a:noFill/>
          <a:ln>
            <a:noFill/>
          </a:ln>
        </p:spPr>
        <p:txBody>
          <a:bodyPr spcFirstLastPara="1" wrap="square" lIns="0" tIns="0" rIns="0" bIns="0" anchor="b" anchorCtr="0">
            <a:noAutofit/>
          </a:bodyPr>
          <a:lstStyle>
            <a:lvl1pPr marL="0" marR="0" lvl="0" indent="0" algn="r" rtl="0">
              <a:spcBef>
                <a:spcPts val="0"/>
              </a:spcBef>
              <a:buNone/>
              <a:defRPr sz="600">
                <a:solidFill>
                  <a:schemeClr val="dk1"/>
                </a:solidFill>
                <a:latin typeface="Arial"/>
                <a:ea typeface="Arial"/>
                <a:cs typeface="Arial"/>
                <a:sym typeface="Arial"/>
              </a:defRPr>
            </a:lvl1pPr>
            <a:lvl2pPr marL="0" marR="0" lvl="1" indent="0" algn="r" rtl="0">
              <a:spcBef>
                <a:spcPts val="0"/>
              </a:spcBef>
              <a:buNone/>
              <a:defRPr sz="600">
                <a:solidFill>
                  <a:schemeClr val="dk1"/>
                </a:solidFill>
                <a:latin typeface="Arial"/>
                <a:ea typeface="Arial"/>
                <a:cs typeface="Arial"/>
                <a:sym typeface="Arial"/>
              </a:defRPr>
            </a:lvl2pPr>
            <a:lvl3pPr marL="0" marR="0" lvl="2" indent="0" algn="r" rtl="0">
              <a:spcBef>
                <a:spcPts val="0"/>
              </a:spcBef>
              <a:buNone/>
              <a:defRPr sz="600">
                <a:solidFill>
                  <a:schemeClr val="dk1"/>
                </a:solidFill>
                <a:latin typeface="Arial"/>
                <a:ea typeface="Arial"/>
                <a:cs typeface="Arial"/>
                <a:sym typeface="Arial"/>
              </a:defRPr>
            </a:lvl3pPr>
            <a:lvl4pPr marL="0" marR="0" lvl="3" indent="0" algn="r" rtl="0">
              <a:spcBef>
                <a:spcPts val="0"/>
              </a:spcBef>
              <a:buNone/>
              <a:defRPr sz="600">
                <a:solidFill>
                  <a:schemeClr val="dk1"/>
                </a:solidFill>
                <a:latin typeface="Arial"/>
                <a:ea typeface="Arial"/>
                <a:cs typeface="Arial"/>
                <a:sym typeface="Arial"/>
              </a:defRPr>
            </a:lvl4pPr>
            <a:lvl5pPr marL="0" marR="0" lvl="4" indent="0" algn="r" rtl="0">
              <a:spcBef>
                <a:spcPts val="0"/>
              </a:spcBef>
              <a:buNone/>
              <a:defRPr sz="600">
                <a:solidFill>
                  <a:schemeClr val="dk1"/>
                </a:solidFill>
                <a:latin typeface="Arial"/>
                <a:ea typeface="Arial"/>
                <a:cs typeface="Arial"/>
                <a:sym typeface="Arial"/>
              </a:defRPr>
            </a:lvl5pPr>
            <a:lvl6pPr marL="0" marR="0" lvl="5" indent="0" algn="r" rtl="0">
              <a:spcBef>
                <a:spcPts val="0"/>
              </a:spcBef>
              <a:buNone/>
              <a:defRPr sz="600">
                <a:solidFill>
                  <a:schemeClr val="dk1"/>
                </a:solidFill>
                <a:latin typeface="Arial"/>
                <a:ea typeface="Arial"/>
                <a:cs typeface="Arial"/>
                <a:sym typeface="Arial"/>
              </a:defRPr>
            </a:lvl6pPr>
            <a:lvl7pPr marL="0" marR="0" lvl="6" indent="0" algn="r" rtl="0">
              <a:spcBef>
                <a:spcPts val="0"/>
              </a:spcBef>
              <a:buNone/>
              <a:defRPr sz="600">
                <a:solidFill>
                  <a:schemeClr val="dk1"/>
                </a:solidFill>
                <a:latin typeface="Arial"/>
                <a:ea typeface="Arial"/>
                <a:cs typeface="Arial"/>
                <a:sym typeface="Arial"/>
              </a:defRPr>
            </a:lvl7pPr>
            <a:lvl8pPr marL="0" marR="0" lvl="7" indent="0" algn="r" rtl="0">
              <a:spcBef>
                <a:spcPts val="0"/>
              </a:spcBef>
              <a:buNone/>
              <a:defRPr sz="600">
                <a:solidFill>
                  <a:schemeClr val="dk1"/>
                </a:solidFill>
                <a:latin typeface="Arial"/>
                <a:ea typeface="Arial"/>
                <a:cs typeface="Arial"/>
                <a:sym typeface="Arial"/>
              </a:defRPr>
            </a:lvl8pPr>
            <a:lvl9pPr marL="0" marR="0" lvl="8" indent="0" algn="r" rtl="0">
              <a:spcBef>
                <a:spcPts val="0"/>
              </a:spcBef>
              <a:buNone/>
              <a:defRPr sz="60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matchingName="Table of Contents">
  <p:cSld name="Table of Contents">
    <p:spTree>
      <p:nvGrpSpPr>
        <p:cNvPr id="1" name="Shape 94"/>
        <p:cNvGrpSpPr/>
        <p:nvPr/>
      </p:nvGrpSpPr>
      <p:grpSpPr>
        <a:xfrm>
          <a:off x="0" y="0"/>
          <a:ext cx="0" cy="0"/>
          <a:chOff x="0" y="0"/>
          <a:chExt cx="0" cy="0"/>
        </a:xfrm>
      </p:grpSpPr>
      <p:sp>
        <p:nvSpPr>
          <p:cNvPr id="95" name="Google Shape;95;p18"/>
          <p:cNvSpPr txBox="1">
            <a:spLocks noGrp="1"/>
          </p:cNvSpPr>
          <p:nvPr>
            <p:ph type="title"/>
          </p:nvPr>
        </p:nvSpPr>
        <p:spPr>
          <a:xfrm>
            <a:off x="309562" y="388987"/>
            <a:ext cx="8524800" cy="492300"/>
          </a:xfrm>
          <a:prstGeom prst="rect">
            <a:avLst/>
          </a:prstGeom>
          <a:noFill/>
          <a:ln>
            <a:noFill/>
          </a:ln>
        </p:spPr>
        <p:txBody>
          <a:bodyPr spcFirstLastPara="1" wrap="square" lIns="91425" tIns="91425" rIns="91425" bIns="91425" anchor="b" anchorCtr="0">
            <a:noAutofit/>
          </a:bodyPr>
          <a:lstStyle>
            <a:lvl1pPr marL="0" marR="0" lvl="0" indent="0" algn="l" rtl="0">
              <a:spcBef>
                <a:spcPts val="0"/>
              </a:spcBef>
              <a:spcAft>
                <a:spcPts val="0"/>
              </a:spcAft>
              <a:buClr>
                <a:schemeClr val="dk1"/>
              </a:buClr>
              <a:buSzPts val="1400"/>
              <a:buFont typeface="Georgia"/>
              <a:buNone/>
              <a:defRPr sz="3200" b="0" i="0" u="none" strike="noStrike" cap="none">
                <a:solidFill>
                  <a:schemeClr val="dk1"/>
                </a:solidFill>
                <a:latin typeface="Georgia"/>
                <a:ea typeface="Georgia"/>
                <a:cs typeface="Georgia"/>
                <a:sym typeface="Georgia"/>
              </a:defRPr>
            </a:lvl1pPr>
            <a:lvl2pPr lvl="1" indent="0" rtl="0">
              <a:spcBef>
                <a:spcPts val="0"/>
              </a:spcBef>
              <a:spcAft>
                <a:spcPts val="0"/>
              </a:spcAft>
              <a:buSzPts val="1400"/>
              <a:buNone/>
              <a:defRPr sz="1800"/>
            </a:lvl2pPr>
            <a:lvl3pPr lvl="2" indent="0" rtl="0">
              <a:spcBef>
                <a:spcPts val="0"/>
              </a:spcBef>
              <a:spcAft>
                <a:spcPts val="0"/>
              </a:spcAft>
              <a:buSzPts val="1400"/>
              <a:buNone/>
              <a:defRPr sz="1800"/>
            </a:lvl3pPr>
            <a:lvl4pPr lvl="3" indent="0" rtl="0">
              <a:spcBef>
                <a:spcPts val="0"/>
              </a:spcBef>
              <a:spcAft>
                <a:spcPts val="0"/>
              </a:spcAft>
              <a:buSzPts val="1400"/>
              <a:buNone/>
              <a:defRPr sz="1800"/>
            </a:lvl4pPr>
            <a:lvl5pPr lvl="4" indent="0" rtl="0">
              <a:spcBef>
                <a:spcPts val="0"/>
              </a:spcBef>
              <a:spcAft>
                <a:spcPts val="0"/>
              </a:spcAft>
              <a:buSzPts val="1400"/>
              <a:buNone/>
              <a:defRPr sz="1800"/>
            </a:lvl5pPr>
            <a:lvl6pPr lvl="5" indent="0" rtl="0">
              <a:spcBef>
                <a:spcPts val="0"/>
              </a:spcBef>
              <a:spcAft>
                <a:spcPts val="0"/>
              </a:spcAft>
              <a:buSzPts val="1400"/>
              <a:buNone/>
              <a:defRPr sz="1800"/>
            </a:lvl6pPr>
            <a:lvl7pPr lvl="6" indent="0" rtl="0">
              <a:spcBef>
                <a:spcPts val="0"/>
              </a:spcBef>
              <a:spcAft>
                <a:spcPts val="0"/>
              </a:spcAft>
              <a:buSzPts val="1400"/>
              <a:buNone/>
              <a:defRPr sz="1800"/>
            </a:lvl7pPr>
            <a:lvl8pPr lvl="7" indent="0" rtl="0">
              <a:spcBef>
                <a:spcPts val="0"/>
              </a:spcBef>
              <a:spcAft>
                <a:spcPts val="0"/>
              </a:spcAft>
              <a:buSzPts val="1400"/>
              <a:buNone/>
              <a:defRPr sz="1800"/>
            </a:lvl8pPr>
            <a:lvl9pPr lvl="8" indent="0" rtl="0">
              <a:spcBef>
                <a:spcPts val="0"/>
              </a:spcBef>
              <a:spcAft>
                <a:spcPts val="0"/>
              </a:spcAft>
              <a:buSzPts val="1400"/>
              <a:buNone/>
              <a:defRPr sz="1800"/>
            </a:lvl9pPr>
          </a:lstStyle>
          <a:p>
            <a:endParaRPr/>
          </a:p>
        </p:txBody>
      </p:sp>
      <p:sp>
        <p:nvSpPr>
          <p:cNvPr id="96" name="Google Shape;96;p18"/>
          <p:cNvSpPr txBox="1">
            <a:spLocks noGrp="1"/>
          </p:cNvSpPr>
          <p:nvPr>
            <p:ph type="body" idx="1"/>
          </p:nvPr>
        </p:nvSpPr>
        <p:spPr>
          <a:xfrm>
            <a:off x="309563" y="3742125"/>
            <a:ext cx="1539900" cy="458700"/>
          </a:xfrm>
          <a:prstGeom prst="rect">
            <a:avLst/>
          </a:prstGeom>
          <a:noFill/>
          <a:ln>
            <a:noFill/>
          </a:ln>
        </p:spPr>
        <p:txBody>
          <a:bodyPr spcFirstLastPara="1" wrap="square" lIns="91425" tIns="91425" rIns="91425" bIns="91425" anchor="t" anchorCtr="0">
            <a:noAutofit/>
          </a:bodyPr>
          <a:lstStyle>
            <a:lvl1pPr marL="457200" marR="0" lvl="0" indent="-228600" algn="l" rtl="0">
              <a:spcBef>
                <a:spcPts val="160"/>
              </a:spcBef>
              <a:spcAft>
                <a:spcPts val="0"/>
              </a:spcAft>
              <a:buClr>
                <a:schemeClr val="dk1"/>
              </a:buClr>
              <a:buSzPts val="1400"/>
              <a:buFont typeface="Arial"/>
              <a:buNone/>
              <a:defRPr sz="800" b="0" i="0" u="none" strike="noStrike" cap="none">
                <a:solidFill>
                  <a:schemeClr val="dk1"/>
                </a:solidFill>
                <a:latin typeface="Arial"/>
                <a:ea typeface="Arial"/>
                <a:cs typeface="Arial"/>
                <a:sym typeface="Arial"/>
              </a:defRPr>
            </a:lvl1pPr>
            <a:lvl2pPr marL="914400" marR="0" lvl="1" indent="-292100" algn="l" rtl="0">
              <a:spcBef>
                <a:spcPts val="200"/>
              </a:spcBef>
              <a:spcAft>
                <a:spcPts val="0"/>
              </a:spcAft>
              <a:buClr>
                <a:schemeClr val="lt2"/>
              </a:buClr>
              <a:buSzPts val="1000"/>
              <a:buFont typeface="Noto Sans Symbols"/>
              <a:buChar char="▪"/>
              <a:defRPr sz="1000" b="0" i="0" u="none" strike="noStrike" cap="none">
                <a:solidFill>
                  <a:schemeClr val="lt2"/>
                </a:solidFill>
                <a:latin typeface="Arial"/>
                <a:ea typeface="Arial"/>
                <a:cs typeface="Arial"/>
                <a:sym typeface="Arial"/>
              </a:defRPr>
            </a:lvl2pPr>
            <a:lvl3pPr marL="1371600" marR="0" lvl="2" indent="-285750" algn="l" rtl="0">
              <a:spcBef>
                <a:spcPts val="180"/>
              </a:spcBef>
              <a:spcAft>
                <a:spcPts val="0"/>
              </a:spcAft>
              <a:buClr>
                <a:schemeClr val="lt2"/>
              </a:buClr>
              <a:buSzPts val="900"/>
              <a:buFont typeface="Arial"/>
              <a:buChar char="–"/>
              <a:defRPr sz="900" b="0" i="0" u="none" strike="noStrike" cap="none">
                <a:solidFill>
                  <a:schemeClr val="lt2"/>
                </a:solidFill>
                <a:latin typeface="Arial"/>
                <a:ea typeface="Arial"/>
                <a:cs typeface="Arial"/>
                <a:sym typeface="Arial"/>
              </a:defRPr>
            </a:lvl3pPr>
            <a:lvl4pPr marL="1828800" marR="0" lvl="3" indent="-279400" algn="l" rtl="0">
              <a:spcBef>
                <a:spcPts val="160"/>
              </a:spcBef>
              <a:spcAft>
                <a:spcPts val="0"/>
              </a:spcAft>
              <a:buClr>
                <a:schemeClr val="lt2"/>
              </a:buClr>
              <a:buSzPts val="800"/>
              <a:buFont typeface="Arial"/>
              <a:buChar char="•"/>
              <a:defRPr sz="800" b="0" i="0" u="none" strike="noStrike" cap="none">
                <a:solidFill>
                  <a:schemeClr val="lt2"/>
                </a:solidFill>
                <a:latin typeface="Arial"/>
                <a:ea typeface="Arial"/>
                <a:cs typeface="Arial"/>
                <a:sym typeface="Arial"/>
              </a:defRPr>
            </a:lvl4pPr>
            <a:lvl5pPr marL="2286000" marR="0" lvl="4" indent="-273050" algn="l" rtl="0">
              <a:spcBef>
                <a:spcPts val="140"/>
              </a:spcBef>
              <a:spcAft>
                <a:spcPts val="0"/>
              </a:spcAft>
              <a:buClr>
                <a:schemeClr val="lt2"/>
              </a:buClr>
              <a:buSzPts val="700"/>
              <a:buFont typeface="Arial"/>
              <a:buChar char="–"/>
              <a:defRPr sz="700" b="0" i="0" u="none" strike="noStrike" cap="none">
                <a:solidFill>
                  <a:schemeClr val="lt2"/>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97" name="Google Shape;97;p18"/>
          <p:cNvSpPr txBox="1">
            <a:spLocks noGrp="1"/>
          </p:cNvSpPr>
          <p:nvPr>
            <p:ph type="dt" idx="10"/>
          </p:nvPr>
        </p:nvSpPr>
        <p:spPr>
          <a:xfrm>
            <a:off x="424070" y="5276020"/>
            <a:ext cx="2133600" cy="273900"/>
          </a:xfrm>
          <a:prstGeom prst="rect">
            <a:avLst/>
          </a:prstGeom>
          <a:noFill/>
          <a:ln>
            <a:noFill/>
          </a:ln>
        </p:spPr>
        <p:txBody>
          <a:bodyPr spcFirstLastPara="1" wrap="square" lIns="91425" tIns="91425" rIns="91425" bIns="91425" anchor="ctr" anchorCtr="0">
            <a:noAutofit/>
          </a:bodyPr>
          <a:lstStyle>
            <a:lvl1pPr marL="0" marR="0" lvl="0" indent="0" algn="l" rtl="0">
              <a:spcBef>
                <a:spcPts val="0"/>
              </a:spcBef>
              <a:spcAft>
                <a:spcPts val="0"/>
              </a:spcAft>
              <a:buSzPts val="1400"/>
              <a:buNone/>
              <a:defRPr sz="1200">
                <a:solidFill>
                  <a:srgbClr val="888888"/>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98" name="Google Shape;98;p18"/>
          <p:cNvSpPr txBox="1">
            <a:spLocks noGrp="1"/>
          </p:cNvSpPr>
          <p:nvPr>
            <p:ph type="ftr" idx="11"/>
          </p:nvPr>
        </p:nvSpPr>
        <p:spPr>
          <a:xfrm>
            <a:off x="311944" y="4901878"/>
            <a:ext cx="2895600" cy="92400"/>
          </a:xfrm>
          <a:prstGeom prst="rect">
            <a:avLst/>
          </a:prstGeom>
          <a:noFill/>
          <a:ln>
            <a:noFill/>
          </a:ln>
        </p:spPr>
        <p:txBody>
          <a:bodyPr spcFirstLastPara="1" wrap="square" lIns="91425" tIns="91425" rIns="91425" bIns="91425" anchor="ctr" anchorCtr="0">
            <a:noAutofit/>
          </a:bodyPr>
          <a:lstStyle>
            <a:lvl1pPr marL="0" marR="0" lvl="0" indent="0" algn="l" rtl="0">
              <a:spcBef>
                <a:spcPts val="0"/>
              </a:spcBef>
              <a:spcAft>
                <a:spcPts val="0"/>
              </a:spcAft>
              <a:buSzPts val="1400"/>
              <a:buNone/>
              <a:defRPr sz="600">
                <a:solidFill>
                  <a:schemeClr val="lt2"/>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99" name="Google Shape;99;p18"/>
          <p:cNvSpPr txBox="1">
            <a:spLocks noGrp="1"/>
          </p:cNvSpPr>
          <p:nvPr>
            <p:ph type="sldNum" idx="12"/>
          </p:nvPr>
        </p:nvSpPr>
        <p:spPr>
          <a:xfrm>
            <a:off x="6700838" y="4770007"/>
            <a:ext cx="2133600" cy="123000"/>
          </a:xfrm>
          <a:prstGeom prst="rect">
            <a:avLst/>
          </a:prstGeom>
          <a:noFill/>
          <a:ln>
            <a:noFill/>
          </a:ln>
        </p:spPr>
        <p:txBody>
          <a:bodyPr spcFirstLastPara="1" wrap="square" lIns="0" tIns="0" rIns="0" bIns="0" anchor="ctr" anchorCtr="0">
            <a:noAutofit/>
          </a:bodyPr>
          <a:lstStyle>
            <a:lvl1pPr marL="0" marR="0" lvl="0" indent="0" algn="r" rtl="0">
              <a:spcBef>
                <a:spcPts val="0"/>
              </a:spcBef>
              <a:buNone/>
              <a:defRPr sz="800">
                <a:solidFill>
                  <a:schemeClr val="dk1"/>
                </a:solidFill>
                <a:latin typeface="Arial"/>
                <a:ea typeface="Arial"/>
                <a:cs typeface="Arial"/>
                <a:sym typeface="Arial"/>
              </a:defRPr>
            </a:lvl1pPr>
            <a:lvl2pPr marL="0" marR="0" lvl="1" indent="0" algn="r" rtl="0">
              <a:spcBef>
                <a:spcPts val="0"/>
              </a:spcBef>
              <a:buNone/>
              <a:defRPr sz="800">
                <a:solidFill>
                  <a:schemeClr val="dk1"/>
                </a:solidFill>
                <a:latin typeface="Arial"/>
                <a:ea typeface="Arial"/>
                <a:cs typeface="Arial"/>
                <a:sym typeface="Arial"/>
              </a:defRPr>
            </a:lvl2pPr>
            <a:lvl3pPr marL="0" marR="0" lvl="2" indent="0" algn="r" rtl="0">
              <a:spcBef>
                <a:spcPts val="0"/>
              </a:spcBef>
              <a:buNone/>
              <a:defRPr sz="800">
                <a:solidFill>
                  <a:schemeClr val="dk1"/>
                </a:solidFill>
                <a:latin typeface="Arial"/>
                <a:ea typeface="Arial"/>
                <a:cs typeface="Arial"/>
                <a:sym typeface="Arial"/>
              </a:defRPr>
            </a:lvl3pPr>
            <a:lvl4pPr marL="0" marR="0" lvl="3" indent="0" algn="r" rtl="0">
              <a:spcBef>
                <a:spcPts val="0"/>
              </a:spcBef>
              <a:buNone/>
              <a:defRPr sz="800">
                <a:solidFill>
                  <a:schemeClr val="dk1"/>
                </a:solidFill>
                <a:latin typeface="Arial"/>
                <a:ea typeface="Arial"/>
                <a:cs typeface="Arial"/>
                <a:sym typeface="Arial"/>
              </a:defRPr>
            </a:lvl4pPr>
            <a:lvl5pPr marL="0" marR="0" lvl="4" indent="0" algn="r" rtl="0">
              <a:spcBef>
                <a:spcPts val="0"/>
              </a:spcBef>
              <a:buNone/>
              <a:defRPr sz="800">
                <a:solidFill>
                  <a:schemeClr val="dk1"/>
                </a:solidFill>
                <a:latin typeface="Arial"/>
                <a:ea typeface="Arial"/>
                <a:cs typeface="Arial"/>
                <a:sym typeface="Arial"/>
              </a:defRPr>
            </a:lvl5pPr>
            <a:lvl6pPr marL="0" marR="0" lvl="5" indent="0" algn="r" rtl="0">
              <a:spcBef>
                <a:spcPts val="0"/>
              </a:spcBef>
              <a:buNone/>
              <a:defRPr sz="800">
                <a:solidFill>
                  <a:schemeClr val="dk1"/>
                </a:solidFill>
                <a:latin typeface="Arial"/>
                <a:ea typeface="Arial"/>
                <a:cs typeface="Arial"/>
                <a:sym typeface="Arial"/>
              </a:defRPr>
            </a:lvl6pPr>
            <a:lvl7pPr marL="0" marR="0" lvl="6" indent="0" algn="r" rtl="0">
              <a:spcBef>
                <a:spcPts val="0"/>
              </a:spcBef>
              <a:buNone/>
              <a:defRPr sz="800">
                <a:solidFill>
                  <a:schemeClr val="dk1"/>
                </a:solidFill>
                <a:latin typeface="Arial"/>
                <a:ea typeface="Arial"/>
                <a:cs typeface="Arial"/>
                <a:sym typeface="Arial"/>
              </a:defRPr>
            </a:lvl7pPr>
            <a:lvl8pPr marL="0" marR="0" lvl="7" indent="0" algn="r" rtl="0">
              <a:spcBef>
                <a:spcPts val="0"/>
              </a:spcBef>
              <a:buNone/>
              <a:defRPr sz="800">
                <a:solidFill>
                  <a:schemeClr val="dk1"/>
                </a:solidFill>
                <a:latin typeface="Arial"/>
                <a:ea typeface="Arial"/>
                <a:cs typeface="Arial"/>
                <a:sym typeface="Arial"/>
              </a:defRPr>
            </a:lvl8pPr>
            <a:lvl9pPr marL="0" marR="0" lvl="8" indent="0" algn="r" rtl="0">
              <a:spcBef>
                <a:spcPts val="0"/>
              </a:spcBef>
              <a:buNone/>
              <a:defRPr sz="80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100" name="Google Shape;100;p18"/>
          <p:cNvSpPr txBox="1">
            <a:spLocks noGrp="1"/>
          </p:cNvSpPr>
          <p:nvPr>
            <p:ph type="body" idx="2"/>
          </p:nvPr>
        </p:nvSpPr>
        <p:spPr>
          <a:xfrm>
            <a:off x="6049170" y="3759991"/>
            <a:ext cx="2538300" cy="969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90000"/>
              </a:lnSpc>
              <a:spcBef>
                <a:spcPts val="300"/>
              </a:spcBef>
              <a:spcAft>
                <a:spcPts val="0"/>
              </a:spcAft>
              <a:buClr>
                <a:schemeClr val="dk2"/>
              </a:buClr>
              <a:buSzPts val="1400"/>
              <a:buFont typeface="Arial"/>
              <a:buNone/>
              <a:defRPr sz="700" b="0" i="0" u="none" strike="noStrike" cap="none">
                <a:solidFill>
                  <a:schemeClr val="dk2"/>
                </a:solidFill>
                <a:latin typeface="Arial"/>
                <a:ea typeface="Arial"/>
                <a:cs typeface="Arial"/>
                <a:sym typeface="Arial"/>
              </a:defRPr>
            </a:lvl1pPr>
            <a:lvl2pPr marL="914400" marR="0" lvl="1" indent="-292100" algn="l" rtl="0">
              <a:spcBef>
                <a:spcPts val="200"/>
              </a:spcBef>
              <a:spcAft>
                <a:spcPts val="0"/>
              </a:spcAft>
              <a:buClr>
                <a:schemeClr val="lt2"/>
              </a:buClr>
              <a:buSzPts val="1000"/>
              <a:buFont typeface="Noto Sans Symbols"/>
              <a:buChar char="▪"/>
              <a:defRPr sz="1000" b="0" i="0" u="none" strike="noStrike" cap="none">
                <a:solidFill>
                  <a:schemeClr val="lt2"/>
                </a:solidFill>
                <a:latin typeface="Arial"/>
                <a:ea typeface="Arial"/>
                <a:cs typeface="Arial"/>
                <a:sym typeface="Arial"/>
              </a:defRPr>
            </a:lvl2pPr>
            <a:lvl3pPr marL="1371600" marR="0" lvl="2" indent="-285750" algn="l" rtl="0">
              <a:spcBef>
                <a:spcPts val="180"/>
              </a:spcBef>
              <a:spcAft>
                <a:spcPts val="0"/>
              </a:spcAft>
              <a:buClr>
                <a:schemeClr val="lt2"/>
              </a:buClr>
              <a:buSzPts val="900"/>
              <a:buFont typeface="Arial"/>
              <a:buChar char="–"/>
              <a:defRPr sz="900" b="0" i="0" u="none" strike="noStrike" cap="none">
                <a:solidFill>
                  <a:schemeClr val="lt2"/>
                </a:solidFill>
                <a:latin typeface="Arial"/>
                <a:ea typeface="Arial"/>
                <a:cs typeface="Arial"/>
                <a:sym typeface="Arial"/>
              </a:defRPr>
            </a:lvl3pPr>
            <a:lvl4pPr marL="1828800" marR="0" lvl="3" indent="-279400" algn="l" rtl="0">
              <a:spcBef>
                <a:spcPts val="160"/>
              </a:spcBef>
              <a:spcAft>
                <a:spcPts val="0"/>
              </a:spcAft>
              <a:buClr>
                <a:schemeClr val="lt2"/>
              </a:buClr>
              <a:buSzPts val="800"/>
              <a:buFont typeface="Arial"/>
              <a:buChar char="•"/>
              <a:defRPr sz="800" b="0" i="0" u="none" strike="noStrike" cap="none">
                <a:solidFill>
                  <a:schemeClr val="lt2"/>
                </a:solidFill>
                <a:latin typeface="Arial"/>
                <a:ea typeface="Arial"/>
                <a:cs typeface="Arial"/>
                <a:sym typeface="Arial"/>
              </a:defRPr>
            </a:lvl4pPr>
            <a:lvl5pPr marL="2286000" marR="0" lvl="4" indent="-273050" algn="l" rtl="0">
              <a:spcBef>
                <a:spcPts val="140"/>
              </a:spcBef>
              <a:spcAft>
                <a:spcPts val="0"/>
              </a:spcAft>
              <a:buClr>
                <a:schemeClr val="lt2"/>
              </a:buClr>
              <a:buSzPts val="700"/>
              <a:buFont typeface="Arial"/>
              <a:buChar char="–"/>
              <a:defRPr sz="700" b="0" i="0" u="none" strike="noStrike" cap="none">
                <a:solidFill>
                  <a:schemeClr val="lt2"/>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01" name="Google Shape;101;p18"/>
          <p:cNvSpPr txBox="1"/>
          <p:nvPr/>
        </p:nvSpPr>
        <p:spPr>
          <a:xfrm>
            <a:off x="5341768" y="3759991"/>
            <a:ext cx="680700" cy="96900"/>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None/>
            </a:pPr>
            <a:r>
              <a:rPr lang="en" sz="700">
                <a:solidFill>
                  <a:schemeClr val="dk2"/>
                </a:solidFill>
                <a:latin typeface="Arial"/>
                <a:ea typeface="Arial"/>
                <a:cs typeface="Arial"/>
                <a:sym typeface="Arial"/>
              </a:rPr>
              <a:t>Contacts:</a:t>
            </a:r>
            <a:endParaRPr sz="700">
              <a:solidFill>
                <a:schemeClr val="dk2"/>
              </a:solidFill>
              <a:latin typeface="Arial"/>
              <a:ea typeface="Arial"/>
              <a:cs typeface="Arial"/>
              <a:sym typeface="Arial"/>
            </a:endParaRPr>
          </a:p>
        </p:txBody>
      </p:sp>
      <p:sp>
        <p:nvSpPr>
          <p:cNvPr id="102" name="Google Shape;102;p18"/>
          <p:cNvSpPr txBox="1"/>
          <p:nvPr/>
        </p:nvSpPr>
        <p:spPr>
          <a:xfrm>
            <a:off x="311944" y="4800785"/>
            <a:ext cx="2559900" cy="9240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en" sz="600">
                <a:solidFill>
                  <a:schemeClr val="dk1"/>
                </a:solidFill>
                <a:latin typeface="Arial"/>
                <a:ea typeface="Arial"/>
                <a:cs typeface="Arial"/>
                <a:sym typeface="Arial"/>
              </a:rPr>
              <a:t>PwC’s Digital Services</a:t>
            </a:r>
            <a:endParaRPr sz="600">
              <a:solidFill>
                <a:schemeClr val="dk1"/>
              </a:solidFill>
              <a:latin typeface="Arial"/>
              <a:ea typeface="Arial"/>
              <a:cs typeface="Arial"/>
              <a:sym typeface="Arial"/>
            </a:endParaRPr>
          </a:p>
        </p:txBody>
      </p:sp>
      <p:sp>
        <p:nvSpPr>
          <p:cNvPr id="103" name="Google Shape;103;p18"/>
          <p:cNvSpPr/>
          <p:nvPr/>
        </p:nvSpPr>
        <p:spPr>
          <a:xfrm>
            <a:off x="-9524" y="3346064"/>
            <a:ext cx="9141600" cy="98400"/>
          </a:xfrm>
          <a:custGeom>
            <a:avLst/>
            <a:gdLst/>
            <a:ahLst/>
            <a:cxnLst/>
            <a:rect l="l" t="t" r="r" b="b"/>
            <a:pathLst>
              <a:path w="120000" h="120000" extrusionOk="0">
                <a:moveTo>
                  <a:pt x="120000" y="0"/>
                </a:moveTo>
                <a:lnTo>
                  <a:pt x="15282" y="0"/>
                </a:lnTo>
                <a:cubicBezTo>
                  <a:pt x="14926" y="39996"/>
                  <a:pt x="14571" y="80004"/>
                  <a:pt x="14228" y="120000"/>
                </a:cubicBezTo>
                <a:cubicBezTo>
                  <a:pt x="13827" y="80004"/>
                  <a:pt x="13426" y="39996"/>
                  <a:pt x="13036" y="0"/>
                </a:cubicBezTo>
                <a:lnTo>
                  <a:pt x="0" y="0"/>
                </a:lnTo>
              </a:path>
            </a:pathLst>
          </a:custGeom>
          <a:noFill/>
          <a:ln w="9525" cap="rnd" cmpd="sng">
            <a:solidFill>
              <a:srgbClr val="E1301E"/>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04" name="Google Shape;104;p18"/>
          <p:cNvSpPr txBox="1">
            <a:spLocks noGrp="1"/>
          </p:cNvSpPr>
          <p:nvPr>
            <p:ph type="body" idx="3"/>
          </p:nvPr>
        </p:nvSpPr>
        <p:spPr>
          <a:xfrm>
            <a:off x="1932881" y="3742125"/>
            <a:ext cx="1539900" cy="458700"/>
          </a:xfrm>
          <a:prstGeom prst="rect">
            <a:avLst/>
          </a:prstGeom>
          <a:noFill/>
          <a:ln>
            <a:noFill/>
          </a:ln>
        </p:spPr>
        <p:txBody>
          <a:bodyPr spcFirstLastPara="1" wrap="square" lIns="91425" tIns="91425" rIns="91425" bIns="91425" anchor="t" anchorCtr="0">
            <a:noAutofit/>
          </a:bodyPr>
          <a:lstStyle>
            <a:lvl1pPr marL="457200" marR="0" lvl="0" indent="-228600" algn="l" rtl="0">
              <a:spcBef>
                <a:spcPts val="160"/>
              </a:spcBef>
              <a:spcAft>
                <a:spcPts val="0"/>
              </a:spcAft>
              <a:buClr>
                <a:schemeClr val="dk1"/>
              </a:buClr>
              <a:buSzPts val="1400"/>
              <a:buFont typeface="Arial"/>
              <a:buNone/>
              <a:defRPr sz="800" b="0" i="0" u="none" strike="noStrike" cap="none">
                <a:solidFill>
                  <a:schemeClr val="dk1"/>
                </a:solidFill>
                <a:latin typeface="Arial"/>
                <a:ea typeface="Arial"/>
                <a:cs typeface="Arial"/>
                <a:sym typeface="Arial"/>
              </a:defRPr>
            </a:lvl1pPr>
            <a:lvl2pPr marL="914400" marR="0" lvl="1" indent="-292100" algn="l" rtl="0">
              <a:spcBef>
                <a:spcPts val="200"/>
              </a:spcBef>
              <a:spcAft>
                <a:spcPts val="0"/>
              </a:spcAft>
              <a:buClr>
                <a:schemeClr val="lt2"/>
              </a:buClr>
              <a:buSzPts val="1000"/>
              <a:buFont typeface="Noto Sans Symbols"/>
              <a:buChar char="▪"/>
              <a:defRPr sz="1000" b="0" i="0" u="none" strike="noStrike" cap="none">
                <a:solidFill>
                  <a:schemeClr val="lt2"/>
                </a:solidFill>
                <a:latin typeface="Arial"/>
                <a:ea typeface="Arial"/>
                <a:cs typeface="Arial"/>
                <a:sym typeface="Arial"/>
              </a:defRPr>
            </a:lvl2pPr>
            <a:lvl3pPr marL="1371600" marR="0" lvl="2" indent="-285750" algn="l" rtl="0">
              <a:spcBef>
                <a:spcPts val="180"/>
              </a:spcBef>
              <a:spcAft>
                <a:spcPts val="0"/>
              </a:spcAft>
              <a:buClr>
                <a:schemeClr val="lt2"/>
              </a:buClr>
              <a:buSzPts val="900"/>
              <a:buFont typeface="Arial"/>
              <a:buChar char="–"/>
              <a:defRPr sz="900" b="0" i="0" u="none" strike="noStrike" cap="none">
                <a:solidFill>
                  <a:schemeClr val="lt2"/>
                </a:solidFill>
                <a:latin typeface="Arial"/>
                <a:ea typeface="Arial"/>
                <a:cs typeface="Arial"/>
                <a:sym typeface="Arial"/>
              </a:defRPr>
            </a:lvl3pPr>
            <a:lvl4pPr marL="1828800" marR="0" lvl="3" indent="-279400" algn="l" rtl="0">
              <a:spcBef>
                <a:spcPts val="160"/>
              </a:spcBef>
              <a:spcAft>
                <a:spcPts val="0"/>
              </a:spcAft>
              <a:buClr>
                <a:schemeClr val="lt2"/>
              </a:buClr>
              <a:buSzPts val="800"/>
              <a:buFont typeface="Arial"/>
              <a:buChar char="•"/>
              <a:defRPr sz="800" b="0" i="0" u="none" strike="noStrike" cap="none">
                <a:solidFill>
                  <a:schemeClr val="lt2"/>
                </a:solidFill>
                <a:latin typeface="Arial"/>
                <a:ea typeface="Arial"/>
                <a:cs typeface="Arial"/>
                <a:sym typeface="Arial"/>
              </a:defRPr>
            </a:lvl4pPr>
            <a:lvl5pPr marL="2286000" marR="0" lvl="4" indent="-273050" algn="l" rtl="0">
              <a:spcBef>
                <a:spcPts val="140"/>
              </a:spcBef>
              <a:spcAft>
                <a:spcPts val="0"/>
              </a:spcAft>
              <a:buClr>
                <a:schemeClr val="lt2"/>
              </a:buClr>
              <a:buSzPts val="700"/>
              <a:buFont typeface="Arial"/>
              <a:buChar char="–"/>
              <a:defRPr sz="700" b="0" i="0" u="none" strike="noStrike" cap="none">
                <a:solidFill>
                  <a:schemeClr val="lt2"/>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matchingName="Five Content">
  <p:cSld name="Five Content">
    <p:spTree>
      <p:nvGrpSpPr>
        <p:cNvPr id="1" name="Shape 1455"/>
        <p:cNvGrpSpPr/>
        <p:nvPr/>
      </p:nvGrpSpPr>
      <p:grpSpPr>
        <a:xfrm>
          <a:off x="0" y="0"/>
          <a:ext cx="0" cy="0"/>
          <a:chOff x="0" y="0"/>
          <a:chExt cx="0" cy="0"/>
        </a:xfrm>
      </p:grpSpPr>
      <p:sp>
        <p:nvSpPr>
          <p:cNvPr id="1456" name="Google Shape;1456;p167"/>
          <p:cNvSpPr txBox="1">
            <a:spLocks noGrp="1"/>
          </p:cNvSpPr>
          <p:nvPr>
            <p:ph type="body" idx="1"/>
          </p:nvPr>
        </p:nvSpPr>
        <p:spPr>
          <a:xfrm>
            <a:off x="332185" y="1577579"/>
            <a:ext cx="1479600" cy="3051600"/>
          </a:xfrm>
          <a:prstGeom prst="rect">
            <a:avLst/>
          </a:prstGeom>
          <a:noFill/>
          <a:ln>
            <a:noFill/>
          </a:ln>
        </p:spPr>
        <p:txBody>
          <a:bodyPr spcFirstLastPara="1" wrap="square" lIns="0" tIns="0" rIns="0" bIns="0" anchor="t" anchorCtr="0">
            <a:noAutofit/>
          </a:bodyPr>
          <a:lstStyle>
            <a:lvl1pPr marL="457200" marR="0" lvl="0" indent="-304800" algn="l" rtl="0">
              <a:lnSpc>
                <a:spcPct val="100000"/>
              </a:lnSpc>
              <a:spcBef>
                <a:spcPts val="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1pPr>
            <a:lvl2pPr marL="914400" marR="0" lvl="1" indent="-304800" algn="l" rtl="0">
              <a:lnSpc>
                <a:spcPct val="100000"/>
              </a:lnSpc>
              <a:spcBef>
                <a:spcPts val="5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2pPr>
            <a:lvl3pPr marL="1371600" marR="0" lvl="2" indent="-304800" algn="l" rtl="0">
              <a:lnSpc>
                <a:spcPct val="100000"/>
              </a:lnSpc>
              <a:spcBef>
                <a:spcPts val="5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3pPr>
            <a:lvl4pPr marL="1828800" marR="0" lvl="3" indent="-304800" algn="l" rtl="0">
              <a:lnSpc>
                <a:spcPct val="100000"/>
              </a:lnSpc>
              <a:spcBef>
                <a:spcPts val="5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4pPr>
            <a:lvl5pPr marL="2286000" marR="0" lvl="4" indent="-304800" algn="l" rtl="0">
              <a:lnSpc>
                <a:spcPct val="100000"/>
              </a:lnSpc>
              <a:spcBef>
                <a:spcPts val="5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5pPr>
            <a:lvl6pPr marL="2743200" marR="0" lvl="5" indent="-304800" algn="l" rtl="0">
              <a:lnSpc>
                <a:spcPct val="100000"/>
              </a:lnSpc>
              <a:spcBef>
                <a:spcPts val="5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6pPr>
            <a:lvl7pPr marL="3200400" marR="0" lvl="6" indent="-304800" algn="l" rtl="0">
              <a:lnSpc>
                <a:spcPct val="100000"/>
              </a:lnSpc>
              <a:spcBef>
                <a:spcPts val="5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7pPr>
            <a:lvl8pPr marL="3657600" marR="0" lvl="7" indent="-304800" algn="l" rtl="0">
              <a:lnSpc>
                <a:spcPct val="100000"/>
              </a:lnSpc>
              <a:spcBef>
                <a:spcPts val="5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8pPr>
            <a:lvl9pPr marL="4114800" marR="0" lvl="8" indent="-304800" algn="l" rtl="0">
              <a:lnSpc>
                <a:spcPct val="100000"/>
              </a:lnSpc>
              <a:spcBef>
                <a:spcPts val="500"/>
              </a:spcBef>
              <a:spcAft>
                <a:spcPts val="500"/>
              </a:spcAft>
              <a:buClr>
                <a:schemeClr val="dk1"/>
              </a:buClr>
              <a:buSzPts val="1200"/>
              <a:buFont typeface="Arial"/>
              <a:buChar char="•"/>
              <a:defRPr sz="1200" b="0" i="0" u="none" strike="noStrike" cap="none">
                <a:solidFill>
                  <a:schemeClr val="dk1"/>
                </a:solidFill>
                <a:latin typeface="Arial"/>
                <a:ea typeface="Arial"/>
                <a:cs typeface="Arial"/>
                <a:sym typeface="Arial"/>
              </a:defRPr>
            </a:lvl9pPr>
          </a:lstStyle>
          <a:p>
            <a:endParaRPr/>
          </a:p>
        </p:txBody>
      </p:sp>
      <p:sp>
        <p:nvSpPr>
          <p:cNvPr id="1457" name="Google Shape;1457;p167"/>
          <p:cNvSpPr txBox="1">
            <a:spLocks noGrp="1"/>
          </p:cNvSpPr>
          <p:nvPr>
            <p:ph type="body" idx="2"/>
          </p:nvPr>
        </p:nvSpPr>
        <p:spPr>
          <a:xfrm>
            <a:off x="2082784" y="1577579"/>
            <a:ext cx="1479600" cy="3051600"/>
          </a:xfrm>
          <a:prstGeom prst="rect">
            <a:avLst/>
          </a:prstGeom>
          <a:noFill/>
          <a:ln>
            <a:noFill/>
          </a:ln>
        </p:spPr>
        <p:txBody>
          <a:bodyPr spcFirstLastPara="1" wrap="square" lIns="0" tIns="0" rIns="0" bIns="0" anchor="t" anchorCtr="0">
            <a:noAutofit/>
          </a:bodyPr>
          <a:lstStyle>
            <a:lvl1pPr marL="457200" marR="0" lvl="0" indent="-304800" algn="l" rtl="0">
              <a:lnSpc>
                <a:spcPct val="100000"/>
              </a:lnSpc>
              <a:spcBef>
                <a:spcPts val="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1pPr>
            <a:lvl2pPr marL="914400" marR="0" lvl="1" indent="-304800" algn="l" rtl="0">
              <a:lnSpc>
                <a:spcPct val="100000"/>
              </a:lnSpc>
              <a:spcBef>
                <a:spcPts val="5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2pPr>
            <a:lvl3pPr marL="1371600" marR="0" lvl="2" indent="-304800" algn="l" rtl="0">
              <a:lnSpc>
                <a:spcPct val="100000"/>
              </a:lnSpc>
              <a:spcBef>
                <a:spcPts val="5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3pPr>
            <a:lvl4pPr marL="1828800" marR="0" lvl="3" indent="-304800" algn="l" rtl="0">
              <a:lnSpc>
                <a:spcPct val="100000"/>
              </a:lnSpc>
              <a:spcBef>
                <a:spcPts val="5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4pPr>
            <a:lvl5pPr marL="2286000" marR="0" lvl="4" indent="-304800" algn="l" rtl="0">
              <a:lnSpc>
                <a:spcPct val="100000"/>
              </a:lnSpc>
              <a:spcBef>
                <a:spcPts val="5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5pPr>
            <a:lvl6pPr marL="2743200" marR="0" lvl="5" indent="-304800" algn="l" rtl="0">
              <a:lnSpc>
                <a:spcPct val="100000"/>
              </a:lnSpc>
              <a:spcBef>
                <a:spcPts val="5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6pPr>
            <a:lvl7pPr marL="3200400" marR="0" lvl="6" indent="-304800" algn="l" rtl="0">
              <a:lnSpc>
                <a:spcPct val="100000"/>
              </a:lnSpc>
              <a:spcBef>
                <a:spcPts val="5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7pPr>
            <a:lvl8pPr marL="3657600" marR="0" lvl="7" indent="-304800" algn="l" rtl="0">
              <a:lnSpc>
                <a:spcPct val="100000"/>
              </a:lnSpc>
              <a:spcBef>
                <a:spcPts val="5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8pPr>
            <a:lvl9pPr marL="4114800" marR="0" lvl="8" indent="-304800" algn="l" rtl="0">
              <a:lnSpc>
                <a:spcPct val="100000"/>
              </a:lnSpc>
              <a:spcBef>
                <a:spcPts val="500"/>
              </a:spcBef>
              <a:spcAft>
                <a:spcPts val="500"/>
              </a:spcAft>
              <a:buClr>
                <a:schemeClr val="dk1"/>
              </a:buClr>
              <a:buSzPts val="1200"/>
              <a:buFont typeface="Arial"/>
              <a:buChar char="•"/>
              <a:defRPr sz="1200" b="0" i="0" u="none" strike="noStrike" cap="none">
                <a:solidFill>
                  <a:schemeClr val="dk1"/>
                </a:solidFill>
                <a:latin typeface="Arial"/>
                <a:ea typeface="Arial"/>
                <a:cs typeface="Arial"/>
                <a:sym typeface="Arial"/>
              </a:defRPr>
            </a:lvl9pPr>
          </a:lstStyle>
          <a:p>
            <a:endParaRPr/>
          </a:p>
        </p:txBody>
      </p:sp>
      <p:sp>
        <p:nvSpPr>
          <p:cNvPr id="1458" name="Google Shape;1458;p167"/>
          <p:cNvSpPr txBox="1">
            <a:spLocks noGrp="1"/>
          </p:cNvSpPr>
          <p:nvPr>
            <p:ph type="body" idx="3"/>
          </p:nvPr>
        </p:nvSpPr>
        <p:spPr>
          <a:xfrm>
            <a:off x="3833383" y="1577579"/>
            <a:ext cx="1479600" cy="3051600"/>
          </a:xfrm>
          <a:prstGeom prst="rect">
            <a:avLst/>
          </a:prstGeom>
          <a:noFill/>
          <a:ln>
            <a:noFill/>
          </a:ln>
        </p:spPr>
        <p:txBody>
          <a:bodyPr spcFirstLastPara="1" wrap="square" lIns="0" tIns="0" rIns="0" bIns="0" anchor="t" anchorCtr="0">
            <a:noAutofit/>
          </a:bodyPr>
          <a:lstStyle>
            <a:lvl1pPr marL="457200" marR="0" lvl="0" indent="-304800" algn="l" rtl="0">
              <a:lnSpc>
                <a:spcPct val="100000"/>
              </a:lnSpc>
              <a:spcBef>
                <a:spcPts val="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1pPr>
            <a:lvl2pPr marL="914400" marR="0" lvl="1" indent="-304800" algn="l" rtl="0">
              <a:lnSpc>
                <a:spcPct val="100000"/>
              </a:lnSpc>
              <a:spcBef>
                <a:spcPts val="5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2pPr>
            <a:lvl3pPr marL="1371600" marR="0" lvl="2" indent="-304800" algn="l" rtl="0">
              <a:lnSpc>
                <a:spcPct val="100000"/>
              </a:lnSpc>
              <a:spcBef>
                <a:spcPts val="5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3pPr>
            <a:lvl4pPr marL="1828800" marR="0" lvl="3" indent="-304800" algn="l" rtl="0">
              <a:lnSpc>
                <a:spcPct val="100000"/>
              </a:lnSpc>
              <a:spcBef>
                <a:spcPts val="5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4pPr>
            <a:lvl5pPr marL="2286000" marR="0" lvl="4" indent="-304800" algn="l" rtl="0">
              <a:lnSpc>
                <a:spcPct val="100000"/>
              </a:lnSpc>
              <a:spcBef>
                <a:spcPts val="5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5pPr>
            <a:lvl6pPr marL="2743200" marR="0" lvl="5" indent="-304800" algn="l" rtl="0">
              <a:lnSpc>
                <a:spcPct val="100000"/>
              </a:lnSpc>
              <a:spcBef>
                <a:spcPts val="5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6pPr>
            <a:lvl7pPr marL="3200400" marR="0" lvl="6" indent="-304800" algn="l" rtl="0">
              <a:lnSpc>
                <a:spcPct val="100000"/>
              </a:lnSpc>
              <a:spcBef>
                <a:spcPts val="5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7pPr>
            <a:lvl8pPr marL="3657600" marR="0" lvl="7" indent="-304800" algn="l" rtl="0">
              <a:lnSpc>
                <a:spcPct val="100000"/>
              </a:lnSpc>
              <a:spcBef>
                <a:spcPts val="5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8pPr>
            <a:lvl9pPr marL="4114800" marR="0" lvl="8" indent="-304800" algn="l" rtl="0">
              <a:lnSpc>
                <a:spcPct val="100000"/>
              </a:lnSpc>
              <a:spcBef>
                <a:spcPts val="500"/>
              </a:spcBef>
              <a:spcAft>
                <a:spcPts val="500"/>
              </a:spcAft>
              <a:buClr>
                <a:schemeClr val="dk1"/>
              </a:buClr>
              <a:buSzPts val="1200"/>
              <a:buFont typeface="Arial"/>
              <a:buChar char="•"/>
              <a:defRPr sz="1200" b="0" i="0" u="none" strike="noStrike" cap="none">
                <a:solidFill>
                  <a:schemeClr val="dk1"/>
                </a:solidFill>
                <a:latin typeface="Arial"/>
                <a:ea typeface="Arial"/>
                <a:cs typeface="Arial"/>
                <a:sym typeface="Arial"/>
              </a:defRPr>
            </a:lvl9pPr>
          </a:lstStyle>
          <a:p>
            <a:endParaRPr/>
          </a:p>
        </p:txBody>
      </p:sp>
      <p:sp>
        <p:nvSpPr>
          <p:cNvPr id="1459" name="Google Shape;1459;p167"/>
          <p:cNvSpPr txBox="1">
            <a:spLocks noGrp="1"/>
          </p:cNvSpPr>
          <p:nvPr>
            <p:ph type="body" idx="4"/>
          </p:nvPr>
        </p:nvSpPr>
        <p:spPr>
          <a:xfrm>
            <a:off x="5583982" y="1577579"/>
            <a:ext cx="1479600" cy="3051600"/>
          </a:xfrm>
          <a:prstGeom prst="rect">
            <a:avLst/>
          </a:prstGeom>
          <a:noFill/>
          <a:ln>
            <a:noFill/>
          </a:ln>
        </p:spPr>
        <p:txBody>
          <a:bodyPr spcFirstLastPara="1" wrap="square" lIns="0" tIns="0" rIns="0" bIns="0" anchor="t" anchorCtr="0">
            <a:noAutofit/>
          </a:bodyPr>
          <a:lstStyle>
            <a:lvl1pPr marL="457200" marR="0" lvl="0" indent="-304800" algn="l" rtl="0">
              <a:lnSpc>
                <a:spcPct val="100000"/>
              </a:lnSpc>
              <a:spcBef>
                <a:spcPts val="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1pPr>
            <a:lvl2pPr marL="914400" marR="0" lvl="1" indent="-304800" algn="l" rtl="0">
              <a:lnSpc>
                <a:spcPct val="100000"/>
              </a:lnSpc>
              <a:spcBef>
                <a:spcPts val="5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2pPr>
            <a:lvl3pPr marL="1371600" marR="0" lvl="2" indent="-304800" algn="l" rtl="0">
              <a:lnSpc>
                <a:spcPct val="100000"/>
              </a:lnSpc>
              <a:spcBef>
                <a:spcPts val="5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3pPr>
            <a:lvl4pPr marL="1828800" marR="0" lvl="3" indent="-304800" algn="l" rtl="0">
              <a:lnSpc>
                <a:spcPct val="100000"/>
              </a:lnSpc>
              <a:spcBef>
                <a:spcPts val="5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4pPr>
            <a:lvl5pPr marL="2286000" marR="0" lvl="4" indent="-304800" algn="l" rtl="0">
              <a:lnSpc>
                <a:spcPct val="100000"/>
              </a:lnSpc>
              <a:spcBef>
                <a:spcPts val="5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5pPr>
            <a:lvl6pPr marL="2743200" marR="0" lvl="5" indent="-304800" algn="l" rtl="0">
              <a:lnSpc>
                <a:spcPct val="100000"/>
              </a:lnSpc>
              <a:spcBef>
                <a:spcPts val="5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6pPr>
            <a:lvl7pPr marL="3200400" marR="0" lvl="6" indent="-304800" algn="l" rtl="0">
              <a:lnSpc>
                <a:spcPct val="100000"/>
              </a:lnSpc>
              <a:spcBef>
                <a:spcPts val="5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7pPr>
            <a:lvl8pPr marL="3657600" marR="0" lvl="7" indent="-304800" algn="l" rtl="0">
              <a:lnSpc>
                <a:spcPct val="100000"/>
              </a:lnSpc>
              <a:spcBef>
                <a:spcPts val="5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8pPr>
            <a:lvl9pPr marL="4114800" marR="0" lvl="8" indent="-304800" algn="l" rtl="0">
              <a:lnSpc>
                <a:spcPct val="100000"/>
              </a:lnSpc>
              <a:spcBef>
                <a:spcPts val="500"/>
              </a:spcBef>
              <a:spcAft>
                <a:spcPts val="500"/>
              </a:spcAft>
              <a:buClr>
                <a:schemeClr val="dk1"/>
              </a:buClr>
              <a:buSzPts val="1200"/>
              <a:buFont typeface="Arial"/>
              <a:buChar char="•"/>
              <a:defRPr sz="1200" b="0" i="0" u="none" strike="noStrike" cap="none">
                <a:solidFill>
                  <a:schemeClr val="dk1"/>
                </a:solidFill>
                <a:latin typeface="Arial"/>
                <a:ea typeface="Arial"/>
                <a:cs typeface="Arial"/>
                <a:sym typeface="Arial"/>
              </a:defRPr>
            </a:lvl9pPr>
          </a:lstStyle>
          <a:p>
            <a:endParaRPr/>
          </a:p>
        </p:txBody>
      </p:sp>
      <p:sp>
        <p:nvSpPr>
          <p:cNvPr id="1460" name="Google Shape;1460;p167"/>
          <p:cNvSpPr txBox="1">
            <a:spLocks noGrp="1"/>
          </p:cNvSpPr>
          <p:nvPr>
            <p:ph type="body" idx="5"/>
          </p:nvPr>
        </p:nvSpPr>
        <p:spPr>
          <a:xfrm>
            <a:off x="7334582" y="1577579"/>
            <a:ext cx="1479600" cy="3051600"/>
          </a:xfrm>
          <a:prstGeom prst="rect">
            <a:avLst/>
          </a:prstGeom>
          <a:noFill/>
          <a:ln>
            <a:noFill/>
          </a:ln>
        </p:spPr>
        <p:txBody>
          <a:bodyPr spcFirstLastPara="1" wrap="square" lIns="0" tIns="0" rIns="0" bIns="0" anchor="t" anchorCtr="0">
            <a:noAutofit/>
          </a:bodyPr>
          <a:lstStyle>
            <a:lvl1pPr marL="457200" marR="0" lvl="0" indent="-304800" algn="l" rtl="0">
              <a:lnSpc>
                <a:spcPct val="100000"/>
              </a:lnSpc>
              <a:spcBef>
                <a:spcPts val="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1pPr>
            <a:lvl2pPr marL="914400" marR="0" lvl="1" indent="-304800" algn="l" rtl="0">
              <a:lnSpc>
                <a:spcPct val="100000"/>
              </a:lnSpc>
              <a:spcBef>
                <a:spcPts val="5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2pPr>
            <a:lvl3pPr marL="1371600" marR="0" lvl="2" indent="-304800" algn="l" rtl="0">
              <a:lnSpc>
                <a:spcPct val="100000"/>
              </a:lnSpc>
              <a:spcBef>
                <a:spcPts val="5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3pPr>
            <a:lvl4pPr marL="1828800" marR="0" lvl="3" indent="-304800" algn="l" rtl="0">
              <a:lnSpc>
                <a:spcPct val="100000"/>
              </a:lnSpc>
              <a:spcBef>
                <a:spcPts val="5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4pPr>
            <a:lvl5pPr marL="2286000" marR="0" lvl="4" indent="-304800" algn="l" rtl="0">
              <a:lnSpc>
                <a:spcPct val="100000"/>
              </a:lnSpc>
              <a:spcBef>
                <a:spcPts val="5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5pPr>
            <a:lvl6pPr marL="2743200" marR="0" lvl="5" indent="-304800" algn="l" rtl="0">
              <a:lnSpc>
                <a:spcPct val="100000"/>
              </a:lnSpc>
              <a:spcBef>
                <a:spcPts val="5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6pPr>
            <a:lvl7pPr marL="3200400" marR="0" lvl="6" indent="-304800" algn="l" rtl="0">
              <a:lnSpc>
                <a:spcPct val="100000"/>
              </a:lnSpc>
              <a:spcBef>
                <a:spcPts val="5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7pPr>
            <a:lvl8pPr marL="3657600" marR="0" lvl="7" indent="-304800" algn="l" rtl="0">
              <a:lnSpc>
                <a:spcPct val="100000"/>
              </a:lnSpc>
              <a:spcBef>
                <a:spcPts val="5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8pPr>
            <a:lvl9pPr marL="4114800" marR="0" lvl="8" indent="-304800" algn="l" rtl="0">
              <a:lnSpc>
                <a:spcPct val="100000"/>
              </a:lnSpc>
              <a:spcBef>
                <a:spcPts val="500"/>
              </a:spcBef>
              <a:spcAft>
                <a:spcPts val="500"/>
              </a:spcAft>
              <a:buClr>
                <a:schemeClr val="dk1"/>
              </a:buClr>
              <a:buSzPts val="1200"/>
              <a:buFont typeface="Arial"/>
              <a:buChar char="•"/>
              <a:defRPr sz="1200" b="0" i="0" u="none" strike="noStrike" cap="none">
                <a:solidFill>
                  <a:schemeClr val="dk1"/>
                </a:solidFill>
                <a:latin typeface="Arial"/>
                <a:ea typeface="Arial"/>
                <a:cs typeface="Arial"/>
                <a:sym typeface="Arial"/>
              </a:defRPr>
            </a:lvl9pPr>
          </a:lstStyle>
          <a:p>
            <a:endParaRPr/>
          </a:p>
        </p:txBody>
      </p:sp>
      <p:sp>
        <p:nvSpPr>
          <p:cNvPr id="1461" name="Google Shape;1461;p167"/>
          <p:cNvSpPr txBox="1">
            <a:spLocks noGrp="1"/>
          </p:cNvSpPr>
          <p:nvPr>
            <p:ph type="title"/>
          </p:nvPr>
        </p:nvSpPr>
        <p:spPr>
          <a:xfrm>
            <a:off x="332185" y="324000"/>
            <a:ext cx="8479500" cy="1040400"/>
          </a:xfrm>
          <a:prstGeom prst="rect">
            <a:avLst/>
          </a:prstGeom>
          <a:noFill/>
          <a:ln>
            <a:noFill/>
          </a:ln>
        </p:spPr>
        <p:txBody>
          <a:bodyPr spcFirstLastPara="1" wrap="square" lIns="0" tIns="0" rIns="0" bIns="0" anchor="t" anchorCtr="0">
            <a:noAutofit/>
          </a:bodyPr>
          <a:lstStyle>
            <a:lvl1pPr marR="0" lvl="0" algn="l" rtl="0">
              <a:lnSpc>
                <a:spcPct val="85000"/>
              </a:lnSpc>
              <a:spcBef>
                <a:spcPts val="0"/>
              </a:spcBef>
              <a:spcAft>
                <a:spcPts val="0"/>
              </a:spcAft>
              <a:buClr>
                <a:schemeClr val="dk1"/>
              </a:buClr>
              <a:buSzPts val="2400"/>
              <a:buFont typeface="Georgia"/>
              <a:buNone/>
              <a:defRPr sz="2400" b="0" i="0" u="none" strike="noStrike" cap="none">
                <a:solidFill>
                  <a:schemeClr val="dk1"/>
                </a:solidFill>
                <a:latin typeface="Georgia"/>
                <a:ea typeface="Georgia"/>
                <a:cs typeface="Georgia"/>
                <a:sym typeface="Georgia"/>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a:endParaRPr/>
          </a:p>
        </p:txBody>
      </p:sp>
      <p:sp>
        <p:nvSpPr>
          <p:cNvPr id="1462" name="Google Shape;1462;p167"/>
          <p:cNvSpPr txBox="1">
            <a:spLocks noGrp="1"/>
          </p:cNvSpPr>
          <p:nvPr>
            <p:ph type="sldNum" idx="12"/>
          </p:nvPr>
        </p:nvSpPr>
        <p:spPr>
          <a:xfrm>
            <a:off x="6163867" y="4869180"/>
            <a:ext cx="2648100" cy="102900"/>
          </a:xfrm>
          <a:prstGeom prst="rect">
            <a:avLst/>
          </a:prstGeom>
          <a:noFill/>
          <a:ln>
            <a:noFill/>
          </a:ln>
        </p:spPr>
        <p:txBody>
          <a:bodyPr spcFirstLastPara="1" wrap="square" lIns="0" tIns="0" rIns="0" bIns="0" anchor="b" anchorCtr="0">
            <a:noAutofit/>
          </a:bodyPr>
          <a:lstStyle>
            <a:lvl1pPr marL="0" marR="0" lvl="0" indent="0" algn="r" rtl="0">
              <a:spcBef>
                <a:spcPts val="0"/>
              </a:spcBef>
              <a:buNone/>
              <a:defRPr sz="600">
                <a:solidFill>
                  <a:schemeClr val="dk1"/>
                </a:solidFill>
                <a:latin typeface="Arial"/>
                <a:ea typeface="Arial"/>
                <a:cs typeface="Arial"/>
                <a:sym typeface="Arial"/>
              </a:defRPr>
            </a:lvl1pPr>
            <a:lvl2pPr marL="0" marR="0" lvl="1" indent="0" algn="r" rtl="0">
              <a:spcBef>
                <a:spcPts val="0"/>
              </a:spcBef>
              <a:buNone/>
              <a:defRPr sz="600">
                <a:solidFill>
                  <a:schemeClr val="dk1"/>
                </a:solidFill>
                <a:latin typeface="Arial"/>
                <a:ea typeface="Arial"/>
                <a:cs typeface="Arial"/>
                <a:sym typeface="Arial"/>
              </a:defRPr>
            </a:lvl2pPr>
            <a:lvl3pPr marL="0" marR="0" lvl="2" indent="0" algn="r" rtl="0">
              <a:spcBef>
                <a:spcPts val="0"/>
              </a:spcBef>
              <a:buNone/>
              <a:defRPr sz="600">
                <a:solidFill>
                  <a:schemeClr val="dk1"/>
                </a:solidFill>
                <a:latin typeface="Arial"/>
                <a:ea typeface="Arial"/>
                <a:cs typeface="Arial"/>
                <a:sym typeface="Arial"/>
              </a:defRPr>
            </a:lvl3pPr>
            <a:lvl4pPr marL="0" marR="0" lvl="3" indent="0" algn="r" rtl="0">
              <a:spcBef>
                <a:spcPts val="0"/>
              </a:spcBef>
              <a:buNone/>
              <a:defRPr sz="600">
                <a:solidFill>
                  <a:schemeClr val="dk1"/>
                </a:solidFill>
                <a:latin typeface="Arial"/>
                <a:ea typeface="Arial"/>
                <a:cs typeface="Arial"/>
                <a:sym typeface="Arial"/>
              </a:defRPr>
            </a:lvl4pPr>
            <a:lvl5pPr marL="0" marR="0" lvl="4" indent="0" algn="r" rtl="0">
              <a:spcBef>
                <a:spcPts val="0"/>
              </a:spcBef>
              <a:buNone/>
              <a:defRPr sz="600">
                <a:solidFill>
                  <a:schemeClr val="dk1"/>
                </a:solidFill>
                <a:latin typeface="Arial"/>
                <a:ea typeface="Arial"/>
                <a:cs typeface="Arial"/>
                <a:sym typeface="Arial"/>
              </a:defRPr>
            </a:lvl5pPr>
            <a:lvl6pPr marL="0" marR="0" lvl="5" indent="0" algn="r" rtl="0">
              <a:spcBef>
                <a:spcPts val="0"/>
              </a:spcBef>
              <a:buNone/>
              <a:defRPr sz="600">
                <a:solidFill>
                  <a:schemeClr val="dk1"/>
                </a:solidFill>
                <a:latin typeface="Arial"/>
                <a:ea typeface="Arial"/>
                <a:cs typeface="Arial"/>
                <a:sym typeface="Arial"/>
              </a:defRPr>
            </a:lvl6pPr>
            <a:lvl7pPr marL="0" marR="0" lvl="6" indent="0" algn="r" rtl="0">
              <a:spcBef>
                <a:spcPts val="0"/>
              </a:spcBef>
              <a:buNone/>
              <a:defRPr sz="600">
                <a:solidFill>
                  <a:schemeClr val="dk1"/>
                </a:solidFill>
                <a:latin typeface="Arial"/>
                <a:ea typeface="Arial"/>
                <a:cs typeface="Arial"/>
                <a:sym typeface="Arial"/>
              </a:defRPr>
            </a:lvl7pPr>
            <a:lvl8pPr marL="0" marR="0" lvl="7" indent="0" algn="r" rtl="0">
              <a:spcBef>
                <a:spcPts val="0"/>
              </a:spcBef>
              <a:buNone/>
              <a:defRPr sz="600">
                <a:solidFill>
                  <a:schemeClr val="dk1"/>
                </a:solidFill>
                <a:latin typeface="Arial"/>
                <a:ea typeface="Arial"/>
                <a:cs typeface="Arial"/>
                <a:sym typeface="Arial"/>
              </a:defRPr>
            </a:lvl8pPr>
            <a:lvl9pPr marL="0" marR="0" lvl="8" indent="0" algn="r" rtl="0">
              <a:spcBef>
                <a:spcPts val="0"/>
              </a:spcBef>
              <a:buNone/>
              <a:defRPr sz="60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matchingName="Title and Full Content">
  <p:cSld name="Title and Full Content">
    <p:spTree>
      <p:nvGrpSpPr>
        <p:cNvPr id="1" name="Shape 1463"/>
        <p:cNvGrpSpPr/>
        <p:nvPr/>
      </p:nvGrpSpPr>
      <p:grpSpPr>
        <a:xfrm>
          <a:off x="0" y="0"/>
          <a:ext cx="0" cy="0"/>
          <a:chOff x="0" y="0"/>
          <a:chExt cx="0" cy="0"/>
        </a:xfrm>
      </p:grpSpPr>
      <p:sp>
        <p:nvSpPr>
          <p:cNvPr id="1464" name="Google Shape;1464;p168"/>
          <p:cNvSpPr txBox="1">
            <a:spLocks noGrp="1"/>
          </p:cNvSpPr>
          <p:nvPr>
            <p:ph type="title"/>
          </p:nvPr>
        </p:nvSpPr>
        <p:spPr>
          <a:xfrm>
            <a:off x="332185" y="324000"/>
            <a:ext cx="8479500" cy="1040400"/>
          </a:xfrm>
          <a:prstGeom prst="rect">
            <a:avLst/>
          </a:prstGeom>
          <a:noFill/>
          <a:ln>
            <a:noFill/>
          </a:ln>
        </p:spPr>
        <p:txBody>
          <a:bodyPr spcFirstLastPara="1" wrap="square" lIns="0" tIns="0" rIns="0" bIns="0" anchor="t" anchorCtr="0">
            <a:noAutofit/>
          </a:bodyPr>
          <a:lstStyle>
            <a:lvl1pPr marR="0" lvl="0" algn="l" rtl="0">
              <a:lnSpc>
                <a:spcPct val="85000"/>
              </a:lnSpc>
              <a:spcBef>
                <a:spcPts val="0"/>
              </a:spcBef>
              <a:spcAft>
                <a:spcPts val="0"/>
              </a:spcAft>
              <a:buClr>
                <a:schemeClr val="dk1"/>
              </a:buClr>
              <a:buSzPts val="2400"/>
              <a:buFont typeface="Georgia"/>
              <a:buNone/>
              <a:defRPr sz="2400" b="0" i="0" u="none" strike="noStrike" cap="none">
                <a:solidFill>
                  <a:schemeClr val="dk1"/>
                </a:solidFill>
                <a:latin typeface="Georgia"/>
                <a:ea typeface="Georgia"/>
                <a:cs typeface="Georgia"/>
                <a:sym typeface="Georgia"/>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a:endParaRPr/>
          </a:p>
        </p:txBody>
      </p:sp>
      <p:sp>
        <p:nvSpPr>
          <p:cNvPr id="1465" name="Google Shape;1465;p168"/>
          <p:cNvSpPr txBox="1">
            <a:spLocks noGrp="1"/>
          </p:cNvSpPr>
          <p:nvPr>
            <p:ph type="body" idx="1"/>
          </p:nvPr>
        </p:nvSpPr>
        <p:spPr>
          <a:xfrm>
            <a:off x="332185" y="1577340"/>
            <a:ext cx="8479500" cy="3055200"/>
          </a:xfrm>
          <a:prstGeom prst="rect">
            <a:avLst/>
          </a:prstGeom>
          <a:noFill/>
          <a:ln>
            <a:noFill/>
          </a:ln>
        </p:spPr>
        <p:txBody>
          <a:bodyPr spcFirstLastPara="1" wrap="square" lIns="0" tIns="0" rIns="0" bIns="0" anchor="t" anchorCtr="0">
            <a:noAutofit/>
          </a:bodyPr>
          <a:lstStyle>
            <a:lvl1pPr marL="457200" marR="0" lvl="0" indent="-304800" algn="l" rtl="0">
              <a:lnSpc>
                <a:spcPct val="100000"/>
              </a:lnSpc>
              <a:spcBef>
                <a:spcPts val="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1pPr>
            <a:lvl2pPr marL="914400" marR="0" lvl="1" indent="-304800" algn="l" rtl="0">
              <a:lnSpc>
                <a:spcPct val="100000"/>
              </a:lnSpc>
              <a:spcBef>
                <a:spcPts val="5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2pPr>
            <a:lvl3pPr marL="1371600" marR="0" lvl="2" indent="-304800" algn="l" rtl="0">
              <a:lnSpc>
                <a:spcPct val="100000"/>
              </a:lnSpc>
              <a:spcBef>
                <a:spcPts val="5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3pPr>
            <a:lvl4pPr marL="1828800" marR="0" lvl="3" indent="-304800" algn="l" rtl="0">
              <a:lnSpc>
                <a:spcPct val="100000"/>
              </a:lnSpc>
              <a:spcBef>
                <a:spcPts val="5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4pPr>
            <a:lvl5pPr marL="2286000" marR="0" lvl="4" indent="-304800" algn="l" rtl="0">
              <a:lnSpc>
                <a:spcPct val="100000"/>
              </a:lnSpc>
              <a:spcBef>
                <a:spcPts val="5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5pPr>
            <a:lvl6pPr marL="2743200" marR="0" lvl="5" indent="-304800" algn="l" rtl="0">
              <a:lnSpc>
                <a:spcPct val="100000"/>
              </a:lnSpc>
              <a:spcBef>
                <a:spcPts val="5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6pPr>
            <a:lvl7pPr marL="3200400" marR="0" lvl="6" indent="-304800" algn="l" rtl="0">
              <a:lnSpc>
                <a:spcPct val="100000"/>
              </a:lnSpc>
              <a:spcBef>
                <a:spcPts val="5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7pPr>
            <a:lvl8pPr marL="3657600" marR="0" lvl="7" indent="-304800" algn="l" rtl="0">
              <a:lnSpc>
                <a:spcPct val="100000"/>
              </a:lnSpc>
              <a:spcBef>
                <a:spcPts val="5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8pPr>
            <a:lvl9pPr marL="4114800" marR="0" lvl="8" indent="-304800" algn="l" rtl="0">
              <a:lnSpc>
                <a:spcPct val="100000"/>
              </a:lnSpc>
              <a:spcBef>
                <a:spcPts val="500"/>
              </a:spcBef>
              <a:spcAft>
                <a:spcPts val="500"/>
              </a:spcAft>
              <a:buClr>
                <a:schemeClr val="dk1"/>
              </a:buClr>
              <a:buSzPts val="1200"/>
              <a:buFont typeface="Arial"/>
              <a:buChar char="•"/>
              <a:defRPr sz="1200" b="0" i="0" u="none" strike="noStrike" cap="none">
                <a:solidFill>
                  <a:schemeClr val="dk1"/>
                </a:solidFill>
                <a:latin typeface="Arial"/>
                <a:ea typeface="Arial"/>
                <a:cs typeface="Arial"/>
                <a:sym typeface="Arial"/>
              </a:defRPr>
            </a:lvl9pPr>
          </a:lstStyle>
          <a:p>
            <a:endParaRPr/>
          </a:p>
        </p:txBody>
      </p:sp>
      <p:sp>
        <p:nvSpPr>
          <p:cNvPr id="1466" name="Google Shape;1466;p168"/>
          <p:cNvSpPr txBox="1">
            <a:spLocks noGrp="1"/>
          </p:cNvSpPr>
          <p:nvPr>
            <p:ph type="sldNum" idx="12"/>
          </p:nvPr>
        </p:nvSpPr>
        <p:spPr>
          <a:xfrm>
            <a:off x="6163867" y="4869180"/>
            <a:ext cx="2648100" cy="102900"/>
          </a:xfrm>
          <a:prstGeom prst="rect">
            <a:avLst/>
          </a:prstGeom>
          <a:noFill/>
          <a:ln>
            <a:noFill/>
          </a:ln>
        </p:spPr>
        <p:txBody>
          <a:bodyPr spcFirstLastPara="1" wrap="square" lIns="0" tIns="0" rIns="0" bIns="0" anchor="b" anchorCtr="0">
            <a:noAutofit/>
          </a:bodyPr>
          <a:lstStyle>
            <a:lvl1pPr marL="0" marR="0" lvl="0" indent="0" algn="r" rtl="0">
              <a:spcBef>
                <a:spcPts val="0"/>
              </a:spcBef>
              <a:buNone/>
              <a:defRPr sz="600">
                <a:solidFill>
                  <a:schemeClr val="dk1"/>
                </a:solidFill>
                <a:latin typeface="Arial"/>
                <a:ea typeface="Arial"/>
                <a:cs typeface="Arial"/>
                <a:sym typeface="Arial"/>
              </a:defRPr>
            </a:lvl1pPr>
            <a:lvl2pPr marL="0" marR="0" lvl="1" indent="0" algn="r" rtl="0">
              <a:spcBef>
                <a:spcPts val="0"/>
              </a:spcBef>
              <a:buNone/>
              <a:defRPr sz="600">
                <a:solidFill>
                  <a:schemeClr val="dk1"/>
                </a:solidFill>
                <a:latin typeface="Arial"/>
                <a:ea typeface="Arial"/>
                <a:cs typeface="Arial"/>
                <a:sym typeface="Arial"/>
              </a:defRPr>
            </a:lvl2pPr>
            <a:lvl3pPr marL="0" marR="0" lvl="2" indent="0" algn="r" rtl="0">
              <a:spcBef>
                <a:spcPts val="0"/>
              </a:spcBef>
              <a:buNone/>
              <a:defRPr sz="600">
                <a:solidFill>
                  <a:schemeClr val="dk1"/>
                </a:solidFill>
                <a:latin typeface="Arial"/>
                <a:ea typeface="Arial"/>
                <a:cs typeface="Arial"/>
                <a:sym typeface="Arial"/>
              </a:defRPr>
            </a:lvl3pPr>
            <a:lvl4pPr marL="0" marR="0" lvl="3" indent="0" algn="r" rtl="0">
              <a:spcBef>
                <a:spcPts val="0"/>
              </a:spcBef>
              <a:buNone/>
              <a:defRPr sz="600">
                <a:solidFill>
                  <a:schemeClr val="dk1"/>
                </a:solidFill>
                <a:latin typeface="Arial"/>
                <a:ea typeface="Arial"/>
                <a:cs typeface="Arial"/>
                <a:sym typeface="Arial"/>
              </a:defRPr>
            </a:lvl4pPr>
            <a:lvl5pPr marL="0" marR="0" lvl="4" indent="0" algn="r" rtl="0">
              <a:spcBef>
                <a:spcPts val="0"/>
              </a:spcBef>
              <a:buNone/>
              <a:defRPr sz="600">
                <a:solidFill>
                  <a:schemeClr val="dk1"/>
                </a:solidFill>
                <a:latin typeface="Arial"/>
                <a:ea typeface="Arial"/>
                <a:cs typeface="Arial"/>
                <a:sym typeface="Arial"/>
              </a:defRPr>
            </a:lvl5pPr>
            <a:lvl6pPr marL="0" marR="0" lvl="5" indent="0" algn="r" rtl="0">
              <a:spcBef>
                <a:spcPts val="0"/>
              </a:spcBef>
              <a:buNone/>
              <a:defRPr sz="600">
                <a:solidFill>
                  <a:schemeClr val="dk1"/>
                </a:solidFill>
                <a:latin typeface="Arial"/>
                <a:ea typeface="Arial"/>
                <a:cs typeface="Arial"/>
                <a:sym typeface="Arial"/>
              </a:defRPr>
            </a:lvl6pPr>
            <a:lvl7pPr marL="0" marR="0" lvl="6" indent="0" algn="r" rtl="0">
              <a:spcBef>
                <a:spcPts val="0"/>
              </a:spcBef>
              <a:buNone/>
              <a:defRPr sz="600">
                <a:solidFill>
                  <a:schemeClr val="dk1"/>
                </a:solidFill>
                <a:latin typeface="Arial"/>
                <a:ea typeface="Arial"/>
                <a:cs typeface="Arial"/>
                <a:sym typeface="Arial"/>
              </a:defRPr>
            </a:lvl7pPr>
            <a:lvl8pPr marL="0" marR="0" lvl="7" indent="0" algn="r" rtl="0">
              <a:spcBef>
                <a:spcPts val="0"/>
              </a:spcBef>
              <a:buNone/>
              <a:defRPr sz="600">
                <a:solidFill>
                  <a:schemeClr val="dk1"/>
                </a:solidFill>
                <a:latin typeface="Arial"/>
                <a:ea typeface="Arial"/>
                <a:cs typeface="Arial"/>
                <a:sym typeface="Arial"/>
              </a:defRPr>
            </a:lvl8pPr>
            <a:lvl9pPr marL="0" marR="0" lvl="8" indent="0" algn="r" rtl="0">
              <a:spcBef>
                <a:spcPts val="0"/>
              </a:spcBef>
              <a:buNone/>
              <a:defRPr sz="60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showMasterSp="0" matchingName="Section Header Rose">
  <p:cSld name="Section Header Rose">
    <p:bg>
      <p:bgPr>
        <a:solidFill>
          <a:srgbClr val="D93954"/>
        </a:solidFill>
        <a:effectLst/>
      </p:bgPr>
    </p:bg>
    <p:spTree>
      <p:nvGrpSpPr>
        <p:cNvPr id="1" name="Shape 1467"/>
        <p:cNvGrpSpPr/>
        <p:nvPr/>
      </p:nvGrpSpPr>
      <p:grpSpPr>
        <a:xfrm>
          <a:off x="0" y="0"/>
          <a:ext cx="0" cy="0"/>
          <a:chOff x="0" y="0"/>
          <a:chExt cx="0" cy="0"/>
        </a:xfrm>
      </p:grpSpPr>
      <p:sp>
        <p:nvSpPr>
          <p:cNvPr id="1468" name="Google Shape;1468;p169"/>
          <p:cNvSpPr txBox="1">
            <a:spLocks noGrp="1"/>
          </p:cNvSpPr>
          <p:nvPr>
            <p:ph type="title"/>
          </p:nvPr>
        </p:nvSpPr>
        <p:spPr>
          <a:xfrm>
            <a:off x="3713560" y="1577579"/>
            <a:ext cx="3702600" cy="1923300"/>
          </a:xfrm>
          <a:prstGeom prst="rect">
            <a:avLst/>
          </a:prstGeom>
          <a:noFill/>
          <a:ln>
            <a:noFill/>
          </a:ln>
        </p:spPr>
        <p:txBody>
          <a:bodyPr spcFirstLastPara="1" wrap="square" lIns="0" tIns="0" rIns="0" bIns="0" anchor="t" anchorCtr="0">
            <a:noAutofit/>
          </a:bodyPr>
          <a:lstStyle>
            <a:lvl1pPr marR="0" lvl="0" algn="l" rtl="0">
              <a:lnSpc>
                <a:spcPct val="85000"/>
              </a:lnSpc>
              <a:spcBef>
                <a:spcPts val="0"/>
              </a:spcBef>
              <a:spcAft>
                <a:spcPts val="0"/>
              </a:spcAft>
              <a:buClr>
                <a:schemeClr val="lt1"/>
              </a:buClr>
              <a:buSzPts val="3000"/>
              <a:buFont typeface="Arial"/>
              <a:buNone/>
              <a:defRPr sz="3000" b="0" i="0" u="none" strike="noStrike" cap="none">
                <a:solidFill>
                  <a:schemeClr val="lt1"/>
                </a:solidFill>
                <a:latin typeface="Arial"/>
                <a:ea typeface="Arial"/>
                <a:cs typeface="Arial"/>
                <a:sym typeface="Arial"/>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a:endParaRPr/>
          </a:p>
        </p:txBody>
      </p:sp>
      <p:sp>
        <p:nvSpPr>
          <p:cNvPr id="1469" name="Google Shape;1469;p169"/>
          <p:cNvSpPr txBox="1">
            <a:spLocks noGrp="1"/>
          </p:cNvSpPr>
          <p:nvPr>
            <p:ph type="subTitle" idx="1"/>
          </p:nvPr>
        </p:nvSpPr>
        <p:spPr>
          <a:xfrm>
            <a:off x="332184" y="0"/>
            <a:ext cx="3258600" cy="5143500"/>
          </a:xfrm>
          <a:prstGeom prst="rect">
            <a:avLst/>
          </a:prstGeom>
          <a:noFill/>
          <a:ln>
            <a:noFill/>
          </a:ln>
        </p:spPr>
        <p:txBody>
          <a:bodyPr spcFirstLastPara="1" wrap="square" lIns="0" tIns="0" rIns="0" bIns="0" anchor="ctr" anchorCtr="0">
            <a:noAutofit/>
          </a:bodyPr>
          <a:lstStyle>
            <a:lvl1pPr marR="0" lvl="0" algn="l" rtl="0">
              <a:lnSpc>
                <a:spcPct val="95000"/>
              </a:lnSpc>
              <a:spcBef>
                <a:spcPts val="0"/>
              </a:spcBef>
              <a:spcAft>
                <a:spcPts val="0"/>
              </a:spcAft>
              <a:buClr>
                <a:schemeClr val="lt1"/>
              </a:buClr>
              <a:buSzPts val="48800"/>
              <a:buFont typeface="Arial"/>
              <a:buNone/>
              <a:defRPr sz="48800" b="0" i="0" u="none" strike="noStrike" cap="none">
                <a:solidFill>
                  <a:schemeClr val="lt1"/>
                </a:solidFill>
                <a:latin typeface="Arial"/>
                <a:ea typeface="Arial"/>
                <a:cs typeface="Arial"/>
                <a:sym typeface="Arial"/>
              </a:defRPr>
            </a:lvl1pPr>
            <a:lvl2pPr marR="0" lvl="1" algn="l" rtl="0">
              <a:lnSpc>
                <a:spcPct val="95000"/>
              </a:lnSpc>
              <a:spcBef>
                <a:spcPts val="0"/>
              </a:spcBef>
              <a:spcAft>
                <a:spcPts val="0"/>
              </a:spcAft>
              <a:buClr>
                <a:schemeClr val="lt1"/>
              </a:buClr>
              <a:buSzPts val="48800"/>
              <a:buFont typeface="Arial"/>
              <a:buNone/>
              <a:defRPr sz="48800" b="0" i="0" u="none" strike="noStrike" cap="none">
                <a:solidFill>
                  <a:schemeClr val="lt1"/>
                </a:solidFill>
                <a:latin typeface="Arial"/>
                <a:ea typeface="Arial"/>
                <a:cs typeface="Arial"/>
                <a:sym typeface="Arial"/>
              </a:defRPr>
            </a:lvl2pPr>
            <a:lvl3pPr marR="0" lvl="2" algn="l" rtl="0">
              <a:lnSpc>
                <a:spcPct val="95000"/>
              </a:lnSpc>
              <a:spcBef>
                <a:spcPts val="0"/>
              </a:spcBef>
              <a:spcAft>
                <a:spcPts val="0"/>
              </a:spcAft>
              <a:buClr>
                <a:schemeClr val="lt1"/>
              </a:buClr>
              <a:buSzPts val="48800"/>
              <a:buFont typeface="Arial"/>
              <a:buNone/>
              <a:defRPr sz="48800" b="0" i="0" u="none" strike="noStrike" cap="none">
                <a:solidFill>
                  <a:schemeClr val="lt1"/>
                </a:solidFill>
                <a:latin typeface="Arial"/>
                <a:ea typeface="Arial"/>
                <a:cs typeface="Arial"/>
                <a:sym typeface="Arial"/>
              </a:defRPr>
            </a:lvl3pPr>
            <a:lvl4pPr marR="0" lvl="3" algn="l" rtl="0">
              <a:lnSpc>
                <a:spcPct val="95000"/>
              </a:lnSpc>
              <a:spcBef>
                <a:spcPts val="0"/>
              </a:spcBef>
              <a:spcAft>
                <a:spcPts val="0"/>
              </a:spcAft>
              <a:buClr>
                <a:schemeClr val="lt1"/>
              </a:buClr>
              <a:buSzPts val="48800"/>
              <a:buFont typeface="Arial"/>
              <a:buNone/>
              <a:defRPr sz="48800" b="0" i="0" u="none" strike="noStrike" cap="none">
                <a:solidFill>
                  <a:schemeClr val="lt1"/>
                </a:solidFill>
                <a:latin typeface="Arial"/>
                <a:ea typeface="Arial"/>
                <a:cs typeface="Arial"/>
                <a:sym typeface="Arial"/>
              </a:defRPr>
            </a:lvl4pPr>
            <a:lvl5pPr marR="0" lvl="4" algn="l" rtl="0">
              <a:lnSpc>
                <a:spcPct val="95000"/>
              </a:lnSpc>
              <a:spcBef>
                <a:spcPts val="0"/>
              </a:spcBef>
              <a:spcAft>
                <a:spcPts val="0"/>
              </a:spcAft>
              <a:buClr>
                <a:schemeClr val="lt1"/>
              </a:buClr>
              <a:buSzPts val="48800"/>
              <a:buFont typeface="Arial"/>
              <a:buNone/>
              <a:defRPr sz="48800" b="0" i="0" u="none" strike="noStrike" cap="none">
                <a:solidFill>
                  <a:schemeClr val="lt1"/>
                </a:solidFill>
                <a:latin typeface="Arial"/>
                <a:ea typeface="Arial"/>
                <a:cs typeface="Arial"/>
                <a:sym typeface="Arial"/>
              </a:defRPr>
            </a:lvl5pPr>
            <a:lvl6pPr marR="0" lvl="5" algn="l" rtl="0">
              <a:lnSpc>
                <a:spcPct val="95000"/>
              </a:lnSpc>
              <a:spcBef>
                <a:spcPts val="0"/>
              </a:spcBef>
              <a:spcAft>
                <a:spcPts val="0"/>
              </a:spcAft>
              <a:buClr>
                <a:schemeClr val="lt1"/>
              </a:buClr>
              <a:buSzPts val="48800"/>
              <a:buFont typeface="Arial"/>
              <a:buNone/>
              <a:defRPr sz="48800" b="0" i="0" u="none" strike="noStrike" cap="none">
                <a:solidFill>
                  <a:schemeClr val="lt1"/>
                </a:solidFill>
                <a:latin typeface="Arial"/>
                <a:ea typeface="Arial"/>
                <a:cs typeface="Arial"/>
                <a:sym typeface="Arial"/>
              </a:defRPr>
            </a:lvl6pPr>
            <a:lvl7pPr marR="0" lvl="6" algn="l" rtl="0">
              <a:lnSpc>
                <a:spcPct val="95000"/>
              </a:lnSpc>
              <a:spcBef>
                <a:spcPts val="0"/>
              </a:spcBef>
              <a:spcAft>
                <a:spcPts val="0"/>
              </a:spcAft>
              <a:buClr>
                <a:schemeClr val="lt1"/>
              </a:buClr>
              <a:buSzPts val="48800"/>
              <a:buFont typeface="Arial"/>
              <a:buNone/>
              <a:defRPr sz="48800" b="0" i="0" u="none" strike="noStrike" cap="none">
                <a:solidFill>
                  <a:schemeClr val="lt1"/>
                </a:solidFill>
                <a:latin typeface="Arial"/>
                <a:ea typeface="Arial"/>
                <a:cs typeface="Arial"/>
                <a:sym typeface="Arial"/>
              </a:defRPr>
            </a:lvl7pPr>
            <a:lvl8pPr marR="0" lvl="7" algn="l" rtl="0">
              <a:lnSpc>
                <a:spcPct val="95000"/>
              </a:lnSpc>
              <a:spcBef>
                <a:spcPts val="0"/>
              </a:spcBef>
              <a:spcAft>
                <a:spcPts val="0"/>
              </a:spcAft>
              <a:buClr>
                <a:schemeClr val="lt1"/>
              </a:buClr>
              <a:buSzPts val="48800"/>
              <a:buFont typeface="Arial"/>
              <a:buNone/>
              <a:defRPr sz="48800" b="0" i="0" u="none" strike="noStrike" cap="none">
                <a:solidFill>
                  <a:schemeClr val="lt1"/>
                </a:solidFill>
                <a:latin typeface="Arial"/>
                <a:ea typeface="Arial"/>
                <a:cs typeface="Arial"/>
                <a:sym typeface="Arial"/>
              </a:defRPr>
            </a:lvl8pPr>
            <a:lvl9pPr marR="0" lvl="8" algn="l" rtl="0">
              <a:lnSpc>
                <a:spcPct val="95000"/>
              </a:lnSpc>
              <a:spcBef>
                <a:spcPts val="0"/>
              </a:spcBef>
              <a:spcAft>
                <a:spcPts val="0"/>
              </a:spcAft>
              <a:buClr>
                <a:schemeClr val="lt1"/>
              </a:buClr>
              <a:buSzPts val="48800"/>
              <a:buFont typeface="Arial"/>
              <a:buNone/>
              <a:defRPr sz="48800" b="0" i="0" u="none" strike="noStrike" cap="none">
                <a:solidFill>
                  <a:schemeClr val="lt1"/>
                </a:solidFill>
                <a:latin typeface="Arial"/>
                <a:ea typeface="Arial"/>
                <a:cs typeface="Arial"/>
                <a:sym typeface="Arial"/>
              </a:defRPr>
            </a:lvl9pPr>
          </a:lstStyle>
          <a:p>
            <a:endParaRPr/>
          </a:p>
        </p:txBody>
      </p:sp>
    </p:spTree>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matchingName="Content and Image">
  <p:cSld name="Content and Image">
    <p:spTree>
      <p:nvGrpSpPr>
        <p:cNvPr id="1" name="Shape 1470"/>
        <p:cNvGrpSpPr/>
        <p:nvPr/>
      </p:nvGrpSpPr>
      <p:grpSpPr>
        <a:xfrm>
          <a:off x="0" y="0"/>
          <a:ext cx="0" cy="0"/>
          <a:chOff x="0" y="0"/>
          <a:chExt cx="0" cy="0"/>
        </a:xfrm>
      </p:grpSpPr>
      <p:sp>
        <p:nvSpPr>
          <p:cNvPr id="1471" name="Google Shape;1471;p170"/>
          <p:cNvSpPr/>
          <p:nvPr/>
        </p:nvSpPr>
        <p:spPr>
          <a:xfrm>
            <a:off x="4572000" y="0"/>
            <a:ext cx="4572000" cy="5143500"/>
          </a:xfrm>
          <a:prstGeom prst="rect">
            <a:avLst/>
          </a:prstGeom>
          <a:solidFill>
            <a:srgbClr val="DEDEDE"/>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None/>
            </a:pPr>
            <a:endParaRPr sz="1200">
              <a:solidFill>
                <a:schemeClr val="lt1"/>
              </a:solidFill>
              <a:latin typeface="Arial"/>
              <a:ea typeface="Arial"/>
              <a:cs typeface="Arial"/>
              <a:sym typeface="Arial"/>
            </a:endParaRPr>
          </a:p>
        </p:txBody>
      </p:sp>
      <p:sp>
        <p:nvSpPr>
          <p:cNvPr id="1472" name="Google Shape;1472;p170"/>
          <p:cNvSpPr txBox="1">
            <a:spLocks noGrp="1"/>
          </p:cNvSpPr>
          <p:nvPr>
            <p:ph type="body" idx="1"/>
          </p:nvPr>
        </p:nvSpPr>
        <p:spPr>
          <a:xfrm>
            <a:off x="332185" y="1577579"/>
            <a:ext cx="3988500" cy="3051600"/>
          </a:xfrm>
          <a:prstGeom prst="rect">
            <a:avLst/>
          </a:prstGeom>
          <a:noFill/>
          <a:ln>
            <a:noFill/>
          </a:ln>
        </p:spPr>
        <p:txBody>
          <a:bodyPr spcFirstLastPara="1" wrap="square" lIns="0" tIns="0" rIns="0" bIns="0" anchor="t" anchorCtr="0">
            <a:noAutofit/>
          </a:bodyPr>
          <a:lstStyle>
            <a:lvl1pPr marL="457200" marR="0" lvl="0" indent="-304800" algn="l" rtl="0">
              <a:lnSpc>
                <a:spcPct val="100000"/>
              </a:lnSpc>
              <a:spcBef>
                <a:spcPts val="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1pPr>
            <a:lvl2pPr marL="914400" marR="0" lvl="1" indent="-304800" algn="l" rtl="0">
              <a:lnSpc>
                <a:spcPct val="100000"/>
              </a:lnSpc>
              <a:spcBef>
                <a:spcPts val="5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2pPr>
            <a:lvl3pPr marL="1371600" marR="0" lvl="2" indent="-304800" algn="l" rtl="0">
              <a:lnSpc>
                <a:spcPct val="100000"/>
              </a:lnSpc>
              <a:spcBef>
                <a:spcPts val="5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3pPr>
            <a:lvl4pPr marL="1828800" marR="0" lvl="3" indent="-304800" algn="l" rtl="0">
              <a:lnSpc>
                <a:spcPct val="100000"/>
              </a:lnSpc>
              <a:spcBef>
                <a:spcPts val="5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4pPr>
            <a:lvl5pPr marL="2286000" marR="0" lvl="4" indent="-304800" algn="l" rtl="0">
              <a:lnSpc>
                <a:spcPct val="100000"/>
              </a:lnSpc>
              <a:spcBef>
                <a:spcPts val="5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5pPr>
            <a:lvl6pPr marL="2743200" marR="0" lvl="5" indent="-304800" algn="l" rtl="0">
              <a:lnSpc>
                <a:spcPct val="100000"/>
              </a:lnSpc>
              <a:spcBef>
                <a:spcPts val="5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6pPr>
            <a:lvl7pPr marL="3200400" marR="0" lvl="6" indent="-304800" algn="l" rtl="0">
              <a:lnSpc>
                <a:spcPct val="100000"/>
              </a:lnSpc>
              <a:spcBef>
                <a:spcPts val="5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7pPr>
            <a:lvl8pPr marL="3657600" marR="0" lvl="7" indent="-304800" algn="l" rtl="0">
              <a:lnSpc>
                <a:spcPct val="100000"/>
              </a:lnSpc>
              <a:spcBef>
                <a:spcPts val="5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8pPr>
            <a:lvl9pPr marL="4114800" marR="0" lvl="8" indent="-304800" algn="l" rtl="0">
              <a:lnSpc>
                <a:spcPct val="100000"/>
              </a:lnSpc>
              <a:spcBef>
                <a:spcPts val="500"/>
              </a:spcBef>
              <a:spcAft>
                <a:spcPts val="500"/>
              </a:spcAft>
              <a:buClr>
                <a:schemeClr val="dk1"/>
              </a:buClr>
              <a:buSzPts val="1200"/>
              <a:buFont typeface="Arial"/>
              <a:buChar char="•"/>
              <a:defRPr sz="1200" b="0" i="0" u="none" strike="noStrike" cap="none">
                <a:solidFill>
                  <a:schemeClr val="dk1"/>
                </a:solidFill>
                <a:latin typeface="Arial"/>
                <a:ea typeface="Arial"/>
                <a:cs typeface="Arial"/>
                <a:sym typeface="Arial"/>
              </a:defRPr>
            </a:lvl9pPr>
          </a:lstStyle>
          <a:p>
            <a:endParaRPr/>
          </a:p>
        </p:txBody>
      </p:sp>
      <p:sp>
        <p:nvSpPr>
          <p:cNvPr id="1473" name="Google Shape;1473;p170"/>
          <p:cNvSpPr txBox="1">
            <a:spLocks noGrp="1"/>
          </p:cNvSpPr>
          <p:nvPr>
            <p:ph type="title"/>
          </p:nvPr>
        </p:nvSpPr>
        <p:spPr>
          <a:xfrm>
            <a:off x="332185" y="324000"/>
            <a:ext cx="3988500" cy="1040400"/>
          </a:xfrm>
          <a:prstGeom prst="rect">
            <a:avLst/>
          </a:prstGeom>
          <a:noFill/>
          <a:ln>
            <a:noFill/>
          </a:ln>
        </p:spPr>
        <p:txBody>
          <a:bodyPr spcFirstLastPara="1" wrap="square" lIns="0" tIns="0" rIns="0" bIns="0" anchor="t" anchorCtr="0">
            <a:noAutofit/>
          </a:bodyPr>
          <a:lstStyle>
            <a:lvl1pPr marR="0" lvl="0" algn="l" rtl="0">
              <a:lnSpc>
                <a:spcPct val="85000"/>
              </a:lnSpc>
              <a:spcBef>
                <a:spcPts val="0"/>
              </a:spcBef>
              <a:spcAft>
                <a:spcPts val="0"/>
              </a:spcAft>
              <a:buClr>
                <a:schemeClr val="dk1"/>
              </a:buClr>
              <a:buSzPts val="2400"/>
              <a:buFont typeface="Georgia"/>
              <a:buNone/>
              <a:defRPr sz="2400" b="0" i="0" u="none" strike="noStrike" cap="none">
                <a:solidFill>
                  <a:schemeClr val="dk1"/>
                </a:solidFill>
                <a:latin typeface="Georgia"/>
                <a:ea typeface="Georgia"/>
                <a:cs typeface="Georgia"/>
                <a:sym typeface="Georgia"/>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a:endParaRPr/>
          </a:p>
        </p:txBody>
      </p:sp>
      <p:sp>
        <p:nvSpPr>
          <p:cNvPr id="1474" name="Google Shape;1474;p170"/>
          <p:cNvSpPr txBox="1">
            <a:spLocks noGrp="1"/>
          </p:cNvSpPr>
          <p:nvPr>
            <p:ph type="sldNum" idx="12"/>
          </p:nvPr>
        </p:nvSpPr>
        <p:spPr>
          <a:xfrm>
            <a:off x="6163867" y="4869180"/>
            <a:ext cx="2648100" cy="102900"/>
          </a:xfrm>
          <a:prstGeom prst="rect">
            <a:avLst/>
          </a:prstGeom>
          <a:noFill/>
          <a:ln>
            <a:noFill/>
          </a:ln>
        </p:spPr>
        <p:txBody>
          <a:bodyPr spcFirstLastPara="1" wrap="square" lIns="0" tIns="0" rIns="0" bIns="0" anchor="b" anchorCtr="0">
            <a:noAutofit/>
          </a:bodyPr>
          <a:lstStyle>
            <a:lvl1pPr marL="0" marR="0" lvl="0" indent="0" algn="r" rtl="0">
              <a:spcBef>
                <a:spcPts val="0"/>
              </a:spcBef>
              <a:buNone/>
              <a:defRPr sz="600">
                <a:solidFill>
                  <a:schemeClr val="lt1"/>
                </a:solidFill>
                <a:latin typeface="Arial"/>
                <a:ea typeface="Arial"/>
                <a:cs typeface="Arial"/>
                <a:sym typeface="Arial"/>
              </a:defRPr>
            </a:lvl1pPr>
            <a:lvl2pPr marL="0" marR="0" lvl="1" indent="0" algn="r" rtl="0">
              <a:spcBef>
                <a:spcPts val="0"/>
              </a:spcBef>
              <a:buNone/>
              <a:defRPr sz="600">
                <a:solidFill>
                  <a:schemeClr val="lt1"/>
                </a:solidFill>
                <a:latin typeface="Arial"/>
                <a:ea typeface="Arial"/>
                <a:cs typeface="Arial"/>
                <a:sym typeface="Arial"/>
              </a:defRPr>
            </a:lvl2pPr>
            <a:lvl3pPr marL="0" marR="0" lvl="2" indent="0" algn="r" rtl="0">
              <a:spcBef>
                <a:spcPts val="0"/>
              </a:spcBef>
              <a:buNone/>
              <a:defRPr sz="600">
                <a:solidFill>
                  <a:schemeClr val="lt1"/>
                </a:solidFill>
                <a:latin typeface="Arial"/>
                <a:ea typeface="Arial"/>
                <a:cs typeface="Arial"/>
                <a:sym typeface="Arial"/>
              </a:defRPr>
            </a:lvl3pPr>
            <a:lvl4pPr marL="0" marR="0" lvl="3" indent="0" algn="r" rtl="0">
              <a:spcBef>
                <a:spcPts val="0"/>
              </a:spcBef>
              <a:buNone/>
              <a:defRPr sz="600">
                <a:solidFill>
                  <a:schemeClr val="lt1"/>
                </a:solidFill>
                <a:latin typeface="Arial"/>
                <a:ea typeface="Arial"/>
                <a:cs typeface="Arial"/>
                <a:sym typeface="Arial"/>
              </a:defRPr>
            </a:lvl4pPr>
            <a:lvl5pPr marL="0" marR="0" lvl="4" indent="0" algn="r" rtl="0">
              <a:spcBef>
                <a:spcPts val="0"/>
              </a:spcBef>
              <a:buNone/>
              <a:defRPr sz="600">
                <a:solidFill>
                  <a:schemeClr val="lt1"/>
                </a:solidFill>
                <a:latin typeface="Arial"/>
                <a:ea typeface="Arial"/>
                <a:cs typeface="Arial"/>
                <a:sym typeface="Arial"/>
              </a:defRPr>
            </a:lvl5pPr>
            <a:lvl6pPr marL="0" marR="0" lvl="5" indent="0" algn="r" rtl="0">
              <a:spcBef>
                <a:spcPts val="0"/>
              </a:spcBef>
              <a:buNone/>
              <a:defRPr sz="600">
                <a:solidFill>
                  <a:schemeClr val="lt1"/>
                </a:solidFill>
                <a:latin typeface="Arial"/>
                <a:ea typeface="Arial"/>
                <a:cs typeface="Arial"/>
                <a:sym typeface="Arial"/>
              </a:defRPr>
            </a:lvl6pPr>
            <a:lvl7pPr marL="0" marR="0" lvl="6" indent="0" algn="r" rtl="0">
              <a:spcBef>
                <a:spcPts val="0"/>
              </a:spcBef>
              <a:buNone/>
              <a:defRPr sz="600">
                <a:solidFill>
                  <a:schemeClr val="lt1"/>
                </a:solidFill>
                <a:latin typeface="Arial"/>
                <a:ea typeface="Arial"/>
                <a:cs typeface="Arial"/>
                <a:sym typeface="Arial"/>
              </a:defRPr>
            </a:lvl7pPr>
            <a:lvl8pPr marL="0" marR="0" lvl="7" indent="0" algn="r" rtl="0">
              <a:spcBef>
                <a:spcPts val="0"/>
              </a:spcBef>
              <a:buNone/>
              <a:defRPr sz="600">
                <a:solidFill>
                  <a:schemeClr val="lt1"/>
                </a:solidFill>
                <a:latin typeface="Arial"/>
                <a:ea typeface="Arial"/>
                <a:cs typeface="Arial"/>
                <a:sym typeface="Arial"/>
              </a:defRPr>
            </a:lvl8pPr>
            <a:lvl9pPr marL="0" marR="0" lvl="8" indent="0" algn="r" rtl="0">
              <a:spcBef>
                <a:spcPts val="0"/>
              </a:spcBef>
              <a:buNone/>
              <a:defRPr sz="600">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matchingName="Three Images">
  <p:cSld name="Three Images">
    <p:spTree>
      <p:nvGrpSpPr>
        <p:cNvPr id="1" name="Shape 1475"/>
        <p:cNvGrpSpPr/>
        <p:nvPr/>
      </p:nvGrpSpPr>
      <p:grpSpPr>
        <a:xfrm>
          <a:off x="0" y="0"/>
          <a:ext cx="0" cy="0"/>
          <a:chOff x="0" y="0"/>
          <a:chExt cx="0" cy="0"/>
        </a:xfrm>
      </p:grpSpPr>
      <p:sp>
        <p:nvSpPr>
          <p:cNvPr id="1476" name="Google Shape;1476;p171"/>
          <p:cNvSpPr/>
          <p:nvPr/>
        </p:nvSpPr>
        <p:spPr>
          <a:xfrm>
            <a:off x="332183" y="1575197"/>
            <a:ext cx="2646600" cy="2263200"/>
          </a:xfrm>
          <a:prstGeom prst="rect">
            <a:avLst/>
          </a:prstGeom>
          <a:solidFill>
            <a:srgbClr val="DEDEDE"/>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None/>
            </a:pPr>
            <a:endParaRPr sz="1200">
              <a:solidFill>
                <a:schemeClr val="lt1"/>
              </a:solidFill>
              <a:latin typeface="Arial"/>
              <a:ea typeface="Arial"/>
              <a:cs typeface="Arial"/>
              <a:sym typeface="Arial"/>
            </a:endParaRPr>
          </a:p>
        </p:txBody>
      </p:sp>
      <p:sp>
        <p:nvSpPr>
          <p:cNvPr id="1477" name="Google Shape;1477;p171"/>
          <p:cNvSpPr/>
          <p:nvPr/>
        </p:nvSpPr>
        <p:spPr>
          <a:xfrm>
            <a:off x="3248620" y="1575197"/>
            <a:ext cx="2646600" cy="2263200"/>
          </a:xfrm>
          <a:prstGeom prst="rect">
            <a:avLst/>
          </a:prstGeom>
          <a:solidFill>
            <a:srgbClr val="DEDEDE"/>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None/>
            </a:pPr>
            <a:endParaRPr sz="1200">
              <a:solidFill>
                <a:schemeClr val="lt1"/>
              </a:solidFill>
              <a:latin typeface="Arial"/>
              <a:ea typeface="Arial"/>
              <a:cs typeface="Arial"/>
              <a:sym typeface="Arial"/>
            </a:endParaRPr>
          </a:p>
        </p:txBody>
      </p:sp>
      <p:sp>
        <p:nvSpPr>
          <p:cNvPr id="1478" name="Google Shape;1478;p171"/>
          <p:cNvSpPr/>
          <p:nvPr/>
        </p:nvSpPr>
        <p:spPr>
          <a:xfrm>
            <a:off x="6165056" y="1575197"/>
            <a:ext cx="2646600" cy="2263200"/>
          </a:xfrm>
          <a:prstGeom prst="rect">
            <a:avLst/>
          </a:prstGeom>
          <a:solidFill>
            <a:srgbClr val="DEDEDE"/>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None/>
            </a:pPr>
            <a:endParaRPr sz="1200">
              <a:solidFill>
                <a:schemeClr val="lt1"/>
              </a:solidFill>
              <a:latin typeface="Arial"/>
              <a:ea typeface="Arial"/>
              <a:cs typeface="Arial"/>
              <a:sym typeface="Arial"/>
            </a:endParaRPr>
          </a:p>
        </p:txBody>
      </p:sp>
      <p:sp>
        <p:nvSpPr>
          <p:cNvPr id="1479" name="Google Shape;1479;p171"/>
          <p:cNvSpPr txBox="1">
            <a:spLocks noGrp="1"/>
          </p:cNvSpPr>
          <p:nvPr>
            <p:ph type="body" idx="1"/>
          </p:nvPr>
        </p:nvSpPr>
        <p:spPr>
          <a:xfrm>
            <a:off x="332185" y="3960019"/>
            <a:ext cx="2646600" cy="669000"/>
          </a:xfrm>
          <a:prstGeom prst="rect">
            <a:avLst/>
          </a:prstGeom>
          <a:noFill/>
          <a:ln>
            <a:noFill/>
          </a:ln>
        </p:spPr>
        <p:txBody>
          <a:bodyPr spcFirstLastPara="1" wrap="square" lIns="0" tIns="0" rIns="0" bIns="0" anchor="t" anchorCtr="0">
            <a:noAutofit/>
          </a:bodyPr>
          <a:lstStyle>
            <a:lvl1pPr marL="457200" marR="0" lvl="0" indent="-304800" algn="l" rtl="0">
              <a:lnSpc>
                <a:spcPct val="100000"/>
              </a:lnSpc>
              <a:spcBef>
                <a:spcPts val="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1pPr>
            <a:lvl2pPr marL="914400" marR="0" lvl="1" indent="-304800" algn="l" rtl="0">
              <a:lnSpc>
                <a:spcPct val="100000"/>
              </a:lnSpc>
              <a:spcBef>
                <a:spcPts val="2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2pPr>
            <a:lvl3pPr marL="1371600" marR="0" lvl="2" indent="-304800" algn="l" rtl="0">
              <a:lnSpc>
                <a:spcPct val="100000"/>
              </a:lnSpc>
              <a:spcBef>
                <a:spcPts val="2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3pPr>
            <a:lvl4pPr marL="1828800" marR="0" lvl="3" indent="-304800" algn="l" rtl="0">
              <a:lnSpc>
                <a:spcPct val="100000"/>
              </a:lnSpc>
              <a:spcBef>
                <a:spcPts val="2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4pPr>
            <a:lvl5pPr marL="2286000" marR="0" lvl="4" indent="-304800" algn="l" rtl="0">
              <a:lnSpc>
                <a:spcPct val="100000"/>
              </a:lnSpc>
              <a:spcBef>
                <a:spcPts val="2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5pPr>
            <a:lvl6pPr marL="2743200" marR="0" lvl="5" indent="-304800" algn="l" rtl="0">
              <a:lnSpc>
                <a:spcPct val="100000"/>
              </a:lnSpc>
              <a:spcBef>
                <a:spcPts val="2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6pPr>
            <a:lvl7pPr marL="3200400" marR="0" lvl="6" indent="-304800" algn="l" rtl="0">
              <a:lnSpc>
                <a:spcPct val="100000"/>
              </a:lnSpc>
              <a:spcBef>
                <a:spcPts val="2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7pPr>
            <a:lvl8pPr marL="3657600" marR="0" lvl="7" indent="-304800" algn="l" rtl="0">
              <a:lnSpc>
                <a:spcPct val="100000"/>
              </a:lnSpc>
              <a:spcBef>
                <a:spcPts val="2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8pPr>
            <a:lvl9pPr marL="4114800" marR="0" lvl="8" indent="-304800" algn="l" rtl="0">
              <a:lnSpc>
                <a:spcPct val="100000"/>
              </a:lnSpc>
              <a:spcBef>
                <a:spcPts val="200"/>
              </a:spcBef>
              <a:spcAft>
                <a:spcPts val="200"/>
              </a:spcAft>
              <a:buClr>
                <a:schemeClr val="dk1"/>
              </a:buClr>
              <a:buSzPts val="1200"/>
              <a:buFont typeface="Arial"/>
              <a:buChar char="•"/>
              <a:defRPr sz="1200" b="0" i="0" u="none" strike="noStrike" cap="none">
                <a:solidFill>
                  <a:schemeClr val="dk1"/>
                </a:solidFill>
                <a:latin typeface="Arial"/>
                <a:ea typeface="Arial"/>
                <a:cs typeface="Arial"/>
                <a:sym typeface="Arial"/>
              </a:defRPr>
            </a:lvl9pPr>
          </a:lstStyle>
          <a:p>
            <a:endParaRPr/>
          </a:p>
        </p:txBody>
      </p:sp>
      <p:sp>
        <p:nvSpPr>
          <p:cNvPr id="1480" name="Google Shape;1480;p171"/>
          <p:cNvSpPr txBox="1">
            <a:spLocks noGrp="1"/>
          </p:cNvSpPr>
          <p:nvPr>
            <p:ph type="body" idx="2"/>
          </p:nvPr>
        </p:nvSpPr>
        <p:spPr>
          <a:xfrm>
            <a:off x="3248621" y="3960019"/>
            <a:ext cx="2646600" cy="669000"/>
          </a:xfrm>
          <a:prstGeom prst="rect">
            <a:avLst/>
          </a:prstGeom>
          <a:noFill/>
          <a:ln>
            <a:noFill/>
          </a:ln>
        </p:spPr>
        <p:txBody>
          <a:bodyPr spcFirstLastPara="1" wrap="square" lIns="0" tIns="0" rIns="0" bIns="0" anchor="t" anchorCtr="0">
            <a:noAutofit/>
          </a:bodyPr>
          <a:lstStyle>
            <a:lvl1pPr marL="457200" marR="0" lvl="0" indent="-304800" algn="l" rtl="0">
              <a:lnSpc>
                <a:spcPct val="100000"/>
              </a:lnSpc>
              <a:spcBef>
                <a:spcPts val="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1pPr>
            <a:lvl2pPr marL="914400" marR="0" lvl="1" indent="-304800" algn="l" rtl="0">
              <a:lnSpc>
                <a:spcPct val="100000"/>
              </a:lnSpc>
              <a:spcBef>
                <a:spcPts val="2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2pPr>
            <a:lvl3pPr marL="1371600" marR="0" lvl="2" indent="-304800" algn="l" rtl="0">
              <a:lnSpc>
                <a:spcPct val="100000"/>
              </a:lnSpc>
              <a:spcBef>
                <a:spcPts val="2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3pPr>
            <a:lvl4pPr marL="1828800" marR="0" lvl="3" indent="-304800" algn="l" rtl="0">
              <a:lnSpc>
                <a:spcPct val="100000"/>
              </a:lnSpc>
              <a:spcBef>
                <a:spcPts val="2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4pPr>
            <a:lvl5pPr marL="2286000" marR="0" lvl="4" indent="-304800" algn="l" rtl="0">
              <a:lnSpc>
                <a:spcPct val="100000"/>
              </a:lnSpc>
              <a:spcBef>
                <a:spcPts val="2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5pPr>
            <a:lvl6pPr marL="2743200" marR="0" lvl="5" indent="-304800" algn="l" rtl="0">
              <a:lnSpc>
                <a:spcPct val="100000"/>
              </a:lnSpc>
              <a:spcBef>
                <a:spcPts val="2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6pPr>
            <a:lvl7pPr marL="3200400" marR="0" lvl="6" indent="-304800" algn="l" rtl="0">
              <a:lnSpc>
                <a:spcPct val="100000"/>
              </a:lnSpc>
              <a:spcBef>
                <a:spcPts val="2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7pPr>
            <a:lvl8pPr marL="3657600" marR="0" lvl="7" indent="-304800" algn="l" rtl="0">
              <a:lnSpc>
                <a:spcPct val="100000"/>
              </a:lnSpc>
              <a:spcBef>
                <a:spcPts val="2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8pPr>
            <a:lvl9pPr marL="4114800" marR="0" lvl="8" indent="-304800" algn="l" rtl="0">
              <a:lnSpc>
                <a:spcPct val="100000"/>
              </a:lnSpc>
              <a:spcBef>
                <a:spcPts val="200"/>
              </a:spcBef>
              <a:spcAft>
                <a:spcPts val="200"/>
              </a:spcAft>
              <a:buClr>
                <a:schemeClr val="dk1"/>
              </a:buClr>
              <a:buSzPts val="1200"/>
              <a:buFont typeface="Arial"/>
              <a:buChar char="•"/>
              <a:defRPr sz="1200" b="0" i="0" u="none" strike="noStrike" cap="none">
                <a:solidFill>
                  <a:schemeClr val="dk1"/>
                </a:solidFill>
                <a:latin typeface="Arial"/>
                <a:ea typeface="Arial"/>
                <a:cs typeface="Arial"/>
                <a:sym typeface="Arial"/>
              </a:defRPr>
            </a:lvl9pPr>
          </a:lstStyle>
          <a:p>
            <a:endParaRPr/>
          </a:p>
        </p:txBody>
      </p:sp>
      <p:sp>
        <p:nvSpPr>
          <p:cNvPr id="1481" name="Google Shape;1481;p171"/>
          <p:cNvSpPr txBox="1">
            <a:spLocks noGrp="1"/>
          </p:cNvSpPr>
          <p:nvPr>
            <p:ph type="body" idx="3"/>
          </p:nvPr>
        </p:nvSpPr>
        <p:spPr>
          <a:xfrm>
            <a:off x="6165057" y="3960019"/>
            <a:ext cx="2646600" cy="669000"/>
          </a:xfrm>
          <a:prstGeom prst="rect">
            <a:avLst/>
          </a:prstGeom>
          <a:noFill/>
          <a:ln>
            <a:noFill/>
          </a:ln>
        </p:spPr>
        <p:txBody>
          <a:bodyPr spcFirstLastPara="1" wrap="square" lIns="0" tIns="0" rIns="0" bIns="0" anchor="t" anchorCtr="0">
            <a:noAutofit/>
          </a:bodyPr>
          <a:lstStyle>
            <a:lvl1pPr marL="457200" marR="0" lvl="0" indent="-304800" algn="l" rtl="0">
              <a:lnSpc>
                <a:spcPct val="100000"/>
              </a:lnSpc>
              <a:spcBef>
                <a:spcPts val="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1pPr>
            <a:lvl2pPr marL="914400" marR="0" lvl="1" indent="-304800" algn="l" rtl="0">
              <a:lnSpc>
                <a:spcPct val="100000"/>
              </a:lnSpc>
              <a:spcBef>
                <a:spcPts val="2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2pPr>
            <a:lvl3pPr marL="1371600" marR="0" lvl="2" indent="-304800" algn="l" rtl="0">
              <a:lnSpc>
                <a:spcPct val="100000"/>
              </a:lnSpc>
              <a:spcBef>
                <a:spcPts val="2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3pPr>
            <a:lvl4pPr marL="1828800" marR="0" lvl="3" indent="-304800" algn="l" rtl="0">
              <a:lnSpc>
                <a:spcPct val="100000"/>
              </a:lnSpc>
              <a:spcBef>
                <a:spcPts val="2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4pPr>
            <a:lvl5pPr marL="2286000" marR="0" lvl="4" indent="-304800" algn="l" rtl="0">
              <a:lnSpc>
                <a:spcPct val="100000"/>
              </a:lnSpc>
              <a:spcBef>
                <a:spcPts val="2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5pPr>
            <a:lvl6pPr marL="2743200" marR="0" lvl="5" indent="-304800" algn="l" rtl="0">
              <a:lnSpc>
                <a:spcPct val="100000"/>
              </a:lnSpc>
              <a:spcBef>
                <a:spcPts val="2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6pPr>
            <a:lvl7pPr marL="3200400" marR="0" lvl="6" indent="-304800" algn="l" rtl="0">
              <a:lnSpc>
                <a:spcPct val="100000"/>
              </a:lnSpc>
              <a:spcBef>
                <a:spcPts val="2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7pPr>
            <a:lvl8pPr marL="3657600" marR="0" lvl="7" indent="-304800" algn="l" rtl="0">
              <a:lnSpc>
                <a:spcPct val="100000"/>
              </a:lnSpc>
              <a:spcBef>
                <a:spcPts val="2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8pPr>
            <a:lvl9pPr marL="4114800" marR="0" lvl="8" indent="-304800" algn="l" rtl="0">
              <a:lnSpc>
                <a:spcPct val="100000"/>
              </a:lnSpc>
              <a:spcBef>
                <a:spcPts val="200"/>
              </a:spcBef>
              <a:spcAft>
                <a:spcPts val="200"/>
              </a:spcAft>
              <a:buClr>
                <a:schemeClr val="dk1"/>
              </a:buClr>
              <a:buSzPts val="1200"/>
              <a:buFont typeface="Arial"/>
              <a:buChar char="•"/>
              <a:defRPr sz="1200" b="0" i="0" u="none" strike="noStrike" cap="none">
                <a:solidFill>
                  <a:schemeClr val="dk1"/>
                </a:solidFill>
                <a:latin typeface="Arial"/>
                <a:ea typeface="Arial"/>
                <a:cs typeface="Arial"/>
                <a:sym typeface="Arial"/>
              </a:defRPr>
            </a:lvl9pPr>
          </a:lstStyle>
          <a:p>
            <a:endParaRPr/>
          </a:p>
        </p:txBody>
      </p:sp>
      <p:sp>
        <p:nvSpPr>
          <p:cNvPr id="1482" name="Google Shape;1482;p171"/>
          <p:cNvSpPr txBox="1">
            <a:spLocks noGrp="1"/>
          </p:cNvSpPr>
          <p:nvPr>
            <p:ph type="title"/>
          </p:nvPr>
        </p:nvSpPr>
        <p:spPr>
          <a:xfrm>
            <a:off x="332185" y="324000"/>
            <a:ext cx="8479500" cy="1040400"/>
          </a:xfrm>
          <a:prstGeom prst="rect">
            <a:avLst/>
          </a:prstGeom>
          <a:noFill/>
          <a:ln>
            <a:noFill/>
          </a:ln>
        </p:spPr>
        <p:txBody>
          <a:bodyPr spcFirstLastPara="1" wrap="square" lIns="0" tIns="0" rIns="0" bIns="0" anchor="t" anchorCtr="0">
            <a:noAutofit/>
          </a:bodyPr>
          <a:lstStyle>
            <a:lvl1pPr marR="0" lvl="0" algn="l" rtl="0">
              <a:lnSpc>
                <a:spcPct val="85000"/>
              </a:lnSpc>
              <a:spcBef>
                <a:spcPts val="0"/>
              </a:spcBef>
              <a:spcAft>
                <a:spcPts val="0"/>
              </a:spcAft>
              <a:buClr>
                <a:schemeClr val="dk1"/>
              </a:buClr>
              <a:buSzPts val="2400"/>
              <a:buFont typeface="Georgia"/>
              <a:buNone/>
              <a:defRPr sz="2400" b="0" i="0" u="none" strike="noStrike" cap="none">
                <a:solidFill>
                  <a:schemeClr val="dk1"/>
                </a:solidFill>
                <a:latin typeface="Georgia"/>
                <a:ea typeface="Georgia"/>
                <a:cs typeface="Georgia"/>
                <a:sym typeface="Georgia"/>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a:endParaRPr/>
          </a:p>
        </p:txBody>
      </p:sp>
      <p:sp>
        <p:nvSpPr>
          <p:cNvPr id="1483" name="Google Shape;1483;p171"/>
          <p:cNvSpPr txBox="1">
            <a:spLocks noGrp="1"/>
          </p:cNvSpPr>
          <p:nvPr>
            <p:ph type="sldNum" idx="12"/>
          </p:nvPr>
        </p:nvSpPr>
        <p:spPr>
          <a:xfrm>
            <a:off x="6163867" y="4869180"/>
            <a:ext cx="2648100" cy="102900"/>
          </a:xfrm>
          <a:prstGeom prst="rect">
            <a:avLst/>
          </a:prstGeom>
          <a:noFill/>
          <a:ln>
            <a:noFill/>
          </a:ln>
        </p:spPr>
        <p:txBody>
          <a:bodyPr spcFirstLastPara="1" wrap="square" lIns="0" tIns="0" rIns="0" bIns="0" anchor="b" anchorCtr="0">
            <a:noAutofit/>
          </a:bodyPr>
          <a:lstStyle>
            <a:lvl1pPr marL="0" marR="0" lvl="0" indent="0" algn="r" rtl="0">
              <a:spcBef>
                <a:spcPts val="0"/>
              </a:spcBef>
              <a:buNone/>
              <a:defRPr sz="600">
                <a:solidFill>
                  <a:schemeClr val="dk1"/>
                </a:solidFill>
                <a:latin typeface="Arial"/>
                <a:ea typeface="Arial"/>
                <a:cs typeface="Arial"/>
                <a:sym typeface="Arial"/>
              </a:defRPr>
            </a:lvl1pPr>
            <a:lvl2pPr marL="0" marR="0" lvl="1" indent="0" algn="r" rtl="0">
              <a:spcBef>
                <a:spcPts val="0"/>
              </a:spcBef>
              <a:buNone/>
              <a:defRPr sz="600">
                <a:solidFill>
                  <a:schemeClr val="dk1"/>
                </a:solidFill>
                <a:latin typeface="Arial"/>
                <a:ea typeface="Arial"/>
                <a:cs typeface="Arial"/>
                <a:sym typeface="Arial"/>
              </a:defRPr>
            </a:lvl2pPr>
            <a:lvl3pPr marL="0" marR="0" lvl="2" indent="0" algn="r" rtl="0">
              <a:spcBef>
                <a:spcPts val="0"/>
              </a:spcBef>
              <a:buNone/>
              <a:defRPr sz="600">
                <a:solidFill>
                  <a:schemeClr val="dk1"/>
                </a:solidFill>
                <a:latin typeface="Arial"/>
                <a:ea typeface="Arial"/>
                <a:cs typeface="Arial"/>
                <a:sym typeface="Arial"/>
              </a:defRPr>
            </a:lvl3pPr>
            <a:lvl4pPr marL="0" marR="0" lvl="3" indent="0" algn="r" rtl="0">
              <a:spcBef>
                <a:spcPts val="0"/>
              </a:spcBef>
              <a:buNone/>
              <a:defRPr sz="600">
                <a:solidFill>
                  <a:schemeClr val="dk1"/>
                </a:solidFill>
                <a:latin typeface="Arial"/>
                <a:ea typeface="Arial"/>
                <a:cs typeface="Arial"/>
                <a:sym typeface="Arial"/>
              </a:defRPr>
            </a:lvl4pPr>
            <a:lvl5pPr marL="0" marR="0" lvl="4" indent="0" algn="r" rtl="0">
              <a:spcBef>
                <a:spcPts val="0"/>
              </a:spcBef>
              <a:buNone/>
              <a:defRPr sz="600">
                <a:solidFill>
                  <a:schemeClr val="dk1"/>
                </a:solidFill>
                <a:latin typeface="Arial"/>
                <a:ea typeface="Arial"/>
                <a:cs typeface="Arial"/>
                <a:sym typeface="Arial"/>
              </a:defRPr>
            </a:lvl5pPr>
            <a:lvl6pPr marL="0" marR="0" lvl="5" indent="0" algn="r" rtl="0">
              <a:spcBef>
                <a:spcPts val="0"/>
              </a:spcBef>
              <a:buNone/>
              <a:defRPr sz="600">
                <a:solidFill>
                  <a:schemeClr val="dk1"/>
                </a:solidFill>
                <a:latin typeface="Arial"/>
                <a:ea typeface="Arial"/>
                <a:cs typeface="Arial"/>
                <a:sym typeface="Arial"/>
              </a:defRPr>
            </a:lvl6pPr>
            <a:lvl7pPr marL="0" marR="0" lvl="6" indent="0" algn="r" rtl="0">
              <a:spcBef>
                <a:spcPts val="0"/>
              </a:spcBef>
              <a:buNone/>
              <a:defRPr sz="600">
                <a:solidFill>
                  <a:schemeClr val="dk1"/>
                </a:solidFill>
                <a:latin typeface="Arial"/>
                <a:ea typeface="Arial"/>
                <a:cs typeface="Arial"/>
                <a:sym typeface="Arial"/>
              </a:defRPr>
            </a:lvl7pPr>
            <a:lvl8pPr marL="0" marR="0" lvl="7" indent="0" algn="r" rtl="0">
              <a:spcBef>
                <a:spcPts val="0"/>
              </a:spcBef>
              <a:buNone/>
              <a:defRPr sz="600">
                <a:solidFill>
                  <a:schemeClr val="dk1"/>
                </a:solidFill>
                <a:latin typeface="Arial"/>
                <a:ea typeface="Arial"/>
                <a:cs typeface="Arial"/>
                <a:sym typeface="Arial"/>
              </a:defRPr>
            </a:lvl8pPr>
            <a:lvl9pPr marL="0" marR="0" lvl="8" indent="0" algn="r" rtl="0">
              <a:spcBef>
                <a:spcPts val="0"/>
              </a:spcBef>
              <a:buNone/>
              <a:defRPr sz="60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484"/>
        <p:cNvGrpSpPr/>
        <p:nvPr/>
      </p:nvGrpSpPr>
      <p:grpSpPr>
        <a:xfrm>
          <a:off x="0" y="0"/>
          <a:ext cx="0" cy="0"/>
          <a:chOff x="0" y="0"/>
          <a:chExt cx="0" cy="0"/>
        </a:xfrm>
      </p:grpSpPr>
      <p:sp>
        <p:nvSpPr>
          <p:cNvPr id="1485" name="Google Shape;1485;p172"/>
          <p:cNvSpPr txBox="1">
            <a:spLocks noGrp="1"/>
          </p:cNvSpPr>
          <p:nvPr>
            <p:ph type="title"/>
          </p:nvPr>
        </p:nvSpPr>
        <p:spPr>
          <a:xfrm>
            <a:off x="332185" y="324001"/>
            <a:ext cx="8479500" cy="1040400"/>
          </a:xfrm>
          <a:prstGeom prst="rect">
            <a:avLst/>
          </a:prstGeom>
          <a:noFill/>
          <a:ln>
            <a:noFill/>
          </a:ln>
        </p:spPr>
        <p:txBody>
          <a:bodyPr spcFirstLastPara="1" wrap="square" lIns="0" tIns="0" rIns="0" bIns="0" anchor="t" anchorCtr="0">
            <a:noAutofit/>
          </a:bodyPr>
          <a:lstStyle>
            <a:lvl1pPr marR="0" lvl="0" algn="l" rtl="0">
              <a:lnSpc>
                <a:spcPct val="85000"/>
              </a:lnSpc>
              <a:spcBef>
                <a:spcPts val="0"/>
              </a:spcBef>
              <a:spcAft>
                <a:spcPts val="0"/>
              </a:spcAft>
              <a:buClr>
                <a:schemeClr val="dk1"/>
              </a:buClr>
              <a:buSzPts val="2400"/>
              <a:buFont typeface="Georgia"/>
              <a:buNone/>
              <a:defRPr sz="2400" b="0" i="0" u="none" strike="noStrike" cap="none">
                <a:solidFill>
                  <a:schemeClr val="dk1"/>
                </a:solidFill>
                <a:latin typeface="Georgia"/>
                <a:ea typeface="Georgia"/>
                <a:cs typeface="Georgia"/>
                <a:sym typeface="Georgia"/>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a:endParaRPr/>
          </a:p>
        </p:txBody>
      </p:sp>
      <p:sp>
        <p:nvSpPr>
          <p:cNvPr id="1486" name="Google Shape;1486;p172"/>
          <p:cNvSpPr txBox="1">
            <a:spLocks noGrp="1"/>
          </p:cNvSpPr>
          <p:nvPr>
            <p:ph type="sldNum" idx="12"/>
          </p:nvPr>
        </p:nvSpPr>
        <p:spPr>
          <a:xfrm>
            <a:off x="6163867" y="4869180"/>
            <a:ext cx="2648100" cy="102900"/>
          </a:xfrm>
          <a:prstGeom prst="rect">
            <a:avLst/>
          </a:prstGeom>
          <a:noFill/>
          <a:ln>
            <a:noFill/>
          </a:ln>
        </p:spPr>
        <p:txBody>
          <a:bodyPr spcFirstLastPara="1" wrap="square" lIns="0" tIns="0" rIns="0" bIns="0" anchor="b" anchorCtr="0">
            <a:noAutofit/>
          </a:bodyPr>
          <a:lstStyle>
            <a:lvl1pPr marL="0" marR="0" lvl="0" indent="0" algn="r" rtl="0">
              <a:spcBef>
                <a:spcPts val="0"/>
              </a:spcBef>
              <a:buNone/>
              <a:defRPr sz="600">
                <a:solidFill>
                  <a:schemeClr val="dk1"/>
                </a:solidFill>
                <a:latin typeface="Arial"/>
                <a:ea typeface="Arial"/>
                <a:cs typeface="Arial"/>
                <a:sym typeface="Arial"/>
              </a:defRPr>
            </a:lvl1pPr>
            <a:lvl2pPr marL="0" marR="0" lvl="1" indent="0" algn="r" rtl="0">
              <a:spcBef>
                <a:spcPts val="0"/>
              </a:spcBef>
              <a:buNone/>
              <a:defRPr sz="600">
                <a:solidFill>
                  <a:schemeClr val="dk1"/>
                </a:solidFill>
                <a:latin typeface="Arial"/>
                <a:ea typeface="Arial"/>
                <a:cs typeface="Arial"/>
                <a:sym typeface="Arial"/>
              </a:defRPr>
            </a:lvl2pPr>
            <a:lvl3pPr marL="0" marR="0" lvl="2" indent="0" algn="r" rtl="0">
              <a:spcBef>
                <a:spcPts val="0"/>
              </a:spcBef>
              <a:buNone/>
              <a:defRPr sz="600">
                <a:solidFill>
                  <a:schemeClr val="dk1"/>
                </a:solidFill>
                <a:latin typeface="Arial"/>
                <a:ea typeface="Arial"/>
                <a:cs typeface="Arial"/>
                <a:sym typeface="Arial"/>
              </a:defRPr>
            </a:lvl3pPr>
            <a:lvl4pPr marL="0" marR="0" lvl="3" indent="0" algn="r" rtl="0">
              <a:spcBef>
                <a:spcPts val="0"/>
              </a:spcBef>
              <a:buNone/>
              <a:defRPr sz="600">
                <a:solidFill>
                  <a:schemeClr val="dk1"/>
                </a:solidFill>
                <a:latin typeface="Arial"/>
                <a:ea typeface="Arial"/>
                <a:cs typeface="Arial"/>
                <a:sym typeface="Arial"/>
              </a:defRPr>
            </a:lvl4pPr>
            <a:lvl5pPr marL="0" marR="0" lvl="4" indent="0" algn="r" rtl="0">
              <a:spcBef>
                <a:spcPts val="0"/>
              </a:spcBef>
              <a:buNone/>
              <a:defRPr sz="600">
                <a:solidFill>
                  <a:schemeClr val="dk1"/>
                </a:solidFill>
                <a:latin typeface="Arial"/>
                <a:ea typeface="Arial"/>
                <a:cs typeface="Arial"/>
                <a:sym typeface="Arial"/>
              </a:defRPr>
            </a:lvl5pPr>
            <a:lvl6pPr marL="0" marR="0" lvl="5" indent="0" algn="r" rtl="0">
              <a:spcBef>
                <a:spcPts val="0"/>
              </a:spcBef>
              <a:buNone/>
              <a:defRPr sz="600">
                <a:solidFill>
                  <a:schemeClr val="dk1"/>
                </a:solidFill>
                <a:latin typeface="Arial"/>
                <a:ea typeface="Arial"/>
                <a:cs typeface="Arial"/>
                <a:sym typeface="Arial"/>
              </a:defRPr>
            </a:lvl6pPr>
            <a:lvl7pPr marL="0" marR="0" lvl="6" indent="0" algn="r" rtl="0">
              <a:spcBef>
                <a:spcPts val="0"/>
              </a:spcBef>
              <a:buNone/>
              <a:defRPr sz="600">
                <a:solidFill>
                  <a:schemeClr val="dk1"/>
                </a:solidFill>
                <a:latin typeface="Arial"/>
                <a:ea typeface="Arial"/>
                <a:cs typeface="Arial"/>
                <a:sym typeface="Arial"/>
              </a:defRPr>
            </a:lvl7pPr>
            <a:lvl8pPr marL="0" marR="0" lvl="7" indent="0" algn="r" rtl="0">
              <a:spcBef>
                <a:spcPts val="0"/>
              </a:spcBef>
              <a:buNone/>
              <a:defRPr sz="600">
                <a:solidFill>
                  <a:schemeClr val="dk1"/>
                </a:solidFill>
                <a:latin typeface="Arial"/>
                <a:ea typeface="Arial"/>
                <a:cs typeface="Arial"/>
                <a:sym typeface="Arial"/>
              </a:defRPr>
            </a:lvl8pPr>
            <a:lvl9pPr marL="0" marR="0" lvl="8" indent="0" algn="r" rtl="0">
              <a:spcBef>
                <a:spcPts val="0"/>
              </a:spcBef>
              <a:buNone/>
              <a:defRPr sz="60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matchingName="Three Content Infographic">
  <p:cSld name="Three Content Infographic">
    <p:spTree>
      <p:nvGrpSpPr>
        <p:cNvPr id="1" name="Shape 1487"/>
        <p:cNvGrpSpPr/>
        <p:nvPr/>
      </p:nvGrpSpPr>
      <p:grpSpPr>
        <a:xfrm>
          <a:off x="0" y="0"/>
          <a:ext cx="0" cy="0"/>
          <a:chOff x="0" y="0"/>
          <a:chExt cx="0" cy="0"/>
        </a:xfrm>
      </p:grpSpPr>
      <p:sp>
        <p:nvSpPr>
          <p:cNvPr id="1488" name="Google Shape;1488;p173"/>
          <p:cNvSpPr txBox="1">
            <a:spLocks noGrp="1"/>
          </p:cNvSpPr>
          <p:nvPr>
            <p:ph type="body" idx="1"/>
          </p:nvPr>
        </p:nvSpPr>
        <p:spPr>
          <a:xfrm>
            <a:off x="332185" y="2699657"/>
            <a:ext cx="2646600" cy="1933800"/>
          </a:xfrm>
          <a:prstGeom prst="rect">
            <a:avLst/>
          </a:prstGeom>
          <a:noFill/>
          <a:ln>
            <a:noFill/>
          </a:ln>
        </p:spPr>
        <p:txBody>
          <a:bodyPr spcFirstLastPara="1" wrap="square" lIns="0" tIns="0" rIns="0" bIns="0" anchor="t" anchorCtr="0">
            <a:noAutofit/>
          </a:bodyPr>
          <a:lstStyle>
            <a:lvl1pPr marL="457200" marR="0" lvl="0" indent="-304800" algn="l" rtl="0">
              <a:lnSpc>
                <a:spcPct val="100000"/>
              </a:lnSpc>
              <a:spcBef>
                <a:spcPts val="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1pPr>
            <a:lvl2pPr marL="914400" marR="0" lvl="1" indent="-304800" algn="l" rtl="0">
              <a:lnSpc>
                <a:spcPct val="100000"/>
              </a:lnSpc>
              <a:spcBef>
                <a:spcPts val="5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2pPr>
            <a:lvl3pPr marL="1371600" marR="0" lvl="2" indent="-304800" algn="l" rtl="0">
              <a:lnSpc>
                <a:spcPct val="100000"/>
              </a:lnSpc>
              <a:spcBef>
                <a:spcPts val="5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3pPr>
            <a:lvl4pPr marL="1828800" marR="0" lvl="3" indent="-304800" algn="l" rtl="0">
              <a:lnSpc>
                <a:spcPct val="100000"/>
              </a:lnSpc>
              <a:spcBef>
                <a:spcPts val="5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4pPr>
            <a:lvl5pPr marL="2286000" marR="0" lvl="4" indent="-304800" algn="l" rtl="0">
              <a:lnSpc>
                <a:spcPct val="100000"/>
              </a:lnSpc>
              <a:spcBef>
                <a:spcPts val="5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5pPr>
            <a:lvl6pPr marL="2743200" marR="0" lvl="5" indent="-304800" algn="l" rtl="0">
              <a:lnSpc>
                <a:spcPct val="100000"/>
              </a:lnSpc>
              <a:spcBef>
                <a:spcPts val="5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6pPr>
            <a:lvl7pPr marL="3200400" marR="0" lvl="6" indent="-304800" algn="l" rtl="0">
              <a:lnSpc>
                <a:spcPct val="100000"/>
              </a:lnSpc>
              <a:spcBef>
                <a:spcPts val="5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7pPr>
            <a:lvl8pPr marL="3657600" marR="0" lvl="7" indent="-304800" algn="l" rtl="0">
              <a:lnSpc>
                <a:spcPct val="100000"/>
              </a:lnSpc>
              <a:spcBef>
                <a:spcPts val="5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8pPr>
            <a:lvl9pPr marL="4114800" marR="0" lvl="8" indent="-304800" algn="l" rtl="0">
              <a:lnSpc>
                <a:spcPct val="100000"/>
              </a:lnSpc>
              <a:spcBef>
                <a:spcPts val="500"/>
              </a:spcBef>
              <a:spcAft>
                <a:spcPts val="500"/>
              </a:spcAft>
              <a:buClr>
                <a:schemeClr val="dk1"/>
              </a:buClr>
              <a:buSzPts val="1200"/>
              <a:buFont typeface="Arial"/>
              <a:buChar char="•"/>
              <a:defRPr sz="1200" b="0" i="0" u="none" strike="noStrike" cap="none">
                <a:solidFill>
                  <a:schemeClr val="dk1"/>
                </a:solidFill>
                <a:latin typeface="Arial"/>
                <a:ea typeface="Arial"/>
                <a:cs typeface="Arial"/>
                <a:sym typeface="Arial"/>
              </a:defRPr>
            </a:lvl9pPr>
          </a:lstStyle>
          <a:p>
            <a:endParaRPr/>
          </a:p>
        </p:txBody>
      </p:sp>
      <p:sp>
        <p:nvSpPr>
          <p:cNvPr id="1489" name="Google Shape;1489;p173"/>
          <p:cNvSpPr txBox="1">
            <a:spLocks noGrp="1"/>
          </p:cNvSpPr>
          <p:nvPr>
            <p:ph type="body" idx="2"/>
          </p:nvPr>
        </p:nvSpPr>
        <p:spPr>
          <a:xfrm>
            <a:off x="332185" y="1571625"/>
            <a:ext cx="2646600" cy="1000200"/>
          </a:xfrm>
          <a:prstGeom prst="rect">
            <a:avLst/>
          </a:prstGeom>
          <a:noFill/>
          <a:ln>
            <a:noFill/>
          </a:ln>
        </p:spPr>
        <p:txBody>
          <a:bodyPr spcFirstLastPara="1" wrap="square" lIns="0" tIns="0" rIns="0" bIns="0" anchor="ctr" anchorCtr="0">
            <a:noAutofit/>
          </a:bodyPr>
          <a:lstStyle>
            <a:lvl1pPr marL="457200" marR="0" lvl="0" indent="-228600" algn="l" rtl="0">
              <a:lnSpc>
                <a:spcPct val="100000"/>
              </a:lnSpc>
              <a:spcBef>
                <a:spcPts val="0"/>
              </a:spcBef>
              <a:spcAft>
                <a:spcPts val="0"/>
              </a:spcAft>
              <a:buClr>
                <a:schemeClr val="accent3"/>
              </a:buClr>
              <a:buSzPts val="6400"/>
              <a:buFont typeface="Arial"/>
              <a:buNone/>
              <a:defRPr sz="6400" b="0" i="0" u="none" strike="noStrike" cap="none">
                <a:solidFill>
                  <a:schemeClr val="accent3"/>
                </a:solidFill>
                <a:latin typeface="Arial"/>
                <a:ea typeface="Arial"/>
                <a:cs typeface="Arial"/>
                <a:sym typeface="Arial"/>
              </a:defRPr>
            </a:lvl1pPr>
            <a:lvl2pPr marL="914400" marR="0" lvl="1" indent="-304800" algn="l" rtl="0">
              <a:lnSpc>
                <a:spcPct val="100000"/>
              </a:lnSpc>
              <a:spcBef>
                <a:spcPts val="5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2pPr>
            <a:lvl3pPr marL="1371600" marR="0" lvl="2" indent="-304800" algn="l" rtl="0">
              <a:lnSpc>
                <a:spcPct val="100000"/>
              </a:lnSpc>
              <a:spcBef>
                <a:spcPts val="5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3pPr>
            <a:lvl4pPr marL="1828800" marR="0" lvl="3" indent="-304800" algn="l" rtl="0">
              <a:lnSpc>
                <a:spcPct val="100000"/>
              </a:lnSpc>
              <a:spcBef>
                <a:spcPts val="5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4pPr>
            <a:lvl5pPr marL="2286000" marR="0" lvl="4" indent="-304800" algn="l" rtl="0">
              <a:lnSpc>
                <a:spcPct val="100000"/>
              </a:lnSpc>
              <a:spcBef>
                <a:spcPts val="5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5pPr>
            <a:lvl6pPr marL="2743200" marR="0" lvl="5" indent="-304800" algn="l" rtl="0">
              <a:lnSpc>
                <a:spcPct val="100000"/>
              </a:lnSpc>
              <a:spcBef>
                <a:spcPts val="5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6pPr>
            <a:lvl7pPr marL="3200400" marR="0" lvl="6" indent="-304800" algn="l" rtl="0">
              <a:lnSpc>
                <a:spcPct val="100000"/>
              </a:lnSpc>
              <a:spcBef>
                <a:spcPts val="5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7pPr>
            <a:lvl8pPr marL="3657600" marR="0" lvl="7" indent="-304800" algn="l" rtl="0">
              <a:lnSpc>
                <a:spcPct val="100000"/>
              </a:lnSpc>
              <a:spcBef>
                <a:spcPts val="5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8pPr>
            <a:lvl9pPr marL="4114800" marR="0" lvl="8" indent="-304800" algn="l" rtl="0">
              <a:lnSpc>
                <a:spcPct val="100000"/>
              </a:lnSpc>
              <a:spcBef>
                <a:spcPts val="500"/>
              </a:spcBef>
              <a:spcAft>
                <a:spcPts val="500"/>
              </a:spcAft>
              <a:buClr>
                <a:schemeClr val="dk1"/>
              </a:buClr>
              <a:buSzPts val="1200"/>
              <a:buFont typeface="Arial"/>
              <a:buChar char="•"/>
              <a:defRPr sz="1200" b="0" i="0" u="none" strike="noStrike" cap="none">
                <a:solidFill>
                  <a:schemeClr val="dk1"/>
                </a:solidFill>
                <a:latin typeface="Arial"/>
                <a:ea typeface="Arial"/>
                <a:cs typeface="Arial"/>
                <a:sym typeface="Arial"/>
              </a:defRPr>
            </a:lvl9pPr>
          </a:lstStyle>
          <a:p>
            <a:endParaRPr/>
          </a:p>
        </p:txBody>
      </p:sp>
      <p:sp>
        <p:nvSpPr>
          <p:cNvPr id="1490" name="Google Shape;1490;p173"/>
          <p:cNvSpPr txBox="1">
            <a:spLocks noGrp="1"/>
          </p:cNvSpPr>
          <p:nvPr>
            <p:ph type="body" idx="3"/>
          </p:nvPr>
        </p:nvSpPr>
        <p:spPr>
          <a:xfrm>
            <a:off x="3245643" y="1571625"/>
            <a:ext cx="2650200" cy="1000200"/>
          </a:xfrm>
          <a:prstGeom prst="rect">
            <a:avLst/>
          </a:prstGeom>
          <a:noFill/>
          <a:ln>
            <a:noFill/>
          </a:ln>
        </p:spPr>
        <p:txBody>
          <a:bodyPr spcFirstLastPara="1" wrap="square" lIns="0" tIns="0" rIns="0" bIns="0" anchor="ctr" anchorCtr="0">
            <a:noAutofit/>
          </a:bodyPr>
          <a:lstStyle>
            <a:lvl1pPr marL="457200" marR="0" lvl="0" indent="-228600" algn="l" rtl="0">
              <a:lnSpc>
                <a:spcPct val="100000"/>
              </a:lnSpc>
              <a:spcBef>
                <a:spcPts val="0"/>
              </a:spcBef>
              <a:spcAft>
                <a:spcPts val="0"/>
              </a:spcAft>
              <a:buClr>
                <a:schemeClr val="dk2"/>
              </a:buClr>
              <a:buSzPts val="6400"/>
              <a:buFont typeface="Arial"/>
              <a:buNone/>
              <a:defRPr sz="6400" b="0" i="0" u="none" strike="noStrike" cap="none">
                <a:solidFill>
                  <a:schemeClr val="dk2"/>
                </a:solidFill>
                <a:latin typeface="Arial"/>
                <a:ea typeface="Arial"/>
                <a:cs typeface="Arial"/>
                <a:sym typeface="Arial"/>
              </a:defRPr>
            </a:lvl1pPr>
            <a:lvl2pPr marL="914400" marR="0" lvl="1" indent="-304800" algn="l" rtl="0">
              <a:lnSpc>
                <a:spcPct val="100000"/>
              </a:lnSpc>
              <a:spcBef>
                <a:spcPts val="5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2pPr>
            <a:lvl3pPr marL="1371600" marR="0" lvl="2" indent="-304800" algn="l" rtl="0">
              <a:lnSpc>
                <a:spcPct val="100000"/>
              </a:lnSpc>
              <a:spcBef>
                <a:spcPts val="5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3pPr>
            <a:lvl4pPr marL="1828800" marR="0" lvl="3" indent="-304800" algn="l" rtl="0">
              <a:lnSpc>
                <a:spcPct val="100000"/>
              </a:lnSpc>
              <a:spcBef>
                <a:spcPts val="5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4pPr>
            <a:lvl5pPr marL="2286000" marR="0" lvl="4" indent="-304800" algn="l" rtl="0">
              <a:lnSpc>
                <a:spcPct val="100000"/>
              </a:lnSpc>
              <a:spcBef>
                <a:spcPts val="5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5pPr>
            <a:lvl6pPr marL="2743200" marR="0" lvl="5" indent="-304800" algn="l" rtl="0">
              <a:lnSpc>
                <a:spcPct val="100000"/>
              </a:lnSpc>
              <a:spcBef>
                <a:spcPts val="5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6pPr>
            <a:lvl7pPr marL="3200400" marR="0" lvl="6" indent="-304800" algn="l" rtl="0">
              <a:lnSpc>
                <a:spcPct val="100000"/>
              </a:lnSpc>
              <a:spcBef>
                <a:spcPts val="5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7pPr>
            <a:lvl8pPr marL="3657600" marR="0" lvl="7" indent="-304800" algn="l" rtl="0">
              <a:lnSpc>
                <a:spcPct val="100000"/>
              </a:lnSpc>
              <a:spcBef>
                <a:spcPts val="5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8pPr>
            <a:lvl9pPr marL="4114800" marR="0" lvl="8" indent="-304800" algn="l" rtl="0">
              <a:lnSpc>
                <a:spcPct val="100000"/>
              </a:lnSpc>
              <a:spcBef>
                <a:spcPts val="500"/>
              </a:spcBef>
              <a:spcAft>
                <a:spcPts val="500"/>
              </a:spcAft>
              <a:buClr>
                <a:schemeClr val="dk1"/>
              </a:buClr>
              <a:buSzPts val="1200"/>
              <a:buFont typeface="Arial"/>
              <a:buChar char="•"/>
              <a:defRPr sz="1200" b="0" i="0" u="none" strike="noStrike" cap="none">
                <a:solidFill>
                  <a:schemeClr val="dk1"/>
                </a:solidFill>
                <a:latin typeface="Arial"/>
                <a:ea typeface="Arial"/>
                <a:cs typeface="Arial"/>
                <a:sym typeface="Arial"/>
              </a:defRPr>
            </a:lvl9pPr>
          </a:lstStyle>
          <a:p>
            <a:endParaRPr/>
          </a:p>
        </p:txBody>
      </p:sp>
      <p:sp>
        <p:nvSpPr>
          <p:cNvPr id="1491" name="Google Shape;1491;p173"/>
          <p:cNvSpPr txBox="1">
            <a:spLocks noGrp="1"/>
          </p:cNvSpPr>
          <p:nvPr>
            <p:ph type="body" idx="4"/>
          </p:nvPr>
        </p:nvSpPr>
        <p:spPr>
          <a:xfrm>
            <a:off x="6166928" y="1571625"/>
            <a:ext cx="2646600" cy="1000200"/>
          </a:xfrm>
          <a:prstGeom prst="rect">
            <a:avLst/>
          </a:prstGeom>
          <a:noFill/>
          <a:ln>
            <a:noFill/>
          </a:ln>
        </p:spPr>
        <p:txBody>
          <a:bodyPr spcFirstLastPara="1" wrap="square" lIns="0" tIns="0" rIns="0" bIns="0" anchor="ctr" anchorCtr="0">
            <a:noAutofit/>
          </a:bodyPr>
          <a:lstStyle>
            <a:lvl1pPr marL="457200" marR="0" lvl="0" indent="-228600" algn="l" rtl="0">
              <a:lnSpc>
                <a:spcPct val="100000"/>
              </a:lnSpc>
              <a:spcBef>
                <a:spcPts val="0"/>
              </a:spcBef>
              <a:spcAft>
                <a:spcPts val="0"/>
              </a:spcAft>
              <a:buClr>
                <a:schemeClr val="accent1"/>
              </a:buClr>
              <a:buSzPts val="6400"/>
              <a:buFont typeface="Arial"/>
              <a:buNone/>
              <a:defRPr sz="6400" b="0" i="0" u="none" strike="noStrike" cap="none">
                <a:solidFill>
                  <a:schemeClr val="accent1"/>
                </a:solidFill>
                <a:latin typeface="Arial"/>
                <a:ea typeface="Arial"/>
                <a:cs typeface="Arial"/>
                <a:sym typeface="Arial"/>
              </a:defRPr>
            </a:lvl1pPr>
            <a:lvl2pPr marL="914400" marR="0" lvl="1" indent="-304800" algn="l" rtl="0">
              <a:lnSpc>
                <a:spcPct val="100000"/>
              </a:lnSpc>
              <a:spcBef>
                <a:spcPts val="5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2pPr>
            <a:lvl3pPr marL="1371600" marR="0" lvl="2" indent="-304800" algn="l" rtl="0">
              <a:lnSpc>
                <a:spcPct val="100000"/>
              </a:lnSpc>
              <a:spcBef>
                <a:spcPts val="5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3pPr>
            <a:lvl4pPr marL="1828800" marR="0" lvl="3" indent="-304800" algn="l" rtl="0">
              <a:lnSpc>
                <a:spcPct val="100000"/>
              </a:lnSpc>
              <a:spcBef>
                <a:spcPts val="5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4pPr>
            <a:lvl5pPr marL="2286000" marR="0" lvl="4" indent="-304800" algn="l" rtl="0">
              <a:lnSpc>
                <a:spcPct val="100000"/>
              </a:lnSpc>
              <a:spcBef>
                <a:spcPts val="5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5pPr>
            <a:lvl6pPr marL="2743200" marR="0" lvl="5" indent="-304800" algn="l" rtl="0">
              <a:lnSpc>
                <a:spcPct val="100000"/>
              </a:lnSpc>
              <a:spcBef>
                <a:spcPts val="5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6pPr>
            <a:lvl7pPr marL="3200400" marR="0" lvl="6" indent="-304800" algn="l" rtl="0">
              <a:lnSpc>
                <a:spcPct val="100000"/>
              </a:lnSpc>
              <a:spcBef>
                <a:spcPts val="5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7pPr>
            <a:lvl8pPr marL="3657600" marR="0" lvl="7" indent="-304800" algn="l" rtl="0">
              <a:lnSpc>
                <a:spcPct val="100000"/>
              </a:lnSpc>
              <a:spcBef>
                <a:spcPts val="5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8pPr>
            <a:lvl9pPr marL="4114800" marR="0" lvl="8" indent="-304800" algn="l" rtl="0">
              <a:lnSpc>
                <a:spcPct val="100000"/>
              </a:lnSpc>
              <a:spcBef>
                <a:spcPts val="500"/>
              </a:spcBef>
              <a:spcAft>
                <a:spcPts val="500"/>
              </a:spcAft>
              <a:buClr>
                <a:schemeClr val="dk1"/>
              </a:buClr>
              <a:buSzPts val="1200"/>
              <a:buFont typeface="Arial"/>
              <a:buChar char="•"/>
              <a:defRPr sz="1200" b="0" i="0" u="none" strike="noStrike" cap="none">
                <a:solidFill>
                  <a:schemeClr val="dk1"/>
                </a:solidFill>
                <a:latin typeface="Arial"/>
                <a:ea typeface="Arial"/>
                <a:cs typeface="Arial"/>
                <a:sym typeface="Arial"/>
              </a:defRPr>
            </a:lvl9pPr>
          </a:lstStyle>
          <a:p>
            <a:endParaRPr/>
          </a:p>
        </p:txBody>
      </p:sp>
      <p:sp>
        <p:nvSpPr>
          <p:cNvPr id="1492" name="Google Shape;1492;p173"/>
          <p:cNvSpPr txBox="1">
            <a:spLocks noGrp="1"/>
          </p:cNvSpPr>
          <p:nvPr>
            <p:ph type="title"/>
          </p:nvPr>
        </p:nvSpPr>
        <p:spPr>
          <a:xfrm>
            <a:off x="332185" y="324001"/>
            <a:ext cx="8479500" cy="1040400"/>
          </a:xfrm>
          <a:prstGeom prst="rect">
            <a:avLst/>
          </a:prstGeom>
          <a:noFill/>
          <a:ln>
            <a:noFill/>
          </a:ln>
        </p:spPr>
        <p:txBody>
          <a:bodyPr spcFirstLastPara="1" wrap="square" lIns="0" tIns="0" rIns="0" bIns="0" anchor="t" anchorCtr="0">
            <a:noAutofit/>
          </a:bodyPr>
          <a:lstStyle>
            <a:lvl1pPr marR="0" lvl="0" algn="l" rtl="0">
              <a:lnSpc>
                <a:spcPct val="85000"/>
              </a:lnSpc>
              <a:spcBef>
                <a:spcPts val="0"/>
              </a:spcBef>
              <a:spcAft>
                <a:spcPts val="0"/>
              </a:spcAft>
              <a:buClr>
                <a:schemeClr val="dk1"/>
              </a:buClr>
              <a:buSzPts val="2400"/>
              <a:buFont typeface="Georgia"/>
              <a:buNone/>
              <a:defRPr sz="2400" b="0" i="0" u="none" strike="noStrike" cap="none">
                <a:solidFill>
                  <a:schemeClr val="dk1"/>
                </a:solidFill>
                <a:latin typeface="Georgia"/>
                <a:ea typeface="Georgia"/>
                <a:cs typeface="Georgia"/>
                <a:sym typeface="Georgia"/>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a:endParaRPr/>
          </a:p>
        </p:txBody>
      </p:sp>
      <p:sp>
        <p:nvSpPr>
          <p:cNvPr id="1493" name="Google Shape;1493;p173"/>
          <p:cNvSpPr txBox="1">
            <a:spLocks noGrp="1"/>
          </p:cNvSpPr>
          <p:nvPr>
            <p:ph type="sldNum" idx="12"/>
          </p:nvPr>
        </p:nvSpPr>
        <p:spPr>
          <a:xfrm>
            <a:off x="6163867" y="4869180"/>
            <a:ext cx="2648100" cy="102900"/>
          </a:xfrm>
          <a:prstGeom prst="rect">
            <a:avLst/>
          </a:prstGeom>
          <a:noFill/>
          <a:ln>
            <a:noFill/>
          </a:ln>
        </p:spPr>
        <p:txBody>
          <a:bodyPr spcFirstLastPara="1" wrap="square" lIns="0" tIns="0" rIns="0" bIns="0" anchor="b" anchorCtr="0">
            <a:noAutofit/>
          </a:bodyPr>
          <a:lstStyle>
            <a:lvl1pPr marL="0" marR="0" lvl="0" indent="0" algn="r" rtl="0">
              <a:spcBef>
                <a:spcPts val="0"/>
              </a:spcBef>
              <a:buNone/>
              <a:defRPr sz="600">
                <a:solidFill>
                  <a:schemeClr val="dk1"/>
                </a:solidFill>
                <a:latin typeface="Arial"/>
                <a:ea typeface="Arial"/>
                <a:cs typeface="Arial"/>
                <a:sym typeface="Arial"/>
              </a:defRPr>
            </a:lvl1pPr>
            <a:lvl2pPr marL="0" marR="0" lvl="1" indent="0" algn="r" rtl="0">
              <a:spcBef>
                <a:spcPts val="0"/>
              </a:spcBef>
              <a:buNone/>
              <a:defRPr sz="600">
                <a:solidFill>
                  <a:schemeClr val="dk1"/>
                </a:solidFill>
                <a:latin typeface="Arial"/>
                <a:ea typeface="Arial"/>
                <a:cs typeface="Arial"/>
                <a:sym typeface="Arial"/>
              </a:defRPr>
            </a:lvl2pPr>
            <a:lvl3pPr marL="0" marR="0" lvl="2" indent="0" algn="r" rtl="0">
              <a:spcBef>
                <a:spcPts val="0"/>
              </a:spcBef>
              <a:buNone/>
              <a:defRPr sz="600">
                <a:solidFill>
                  <a:schemeClr val="dk1"/>
                </a:solidFill>
                <a:latin typeface="Arial"/>
                <a:ea typeface="Arial"/>
                <a:cs typeface="Arial"/>
                <a:sym typeface="Arial"/>
              </a:defRPr>
            </a:lvl3pPr>
            <a:lvl4pPr marL="0" marR="0" lvl="3" indent="0" algn="r" rtl="0">
              <a:spcBef>
                <a:spcPts val="0"/>
              </a:spcBef>
              <a:buNone/>
              <a:defRPr sz="600">
                <a:solidFill>
                  <a:schemeClr val="dk1"/>
                </a:solidFill>
                <a:latin typeface="Arial"/>
                <a:ea typeface="Arial"/>
                <a:cs typeface="Arial"/>
                <a:sym typeface="Arial"/>
              </a:defRPr>
            </a:lvl4pPr>
            <a:lvl5pPr marL="0" marR="0" lvl="4" indent="0" algn="r" rtl="0">
              <a:spcBef>
                <a:spcPts val="0"/>
              </a:spcBef>
              <a:buNone/>
              <a:defRPr sz="600">
                <a:solidFill>
                  <a:schemeClr val="dk1"/>
                </a:solidFill>
                <a:latin typeface="Arial"/>
                <a:ea typeface="Arial"/>
                <a:cs typeface="Arial"/>
                <a:sym typeface="Arial"/>
              </a:defRPr>
            </a:lvl5pPr>
            <a:lvl6pPr marL="0" marR="0" lvl="5" indent="0" algn="r" rtl="0">
              <a:spcBef>
                <a:spcPts val="0"/>
              </a:spcBef>
              <a:buNone/>
              <a:defRPr sz="600">
                <a:solidFill>
                  <a:schemeClr val="dk1"/>
                </a:solidFill>
                <a:latin typeface="Arial"/>
                <a:ea typeface="Arial"/>
                <a:cs typeface="Arial"/>
                <a:sym typeface="Arial"/>
              </a:defRPr>
            </a:lvl6pPr>
            <a:lvl7pPr marL="0" marR="0" lvl="6" indent="0" algn="r" rtl="0">
              <a:spcBef>
                <a:spcPts val="0"/>
              </a:spcBef>
              <a:buNone/>
              <a:defRPr sz="600">
                <a:solidFill>
                  <a:schemeClr val="dk1"/>
                </a:solidFill>
                <a:latin typeface="Arial"/>
                <a:ea typeface="Arial"/>
                <a:cs typeface="Arial"/>
                <a:sym typeface="Arial"/>
              </a:defRPr>
            </a:lvl7pPr>
            <a:lvl8pPr marL="0" marR="0" lvl="7" indent="0" algn="r" rtl="0">
              <a:spcBef>
                <a:spcPts val="0"/>
              </a:spcBef>
              <a:buNone/>
              <a:defRPr sz="600">
                <a:solidFill>
                  <a:schemeClr val="dk1"/>
                </a:solidFill>
                <a:latin typeface="Arial"/>
                <a:ea typeface="Arial"/>
                <a:cs typeface="Arial"/>
                <a:sym typeface="Arial"/>
              </a:defRPr>
            </a:lvl8pPr>
            <a:lvl9pPr marL="0" marR="0" lvl="8" indent="0" algn="r" rtl="0">
              <a:spcBef>
                <a:spcPts val="0"/>
              </a:spcBef>
              <a:buNone/>
              <a:defRPr sz="60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1494" name="Google Shape;1494;p173"/>
          <p:cNvSpPr txBox="1">
            <a:spLocks noGrp="1"/>
          </p:cNvSpPr>
          <p:nvPr>
            <p:ph type="body" idx="5"/>
          </p:nvPr>
        </p:nvSpPr>
        <p:spPr>
          <a:xfrm>
            <a:off x="3245644" y="2699657"/>
            <a:ext cx="2650200" cy="1933800"/>
          </a:xfrm>
          <a:prstGeom prst="rect">
            <a:avLst/>
          </a:prstGeom>
          <a:noFill/>
          <a:ln>
            <a:noFill/>
          </a:ln>
        </p:spPr>
        <p:txBody>
          <a:bodyPr spcFirstLastPara="1" wrap="square" lIns="0" tIns="0" rIns="0" bIns="0" anchor="t" anchorCtr="0">
            <a:noAutofit/>
          </a:bodyPr>
          <a:lstStyle>
            <a:lvl1pPr marL="457200" marR="0" lvl="0" indent="-304800" algn="l" rtl="0">
              <a:lnSpc>
                <a:spcPct val="100000"/>
              </a:lnSpc>
              <a:spcBef>
                <a:spcPts val="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1pPr>
            <a:lvl2pPr marL="914400" marR="0" lvl="1" indent="-304800" algn="l" rtl="0">
              <a:lnSpc>
                <a:spcPct val="100000"/>
              </a:lnSpc>
              <a:spcBef>
                <a:spcPts val="5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2pPr>
            <a:lvl3pPr marL="1371600" marR="0" lvl="2" indent="-304800" algn="l" rtl="0">
              <a:lnSpc>
                <a:spcPct val="100000"/>
              </a:lnSpc>
              <a:spcBef>
                <a:spcPts val="5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3pPr>
            <a:lvl4pPr marL="1828800" marR="0" lvl="3" indent="-304800" algn="l" rtl="0">
              <a:lnSpc>
                <a:spcPct val="100000"/>
              </a:lnSpc>
              <a:spcBef>
                <a:spcPts val="5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4pPr>
            <a:lvl5pPr marL="2286000" marR="0" lvl="4" indent="-304800" algn="l" rtl="0">
              <a:lnSpc>
                <a:spcPct val="100000"/>
              </a:lnSpc>
              <a:spcBef>
                <a:spcPts val="5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5pPr>
            <a:lvl6pPr marL="2743200" marR="0" lvl="5" indent="-304800" algn="l" rtl="0">
              <a:lnSpc>
                <a:spcPct val="100000"/>
              </a:lnSpc>
              <a:spcBef>
                <a:spcPts val="5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6pPr>
            <a:lvl7pPr marL="3200400" marR="0" lvl="6" indent="-304800" algn="l" rtl="0">
              <a:lnSpc>
                <a:spcPct val="100000"/>
              </a:lnSpc>
              <a:spcBef>
                <a:spcPts val="5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7pPr>
            <a:lvl8pPr marL="3657600" marR="0" lvl="7" indent="-304800" algn="l" rtl="0">
              <a:lnSpc>
                <a:spcPct val="100000"/>
              </a:lnSpc>
              <a:spcBef>
                <a:spcPts val="5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8pPr>
            <a:lvl9pPr marL="4114800" marR="0" lvl="8" indent="-304800" algn="l" rtl="0">
              <a:lnSpc>
                <a:spcPct val="100000"/>
              </a:lnSpc>
              <a:spcBef>
                <a:spcPts val="500"/>
              </a:spcBef>
              <a:spcAft>
                <a:spcPts val="500"/>
              </a:spcAft>
              <a:buClr>
                <a:schemeClr val="dk1"/>
              </a:buClr>
              <a:buSzPts val="1200"/>
              <a:buFont typeface="Arial"/>
              <a:buChar char="•"/>
              <a:defRPr sz="1200" b="0" i="0" u="none" strike="noStrike" cap="none">
                <a:solidFill>
                  <a:schemeClr val="dk1"/>
                </a:solidFill>
                <a:latin typeface="Arial"/>
                <a:ea typeface="Arial"/>
                <a:cs typeface="Arial"/>
                <a:sym typeface="Arial"/>
              </a:defRPr>
            </a:lvl9pPr>
          </a:lstStyle>
          <a:p>
            <a:endParaRPr/>
          </a:p>
        </p:txBody>
      </p:sp>
      <p:sp>
        <p:nvSpPr>
          <p:cNvPr id="1495" name="Google Shape;1495;p173"/>
          <p:cNvSpPr txBox="1">
            <a:spLocks noGrp="1"/>
          </p:cNvSpPr>
          <p:nvPr>
            <p:ph type="body" idx="6"/>
          </p:nvPr>
        </p:nvSpPr>
        <p:spPr>
          <a:xfrm>
            <a:off x="6166928" y="2699657"/>
            <a:ext cx="2646600" cy="1933800"/>
          </a:xfrm>
          <a:prstGeom prst="rect">
            <a:avLst/>
          </a:prstGeom>
          <a:noFill/>
          <a:ln>
            <a:noFill/>
          </a:ln>
        </p:spPr>
        <p:txBody>
          <a:bodyPr spcFirstLastPara="1" wrap="square" lIns="0" tIns="0" rIns="0" bIns="0" anchor="t" anchorCtr="0">
            <a:noAutofit/>
          </a:bodyPr>
          <a:lstStyle>
            <a:lvl1pPr marL="457200" marR="0" lvl="0" indent="-304800" algn="l" rtl="0">
              <a:lnSpc>
                <a:spcPct val="100000"/>
              </a:lnSpc>
              <a:spcBef>
                <a:spcPts val="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1pPr>
            <a:lvl2pPr marL="914400" marR="0" lvl="1" indent="-304800" algn="l" rtl="0">
              <a:lnSpc>
                <a:spcPct val="100000"/>
              </a:lnSpc>
              <a:spcBef>
                <a:spcPts val="5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2pPr>
            <a:lvl3pPr marL="1371600" marR="0" lvl="2" indent="-304800" algn="l" rtl="0">
              <a:lnSpc>
                <a:spcPct val="100000"/>
              </a:lnSpc>
              <a:spcBef>
                <a:spcPts val="5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3pPr>
            <a:lvl4pPr marL="1828800" marR="0" lvl="3" indent="-304800" algn="l" rtl="0">
              <a:lnSpc>
                <a:spcPct val="100000"/>
              </a:lnSpc>
              <a:spcBef>
                <a:spcPts val="5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4pPr>
            <a:lvl5pPr marL="2286000" marR="0" lvl="4" indent="-304800" algn="l" rtl="0">
              <a:lnSpc>
                <a:spcPct val="100000"/>
              </a:lnSpc>
              <a:spcBef>
                <a:spcPts val="5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5pPr>
            <a:lvl6pPr marL="2743200" marR="0" lvl="5" indent="-304800" algn="l" rtl="0">
              <a:lnSpc>
                <a:spcPct val="100000"/>
              </a:lnSpc>
              <a:spcBef>
                <a:spcPts val="5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6pPr>
            <a:lvl7pPr marL="3200400" marR="0" lvl="6" indent="-304800" algn="l" rtl="0">
              <a:lnSpc>
                <a:spcPct val="100000"/>
              </a:lnSpc>
              <a:spcBef>
                <a:spcPts val="5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7pPr>
            <a:lvl8pPr marL="3657600" marR="0" lvl="7" indent="-304800" algn="l" rtl="0">
              <a:lnSpc>
                <a:spcPct val="100000"/>
              </a:lnSpc>
              <a:spcBef>
                <a:spcPts val="5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8pPr>
            <a:lvl9pPr marL="4114800" marR="0" lvl="8" indent="-304800" algn="l" rtl="0">
              <a:lnSpc>
                <a:spcPct val="100000"/>
              </a:lnSpc>
              <a:spcBef>
                <a:spcPts val="500"/>
              </a:spcBef>
              <a:spcAft>
                <a:spcPts val="500"/>
              </a:spcAft>
              <a:buClr>
                <a:schemeClr val="dk1"/>
              </a:buClr>
              <a:buSzPts val="1200"/>
              <a:buFont typeface="Arial"/>
              <a:buChar char="•"/>
              <a:defRPr sz="12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matchingName="Infographic and Chart">
  <p:cSld name="Infographic and Chart">
    <p:spTree>
      <p:nvGrpSpPr>
        <p:cNvPr id="1" name="Shape 1496"/>
        <p:cNvGrpSpPr/>
        <p:nvPr/>
      </p:nvGrpSpPr>
      <p:grpSpPr>
        <a:xfrm>
          <a:off x="0" y="0"/>
          <a:ext cx="0" cy="0"/>
          <a:chOff x="0" y="0"/>
          <a:chExt cx="0" cy="0"/>
        </a:xfrm>
      </p:grpSpPr>
      <p:sp>
        <p:nvSpPr>
          <p:cNvPr id="1497" name="Google Shape;1497;p174"/>
          <p:cNvSpPr/>
          <p:nvPr/>
        </p:nvSpPr>
        <p:spPr>
          <a:xfrm>
            <a:off x="0" y="1577579"/>
            <a:ext cx="2979000" cy="3051600"/>
          </a:xfrm>
          <a:prstGeom prst="rect">
            <a:avLst/>
          </a:prstGeom>
          <a:solidFill>
            <a:srgbClr val="D04A02"/>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1498" name="Google Shape;1498;p174"/>
          <p:cNvSpPr txBox="1">
            <a:spLocks noGrp="1"/>
          </p:cNvSpPr>
          <p:nvPr>
            <p:ph type="body" idx="1"/>
          </p:nvPr>
        </p:nvSpPr>
        <p:spPr>
          <a:xfrm>
            <a:off x="270277" y="1577340"/>
            <a:ext cx="2709000" cy="1302900"/>
          </a:xfrm>
          <a:prstGeom prst="rect">
            <a:avLst/>
          </a:prstGeom>
          <a:noFill/>
          <a:ln>
            <a:noFill/>
          </a:ln>
        </p:spPr>
        <p:txBody>
          <a:bodyPr spcFirstLastPara="1" wrap="square" lIns="0" tIns="0" rIns="0" bIns="0" anchor="t" anchorCtr="0">
            <a:noAutofit/>
          </a:bodyPr>
          <a:lstStyle>
            <a:lvl1pPr marL="457200" marR="0" lvl="0" indent="-228600" algn="l" rtl="0">
              <a:lnSpc>
                <a:spcPct val="80000"/>
              </a:lnSpc>
              <a:spcBef>
                <a:spcPts val="0"/>
              </a:spcBef>
              <a:spcAft>
                <a:spcPts val="0"/>
              </a:spcAft>
              <a:buClr>
                <a:schemeClr val="lt1"/>
              </a:buClr>
              <a:buSzPts val="10200"/>
              <a:buFont typeface="Arial"/>
              <a:buNone/>
              <a:defRPr sz="10200" b="1" i="0" u="none" strike="noStrike" cap="none">
                <a:solidFill>
                  <a:schemeClr val="lt1"/>
                </a:solidFill>
                <a:latin typeface="Arial"/>
                <a:ea typeface="Arial"/>
                <a:cs typeface="Arial"/>
                <a:sym typeface="Arial"/>
              </a:defRPr>
            </a:lvl1pPr>
            <a:lvl2pPr marL="914400" marR="0" lvl="1" indent="-304800" algn="l" rtl="0">
              <a:lnSpc>
                <a:spcPct val="100000"/>
              </a:lnSpc>
              <a:spcBef>
                <a:spcPts val="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2pPr>
            <a:lvl3pPr marL="1371600" marR="0" lvl="2" indent="-304800" algn="l" rtl="0">
              <a:lnSpc>
                <a:spcPct val="100000"/>
              </a:lnSpc>
              <a:spcBef>
                <a:spcPts val="5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3pPr>
            <a:lvl4pPr marL="1828800" marR="0" lvl="3" indent="-304800" algn="l" rtl="0">
              <a:lnSpc>
                <a:spcPct val="100000"/>
              </a:lnSpc>
              <a:spcBef>
                <a:spcPts val="5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4pPr>
            <a:lvl5pPr marL="2286000" marR="0" lvl="4" indent="-304800" algn="l" rtl="0">
              <a:lnSpc>
                <a:spcPct val="100000"/>
              </a:lnSpc>
              <a:spcBef>
                <a:spcPts val="5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5pPr>
            <a:lvl6pPr marL="2743200" marR="0" lvl="5" indent="-304800" algn="l" rtl="0">
              <a:lnSpc>
                <a:spcPct val="100000"/>
              </a:lnSpc>
              <a:spcBef>
                <a:spcPts val="5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6pPr>
            <a:lvl7pPr marL="3200400" marR="0" lvl="6" indent="-304800" algn="l" rtl="0">
              <a:lnSpc>
                <a:spcPct val="100000"/>
              </a:lnSpc>
              <a:spcBef>
                <a:spcPts val="5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7pPr>
            <a:lvl8pPr marL="3657600" marR="0" lvl="7" indent="-304800" algn="l" rtl="0">
              <a:lnSpc>
                <a:spcPct val="100000"/>
              </a:lnSpc>
              <a:spcBef>
                <a:spcPts val="5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8pPr>
            <a:lvl9pPr marL="4114800" marR="0" lvl="8" indent="-304800" algn="l" rtl="0">
              <a:lnSpc>
                <a:spcPct val="100000"/>
              </a:lnSpc>
              <a:spcBef>
                <a:spcPts val="500"/>
              </a:spcBef>
              <a:spcAft>
                <a:spcPts val="500"/>
              </a:spcAft>
              <a:buClr>
                <a:schemeClr val="dk1"/>
              </a:buClr>
              <a:buSzPts val="1200"/>
              <a:buFont typeface="Arial"/>
              <a:buChar char="•"/>
              <a:defRPr sz="1200" b="0" i="0" u="none" strike="noStrike" cap="none">
                <a:solidFill>
                  <a:schemeClr val="dk1"/>
                </a:solidFill>
                <a:latin typeface="Arial"/>
                <a:ea typeface="Arial"/>
                <a:cs typeface="Arial"/>
                <a:sym typeface="Arial"/>
              </a:defRPr>
            </a:lvl9pPr>
          </a:lstStyle>
          <a:p>
            <a:endParaRPr/>
          </a:p>
        </p:txBody>
      </p:sp>
      <p:sp>
        <p:nvSpPr>
          <p:cNvPr id="1499" name="Google Shape;1499;p174"/>
          <p:cNvSpPr txBox="1">
            <a:spLocks noGrp="1"/>
          </p:cNvSpPr>
          <p:nvPr>
            <p:ph type="body" idx="2"/>
          </p:nvPr>
        </p:nvSpPr>
        <p:spPr>
          <a:xfrm>
            <a:off x="332186" y="2948940"/>
            <a:ext cx="2496900" cy="1546500"/>
          </a:xfrm>
          <a:prstGeom prst="rect">
            <a:avLst/>
          </a:prstGeom>
          <a:noFill/>
          <a:ln>
            <a:noFill/>
          </a:ln>
        </p:spPr>
        <p:txBody>
          <a:bodyPr spcFirstLastPara="1" wrap="square" lIns="0" tIns="0" rIns="0" bIns="0" anchor="t" anchorCtr="0">
            <a:noAutofit/>
          </a:bodyPr>
          <a:lstStyle>
            <a:lvl1pPr marL="457200" marR="0" lvl="0" indent="-228600" algn="l" rtl="0">
              <a:lnSpc>
                <a:spcPct val="100000"/>
              </a:lnSpc>
              <a:spcBef>
                <a:spcPts val="0"/>
              </a:spcBef>
              <a:spcAft>
                <a:spcPts val="0"/>
              </a:spcAft>
              <a:buClr>
                <a:schemeClr val="lt1"/>
              </a:buClr>
              <a:buSzPts val="1200"/>
              <a:buFont typeface="Arial"/>
              <a:buNone/>
              <a:defRPr sz="1200" b="0" i="0" u="none" strike="noStrike" cap="none">
                <a:solidFill>
                  <a:schemeClr val="lt1"/>
                </a:solidFill>
                <a:latin typeface="Arial"/>
                <a:ea typeface="Arial"/>
                <a:cs typeface="Arial"/>
                <a:sym typeface="Arial"/>
              </a:defRPr>
            </a:lvl1pPr>
            <a:lvl2pPr marL="914400" marR="0" lvl="1" indent="-228600" algn="l" rtl="0">
              <a:lnSpc>
                <a:spcPct val="100000"/>
              </a:lnSpc>
              <a:spcBef>
                <a:spcPts val="0"/>
              </a:spcBef>
              <a:spcAft>
                <a:spcPts val="0"/>
              </a:spcAft>
              <a:buClr>
                <a:schemeClr val="lt1"/>
              </a:buClr>
              <a:buSzPts val="1200"/>
              <a:buFont typeface="Arial"/>
              <a:buNone/>
              <a:defRPr sz="1200" b="0" i="0" u="none" strike="noStrike" cap="none">
                <a:solidFill>
                  <a:schemeClr val="lt1"/>
                </a:solidFill>
                <a:latin typeface="Arial"/>
                <a:ea typeface="Arial"/>
                <a:cs typeface="Arial"/>
                <a:sym typeface="Arial"/>
              </a:defRPr>
            </a:lvl2pPr>
            <a:lvl3pPr marL="1371600" marR="0" lvl="2" indent="-228600" algn="l" rtl="0">
              <a:lnSpc>
                <a:spcPct val="100000"/>
              </a:lnSpc>
              <a:spcBef>
                <a:spcPts val="0"/>
              </a:spcBef>
              <a:spcAft>
                <a:spcPts val="0"/>
              </a:spcAft>
              <a:buClr>
                <a:schemeClr val="lt1"/>
              </a:buClr>
              <a:buSzPts val="1200"/>
              <a:buFont typeface="Arial"/>
              <a:buNone/>
              <a:defRPr sz="1200" b="0" i="0" u="none" strike="noStrike" cap="none">
                <a:solidFill>
                  <a:schemeClr val="lt1"/>
                </a:solidFill>
                <a:latin typeface="Arial"/>
                <a:ea typeface="Arial"/>
                <a:cs typeface="Arial"/>
                <a:sym typeface="Arial"/>
              </a:defRPr>
            </a:lvl3pPr>
            <a:lvl4pPr marL="1828800" marR="0" lvl="3" indent="-228600" algn="l" rtl="0">
              <a:lnSpc>
                <a:spcPct val="100000"/>
              </a:lnSpc>
              <a:spcBef>
                <a:spcPts val="0"/>
              </a:spcBef>
              <a:spcAft>
                <a:spcPts val="0"/>
              </a:spcAft>
              <a:buClr>
                <a:schemeClr val="lt1"/>
              </a:buClr>
              <a:buSzPts val="1200"/>
              <a:buFont typeface="Arial"/>
              <a:buNone/>
              <a:defRPr sz="1200" b="0" i="0" u="none" strike="noStrike" cap="none">
                <a:solidFill>
                  <a:schemeClr val="lt1"/>
                </a:solidFill>
                <a:latin typeface="Arial"/>
                <a:ea typeface="Arial"/>
                <a:cs typeface="Arial"/>
                <a:sym typeface="Arial"/>
              </a:defRPr>
            </a:lvl4pPr>
            <a:lvl5pPr marL="2286000" marR="0" lvl="4" indent="-228600" algn="l" rtl="0">
              <a:lnSpc>
                <a:spcPct val="100000"/>
              </a:lnSpc>
              <a:spcBef>
                <a:spcPts val="0"/>
              </a:spcBef>
              <a:spcAft>
                <a:spcPts val="0"/>
              </a:spcAft>
              <a:buClr>
                <a:schemeClr val="lt1"/>
              </a:buClr>
              <a:buSzPts val="1200"/>
              <a:buFont typeface="Arial"/>
              <a:buNone/>
              <a:defRPr sz="1200" b="0" i="0" u="none" strike="noStrike" cap="none">
                <a:solidFill>
                  <a:schemeClr val="lt1"/>
                </a:solidFill>
                <a:latin typeface="Arial"/>
                <a:ea typeface="Arial"/>
                <a:cs typeface="Arial"/>
                <a:sym typeface="Arial"/>
              </a:defRPr>
            </a:lvl5pPr>
            <a:lvl6pPr marL="2743200" marR="0" lvl="5" indent="-228600" algn="l" rtl="0">
              <a:lnSpc>
                <a:spcPct val="100000"/>
              </a:lnSpc>
              <a:spcBef>
                <a:spcPts val="0"/>
              </a:spcBef>
              <a:spcAft>
                <a:spcPts val="0"/>
              </a:spcAft>
              <a:buClr>
                <a:schemeClr val="lt1"/>
              </a:buClr>
              <a:buSzPts val="1200"/>
              <a:buFont typeface="Arial"/>
              <a:buNone/>
              <a:defRPr sz="1200" b="0" i="0" u="none" strike="noStrike" cap="none">
                <a:solidFill>
                  <a:schemeClr val="lt1"/>
                </a:solidFill>
                <a:latin typeface="Arial"/>
                <a:ea typeface="Arial"/>
                <a:cs typeface="Arial"/>
                <a:sym typeface="Arial"/>
              </a:defRPr>
            </a:lvl6pPr>
            <a:lvl7pPr marL="3200400" marR="0" lvl="6" indent="-228600" algn="l" rtl="0">
              <a:lnSpc>
                <a:spcPct val="100000"/>
              </a:lnSpc>
              <a:spcBef>
                <a:spcPts val="0"/>
              </a:spcBef>
              <a:spcAft>
                <a:spcPts val="0"/>
              </a:spcAft>
              <a:buClr>
                <a:schemeClr val="lt1"/>
              </a:buClr>
              <a:buSzPts val="1200"/>
              <a:buFont typeface="Arial"/>
              <a:buNone/>
              <a:defRPr sz="1200" b="0" i="0" u="none" strike="noStrike" cap="none">
                <a:solidFill>
                  <a:schemeClr val="lt1"/>
                </a:solidFill>
                <a:latin typeface="Arial"/>
                <a:ea typeface="Arial"/>
                <a:cs typeface="Arial"/>
                <a:sym typeface="Arial"/>
              </a:defRPr>
            </a:lvl7pPr>
            <a:lvl8pPr marL="3657600" marR="0" lvl="7" indent="-228600" algn="l" rtl="0">
              <a:lnSpc>
                <a:spcPct val="100000"/>
              </a:lnSpc>
              <a:spcBef>
                <a:spcPts val="0"/>
              </a:spcBef>
              <a:spcAft>
                <a:spcPts val="0"/>
              </a:spcAft>
              <a:buClr>
                <a:schemeClr val="lt1"/>
              </a:buClr>
              <a:buSzPts val="1200"/>
              <a:buFont typeface="Arial"/>
              <a:buNone/>
              <a:defRPr sz="1200" b="0" i="0" u="none" strike="noStrike" cap="none">
                <a:solidFill>
                  <a:schemeClr val="lt1"/>
                </a:solidFill>
                <a:latin typeface="Arial"/>
                <a:ea typeface="Arial"/>
                <a:cs typeface="Arial"/>
                <a:sym typeface="Arial"/>
              </a:defRPr>
            </a:lvl8pPr>
            <a:lvl9pPr marL="4114800" marR="0" lvl="8" indent="-228600" algn="l" rtl="0">
              <a:lnSpc>
                <a:spcPct val="100000"/>
              </a:lnSpc>
              <a:spcBef>
                <a:spcPts val="0"/>
              </a:spcBef>
              <a:spcAft>
                <a:spcPts val="0"/>
              </a:spcAft>
              <a:buClr>
                <a:schemeClr val="lt1"/>
              </a:buClr>
              <a:buSzPts val="1200"/>
              <a:buFont typeface="Arial"/>
              <a:buNone/>
              <a:defRPr sz="1200" b="0" i="0" u="none" strike="noStrike" cap="none">
                <a:solidFill>
                  <a:schemeClr val="lt1"/>
                </a:solidFill>
                <a:latin typeface="Arial"/>
                <a:ea typeface="Arial"/>
                <a:cs typeface="Arial"/>
                <a:sym typeface="Arial"/>
              </a:defRPr>
            </a:lvl9pPr>
          </a:lstStyle>
          <a:p>
            <a:endParaRPr/>
          </a:p>
        </p:txBody>
      </p:sp>
      <p:sp>
        <p:nvSpPr>
          <p:cNvPr id="1500" name="Google Shape;1500;p174"/>
          <p:cNvSpPr txBox="1">
            <a:spLocks noGrp="1"/>
          </p:cNvSpPr>
          <p:nvPr>
            <p:ph type="title"/>
          </p:nvPr>
        </p:nvSpPr>
        <p:spPr>
          <a:xfrm>
            <a:off x="332185" y="324001"/>
            <a:ext cx="8479500" cy="1040400"/>
          </a:xfrm>
          <a:prstGeom prst="rect">
            <a:avLst/>
          </a:prstGeom>
          <a:noFill/>
          <a:ln>
            <a:noFill/>
          </a:ln>
        </p:spPr>
        <p:txBody>
          <a:bodyPr spcFirstLastPara="1" wrap="square" lIns="0" tIns="0" rIns="0" bIns="0" anchor="t" anchorCtr="0">
            <a:noAutofit/>
          </a:bodyPr>
          <a:lstStyle>
            <a:lvl1pPr marR="0" lvl="0" algn="l" rtl="0">
              <a:lnSpc>
                <a:spcPct val="85000"/>
              </a:lnSpc>
              <a:spcBef>
                <a:spcPts val="0"/>
              </a:spcBef>
              <a:spcAft>
                <a:spcPts val="0"/>
              </a:spcAft>
              <a:buClr>
                <a:schemeClr val="dk1"/>
              </a:buClr>
              <a:buSzPts val="2400"/>
              <a:buFont typeface="Georgia"/>
              <a:buNone/>
              <a:defRPr sz="2400" b="0" i="0" u="none" strike="noStrike" cap="none">
                <a:solidFill>
                  <a:schemeClr val="dk1"/>
                </a:solidFill>
                <a:latin typeface="Georgia"/>
                <a:ea typeface="Georgia"/>
                <a:cs typeface="Georgia"/>
                <a:sym typeface="Georgia"/>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a:endParaRPr/>
          </a:p>
        </p:txBody>
      </p:sp>
      <p:sp>
        <p:nvSpPr>
          <p:cNvPr id="1501" name="Google Shape;1501;p174"/>
          <p:cNvSpPr txBox="1">
            <a:spLocks noGrp="1"/>
          </p:cNvSpPr>
          <p:nvPr>
            <p:ph type="sldNum" idx="12"/>
          </p:nvPr>
        </p:nvSpPr>
        <p:spPr>
          <a:xfrm>
            <a:off x="6163867" y="4869180"/>
            <a:ext cx="2648100" cy="102900"/>
          </a:xfrm>
          <a:prstGeom prst="rect">
            <a:avLst/>
          </a:prstGeom>
          <a:noFill/>
          <a:ln>
            <a:noFill/>
          </a:ln>
        </p:spPr>
        <p:txBody>
          <a:bodyPr spcFirstLastPara="1" wrap="square" lIns="0" tIns="0" rIns="0" bIns="0" anchor="b" anchorCtr="0">
            <a:noAutofit/>
          </a:bodyPr>
          <a:lstStyle>
            <a:lvl1pPr marL="0" marR="0" lvl="0" indent="0" algn="r" rtl="0">
              <a:spcBef>
                <a:spcPts val="0"/>
              </a:spcBef>
              <a:buNone/>
              <a:defRPr sz="600">
                <a:solidFill>
                  <a:schemeClr val="dk1"/>
                </a:solidFill>
                <a:latin typeface="Arial"/>
                <a:ea typeface="Arial"/>
                <a:cs typeface="Arial"/>
                <a:sym typeface="Arial"/>
              </a:defRPr>
            </a:lvl1pPr>
            <a:lvl2pPr marL="0" marR="0" lvl="1" indent="0" algn="r" rtl="0">
              <a:spcBef>
                <a:spcPts val="0"/>
              </a:spcBef>
              <a:buNone/>
              <a:defRPr sz="600">
                <a:solidFill>
                  <a:schemeClr val="dk1"/>
                </a:solidFill>
                <a:latin typeface="Arial"/>
                <a:ea typeface="Arial"/>
                <a:cs typeface="Arial"/>
                <a:sym typeface="Arial"/>
              </a:defRPr>
            </a:lvl2pPr>
            <a:lvl3pPr marL="0" marR="0" lvl="2" indent="0" algn="r" rtl="0">
              <a:spcBef>
                <a:spcPts val="0"/>
              </a:spcBef>
              <a:buNone/>
              <a:defRPr sz="600">
                <a:solidFill>
                  <a:schemeClr val="dk1"/>
                </a:solidFill>
                <a:latin typeface="Arial"/>
                <a:ea typeface="Arial"/>
                <a:cs typeface="Arial"/>
                <a:sym typeface="Arial"/>
              </a:defRPr>
            </a:lvl3pPr>
            <a:lvl4pPr marL="0" marR="0" lvl="3" indent="0" algn="r" rtl="0">
              <a:spcBef>
                <a:spcPts val="0"/>
              </a:spcBef>
              <a:buNone/>
              <a:defRPr sz="600">
                <a:solidFill>
                  <a:schemeClr val="dk1"/>
                </a:solidFill>
                <a:latin typeface="Arial"/>
                <a:ea typeface="Arial"/>
                <a:cs typeface="Arial"/>
                <a:sym typeface="Arial"/>
              </a:defRPr>
            </a:lvl4pPr>
            <a:lvl5pPr marL="0" marR="0" lvl="4" indent="0" algn="r" rtl="0">
              <a:spcBef>
                <a:spcPts val="0"/>
              </a:spcBef>
              <a:buNone/>
              <a:defRPr sz="600">
                <a:solidFill>
                  <a:schemeClr val="dk1"/>
                </a:solidFill>
                <a:latin typeface="Arial"/>
                <a:ea typeface="Arial"/>
                <a:cs typeface="Arial"/>
                <a:sym typeface="Arial"/>
              </a:defRPr>
            </a:lvl5pPr>
            <a:lvl6pPr marL="0" marR="0" lvl="5" indent="0" algn="r" rtl="0">
              <a:spcBef>
                <a:spcPts val="0"/>
              </a:spcBef>
              <a:buNone/>
              <a:defRPr sz="600">
                <a:solidFill>
                  <a:schemeClr val="dk1"/>
                </a:solidFill>
                <a:latin typeface="Arial"/>
                <a:ea typeface="Arial"/>
                <a:cs typeface="Arial"/>
                <a:sym typeface="Arial"/>
              </a:defRPr>
            </a:lvl6pPr>
            <a:lvl7pPr marL="0" marR="0" lvl="6" indent="0" algn="r" rtl="0">
              <a:spcBef>
                <a:spcPts val="0"/>
              </a:spcBef>
              <a:buNone/>
              <a:defRPr sz="600">
                <a:solidFill>
                  <a:schemeClr val="dk1"/>
                </a:solidFill>
                <a:latin typeface="Arial"/>
                <a:ea typeface="Arial"/>
                <a:cs typeface="Arial"/>
                <a:sym typeface="Arial"/>
              </a:defRPr>
            </a:lvl7pPr>
            <a:lvl8pPr marL="0" marR="0" lvl="7" indent="0" algn="r" rtl="0">
              <a:spcBef>
                <a:spcPts val="0"/>
              </a:spcBef>
              <a:buNone/>
              <a:defRPr sz="600">
                <a:solidFill>
                  <a:schemeClr val="dk1"/>
                </a:solidFill>
                <a:latin typeface="Arial"/>
                <a:ea typeface="Arial"/>
                <a:cs typeface="Arial"/>
                <a:sym typeface="Arial"/>
              </a:defRPr>
            </a:lvl8pPr>
            <a:lvl9pPr marL="0" marR="0" lvl="8" indent="0" algn="r" rtl="0">
              <a:spcBef>
                <a:spcPts val="0"/>
              </a:spcBef>
              <a:buNone/>
              <a:defRPr sz="60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showMasterSp="0" matchingName="One Column Content Dark">
  <p:cSld name="One Column Content Dark">
    <p:bg>
      <p:bgPr>
        <a:solidFill>
          <a:srgbClr val="464646"/>
        </a:solidFill>
        <a:effectLst/>
      </p:bgPr>
    </p:bg>
    <p:spTree>
      <p:nvGrpSpPr>
        <p:cNvPr id="1" name="Shape 1502"/>
        <p:cNvGrpSpPr/>
        <p:nvPr/>
      </p:nvGrpSpPr>
      <p:grpSpPr>
        <a:xfrm>
          <a:off x="0" y="0"/>
          <a:ext cx="0" cy="0"/>
          <a:chOff x="0" y="0"/>
          <a:chExt cx="0" cy="0"/>
        </a:xfrm>
      </p:grpSpPr>
      <p:sp>
        <p:nvSpPr>
          <p:cNvPr id="1503" name="Google Shape;1503;p175"/>
          <p:cNvSpPr txBox="1">
            <a:spLocks noGrp="1"/>
          </p:cNvSpPr>
          <p:nvPr>
            <p:ph type="body" idx="1"/>
          </p:nvPr>
        </p:nvSpPr>
        <p:spPr>
          <a:xfrm>
            <a:off x="332186" y="1577579"/>
            <a:ext cx="2646600" cy="3051600"/>
          </a:xfrm>
          <a:prstGeom prst="rect">
            <a:avLst/>
          </a:prstGeom>
          <a:noFill/>
          <a:ln>
            <a:noFill/>
          </a:ln>
        </p:spPr>
        <p:txBody>
          <a:bodyPr spcFirstLastPara="1" wrap="square" lIns="0" tIns="0" rIns="0" bIns="0" anchor="t" anchorCtr="0">
            <a:noAutofit/>
          </a:bodyPr>
          <a:lstStyle>
            <a:lvl1pPr marL="457200" marR="0" lvl="0" indent="-304800" algn="l" rtl="0">
              <a:lnSpc>
                <a:spcPct val="100000"/>
              </a:lnSpc>
              <a:spcBef>
                <a:spcPts val="0"/>
              </a:spcBef>
              <a:spcAft>
                <a:spcPts val="0"/>
              </a:spcAft>
              <a:buClr>
                <a:schemeClr val="lt1"/>
              </a:buClr>
              <a:buSzPts val="1200"/>
              <a:buFont typeface="Arial"/>
              <a:buChar char="•"/>
              <a:defRPr sz="1200" b="0" i="0" u="none" strike="noStrike" cap="none">
                <a:solidFill>
                  <a:schemeClr val="lt1"/>
                </a:solidFill>
                <a:latin typeface="Arial"/>
                <a:ea typeface="Arial"/>
                <a:cs typeface="Arial"/>
                <a:sym typeface="Arial"/>
              </a:defRPr>
            </a:lvl1pPr>
            <a:lvl2pPr marL="914400" marR="0" lvl="1" indent="-304800" algn="l" rtl="0">
              <a:lnSpc>
                <a:spcPct val="100000"/>
              </a:lnSpc>
              <a:spcBef>
                <a:spcPts val="500"/>
              </a:spcBef>
              <a:spcAft>
                <a:spcPts val="0"/>
              </a:spcAft>
              <a:buClr>
                <a:schemeClr val="lt1"/>
              </a:buClr>
              <a:buSzPts val="1200"/>
              <a:buFont typeface="Arial"/>
              <a:buChar char="–"/>
              <a:defRPr sz="1200" b="0" i="0" u="none" strike="noStrike" cap="none">
                <a:solidFill>
                  <a:schemeClr val="lt1"/>
                </a:solidFill>
                <a:latin typeface="Arial"/>
                <a:ea typeface="Arial"/>
                <a:cs typeface="Arial"/>
                <a:sym typeface="Arial"/>
              </a:defRPr>
            </a:lvl2pPr>
            <a:lvl3pPr marL="1371600" marR="0" lvl="2" indent="-304800" algn="l" rtl="0">
              <a:lnSpc>
                <a:spcPct val="100000"/>
              </a:lnSpc>
              <a:spcBef>
                <a:spcPts val="500"/>
              </a:spcBef>
              <a:spcAft>
                <a:spcPts val="0"/>
              </a:spcAft>
              <a:buClr>
                <a:schemeClr val="lt1"/>
              </a:buClr>
              <a:buSzPts val="1200"/>
              <a:buFont typeface="Arial"/>
              <a:buChar char="•"/>
              <a:defRPr sz="1200" b="0" i="0" u="none" strike="noStrike" cap="none">
                <a:solidFill>
                  <a:schemeClr val="lt1"/>
                </a:solidFill>
                <a:latin typeface="Arial"/>
                <a:ea typeface="Arial"/>
                <a:cs typeface="Arial"/>
                <a:sym typeface="Arial"/>
              </a:defRPr>
            </a:lvl3pPr>
            <a:lvl4pPr marL="1828800" marR="0" lvl="3" indent="-304800" algn="l" rtl="0">
              <a:lnSpc>
                <a:spcPct val="100000"/>
              </a:lnSpc>
              <a:spcBef>
                <a:spcPts val="500"/>
              </a:spcBef>
              <a:spcAft>
                <a:spcPts val="0"/>
              </a:spcAft>
              <a:buClr>
                <a:schemeClr val="lt1"/>
              </a:buClr>
              <a:buSzPts val="1200"/>
              <a:buFont typeface="Arial"/>
              <a:buChar char="–"/>
              <a:defRPr sz="1200" b="0" i="0" u="none" strike="noStrike" cap="none">
                <a:solidFill>
                  <a:schemeClr val="lt1"/>
                </a:solidFill>
                <a:latin typeface="Arial"/>
                <a:ea typeface="Arial"/>
                <a:cs typeface="Arial"/>
                <a:sym typeface="Arial"/>
              </a:defRPr>
            </a:lvl4pPr>
            <a:lvl5pPr marL="2286000" marR="0" lvl="4" indent="-304800" algn="l" rtl="0">
              <a:lnSpc>
                <a:spcPct val="100000"/>
              </a:lnSpc>
              <a:spcBef>
                <a:spcPts val="500"/>
              </a:spcBef>
              <a:spcAft>
                <a:spcPts val="0"/>
              </a:spcAft>
              <a:buClr>
                <a:schemeClr val="lt1"/>
              </a:buClr>
              <a:buSzPts val="1200"/>
              <a:buFont typeface="Arial"/>
              <a:buChar char="•"/>
              <a:defRPr sz="1200" b="0" i="0" u="none" strike="noStrike" cap="none">
                <a:solidFill>
                  <a:schemeClr val="lt1"/>
                </a:solidFill>
                <a:latin typeface="Arial"/>
                <a:ea typeface="Arial"/>
                <a:cs typeface="Arial"/>
                <a:sym typeface="Arial"/>
              </a:defRPr>
            </a:lvl5pPr>
            <a:lvl6pPr marL="2743200" marR="0" lvl="5" indent="-304800" algn="l" rtl="0">
              <a:lnSpc>
                <a:spcPct val="100000"/>
              </a:lnSpc>
              <a:spcBef>
                <a:spcPts val="500"/>
              </a:spcBef>
              <a:spcAft>
                <a:spcPts val="0"/>
              </a:spcAft>
              <a:buClr>
                <a:schemeClr val="lt1"/>
              </a:buClr>
              <a:buSzPts val="1200"/>
              <a:buFont typeface="Arial"/>
              <a:buChar char="–"/>
              <a:defRPr sz="1200" b="0" i="0" u="none" strike="noStrike" cap="none">
                <a:solidFill>
                  <a:schemeClr val="lt1"/>
                </a:solidFill>
                <a:latin typeface="Arial"/>
                <a:ea typeface="Arial"/>
                <a:cs typeface="Arial"/>
                <a:sym typeface="Arial"/>
              </a:defRPr>
            </a:lvl6pPr>
            <a:lvl7pPr marL="3200400" marR="0" lvl="6" indent="-304800" algn="l" rtl="0">
              <a:lnSpc>
                <a:spcPct val="100000"/>
              </a:lnSpc>
              <a:spcBef>
                <a:spcPts val="500"/>
              </a:spcBef>
              <a:spcAft>
                <a:spcPts val="0"/>
              </a:spcAft>
              <a:buClr>
                <a:schemeClr val="lt1"/>
              </a:buClr>
              <a:buSzPts val="1200"/>
              <a:buFont typeface="Arial"/>
              <a:buChar char="•"/>
              <a:defRPr sz="1200" b="0" i="0" u="none" strike="noStrike" cap="none">
                <a:solidFill>
                  <a:schemeClr val="lt1"/>
                </a:solidFill>
                <a:latin typeface="Arial"/>
                <a:ea typeface="Arial"/>
                <a:cs typeface="Arial"/>
                <a:sym typeface="Arial"/>
              </a:defRPr>
            </a:lvl7pPr>
            <a:lvl8pPr marL="3657600" marR="0" lvl="7" indent="-304800" algn="l" rtl="0">
              <a:lnSpc>
                <a:spcPct val="100000"/>
              </a:lnSpc>
              <a:spcBef>
                <a:spcPts val="500"/>
              </a:spcBef>
              <a:spcAft>
                <a:spcPts val="0"/>
              </a:spcAft>
              <a:buClr>
                <a:schemeClr val="lt1"/>
              </a:buClr>
              <a:buSzPts val="1200"/>
              <a:buFont typeface="Arial"/>
              <a:buChar char="–"/>
              <a:defRPr sz="1200" b="0" i="0" u="none" strike="noStrike" cap="none">
                <a:solidFill>
                  <a:schemeClr val="lt1"/>
                </a:solidFill>
                <a:latin typeface="Arial"/>
                <a:ea typeface="Arial"/>
                <a:cs typeface="Arial"/>
                <a:sym typeface="Arial"/>
              </a:defRPr>
            </a:lvl8pPr>
            <a:lvl9pPr marL="4114800" marR="0" lvl="8" indent="-304800" algn="l" rtl="0">
              <a:lnSpc>
                <a:spcPct val="100000"/>
              </a:lnSpc>
              <a:spcBef>
                <a:spcPts val="500"/>
              </a:spcBef>
              <a:spcAft>
                <a:spcPts val="500"/>
              </a:spcAft>
              <a:buClr>
                <a:schemeClr val="lt1"/>
              </a:buClr>
              <a:buSzPts val="1200"/>
              <a:buFont typeface="Arial"/>
              <a:buChar char="•"/>
              <a:defRPr sz="1200" b="0" i="0" u="none" strike="noStrike" cap="none">
                <a:solidFill>
                  <a:schemeClr val="lt1"/>
                </a:solidFill>
                <a:latin typeface="Arial"/>
                <a:ea typeface="Arial"/>
                <a:cs typeface="Arial"/>
                <a:sym typeface="Arial"/>
              </a:defRPr>
            </a:lvl9pPr>
          </a:lstStyle>
          <a:p>
            <a:endParaRPr/>
          </a:p>
        </p:txBody>
      </p:sp>
      <p:sp>
        <p:nvSpPr>
          <p:cNvPr id="1504" name="Google Shape;1504;p175"/>
          <p:cNvSpPr txBox="1">
            <a:spLocks noGrp="1"/>
          </p:cNvSpPr>
          <p:nvPr>
            <p:ph type="title"/>
          </p:nvPr>
        </p:nvSpPr>
        <p:spPr>
          <a:xfrm>
            <a:off x="332185" y="324001"/>
            <a:ext cx="8479500" cy="1040400"/>
          </a:xfrm>
          <a:prstGeom prst="rect">
            <a:avLst/>
          </a:prstGeom>
          <a:noFill/>
          <a:ln>
            <a:noFill/>
          </a:ln>
        </p:spPr>
        <p:txBody>
          <a:bodyPr spcFirstLastPara="1" wrap="square" lIns="0" tIns="0" rIns="0" bIns="0" anchor="t" anchorCtr="0">
            <a:noAutofit/>
          </a:bodyPr>
          <a:lstStyle>
            <a:lvl1pPr marR="0" lvl="0" algn="l" rtl="0">
              <a:lnSpc>
                <a:spcPct val="85000"/>
              </a:lnSpc>
              <a:spcBef>
                <a:spcPts val="0"/>
              </a:spcBef>
              <a:spcAft>
                <a:spcPts val="0"/>
              </a:spcAft>
              <a:buClr>
                <a:schemeClr val="lt1"/>
              </a:buClr>
              <a:buSzPts val="2400"/>
              <a:buFont typeface="Georgia"/>
              <a:buNone/>
              <a:defRPr sz="2400" b="0" i="0" u="none" strike="noStrike" cap="none">
                <a:solidFill>
                  <a:schemeClr val="lt1"/>
                </a:solidFill>
                <a:latin typeface="Georgia"/>
                <a:ea typeface="Georgia"/>
                <a:cs typeface="Georgia"/>
                <a:sym typeface="Georgia"/>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a:endParaRPr/>
          </a:p>
        </p:txBody>
      </p:sp>
      <p:sp>
        <p:nvSpPr>
          <p:cNvPr id="1505" name="Google Shape;1505;p175"/>
          <p:cNvSpPr txBox="1">
            <a:spLocks noGrp="1"/>
          </p:cNvSpPr>
          <p:nvPr>
            <p:ph type="sldNum" idx="12"/>
          </p:nvPr>
        </p:nvSpPr>
        <p:spPr>
          <a:xfrm>
            <a:off x="6163867" y="4869180"/>
            <a:ext cx="2648100" cy="102900"/>
          </a:xfrm>
          <a:prstGeom prst="rect">
            <a:avLst/>
          </a:prstGeom>
          <a:noFill/>
          <a:ln>
            <a:noFill/>
          </a:ln>
        </p:spPr>
        <p:txBody>
          <a:bodyPr spcFirstLastPara="1" wrap="square" lIns="0" tIns="0" rIns="0" bIns="0" anchor="b" anchorCtr="0">
            <a:noAutofit/>
          </a:bodyPr>
          <a:lstStyle>
            <a:lvl1pPr marL="0" marR="0" lvl="0" indent="0" algn="r" rtl="0">
              <a:spcBef>
                <a:spcPts val="0"/>
              </a:spcBef>
              <a:buNone/>
              <a:defRPr sz="600">
                <a:solidFill>
                  <a:schemeClr val="lt1"/>
                </a:solidFill>
                <a:latin typeface="Arial"/>
                <a:ea typeface="Arial"/>
                <a:cs typeface="Arial"/>
                <a:sym typeface="Arial"/>
              </a:defRPr>
            </a:lvl1pPr>
            <a:lvl2pPr marL="0" marR="0" lvl="1" indent="0" algn="r" rtl="0">
              <a:spcBef>
                <a:spcPts val="0"/>
              </a:spcBef>
              <a:buNone/>
              <a:defRPr sz="600">
                <a:solidFill>
                  <a:schemeClr val="lt1"/>
                </a:solidFill>
                <a:latin typeface="Arial"/>
                <a:ea typeface="Arial"/>
                <a:cs typeface="Arial"/>
                <a:sym typeface="Arial"/>
              </a:defRPr>
            </a:lvl2pPr>
            <a:lvl3pPr marL="0" marR="0" lvl="2" indent="0" algn="r" rtl="0">
              <a:spcBef>
                <a:spcPts val="0"/>
              </a:spcBef>
              <a:buNone/>
              <a:defRPr sz="600">
                <a:solidFill>
                  <a:schemeClr val="lt1"/>
                </a:solidFill>
                <a:latin typeface="Arial"/>
                <a:ea typeface="Arial"/>
                <a:cs typeface="Arial"/>
                <a:sym typeface="Arial"/>
              </a:defRPr>
            </a:lvl3pPr>
            <a:lvl4pPr marL="0" marR="0" lvl="3" indent="0" algn="r" rtl="0">
              <a:spcBef>
                <a:spcPts val="0"/>
              </a:spcBef>
              <a:buNone/>
              <a:defRPr sz="600">
                <a:solidFill>
                  <a:schemeClr val="lt1"/>
                </a:solidFill>
                <a:latin typeface="Arial"/>
                <a:ea typeface="Arial"/>
                <a:cs typeface="Arial"/>
                <a:sym typeface="Arial"/>
              </a:defRPr>
            </a:lvl4pPr>
            <a:lvl5pPr marL="0" marR="0" lvl="4" indent="0" algn="r" rtl="0">
              <a:spcBef>
                <a:spcPts val="0"/>
              </a:spcBef>
              <a:buNone/>
              <a:defRPr sz="600">
                <a:solidFill>
                  <a:schemeClr val="lt1"/>
                </a:solidFill>
                <a:latin typeface="Arial"/>
                <a:ea typeface="Arial"/>
                <a:cs typeface="Arial"/>
                <a:sym typeface="Arial"/>
              </a:defRPr>
            </a:lvl5pPr>
            <a:lvl6pPr marL="0" marR="0" lvl="5" indent="0" algn="r" rtl="0">
              <a:spcBef>
                <a:spcPts val="0"/>
              </a:spcBef>
              <a:buNone/>
              <a:defRPr sz="600">
                <a:solidFill>
                  <a:schemeClr val="lt1"/>
                </a:solidFill>
                <a:latin typeface="Arial"/>
                <a:ea typeface="Arial"/>
                <a:cs typeface="Arial"/>
                <a:sym typeface="Arial"/>
              </a:defRPr>
            </a:lvl6pPr>
            <a:lvl7pPr marL="0" marR="0" lvl="6" indent="0" algn="r" rtl="0">
              <a:spcBef>
                <a:spcPts val="0"/>
              </a:spcBef>
              <a:buNone/>
              <a:defRPr sz="600">
                <a:solidFill>
                  <a:schemeClr val="lt1"/>
                </a:solidFill>
                <a:latin typeface="Arial"/>
                <a:ea typeface="Arial"/>
                <a:cs typeface="Arial"/>
                <a:sym typeface="Arial"/>
              </a:defRPr>
            </a:lvl7pPr>
            <a:lvl8pPr marL="0" marR="0" lvl="7" indent="0" algn="r" rtl="0">
              <a:spcBef>
                <a:spcPts val="0"/>
              </a:spcBef>
              <a:buNone/>
              <a:defRPr sz="600">
                <a:solidFill>
                  <a:schemeClr val="lt1"/>
                </a:solidFill>
                <a:latin typeface="Arial"/>
                <a:ea typeface="Arial"/>
                <a:cs typeface="Arial"/>
                <a:sym typeface="Arial"/>
              </a:defRPr>
            </a:lvl8pPr>
            <a:lvl9pPr marL="0" marR="0" lvl="8" indent="0" algn="r" rtl="0">
              <a:spcBef>
                <a:spcPts val="0"/>
              </a:spcBef>
              <a:buNone/>
              <a:defRPr sz="600">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1506" name="Google Shape;1506;p175"/>
          <p:cNvSpPr txBox="1"/>
          <p:nvPr/>
        </p:nvSpPr>
        <p:spPr>
          <a:xfrm>
            <a:off x="332185" y="4869180"/>
            <a:ext cx="4105200" cy="102900"/>
          </a:xfrm>
          <a:prstGeom prst="rect">
            <a:avLst/>
          </a:prstGeom>
          <a:noFill/>
          <a:ln>
            <a:noFill/>
          </a:ln>
        </p:spPr>
        <p:txBody>
          <a:bodyPr spcFirstLastPara="1" wrap="square" lIns="0" tIns="0" rIns="0" bIns="0" anchor="b" anchorCtr="0">
            <a:noAutofit/>
          </a:bodyPr>
          <a:lstStyle/>
          <a:p>
            <a:pPr marL="0" marR="0" lvl="0" indent="0" algn="l" rtl="0">
              <a:spcBef>
                <a:spcPts val="0"/>
              </a:spcBef>
              <a:spcAft>
                <a:spcPts val="0"/>
              </a:spcAft>
              <a:buNone/>
            </a:pPr>
            <a:r>
              <a:rPr lang="en" sz="600" b="0">
                <a:solidFill>
                  <a:schemeClr val="lt1"/>
                </a:solidFill>
                <a:latin typeface="Arial"/>
                <a:ea typeface="Arial"/>
                <a:cs typeface="Arial"/>
                <a:sym typeface="Arial"/>
              </a:rPr>
              <a:t>PwC</a:t>
            </a:r>
            <a:endParaRPr sz="1100"/>
          </a:p>
        </p:txBody>
      </p:sp>
    </p:spTree>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showMasterSp="0" matchingName="Title and Chart Dark">
  <p:cSld name="Title and Chart Dark">
    <p:bg>
      <p:bgPr>
        <a:solidFill>
          <a:srgbClr val="464646"/>
        </a:solidFill>
        <a:effectLst/>
      </p:bgPr>
    </p:bg>
    <p:spTree>
      <p:nvGrpSpPr>
        <p:cNvPr id="1" name="Shape 1507"/>
        <p:cNvGrpSpPr/>
        <p:nvPr/>
      </p:nvGrpSpPr>
      <p:grpSpPr>
        <a:xfrm>
          <a:off x="0" y="0"/>
          <a:ext cx="0" cy="0"/>
          <a:chOff x="0" y="0"/>
          <a:chExt cx="0" cy="0"/>
        </a:xfrm>
      </p:grpSpPr>
      <p:sp>
        <p:nvSpPr>
          <p:cNvPr id="1508" name="Google Shape;1508;p176"/>
          <p:cNvSpPr txBox="1">
            <a:spLocks noGrp="1"/>
          </p:cNvSpPr>
          <p:nvPr>
            <p:ph type="title"/>
          </p:nvPr>
        </p:nvSpPr>
        <p:spPr>
          <a:xfrm>
            <a:off x="332185" y="324001"/>
            <a:ext cx="8479500" cy="1040400"/>
          </a:xfrm>
          <a:prstGeom prst="rect">
            <a:avLst/>
          </a:prstGeom>
          <a:noFill/>
          <a:ln>
            <a:noFill/>
          </a:ln>
        </p:spPr>
        <p:txBody>
          <a:bodyPr spcFirstLastPara="1" wrap="square" lIns="0" tIns="0" rIns="0" bIns="0" anchor="t" anchorCtr="0">
            <a:noAutofit/>
          </a:bodyPr>
          <a:lstStyle>
            <a:lvl1pPr marR="0" lvl="0" algn="l" rtl="0">
              <a:lnSpc>
                <a:spcPct val="85000"/>
              </a:lnSpc>
              <a:spcBef>
                <a:spcPts val="0"/>
              </a:spcBef>
              <a:spcAft>
                <a:spcPts val="0"/>
              </a:spcAft>
              <a:buClr>
                <a:schemeClr val="lt1"/>
              </a:buClr>
              <a:buSzPts val="2400"/>
              <a:buFont typeface="Georgia"/>
              <a:buNone/>
              <a:defRPr sz="2400" b="0" i="0" u="none" strike="noStrike" cap="none">
                <a:solidFill>
                  <a:schemeClr val="lt1"/>
                </a:solidFill>
                <a:latin typeface="Georgia"/>
                <a:ea typeface="Georgia"/>
                <a:cs typeface="Georgia"/>
                <a:sym typeface="Georgia"/>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a:endParaRPr/>
          </a:p>
        </p:txBody>
      </p:sp>
      <p:sp>
        <p:nvSpPr>
          <p:cNvPr id="1509" name="Google Shape;1509;p176"/>
          <p:cNvSpPr txBox="1">
            <a:spLocks noGrp="1"/>
          </p:cNvSpPr>
          <p:nvPr>
            <p:ph type="sldNum" idx="12"/>
          </p:nvPr>
        </p:nvSpPr>
        <p:spPr>
          <a:xfrm>
            <a:off x="6163867" y="4869180"/>
            <a:ext cx="2648100" cy="102900"/>
          </a:xfrm>
          <a:prstGeom prst="rect">
            <a:avLst/>
          </a:prstGeom>
          <a:noFill/>
          <a:ln>
            <a:noFill/>
          </a:ln>
        </p:spPr>
        <p:txBody>
          <a:bodyPr spcFirstLastPara="1" wrap="square" lIns="0" tIns="0" rIns="0" bIns="0" anchor="b" anchorCtr="0">
            <a:noAutofit/>
          </a:bodyPr>
          <a:lstStyle>
            <a:lvl1pPr marL="0" marR="0" lvl="0" indent="0" algn="r" rtl="0">
              <a:spcBef>
                <a:spcPts val="0"/>
              </a:spcBef>
              <a:buNone/>
              <a:defRPr sz="600">
                <a:solidFill>
                  <a:schemeClr val="lt1"/>
                </a:solidFill>
                <a:latin typeface="Arial"/>
                <a:ea typeface="Arial"/>
                <a:cs typeface="Arial"/>
                <a:sym typeface="Arial"/>
              </a:defRPr>
            </a:lvl1pPr>
            <a:lvl2pPr marL="0" marR="0" lvl="1" indent="0" algn="r" rtl="0">
              <a:spcBef>
                <a:spcPts val="0"/>
              </a:spcBef>
              <a:buNone/>
              <a:defRPr sz="600">
                <a:solidFill>
                  <a:schemeClr val="lt1"/>
                </a:solidFill>
                <a:latin typeface="Arial"/>
                <a:ea typeface="Arial"/>
                <a:cs typeface="Arial"/>
                <a:sym typeface="Arial"/>
              </a:defRPr>
            </a:lvl2pPr>
            <a:lvl3pPr marL="0" marR="0" lvl="2" indent="0" algn="r" rtl="0">
              <a:spcBef>
                <a:spcPts val="0"/>
              </a:spcBef>
              <a:buNone/>
              <a:defRPr sz="600">
                <a:solidFill>
                  <a:schemeClr val="lt1"/>
                </a:solidFill>
                <a:latin typeface="Arial"/>
                <a:ea typeface="Arial"/>
                <a:cs typeface="Arial"/>
                <a:sym typeface="Arial"/>
              </a:defRPr>
            </a:lvl3pPr>
            <a:lvl4pPr marL="0" marR="0" lvl="3" indent="0" algn="r" rtl="0">
              <a:spcBef>
                <a:spcPts val="0"/>
              </a:spcBef>
              <a:buNone/>
              <a:defRPr sz="600">
                <a:solidFill>
                  <a:schemeClr val="lt1"/>
                </a:solidFill>
                <a:latin typeface="Arial"/>
                <a:ea typeface="Arial"/>
                <a:cs typeface="Arial"/>
                <a:sym typeface="Arial"/>
              </a:defRPr>
            </a:lvl4pPr>
            <a:lvl5pPr marL="0" marR="0" lvl="4" indent="0" algn="r" rtl="0">
              <a:spcBef>
                <a:spcPts val="0"/>
              </a:spcBef>
              <a:buNone/>
              <a:defRPr sz="600">
                <a:solidFill>
                  <a:schemeClr val="lt1"/>
                </a:solidFill>
                <a:latin typeface="Arial"/>
                <a:ea typeface="Arial"/>
                <a:cs typeface="Arial"/>
                <a:sym typeface="Arial"/>
              </a:defRPr>
            </a:lvl5pPr>
            <a:lvl6pPr marL="0" marR="0" lvl="5" indent="0" algn="r" rtl="0">
              <a:spcBef>
                <a:spcPts val="0"/>
              </a:spcBef>
              <a:buNone/>
              <a:defRPr sz="600">
                <a:solidFill>
                  <a:schemeClr val="lt1"/>
                </a:solidFill>
                <a:latin typeface="Arial"/>
                <a:ea typeface="Arial"/>
                <a:cs typeface="Arial"/>
                <a:sym typeface="Arial"/>
              </a:defRPr>
            </a:lvl6pPr>
            <a:lvl7pPr marL="0" marR="0" lvl="6" indent="0" algn="r" rtl="0">
              <a:spcBef>
                <a:spcPts val="0"/>
              </a:spcBef>
              <a:buNone/>
              <a:defRPr sz="600">
                <a:solidFill>
                  <a:schemeClr val="lt1"/>
                </a:solidFill>
                <a:latin typeface="Arial"/>
                <a:ea typeface="Arial"/>
                <a:cs typeface="Arial"/>
                <a:sym typeface="Arial"/>
              </a:defRPr>
            </a:lvl7pPr>
            <a:lvl8pPr marL="0" marR="0" lvl="7" indent="0" algn="r" rtl="0">
              <a:spcBef>
                <a:spcPts val="0"/>
              </a:spcBef>
              <a:buNone/>
              <a:defRPr sz="600">
                <a:solidFill>
                  <a:schemeClr val="lt1"/>
                </a:solidFill>
                <a:latin typeface="Arial"/>
                <a:ea typeface="Arial"/>
                <a:cs typeface="Arial"/>
                <a:sym typeface="Arial"/>
              </a:defRPr>
            </a:lvl8pPr>
            <a:lvl9pPr marL="0" marR="0" lvl="8" indent="0" algn="r" rtl="0">
              <a:spcBef>
                <a:spcPts val="0"/>
              </a:spcBef>
              <a:buNone/>
              <a:defRPr sz="600">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1510" name="Google Shape;1510;p176"/>
          <p:cNvSpPr txBox="1"/>
          <p:nvPr/>
        </p:nvSpPr>
        <p:spPr>
          <a:xfrm>
            <a:off x="332185" y="4869180"/>
            <a:ext cx="4105200" cy="102900"/>
          </a:xfrm>
          <a:prstGeom prst="rect">
            <a:avLst/>
          </a:prstGeom>
          <a:noFill/>
          <a:ln>
            <a:noFill/>
          </a:ln>
        </p:spPr>
        <p:txBody>
          <a:bodyPr spcFirstLastPara="1" wrap="square" lIns="0" tIns="0" rIns="0" bIns="0" anchor="b" anchorCtr="0">
            <a:noAutofit/>
          </a:bodyPr>
          <a:lstStyle/>
          <a:p>
            <a:pPr marL="0" marR="0" lvl="0" indent="0" algn="l" rtl="0">
              <a:spcBef>
                <a:spcPts val="0"/>
              </a:spcBef>
              <a:spcAft>
                <a:spcPts val="0"/>
              </a:spcAft>
              <a:buNone/>
            </a:pPr>
            <a:r>
              <a:rPr lang="en" sz="600" b="0">
                <a:solidFill>
                  <a:schemeClr val="lt1"/>
                </a:solidFill>
                <a:latin typeface="Arial"/>
                <a:ea typeface="Arial"/>
                <a:cs typeface="Arial"/>
                <a:sym typeface="Arial"/>
              </a:rPr>
              <a:t>PwC</a:t>
            </a:r>
            <a:endParaRPr sz="110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matchingName="Chapter Head">
  <p:cSld name="Chapter Head">
    <p:bg>
      <p:bgPr>
        <a:solidFill>
          <a:schemeClr val="dk1"/>
        </a:solidFill>
        <a:effectLst/>
      </p:bgPr>
    </p:bg>
    <p:spTree>
      <p:nvGrpSpPr>
        <p:cNvPr id="1" name="Shape 105"/>
        <p:cNvGrpSpPr/>
        <p:nvPr/>
      </p:nvGrpSpPr>
      <p:grpSpPr>
        <a:xfrm>
          <a:off x="0" y="0"/>
          <a:ext cx="0" cy="0"/>
          <a:chOff x="0" y="0"/>
          <a:chExt cx="0" cy="0"/>
        </a:xfrm>
      </p:grpSpPr>
      <p:sp>
        <p:nvSpPr>
          <p:cNvPr id="106" name="Google Shape;106;p19"/>
          <p:cNvSpPr txBox="1">
            <a:spLocks noGrp="1"/>
          </p:cNvSpPr>
          <p:nvPr>
            <p:ph type="title"/>
          </p:nvPr>
        </p:nvSpPr>
        <p:spPr>
          <a:xfrm>
            <a:off x="309562" y="122664"/>
            <a:ext cx="8834400" cy="1200300"/>
          </a:xfrm>
          <a:prstGeom prst="rect">
            <a:avLst/>
          </a:prstGeom>
          <a:noFill/>
          <a:ln>
            <a:noFill/>
          </a:ln>
        </p:spPr>
        <p:txBody>
          <a:bodyPr spcFirstLastPara="1" wrap="square" lIns="91425" tIns="91425" rIns="91425" bIns="91425" anchor="t" anchorCtr="0">
            <a:noAutofit/>
          </a:bodyPr>
          <a:lstStyle>
            <a:lvl1pPr marL="0" marR="0" lvl="0" indent="0" algn="l" rtl="0">
              <a:spcBef>
                <a:spcPts val="0"/>
              </a:spcBef>
              <a:spcAft>
                <a:spcPts val="0"/>
              </a:spcAft>
              <a:buClr>
                <a:schemeClr val="dk2"/>
              </a:buClr>
              <a:buSzPts val="1400"/>
              <a:buFont typeface="Georgia"/>
              <a:buNone/>
              <a:defRPr sz="7800" b="0" i="0" u="none" strike="noStrike" cap="none">
                <a:solidFill>
                  <a:schemeClr val="dk2"/>
                </a:solidFill>
                <a:latin typeface="Georgia"/>
                <a:ea typeface="Georgia"/>
                <a:cs typeface="Georgia"/>
                <a:sym typeface="Georgia"/>
              </a:defRPr>
            </a:lvl1pPr>
            <a:lvl2pPr lvl="1" indent="0" rtl="0">
              <a:spcBef>
                <a:spcPts val="0"/>
              </a:spcBef>
              <a:spcAft>
                <a:spcPts val="0"/>
              </a:spcAft>
              <a:buSzPts val="1400"/>
              <a:buNone/>
              <a:defRPr sz="1800"/>
            </a:lvl2pPr>
            <a:lvl3pPr lvl="2" indent="0" rtl="0">
              <a:spcBef>
                <a:spcPts val="0"/>
              </a:spcBef>
              <a:spcAft>
                <a:spcPts val="0"/>
              </a:spcAft>
              <a:buSzPts val="1400"/>
              <a:buNone/>
              <a:defRPr sz="1800"/>
            </a:lvl3pPr>
            <a:lvl4pPr lvl="3" indent="0" rtl="0">
              <a:spcBef>
                <a:spcPts val="0"/>
              </a:spcBef>
              <a:spcAft>
                <a:spcPts val="0"/>
              </a:spcAft>
              <a:buSzPts val="1400"/>
              <a:buNone/>
              <a:defRPr sz="1800"/>
            </a:lvl4pPr>
            <a:lvl5pPr lvl="4" indent="0" rtl="0">
              <a:spcBef>
                <a:spcPts val="0"/>
              </a:spcBef>
              <a:spcAft>
                <a:spcPts val="0"/>
              </a:spcAft>
              <a:buSzPts val="1400"/>
              <a:buNone/>
              <a:defRPr sz="1800"/>
            </a:lvl5pPr>
            <a:lvl6pPr lvl="5" indent="0" rtl="0">
              <a:spcBef>
                <a:spcPts val="0"/>
              </a:spcBef>
              <a:spcAft>
                <a:spcPts val="0"/>
              </a:spcAft>
              <a:buSzPts val="1400"/>
              <a:buNone/>
              <a:defRPr sz="1800"/>
            </a:lvl6pPr>
            <a:lvl7pPr lvl="6" indent="0" rtl="0">
              <a:spcBef>
                <a:spcPts val="0"/>
              </a:spcBef>
              <a:spcAft>
                <a:spcPts val="0"/>
              </a:spcAft>
              <a:buSzPts val="1400"/>
              <a:buNone/>
              <a:defRPr sz="1800"/>
            </a:lvl7pPr>
            <a:lvl8pPr lvl="7" indent="0" rtl="0">
              <a:spcBef>
                <a:spcPts val="0"/>
              </a:spcBef>
              <a:spcAft>
                <a:spcPts val="0"/>
              </a:spcAft>
              <a:buSzPts val="1400"/>
              <a:buNone/>
              <a:defRPr sz="1800"/>
            </a:lvl8pPr>
            <a:lvl9pPr lvl="8" indent="0" rtl="0">
              <a:spcBef>
                <a:spcPts val="0"/>
              </a:spcBef>
              <a:spcAft>
                <a:spcPts val="0"/>
              </a:spcAft>
              <a:buSzPts val="1400"/>
              <a:buNone/>
              <a:defRPr sz="1800"/>
            </a:lvl9pPr>
          </a:lstStyle>
          <a:p>
            <a:endParaRPr/>
          </a:p>
        </p:txBody>
      </p:sp>
      <p:sp>
        <p:nvSpPr>
          <p:cNvPr id="107" name="Google Shape;107;p19"/>
          <p:cNvSpPr txBox="1">
            <a:spLocks noGrp="1"/>
          </p:cNvSpPr>
          <p:nvPr>
            <p:ph type="body" idx="1"/>
          </p:nvPr>
        </p:nvSpPr>
        <p:spPr>
          <a:xfrm>
            <a:off x="309563" y="1196432"/>
            <a:ext cx="7772400" cy="492300"/>
          </a:xfrm>
          <a:prstGeom prst="rect">
            <a:avLst/>
          </a:prstGeom>
          <a:noFill/>
          <a:ln>
            <a:noFill/>
          </a:ln>
        </p:spPr>
        <p:txBody>
          <a:bodyPr spcFirstLastPara="1" wrap="square" lIns="91425" tIns="91425" rIns="91425" bIns="91425" anchor="t" anchorCtr="0">
            <a:noAutofit/>
          </a:bodyPr>
          <a:lstStyle>
            <a:lvl1pPr marL="457200" marR="0" lvl="0" indent="-228600" algn="l" rtl="0">
              <a:spcBef>
                <a:spcPts val="640"/>
              </a:spcBef>
              <a:spcAft>
                <a:spcPts val="0"/>
              </a:spcAft>
              <a:buClr>
                <a:schemeClr val="lt1"/>
              </a:buClr>
              <a:buSzPts val="1400"/>
              <a:buFont typeface="Arial"/>
              <a:buNone/>
              <a:defRPr sz="3200" b="0" i="0" u="none" strike="noStrike" cap="none">
                <a:solidFill>
                  <a:schemeClr val="lt1"/>
                </a:solidFill>
                <a:latin typeface="Georgia"/>
                <a:ea typeface="Georgia"/>
                <a:cs typeface="Georgia"/>
                <a:sym typeface="Georgia"/>
              </a:defRPr>
            </a:lvl1pPr>
            <a:lvl2pPr marL="914400" marR="0" lvl="1" indent="-228600" algn="l" rtl="0">
              <a:spcBef>
                <a:spcPts val="360"/>
              </a:spcBef>
              <a:spcAft>
                <a:spcPts val="0"/>
              </a:spcAft>
              <a:buClr>
                <a:srgbClr val="888888"/>
              </a:buClr>
              <a:buSzPts val="1000"/>
              <a:buFont typeface="Noto Sans Symbols"/>
              <a:buNone/>
              <a:defRPr sz="1800" b="0" i="0" u="none" strike="noStrike" cap="none">
                <a:solidFill>
                  <a:srgbClr val="888888"/>
                </a:solidFill>
                <a:latin typeface="Arial"/>
                <a:ea typeface="Arial"/>
                <a:cs typeface="Arial"/>
                <a:sym typeface="Arial"/>
              </a:defRPr>
            </a:lvl2pPr>
            <a:lvl3pPr marL="1371600" marR="0" lvl="2" indent="-228600" algn="l" rtl="0">
              <a:spcBef>
                <a:spcPts val="320"/>
              </a:spcBef>
              <a:spcAft>
                <a:spcPts val="0"/>
              </a:spcAft>
              <a:buClr>
                <a:srgbClr val="888888"/>
              </a:buClr>
              <a:buSzPts val="900"/>
              <a:buFont typeface="Arial"/>
              <a:buNone/>
              <a:defRPr sz="1600" b="0" i="0" u="none" strike="noStrike" cap="none">
                <a:solidFill>
                  <a:srgbClr val="888888"/>
                </a:solidFill>
                <a:latin typeface="Arial"/>
                <a:ea typeface="Arial"/>
                <a:cs typeface="Arial"/>
                <a:sym typeface="Arial"/>
              </a:defRPr>
            </a:lvl3pPr>
            <a:lvl4pPr marL="1828800" marR="0" lvl="3" indent="-228600" algn="l" rtl="0">
              <a:spcBef>
                <a:spcPts val="280"/>
              </a:spcBef>
              <a:spcAft>
                <a:spcPts val="0"/>
              </a:spcAft>
              <a:buClr>
                <a:srgbClr val="888888"/>
              </a:buClr>
              <a:buSzPts val="800"/>
              <a:buFont typeface="Arial"/>
              <a:buNone/>
              <a:defRPr sz="1400" b="0" i="0" u="none" strike="noStrike" cap="none">
                <a:solidFill>
                  <a:srgbClr val="888888"/>
                </a:solidFill>
                <a:latin typeface="Arial"/>
                <a:ea typeface="Arial"/>
                <a:cs typeface="Arial"/>
                <a:sym typeface="Arial"/>
              </a:defRPr>
            </a:lvl4pPr>
            <a:lvl5pPr marL="2286000" marR="0" lvl="4" indent="-228600" algn="l" rtl="0">
              <a:spcBef>
                <a:spcPts val="280"/>
              </a:spcBef>
              <a:spcAft>
                <a:spcPts val="0"/>
              </a:spcAft>
              <a:buClr>
                <a:srgbClr val="888888"/>
              </a:buClr>
              <a:buSzPts val="700"/>
              <a:buFont typeface="Arial"/>
              <a:buNone/>
              <a:defRPr sz="1400" b="0" i="0" u="none" strike="noStrike" cap="none">
                <a:solidFill>
                  <a:srgbClr val="888888"/>
                </a:solidFill>
                <a:latin typeface="Arial"/>
                <a:ea typeface="Arial"/>
                <a:cs typeface="Arial"/>
                <a:sym typeface="Arial"/>
              </a:defRPr>
            </a:lvl5pPr>
            <a:lvl6pPr marL="2743200" marR="0" lvl="5" indent="-228600" algn="l" rtl="0">
              <a:spcBef>
                <a:spcPts val="280"/>
              </a:spcBef>
              <a:spcAft>
                <a:spcPts val="0"/>
              </a:spcAft>
              <a:buClr>
                <a:srgbClr val="888888"/>
              </a:buClr>
              <a:buSzPts val="2000"/>
              <a:buFont typeface="Arial"/>
              <a:buNone/>
              <a:defRPr sz="1400" b="0" i="0" u="none" strike="noStrike" cap="none">
                <a:solidFill>
                  <a:srgbClr val="888888"/>
                </a:solidFill>
                <a:latin typeface="Arial"/>
                <a:ea typeface="Arial"/>
                <a:cs typeface="Arial"/>
                <a:sym typeface="Arial"/>
              </a:defRPr>
            </a:lvl6pPr>
            <a:lvl7pPr marL="3200400" marR="0" lvl="6" indent="-228600" algn="l" rtl="0">
              <a:spcBef>
                <a:spcPts val="280"/>
              </a:spcBef>
              <a:spcAft>
                <a:spcPts val="0"/>
              </a:spcAft>
              <a:buClr>
                <a:srgbClr val="888888"/>
              </a:buClr>
              <a:buSzPts val="2000"/>
              <a:buFont typeface="Arial"/>
              <a:buNone/>
              <a:defRPr sz="1400" b="0" i="0" u="none" strike="noStrike" cap="none">
                <a:solidFill>
                  <a:srgbClr val="888888"/>
                </a:solidFill>
                <a:latin typeface="Arial"/>
                <a:ea typeface="Arial"/>
                <a:cs typeface="Arial"/>
                <a:sym typeface="Arial"/>
              </a:defRPr>
            </a:lvl7pPr>
            <a:lvl8pPr marL="3657600" marR="0" lvl="7" indent="-228600" algn="l" rtl="0">
              <a:spcBef>
                <a:spcPts val="280"/>
              </a:spcBef>
              <a:spcAft>
                <a:spcPts val="0"/>
              </a:spcAft>
              <a:buClr>
                <a:srgbClr val="888888"/>
              </a:buClr>
              <a:buSzPts val="2000"/>
              <a:buFont typeface="Arial"/>
              <a:buNone/>
              <a:defRPr sz="1400" b="0" i="0" u="none" strike="noStrike" cap="none">
                <a:solidFill>
                  <a:srgbClr val="888888"/>
                </a:solidFill>
                <a:latin typeface="Arial"/>
                <a:ea typeface="Arial"/>
                <a:cs typeface="Arial"/>
                <a:sym typeface="Arial"/>
              </a:defRPr>
            </a:lvl8pPr>
            <a:lvl9pPr marL="4114800" marR="0" lvl="8" indent="-228600" algn="l" rtl="0">
              <a:spcBef>
                <a:spcPts val="280"/>
              </a:spcBef>
              <a:spcAft>
                <a:spcPts val="0"/>
              </a:spcAft>
              <a:buClr>
                <a:srgbClr val="888888"/>
              </a:buClr>
              <a:buSzPts val="2000"/>
              <a:buFont typeface="Arial"/>
              <a:buNone/>
              <a:defRPr sz="1400" b="0" i="0" u="none" strike="noStrike" cap="none">
                <a:solidFill>
                  <a:srgbClr val="888888"/>
                </a:solidFill>
                <a:latin typeface="Arial"/>
                <a:ea typeface="Arial"/>
                <a:cs typeface="Arial"/>
                <a:sym typeface="Arial"/>
              </a:defRPr>
            </a:lvl9pPr>
          </a:lstStyle>
          <a:p>
            <a:endParaRPr/>
          </a:p>
        </p:txBody>
      </p:sp>
      <p:sp>
        <p:nvSpPr>
          <p:cNvPr id="108" name="Google Shape;108;p19"/>
          <p:cNvSpPr txBox="1">
            <a:spLocks noGrp="1"/>
          </p:cNvSpPr>
          <p:nvPr>
            <p:ph type="dt" idx="10"/>
          </p:nvPr>
        </p:nvSpPr>
        <p:spPr>
          <a:xfrm>
            <a:off x="424070" y="5276020"/>
            <a:ext cx="2133600" cy="273900"/>
          </a:xfrm>
          <a:prstGeom prst="rect">
            <a:avLst/>
          </a:prstGeom>
          <a:noFill/>
          <a:ln>
            <a:noFill/>
          </a:ln>
        </p:spPr>
        <p:txBody>
          <a:bodyPr spcFirstLastPara="1" wrap="square" lIns="91425" tIns="91425" rIns="91425" bIns="91425" anchor="ctr" anchorCtr="0">
            <a:noAutofit/>
          </a:bodyPr>
          <a:lstStyle>
            <a:lvl1pPr marL="0" marR="0" lvl="0" indent="0" algn="l" rtl="0">
              <a:spcBef>
                <a:spcPts val="0"/>
              </a:spcBef>
              <a:spcAft>
                <a:spcPts val="0"/>
              </a:spcAft>
              <a:buSzPts val="1400"/>
              <a:buNone/>
              <a:defRPr sz="1200">
                <a:solidFill>
                  <a:srgbClr val="888888"/>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09" name="Google Shape;109;p19"/>
          <p:cNvSpPr txBox="1">
            <a:spLocks noGrp="1"/>
          </p:cNvSpPr>
          <p:nvPr>
            <p:ph type="ftr" idx="11"/>
          </p:nvPr>
        </p:nvSpPr>
        <p:spPr>
          <a:xfrm>
            <a:off x="311944" y="4901878"/>
            <a:ext cx="2895600" cy="92400"/>
          </a:xfrm>
          <a:prstGeom prst="rect">
            <a:avLst/>
          </a:prstGeom>
          <a:noFill/>
          <a:ln>
            <a:noFill/>
          </a:ln>
        </p:spPr>
        <p:txBody>
          <a:bodyPr spcFirstLastPara="1" wrap="square" lIns="91425" tIns="91425" rIns="91425" bIns="91425" anchor="ctr" anchorCtr="0">
            <a:noAutofit/>
          </a:bodyPr>
          <a:lstStyle>
            <a:lvl1pPr marL="0" marR="0" lvl="0" indent="0" algn="l" rtl="0">
              <a:spcBef>
                <a:spcPts val="0"/>
              </a:spcBef>
              <a:spcAft>
                <a:spcPts val="0"/>
              </a:spcAft>
              <a:buSzPts val="1400"/>
              <a:buNone/>
              <a:defRPr sz="600">
                <a:solidFill>
                  <a:schemeClr val="lt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10" name="Google Shape;110;p19"/>
          <p:cNvSpPr txBox="1">
            <a:spLocks noGrp="1"/>
          </p:cNvSpPr>
          <p:nvPr>
            <p:ph type="sldNum" idx="12"/>
          </p:nvPr>
        </p:nvSpPr>
        <p:spPr>
          <a:xfrm>
            <a:off x="6700838" y="4770007"/>
            <a:ext cx="2133600" cy="123000"/>
          </a:xfrm>
          <a:prstGeom prst="rect">
            <a:avLst/>
          </a:prstGeom>
          <a:noFill/>
          <a:ln>
            <a:noFill/>
          </a:ln>
        </p:spPr>
        <p:txBody>
          <a:bodyPr spcFirstLastPara="1" wrap="square" lIns="0" tIns="0" rIns="0" bIns="0" anchor="ctr" anchorCtr="0">
            <a:noAutofit/>
          </a:bodyPr>
          <a:lstStyle>
            <a:lvl1pPr marL="0" marR="0" lvl="0" indent="0" algn="r" rtl="0">
              <a:spcBef>
                <a:spcPts val="0"/>
              </a:spcBef>
              <a:buNone/>
              <a:defRPr sz="800">
                <a:solidFill>
                  <a:schemeClr val="lt1"/>
                </a:solidFill>
                <a:latin typeface="Arial"/>
                <a:ea typeface="Arial"/>
                <a:cs typeface="Arial"/>
                <a:sym typeface="Arial"/>
              </a:defRPr>
            </a:lvl1pPr>
            <a:lvl2pPr marL="0" marR="0" lvl="1" indent="0" algn="r" rtl="0">
              <a:spcBef>
                <a:spcPts val="0"/>
              </a:spcBef>
              <a:buNone/>
              <a:defRPr sz="800">
                <a:solidFill>
                  <a:schemeClr val="lt1"/>
                </a:solidFill>
                <a:latin typeface="Arial"/>
                <a:ea typeface="Arial"/>
                <a:cs typeface="Arial"/>
                <a:sym typeface="Arial"/>
              </a:defRPr>
            </a:lvl2pPr>
            <a:lvl3pPr marL="0" marR="0" lvl="2" indent="0" algn="r" rtl="0">
              <a:spcBef>
                <a:spcPts val="0"/>
              </a:spcBef>
              <a:buNone/>
              <a:defRPr sz="800">
                <a:solidFill>
                  <a:schemeClr val="lt1"/>
                </a:solidFill>
                <a:latin typeface="Arial"/>
                <a:ea typeface="Arial"/>
                <a:cs typeface="Arial"/>
                <a:sym typeface="Arial"/>
              </a:defRPr>
            </a:lvl3pPr>
            <a:lvl4pPr marL="0" marR="0" lvl="3" indent="0" algn="r" rtl="0">
              <a:spcBef>
                <a:spcPts val="0"/>
              </a:spcBef>
              <a:buNone/>
              <a:defRPr sz="800">
                <a:solidFill>
                  <a:schemeClr val="lt1"/>
                </a:solidFill>
                <a:latin typeface="Arial"/>
                <a:ea typeface="Arial"/>
                <a:cs typeface="Arial"/>
                <a:sym typeface="Arial"/>
              </a:defRPr>
            </a:lvl4pPr>
            <a:lvl5pPr marL="0" marR="0" lvl="4" indent="0" algn="r" rtl="0">
              <a:spcBef>
                <a:spcPts val="0"/>
              </a:spcBef>
              <a:buNone/>
              <a:defRPr sz="800">
                <a:solidFill>
                  <a:schemeClr val="lt1"/>
                </a:solidFill>
                <a:latin typeface="Arial"/>
                <a:ea typeface="Arial"/>
                <a:cs typeface="Arial"/>
                <a:sym typeface="Arial"/>
              </a:defRPr>
            </a:lvl5pPr>
            <a:lvl6pPr marL="0" marR="0" lvl="5" indent="0" algn="r" rtl="0">
              <a:spcBef>
                <a:spcPts val="0"/>
              </a:spcBef>
              <a:buNone/>
              <a:defRPr sz="800">
                <a:solidFill>
                  <a:schemeClr val="lt1"/>
                </a:solidFill>
                <a:latin typeface="Arial"/>
                <a:ea typeface="Arial"/>
                <a:cs typeface="Arial"/>
                <a:sym typeface="Arial"/>
              </a:defRPr>
            </a:lvl6pPr>
            <a:lvl7pPr marL="0" marR="0" lvl="6" indent="0" algn="r" rtl="0">
              <a:spcBef>
                <a:spcPts val="0"/>
              </a:spcBef>
              <a:buNone/>
              <a:defRPr sz="800">
                <a:solidFill>
                  <a:schemeClr val="lt1"/>
                </a:solidFill>
                <a:latin typeface="Arial"/>
                <a:ea typeface="Arial"/>
                <a:cs typeface="Arial"/>
                <a:sym typeface="Arial"/>
              </a:defRPr>
            </a:lvl7pPr>
            <a:lvl8pPr marL="0" marR="0" lvl="7" indent="0" algn="r" rtl="0">
              <a:spcBef>
                <a:spcPts val="0"/>
              </a:spcBef>
              <a:buNone/>
              <a:defRPr sz="800">
                <a:solidFill>
                  <a:schemeClr val="lt1"/>
                </a:solidFill>
                <a:latin typeface="Arial"/>
                <a:ea typeface="Arial"/>
                <a:cs typeface="Arial"/>
                <a:sym typeface="Arial"/>
              </a:defRPr>
            </a:lvl8pPr>
            <a:lvl9pPr marL="0" marR="0" lvl="8" indent="0" algn="r" rtl="0">
              <a:spcBef>
                <a:spcPts val="0"/>
              </a:spcBef>
              <a:buNone/>
              <a:defRPr sz="800">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111" name="Google Shape;111;p19"/>
          <p:cNvSpPr txBox="1">
            <a:spLocks noGrp="1"/>
          </p:cNvSpPr>
          <p:nvPr>
            <p:ph type="body" idx="2"/>
          </p:nvPr>
        </p:nvSpPr>
        <p:spPr>
          <a:xfrm>
            <a:off x="309563" y="3740235"/>
            <a:ext cx="1895100" cy="1230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0"/>
              </a:spcBef>
              <a:spcAft>
                <a:spcPts val="0"/>
              </a:spcAft>
              <a:buClr>
                <a:schemeClr val="lt1"/>
              </a:buClr>
              <a:buSzPts val="1400"/>
              <a:buFont typeface="Arial"/>
              <a:buNone/>
              <a:defRPr sz="800" b="0" i="0" u="none" strike="noStrike" cap="none">
                <a:solidFill>
                  <a:schemeClr val="lt1"/>
                </a:solidFill>
                <a:latin typeface="Arial"/>
                <a:ea typeface="Arial"/>
                <a:cs typeface="Arial"/>
                <a:sym typeface="Arial"/>
              </a:defRPr>
            </a:lvl1pPr>
            <a:lvl2pPr marL="914400" marR="0" lvl="1" indent="-292100" algn="l" rtl="0">
              <a:spcBef>
                <a:spcPts val="200"/>
              </a:spcBef>
              <a:spcAft>
                <a:spcPts val="0"/>
              </a:spcAft>
              <a:buClr>
                <a:schemeClr val="lt2"/>
              </a:buClr>
              <a:buSzPts val="1000"/>
              <a:buFont typeface="Noto Sans Symbols"/>
              <a:buChar char="▪"/>
              <a:defRPr sz="1000" b="0" i="0" u="none" strike="noStrike" cap="none">
                <a:solidFill>
                  <a:schemeClr val="lt2"/>
                </a:solidFill>
                <a:latin typeface="Arial"/>
                <a:ea typeface="Arial"/>
                <a:cs typeface="Arial"/>
                <a:sym typeface="Arial"/>
              </a:defRPr>
            </a:lvl2pPr>
            <a:lvl3pPr marL="1371600" marR="0" lvl="2" indent="-285750" algn="l" rtl="0">
              <a:spcBef>
                <a:spcPts val="180"/>
              </a:spcBef>
              <a:spcAft>
                <a:spcPts val="0"/>
              </a:spcAft>
              <a:buClr>
                <a:schemeClr val="lt2"/>
              </a:buClr>
              <a:buSzPts val="900"/>
              <a:buFont typeface="Arial"/>
              <a:buChar char="–"/>
              <a:defRPr sz="900" b="0" i="0" u="none" strike="noStrike" cap="none">
                <a:solidFill>
                  <a:schemeClr val="lt2"/>
                </a:solidFill>
                <a:latin typeface="Arial"/>
                <a:ea typeface="Arial"/>
                <a:cs typeface="Arial"/>
                <a:sym typeface="Arial"/>
              </a:defRPr>
            </a:lvl3pPr>
            <a:lvl4pPr marL="1828800" marR="0" lvl="3" indent="-279400" algn="l" rtl="0">
              <a:spcBef>
                <a:spcPts val="160"/>
              </a:spcBef>
              <a:spcAft>
                <a:spcPts val="0"/>
              </a:spcAft>
              <a:buClr>
                <a:schemeClr val="lt2"/>
              </a:buClr>
              <a:buSzPts val="800"/>
              <a:buFont typeface="Arial"/>
              <a:buChar char="•"/>
              <a:defRPr sz="800" b="0" i="0" u="none" strike="noStrike" cap="none">
                <a:solidFill>
                  <a:schemeClr val="lt2"/>
                </a:solidFill>
                <a:latin typeface="Arial"/>
                <a:ea typeface="Arial"/>
                <a:cs typeface="Arial"/>
                <a:sym typeface="Arial"/>
              </a:defRPr>
            </a:lvl4pPr>
            <a:lvl5pPr marL="2286000" marR="0" lvl="4" indent="-273050" algn="l" rtl="0">
              <a:spcBef>
                <a:spcPts val="140"/>
              </a:spcBef>
              <a:spcAft>
                <a:spcPts val="0"/>
              </a:spcAft>
              <a:buClr>
                <a:schemeClr val="lt2"/>
              </a:buClr>
              <a:buSzPts val="700"/>
              <a:buFont typeface="Arial"/>
              <a:buChar char="–"/>
              <a:defRPr sz="700" b="0" i="0" u="none" strike="noStrike" cap="none">
                <a:solidFill>
                  <a:schemeClr val="lt2"/>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12" name="Google Shape;112;p19"/>
          <p:cNvSpPr txBox="1">
            <a:spLocks noGrp="1"/>
          </p:cNvSpPr>
          <p:nvPr>
            <p:ph type="body" idx="3"/>
          </p:nvPr>
        </p:nvSpPr>
        <p:spPr>
          <a:xfrm>
            <a:off x="2486025" y="3740235"/>
            <a:ext cx="1866900" cy="1230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0"/>
              </a:spcBef>
              <a:spcAft>
                <a:spcPts val="0"/>
              </a:spcAft>
              <a:buClr>
                <a:schemeClr val="lt1"/>
              </a:buClr>
              <a:buSzPts val="1400"/>
              <a:buFont typeface="Arial"/>
              <a:buNone/>
              <a:defRPr sz="800" b="0" i="0" u="none" strike="noStrike" cap="none">
                <a:solidFill>
                  <a:schemeClr val="lt1"/>
                </a:solidFill>
                <a:latin typeface="Arial"/>
                <a:ea typeface="Arial"/>
                <a:cs typeface="Arial"/>
                <a:sym typeface="Arial"/>
              </a:defRPr>
            </a:lvl1pPr>
            <a:lvl2pPr marL="914400" marR="0" lvl="1" indent="-292100" algn="l" rtl="0">
              <a:spcBef>
                <a:spcPts val="200"/>
              </a:spcBef>
              <a:spcAft>
                <a:spcPts val="0"/>
              </a:spcAft>
              <a:buClr>
                <a:schemeClr val="lt2"/>
              </a:buClr>
              <a:buSzPts val="1000"/>
              <a:buFont typeface="Noto Sans Symbols"/>
              <a:buChar char="▪"/>
              <a:defRPr sz="1000" b="0" i="0" u="none" strike="noStrike" cap="none">
                <a:solidFill>
                  <a:schemeClr val="lt2"/>
                </a:solidFill>
                <a:latin typeface="Arial"/>
                <a:ea typeface="Arial"/>
                <a:cs typeface="Arial"/>
                <a:sym typeface="Arial"/>
              </a:defRPr>
            </a:lvl2pPr>
            <a:lvl3pPr marL="1371600" marR="0" lvl="2" indent="-285750" algn="l" rtl="0">
              <a:spcBef>
                <a:spcPts val="180"/>
              </a:spcBef>
              <a:spcAft>
                <a:spcPts val="0"/>
              </a:spcAft>
              <a:buClr>
                <a:schemeClr val="lt2"/>
              </a:buClr>
              <a:buSzPts val="900"/>
              <a:buFont typeface="Arial"/>
              <a:buChar char="–"/>
              <a:defRPr sz="900" b="0" i="0" u="none" strike="noStrike" cap="none">
                <a:solidFill>
                  <a:schemeClr val="lt2"/>
                </a:solidFill>
                <a:latin typeface="Arial"/>
                <a:ea typeface="Arial"/>
                <a:cs typeface="Arial"/>
                <a:sym typeface="Arial"/>
              </a:defRPr>
            </a:lvl3pPr>
            <a:lvl4pPr marL="1828800" marR="0" lvl="3" indent="-279400" algn="l" rtl="0">
              <a:spcBef>
                <a:spcPts val="160"/>
              </a:spcBef>
              <a:spcAft>
                <a:spcPts val="0"/>
              </a:spcAft>
              <a:buClr>
                <a:schemeClr val="lt2"/>
              </a:buClr>
              <a:buSzPts val="800"/>
              <a:buFont typeface="Arial"/>
              <a:buChar char="•"/>
              <a:defRPr sz="800" b="0" i="0" u="none" strike="noStrike" cap="none">
                <a:solidFill>
                  <a:schemeClr val="lt2"/>
                </a:solidFill>
                <a:latin typeface="Arial"/>
                <a:ea typeface="Arial"/>
                <a:cs typeface="Arial"/>
                <a:sym typeface="Arial"/>
              </a:defRPr>
            </a:lvl4pPr>
            <a:lvl5pPr marL="2286000" marR="0" lvl="4" indent="-273050" algn="l" rtl="0">
              <a:spcBef>
                <a:spcPts val="140"/>
              </a:spcBef>
              <a:spcAft>
                <a:spcPts val="0"/>
              </a:spcAft>
              <a:buClr>
                <a:schemeClr val="lt2"/>
              </a:buClr>
              <a:buSzPts val="700"/>
              <a:buFont typeface="Arial"/>
              <a:buChar char="–"/>
              <a:defRPr sz="700" b="0" i="0" u="none" strike="noStrike" cap="none">
                <a:solidFill>
                  <a:schemeClr val="lt2"/>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13" name="Google Shape;113;p19"/>
          <p:cNvSpPr txBox="1">
            <a:spLocks noGrp="1"/>
          </p:cNvSpPr>
          <p:nvPr>
            <p:ph type="body" idx="4"/>
          </p:nvPr>
        </p:nvSpPr>
        <p:spPr>
          <a:xfrm>
            <a:off x="4636297" y="3740235"/>
            <a:ext cx="2011800" cy="1230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0"/>
              </a:spcBef>
              <a:spcAft>
                <a:spcPts val="0"/>
              </a:spcAft>
              <a:buClr>
                <a:schemeClr val="lt1"/>
              </a:buClr>
              <a:buSzPts val="1400"/>
              <a:buFont typeface="Arial"/>
              <a:buNone/>
              <a:defRPr sz="800" b="0" i="0" u="none" strike="noStrike" cap="none">
                <a:solidFill>
                  <a:schemeClr val="lt1"/>
                </a:solidFill>
                <a:latin typeface="Arial"/>
                <a:ea typeface="Arial"/>
                <a:cs typeface="Arial"/>
                <a:sym typeface="Arial"/>
              </a:defRPr>
            </a:lvl1pPr>
            <a:lvl2pPr marL="914400" marR="0" lvl="1" indent="-292100" algn="l" rtl="0">
              <a:spcBef>
                <a:spcPts val="200"/>
              </a:spcBef>
              <a:spcAft>
                <a:spcPts val="0"/>
              </a:spcAft>
              <a:buClr>
                <a:schemeClr val="lt2"/>
              </a:buClr>
              <a:buSzPts val="1000"/>
              <a:buFont typeface="Noto Sans Symbols"/>
              <a:buChar char="▪"/>
              <a:defRPr sz="1000" b="0" i="0" u="none" strike="noStrike" cap="none">
                <a:solidFill>
                  <a:schemeClr val="lt2"/>
                </a:solidFill>
                <a:latin typeface="Arial"/>
                <a:ea typeface="Arial"/>
                <a:cs typeface="Arial"/>
                <a:sym typeface="Arial"/>
              </a:defRPr>
            </a:lvl2pPr>
            <a:lvl3pPr marL="1371600" marR="0" lvl="2" indent="-285750" algn="l" rtl="0">
              <a:spcBef>
                <a:spcPts val="180"/>
              </a:spcBef>
              <a:spcAft>
                <a:spcPts val="0"/>
              </a:spcAft>
              <a:buClr>
                <a:schemeClr val="lt2"/>
              </a:buClr>
              <a:buSzPts val="900"/>
              <a:buFont typeface="Arial"/>
              <a:buChar char="–"/>
              <a:defRPr sz="900" b="0" i="0" u="none" strike="noStrike" cap="none">
                <a:solidFill>
                  <a:schemeClr val="lt2"/>
                </a:solidFill>
                <a:latin typeface="Arial"/>
                <a:ea typeface="Arial"/>
                <a:cs typeface="Arial"/>
                <a:sym typeface="Arial"/>
              </a:defRPr>
            </a:lvl3pPr>
            <a:lvl4pPr marL="1828800" marR="0" lvl="3" indent="-279400" algn="l" rtl="0">
              <a:spcBef>
                <a:spcPts val="160"/>
              </a:spcBef>
              <a:spcAft>
                <a:spcPts val="0"/>
              </a:spcAft>
              <a:buClr>
                <a:schemeClr val="lt2"/>
              </a:buClr>
              <a:buSzPts val="800"/>
              <a:buFont typeface="Arial"/>
              <a:buChar char="•"/>
              <a:defRPr sz="800" b="0" i="0" u="none" strike="noStrike" cap="none">
                <a:solidFill>
                  <a:schemeClr val="lt2"/>
                </a:solidFill>
                <a:latin typeface="Arial"/>
                <a:ea typeface="Arial"/>
                <a:cs typeface="Arial"/>
                <a:sym typeface="Arial"/>
              </a:defRPr>
            </a:lvl4pPr>
            <a:lvl5pPr marL="2286000" marR="0" lvl="4" indent="-273050" algn="l" rtl="0">
              <a:spcBef>
                <a:spcPts val="140"/>
              </a:spcBef>
              <a:spcAft>
                <a:spcPts val="0"/>
              </a:spcAft>
              <a:buClr>
                <a:schemeClr val="lt2"/>
              </a:buClr>
              <a:buSzPts val="700"/>
              <a:buFont typeface="Arial"/>
              <a:buChar char="–"/>
              <a:defRPr sz="700" b="0" i="0" u="none" strike="noStrike" cap="none">
                <a:solidFill>
                  <a:schemeClr val="lt2"/>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cxnSp>
        <p:nvCxnSpPr>
          <p:cNvPr id="114" name="Google Shape;114;p19"/>
          <p:cNvCxnSpPr/>
          <p:nvPr/>
        </p:nvCxnSpPr>
        <p:spPr>
          <a:xfrm>
            <a:off x="4505326" y="3695700"/>
            <a:ext cx="0" cy="569100"/>
          </a:xfrm>
          <a:prstGeom prst="straightConnector1">
            <a:avLst/>
          </a:prstGeom>
          <a:noFill/>
          <a:ln w="9525" cap="flat" cmpd="sng">
            <a:solidFill>
              <a:srgbClr val="DE2A18"/>
            </a:solidFill>
            <a:prstDash val="solid"/>
            <a:round/>
            <a:headEnd type="none" w="sm" len="sm"/>
            <a:tailEnd type="none" w="sm" len="sm"/>
          </a:ln>
        </p:spPr>
      </p:cxnSp>
      <p:cxnSp>
        <p:nvCxnSpPr>
          <p:cNvPr id="115" name="Google Shape;115;p19"/>
          <p:cNvCxnSpPr/>
          <p:nvPr/>
        </p:nvCxnSpPr>
        <p:spPr>
          <a:xfrm>
            <a:off x="2352676" y="3695700"/>
            <a:ext cx="0" cy="569100"/>
          </a:xfrm>
          <a:prstGeom prst="straightConnector1">
            <a:avLst/>
          </a:prstGeom>
          <a:noFill/>
          <a:ln w="9525" cap="flat" cmpd="sng">
            <a:solidFill>
              <a:srgbClr val="DE2A18"/>
            </a:solidFill>
            <a:prstDash val="solid"/>
            <a:round/>
            <a:headEnd type="none" w="sm" len="sm"/>
            <a:tailEnd type="none" w="sm" len="sm"/>
          </a:ln>
        </p:spPr>
      </p:cxnSp>
      <p:sp>
        <p:nvSpPr>
          <p:cNvPr id="116" name="Google Shape;116;p19"/>
          <p:cNvSpPr txBox="1"/>
          <p:nvPr/>
        </p:nvSpPr>
        <p:spPr>
          <a:xfrm>
            <a:off x="311944" y="4800785"/>
            <a:ext cx="2559900" cy="9240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en" sz="600">
                <a:solidFill>
                  <a:schemeClr val="lt1"/>
                </a:solidFill>
                <a:latin typeface="Arial"/>
                <a:ea typeface="Arial"/>
                <a:cs typeface="Arial"/>
                <a:sym typeface="Arial"/>
              </a:rPr>
              <a:t>PwC’s Digital Services</a:t>
            </a:r>
            <a:endParaRPr sz="600">
              <a:solidFill>
                <a:schemeClr val="lt1"/>
              </a:solidFill>
              <a:latin typeface="Arial"/>
              <a:ea typeface="Arial"/>
              <a:cs typeface="Arial"/>
              <a:sym typeface="Arial"/>
            </a:endParaRPr>
          </a:p>
        </p:txBody>
      </p:sp>
      <p:sp>
        <p:nvSpPr>
          <p:cNvPr id="117" name="Google Shape;117;p19"/>
          <p:cNvSpPr/>
          <p:nvPr/>
        </p:nvSpPr>
        <p:spPr>
          <a:xfrm>
            <a:off x="-9524" y="3346064"/>
            <a:ext cx="9141600" cy="98400"/>
          </a:xfrm>
          <a:custGeom>
            <a:avLst/>
            <a:gdLst/>
            <a:ahLst/>
            <a:cxnLst/>
            <a:rect l="l" t="t" r="r" b="b"/>
            <a:pathLst>
              <a:path w="120000" h="120000" extrusionOk="0">
                <a:moveTo>
                  <a:pt x="120000" y="0"/>
                </a:moveTo>
                <a:lnTo>
                  <a:pt x="15282" y="0"/>
                </a:lnTo>
                <a:cubicBezTo>
                  <a:pt x="14926" y="39996"/>
                  <a:pt x="14571" y="80004"/>
                  <a:pt x="14228" y="120000"/>
                </a:cubicBezTo>
                <a:cubicBezTo>
                  <a:pt x="13827" y="80004"/>
                  <a:pt x="13426" y="39996"/>
                  <a:pt x="13036" y="0"/>
                </a:cubicBezTo>
                <a:lnTo>
                  <a:pt x="0" y="0"/>
                </a:lnTo>
              </a:path>
            </a:pathLst>
          </a:custGeom>
          <a:noFill/>
          <a:ln w="9525" cap="rnd"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Tree>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matchingName="One Column Chart">
  <p:cSld name="One Column Chart">
    <p:spTree>
      <p:nvGrpSpPr>
        <p:cNvPr id="1" name="Shape 1511"/>
        <p:cNvGrpSpPr/>
        <p:nvPr/>
      </p:nvGrpSpPr>
      <p:grpSpPr>
        <a:xfrm>
          <a:off x="0" y="0"/>
          <a:ext cx="0" cy="0"/>
          <a:chOff x="0" y="0"/>
          <a:chExt cx="0" cy="0"/>
        </a:xfrm>
      </p:grpSpPr>
      <p:sp>
        <p:nvSpPr>
          <p:cNvPr id="1512" name="Google Shape;1512;p177"/>
          <p:cNvSpPr txBox="1">
            <a:spLocks noGrp="1"/>
          </p:cNvSpPr>
          <p:nvPr>
            <p:ph type="body" idx="1"/>
          </p:nvPr>
        </p:nvSpPr>
        <p:spPr>
          <a:xfrm>
            <a:off x="332186" y="1577579"/>
            <a:ext cx="2646600" cy="3051600"/>
          </a:xfrm>
          <a:prstGeom prst="rect">
            <a:avLst/>
          </a:prstGeom>
          <a:noFill/>
          <a:ln>
            <a:noFill/>
          </a:ln>
        </p:spPr>
        <p:txBody>
          <a:bodyPr spcFirstLastPara="1" wrap="square" lIns="0" tIns="0" rIns="0" bIns="0" anchor="t" anchorCtr="0">
            <a:noAutofit/>
          </a:bodyPr>
          <a:lstStyle>
            <a:lvl1pPr marL="457200" marR="0" lvl="0" indent="-304800" algn="l" rtl="0">
              <a:lnSpc>
                <a:spcPct val="100000"/>
              </a:lnSpc>
              <a:spcBef>
                <a:spcPts val="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1pPr>
            <a:lvl2pPr marL="914400" marR="0" lvl="1" indent="-304800" algn="l" rtl="0">
              <a:lnSpc>
                <a:spcPct val="100000"/>
              </a:lnSpc>
              <a:spcBef>
                <a:spcPts val="5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2pPr>
            <a:lvl3pPr marL="1371600" marR="0" lvl="2" indent="-304800" algn="l" rtl="0">
              <a:lnSpc>
                <a:spcPct val="100000"/>
              </a:lnSpc>
              <a:spcBef>
                <a:spcPts val="5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3pPr>
            <a:lvl4pPr marL="1828800" marR="0" lvl="3" indent="-304800" algn="l" rtl="0">
              <a:lnSpc>
                <a:spcPct val="100000"/>
              </a:lnSpc>
              <a:spcBef>
                <a:spcPts val="5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4pPr>
            <a:lvl5pPr marL="2286000" marR="0" lvl="4" indent="-304800" algn="l" rtl="0">
              <a:lnSpc>
                <a:spcPct val="100000"/>
              </a:lnSpc>
              <a:spcBef>
                <a:spcPts val="5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5pPr>
            <a:lvl6pPr marL="2743200" marR="0" lvl="5" indent="-304800" algn="l" rtl="0">
              <a:lnSpc>
                <a:spcPct val="100000"/>
              </a:lnSpc>
              <a:spcBef>
                <a:spcPts val="5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6pPr>
            <a:lvl7pPr marL="3200400" marR="0" lvl="6" indent="-304800" algn="l" rtl="0">
              <a:lnSpc>
                <a:spcPct val="100000"/>
              </a:lnSpc>
              <a:spcBef>
                <a:spcPts val="5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7pPr>
            <a:lvl8pPr marL="3657600" marR="0" lvl="7" indent="-304800" algn="l" rtl="0">
              <a:lnSpc>
                <a:spcPct val="100000"/>
              </a:lnSpc>
              <a:spcBef>
                <a:spcPts val="5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8pPr>
            <a:lvl9pPr marL="4114800" marR="0" lvl="8" indent="-304800" algn="l" rtl="0">
              <a:lnSpc>
                <a:spcPct val="100000"/>
              </a:lnSpc>
              <a:spcBef>
                <a:spcPts val="500"/>
              </a:spcBef>
              <a:spcAft>
                <a:spcPts val="500"/>
              </a:spcAft>
              <a:buClr>
                <a:schemeClr val="dk1"/>
              </a:buClr>
              <a:buSzPts val="1200"/>
              <a:buFont typeface="Arial"/>
              <a:buChar char="•"/>
              <a:defRPr sz="1200" b="0" i="0" u="none" strike="noStrike" cap="none">
                <a:solidFill>
                  <a:schemeClr val="dk1"/>
                </a:solidFill>
                <a:latin typeface="Arial"/>
                <a:ea typeface="Arial"/>
                <a:cs typeface="Arial"/>
                <a:sym typeface="Arial"/>
              </a:defRPr>
            </a:lvl9pPr>
          </a:lstStyle>
          <a:p>
            <a:endParaRPr/>
          </a:p>
        </p:txBody>
      </p:sp>
      <p:sp>
        <p:nvSpPr>
          <p:cNvPr id="1513" name="Google Shape;1513;p177"/>
          <p:cNvSpPr txBox="1">
            <a:spLocks noGrp="1"/>
          </p:cNvSpPr>
          <p:nvPr>
            <p:ph type="title"/>
          </p:nvPr>
        </p:nvSpPr>
        <p:spPr>
          <a:xfrm>
            <a:off x="332185" y="324000"/>
            <a:ext cx="8479500" cy="1040400"/>
          </a:xfrm>
          <a:prstGeom prst="rect">
            <a:avLst/>
          </a:prstGeom>
          <a:noFill/>
          <a:ln>
            <a:noFill/>
          </a:ln>
        </p:spPr>
        <p:txBody>
          <a:bodyPr spcFirstLastPara="1" wrap="square" lIns="0" tIns="0" rIns="0" bIns="0" anchor="t" anchorCtr="0">
            <a:noAutofit/>
          </a:bodyPr>
          <a:lstStyle>
            <a:lvl1pPr marR="0" lvl="0" algn="l" rtl="0">
              <a:lnSpc>
                <a:spcPct val="85000"/>
              </a:lnSpc>
              <a:spcBef>
                <a:spcPts val="0"/>
              </a:spcBef>
              <a:spcAft>
                <a:spcPts val="0"/>
              </a:spcAft>
              <a:buClr>
                <a:schemeClr val="dk1"/>
              </a:buClr>
              <a:buSzPts val="2400"/>
              <a:buFont typeface="Georgia"/>
              <a:buNone/>
              <a:defRPr sz="2400" b="0" i="0" u="none" strike="noStrike" cap="none">
                <a:solidFill>
                  <a:schemeClr val="dk1"/>
                </a:solidFill>
                <a:latin typeface="Georgia"/>
                <a:ea typeface="Georgia"/>
                <a:cs typeface="Georgia"/>
                <a:sym typeface="Georgia"/>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a:endParaRPr/>
          </a:p>
        </p:txBody>
      </p:sp>
      <p:sp>
        <p:nvSpPr>
          <p:cNvPr id="1514" name="Google Shape;1514;p177"/>
          <p:cNvSpPr txBox="1">
            <a:spLocks noGrp="1"/>
          </p:cNvSpPr>
          <p:nvPr>
            <p:ph type="sldNum" idx="12"/>
          </p:nvPr>
        </p:nvSpPr>
        <p:spPr>
          <a:xfrm>
            <a:off x="6163867" y="4869180"/>
            <a:ext cx="2648100" cy="102900"/>
          </a:xfrm>
          <a:prstGeom prst="rect">
            <a:avLst/>
          </a:prstGeom>
          <a:noFill/>
          <a:ln>
            <a:noFill/>
          </a:ln>
        </p:spPr>
        <p:txBody>
          <a:bodyPr spcFirstLastPara="1" wrap="square" lIns="0" tIns="0" rIns="0" bIns="0" anchor="b" anchorCtr="0">
            <a:noAutofit/>
          </a:bodyPr>
          <a:lstStyle>
            <a:lvl1pPr marL="0" marR="0" lvl="0" indent="0" algn="r" rtl="0">
              <a:spcBef>
                <a:spcPts val="0"/>
              </a:spcBef>
              <a:buNone/>
              <a:defRPr sz="600">
                <a:solidFill>
                  <a:schemeClr val="dk1"/>
                </a:solidFill>
                <a:latin typeface="Arial"/>
                <a:ea typeface="Arial"/>
                <a:cs typeface="Arial"/>
                <a:sym typeface="Arial"/>
              </a:defRPr>
            </a:lvl1pPr>
            <a:lvl2pPr marL="0" marR="0" lvl="1" indent="0" algn="r" rtl="0">
              <a:spcBef>
                <a:spcPts val="0"/>
              </a:spcBef>
              <a:buNone/>
              <a:defRPr sz="600">
                <a:solidFill>
                  <a:schemeClr val="dk1"/>
                </a:solidFill>
                <a:latin typeface="Arial"/>
                <a:ea typeface="Arial"/>
                <a:cs typeface="Arial"/>
                <a:sym typeface="Arial"/>
              </a:defRPr>
            </a:lvl2pPr>
            <a:lvl3pPr marL="0" marR="0" lvl="2" indent="0" algn="r" rtl="0">
              <a:spcBef>
                <a:spcPts val="0"/>
              </a:spcBef>
              <a:buNone/>
              <a:defRPr sz="600">
                <a:solidFill>
                  <a:schemeClr val="dk1"/>
                </a:solidFill>
                <a:latin typeface="Arial"/>
                <a:ea typeface="Arial"/>
                <a:cs typeface="Arial"/>
                <a:sym typeface="Arial"/>
              </a:defRPr>
            </a:lvl3pPr>
            <a:lvl4pPr marL="0" marR="0" lvl="3" indent="0" algn="r" rtl="0">
              <a:spcBef>
                <a:spcPts val="0"/>
              </a:spcBef>
              <a:buNone/>
              <a:defRPr sz="600">
                <a:solidFill>
                  <a:schemeClr val="dk1"/>
                </a:solidFill>
                <a:latin typeface="Arial"/>
                <a:ea typeface="Arial"/>
                <a:cs typeface="Arial"/>
                <a:sym typeface="Arial"/>
              </a:defRPr>
            </a:lvl4pPr>
            <a:lvl5pPr marL="0" marR="0" lvl="4" indent="0" algn="r" rtl="0">
              <a:spcBef>
                <a:spcPts val="0"/>
              </a:spcBef>
              <a:buNone/>
              <a:defRPr sz="600">
                <a:solidFill>
                  <a:schemeClr val="dk1"/>
                </a:solidFill>
                <a:latin typeface="Arial"/>
                <a:ea typeface="Arial"/>
                <a:cs typeface="Arial"/>
                <a:sym typeface="Arial"/>
              </a:defRPr>
            </a:lvl5pPr>
            <a:lvl6pPr marL="0" marR="0" lvl="5" indent="0" algn="r" rtl="0">
              <a:spcBef>
                <a:spcPts val="0"/>
              </a:spcBef>
              <a:buNone/>
              <a:defRPr sz="600">
                <a:solidFill>
                  <a:schemeClr val="dk1"/>
                </a:solidFill>
                <a:latin typeface="Arial"/>
                <a:ea typeface="Arial"/>
                <a:cs typeface="Arial"/>
                <a:sym typeface="Arial"/>
              </a:defRPr>
            </a:lvl6pPr>
            <a:lvl7pPr marL="0" marR="0" lvl="6" indent="0" algn="r" rtl="0">
              <a:spcBef>
                <a:spcPts val="0"/>
              </a:spcBef>
              <a:buNone/>
              <a:defRPr sz="600">
                <a:solidFill>
                  <a:schemeClr val="dk1"/>
                </a:solidFill>
                <a:latin typeface="Arial"/>
                <a:ea typeface="Arial"/>
                <a:cs typeface="Arial"/>
                <a:sym typeface="Arial"/>
              </a:defRPr>
            </a:lvl7pPr>
            <a:lvl8pPr marL="0" marR="0" lvl="7" indent="0" algn="r" rtl="0">
              <a:spcBef>
                <a:spcPts val="0"/>
              </a:spcBef>
              <a:buNone/>
              <a:defRPr sz="600">
                <a:solidFill>
                  <a:schemeClr val="dk1"/>
                </a:solidFill>
                <a:latin typeface="Arial"/>
                <a:ea typeface="Arial"/>
                <a:cs typeface="Arial"/>
                <a:sym typeface="Arial"/>
              </a:defRPr>
            </a:lvl8pPr>
            <a:lvl9pPr marL="0" marR="0" lvl="8" indent="0" algn="r" rtl="0">
              <a:spcBef>
                <a:spcPts val="0"/>
              </a:spcBef>
              <a:buNone/>
              <a:defRPr sz="60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showMasterSp="0" matchingName="One Column Chart Dark">
  <p:cSld name="One Column Chart Dark">
    <p:bg>
      <p:bgPr>
        <a:solidFill>
          <a:srgbClr val="464646"/>
        </a:solidFill>
        <a:effectLst/>
      </p:bgPr>
    </p:bg>
    <p:spTree>
      <p:nvGrpSpPr>
        <p:cNvPr id="1" name="Shape 1515"/>
        <p:cNvGrpSpPr/>
        <p:nvPr/>
      </p:nvGrpSpPr>
      <p:grpSpPr>
        <a:xfrm>
          <a:off x="0" y="0"/>
          <a:ext cx="0" cy="0"/>
          <a:chOff x="0" y="0"/>
          <a:chExt cx="0" cy="0"/>
        </a:xfrm>
      </p:grpSpPr>
      <p:sp>
        <p:nvSpPr>
          <p:cNvPr id="1516" name="Google Shape;1516;p178"/>
          <p:cNvSpPr txBox="1">
            <a:spLocks noGrp="1"/>
          </p:cNvSpPr>
          <p:nvPr>
            <p:ph type="body" idx="1"/>
          </p:nvPr>
        </p:nvSpPr>
        <p:spPr>
          <a:xfrm>
            <a:off x="332186" y="1577579"/>
            <a:ext cx="2646600" cy="3051600"/>
          </a:xfrm>
          <a:prstGeom prst="rect">
            <a:avLst/>
          </a:prstGeom>
          <a:noFill/>
          <a:ln>
            <a:noFill/>
          </a:ln>
        </p:spPr>
        <p:txBody>
          <a:bodyPr spcFirstLastPara="1" wrap="square" lIns="0" tIns="0" rIns="0" bIns="0" anchor="t" anchorCtr="0">
            <a:noAutofit/>
          </a:bodyPr>
          <a:lstStyle>
            <a:lvl1pPr marL="457200" marR="0" lvl="0" indent="-304800" algn="l" rtl="0">
              <a:lnSpc>
                <a:spcPct val="100000"/>
              </a:lnSpc>
              <a:spcBef>
                <a:spcPts val="0"/>
              </a:spcBef>
              <a:spcAft>
                <a:spcPts val="0"/>
              </a:spcAft>
              <a:buClr>
                <a:schemeClr val="lt1"/>
              </a:buClr>
              <a:buSzPts val="1200"/>
              <a:buFont typeface="Arial"/>
              <a:buChar char="•"/>
              <a:defRPr sz="1200" b="0" i="0" u="none" strike="noStrike" cap="none">
                <a:solidFill>
                  <a:schemeClr val="lt1"/>
                </a:solidFill>
                <a:latin typeface="Arial"/>
                <a:ea typeface="Arial"/>
                <a:cs typeface="Arial"/>
                <a:sym typeface="Arial"/>
              </a:defRPr>
            </a:lvl1pPr>
            <a:lvl2pPr marL="914400" marR="0" lvl="1" indent="-304800" algn="l" rtl="0">
              <a:lnSpc>
                <a:spcPct val="100000"/>
              </a:lnSpc>
              <a:spcBef>
                <a:spcPts val="500"/>
              </a:spcBef>
              <a:spcAft>
                <a:spcPts val="0"/>
              </a:spcAft>
              <a:buClr>
                <a:schemeClr val="lt1"/>
              </a:buClr>
              <a:buSzPts val="1200"/>
              <a:buFont typeface="Arial"/>
              <a:buChar char="–"/>
              <a:defRPr sz="1200" b="0" i="0" u="none" strike="noStrike" cap="none">
                <a:solidFill>
                  <a:schemeClr val="lt1"/>
                </a:solidFill>
                <a:latin typeface="Arial"/>
                <a:ea typeface="Arial"/>
                <a:cs typeface="Arial"/>
                <a:sym typeface="Arial"/>
              </a:defRPr>
            </a:lvl2pPr>
            <a:lvl3pPr marL="1371600" marR="0" lvl="2" indent="-304800" algn="l" rtl="0">
              <a:lnSpc>
                <a:spcPct val="100000"/>
              </a:lnSpc>
              <a:spcBef>
                <a:spcPts val="500"/>
              </a:spcBef>
              <a:spcAft>
                <a:spcPts val="0"/>
              </a:spcAft>
              <a:buClr>
                <a:schemeClr val="lt1"/>
              </a:buClr>
              <a:buSzPts val="1200"/>
              <a:buFont typeface="Arial"/>
              <a:buChar char="•"/>
              <a:defRPr sz="1200" b="0" i="0" u="none" strike="noStrike" cap="none">
                <a:solidFill>
                  <a:schemeClr val="lt1"/>
                </a:solidFill>
                <a:latin typeface="Arial"/>
                <a:ea typeface="Arial"/>
                <a:cs typeface="Arial"/>
                <a:sym typeface="Arial"/>
              </a:defRPr>
            </a:lvl3pPr>
            <a:lvl4pPr marL="1828800" marR="0" lvl="3" indent="-304800" algn="l" rtl="0">
              <a:lnSpc>
                <a:spcPct val="100000"/>
              </a:lnSpc>
              <a:spcBef>
                <a:spcPts val="500"/>
              </a:spcBef>
              <a:spcAft>
                <a:spcPts val="0"/>
              </a:spcAft>
              <a:buClr>
                <a:schemeClr val="lt1"/>
              </a:buClr>
              <a:buSzPts val="1200"/>
              <a:buFont typeface="Arial"/>
              <a:buChar char="–"/>
              <a:defRPr sz="1200" b="0" i="0" u="none" strike="noStrike" cap="none">
                <a:solidFill>
                  <a:schemeClr val="lt1"/>
                </a:solidFill>
                <a:latin typeface="Arial"/>
                <a:ea typeface="Arial"/>
                <a:cs typeface="Arial"/>
                <a:sym typeface="Arial"/>
              </a:defRPr>
            </a:lvl4pPr>
            <a:lvl5pPr marL="2286000" marR="0" lvl="4" indent="-304800" algn="l" rtl="0">
              <a:lnSpc>
                <a:spcPct val="100000"/>
              </a:lnSpc>
              <a:spcBef>
                <a:spcPts val="500"/>
              </a:spcBef>
              <a:spcAft>
                <a:spcPts val="0"/>
              </a:spcAft>
              <a:buClr>
                <a:schemeClr val="lt1"/>
              </a:buClr>
              <a:buSzPts val="1200"/>
              <a:buFont typeface="Arial"/>
              <a:buChar char="•"/>
              <a:defRPr sz="1200" b="0" i="0" u="none" strike="noStrike" cap="none">
                <a:solidFill>
                  <a:schemeClr val="lt1"/>
                </a:solidFill>
                <a:latin typeface="Arial"/>
                <a:ea typeface="Arial"/>
                <a:cs typeface="Arial"/>
                <a:sym typeface="Arial"/>
              </a:defRPr>
            </a:lvl5pPr>
            <a:lvl6pPr marL="2743200" marR="0" lvl="5" indent="-304800" algn="l" rtl="0">
              <a:lnSpc>
                <a:spcPct val="100000"/>
              </a:lnSpc>
              <a:spcBef>
                <a:spcPts val="500"/>
              </a:spcBef>
              <a:spcAft>
                <a:spcPts val="0"/>
              </a:spcAft>
              <a:buClr>
                <a:schemeClr val="lt1"/>
              </a:buClr>
              <a:buSzPts val="1200"/>
              <a:buFont typeface="Arial"/>
              <a:buChar char="–"/>
              <a:defRPr sz="1200" b="0" i="0" u="none" strike="noStrike" cap="none">
                <a:solidFill>
                  <a:schemeClr val="lt1"/>
                </a:solidFill>
                <a:latin typeface="Arial"/>
                <a:ea typeface="Arial"/>
                <a:cs typeface="Arial"/>
                <a:sym typeface="Arial"/>
              </a:defRPr>
            </a:lvl6pPr>
            <a:lvl7pPr marL="3200400" marR="0" lvl="6" indent="-304800" algn="l" rtl="0">
              <a:lnSpc>
                <a:spcPct val="100000"/>
              </a:lnSpc>
              <a:spcBef>
                <a:spcPts val="500"/>
              </a:spcBef>
              <a:spcAft>
                <a:spcPts val="0"/>
              </a:spcAft>
              <a:buClr>
                <a:schemeClr val="lt1"/>
              </a:buClr>
              <a:buSzPts val="1200"/>
              <a:buFont typeface="Arial"/>
              <a:buChar char="•"/>
              <a:defRPr sz="1200" b="0" i="0" u="none" strike="noStrike" cap="none">
                <a:solidFill>
                  <a:schemeClr val="lt1"/>
                </a:solidFill>
                <a:latin typeface="Arial"/>
                <a:ea typeface="Arial"/>
                <a:cs typeface="Arial"/>
                <a:sym typeface="Arial"/>
              </a:defRPr>
            </a:lvl7pPr>
            <a:lvl8pPr marL="3657600" marR="0" lvl="7" indent="-304800" algn="l" rtl="0">
              <a:lnSpc>
                <a:spcPct val="100000"/>
              </a:lnSpc>
              <a:spcBef>
                <a:spcPts val="500"/>
              </a:spcBef>
              <a:spcAft>
                <a:spcPts val="0"/>
              </a:spcAft>
              <a:buClr>
                <a:schemeClr val="lt1"/>
              </a:buClr>
              <a:buSzPts val="1200"/>
              <a:buFont typeface="Arial"/>
              <a:buChar char="–"/>
              <a:defRPr sz="1200" b="0" i="0" u="none" strike="noStrike" cap="none">
                <a:solidFill>
                  <a:schemeClr val="lt1"/>
                </a:solidFill>
                <a:latin typeface="Arial"/>
                <a:ea typeface="Arial"/>
                <a:cs typeface="Arial"/>
                <a:sym typeface="Arial"/>
              </a:defRPr>
            </a:lvl8pPr>
            <a:lvl9pPr marL="4114800" marR="0" lvl="8" indent="-304800" algn="l" rtl="0">
              <a:lnSpc>
                <a:spcPct val="100000"/>
              </a:lnSpc>
              <a:spcBef>
                <a:spcPts val="500"/>
              </a:spcBef>
              <a:spcAft>
                <a:spcPts val="500"/>
              </a:spcAft>
              <a:buClr>
                <a:schemeClr val="lt1"/>
              </a:buClr>
              <a:buSzPts val="1200"/>
              <a:buFont typeface="Arial"/>
              <a:buChar char="•"/>
              <a:defRPr sz="1200" b="0" i="0" u="none" strike="noStrike" cap="none">
                <a:solidFill>
                  <a:schemeClr val="lt1"/>
                </a:solidFill>
                <a:latin typeface="Arial"/>
                <a:ea typeface="Arial"/>
                <a:cs typeface="Arial"/>
                <a:sym typeface="Arial"/>
              </a:defRPr>
            </a:lvl9pPr>
          </a:lstStyle>
          <a:p>
            <a:endParaRPr/>
          </a:p>
        </p:txBody>
      </p:sp>
      <p:sp>
        <p:nvSpPr>
          <p:cNvPr id="1517" name="Google Shape;1517;p178"/>
          <p:cNvSpPr txBox="1">
            <a:spLocks noGrp="1"/>
          </p:cNvSpPr>
          <p:nvPr>
            <p:ph type="title"/>
          </p:nvPr>
        </p:nvSpPr>
        <p:spPr>
          <a:xfrm>
            <a:off x="332185" y="324001"/>
            <a:ext cx="8479500" cy="1040400"/>
          </a:xfrm>
          <a:prstGeom prst="rect">
            <a:avLst/>
          </a:prstGeom>
          <a:noFill/>
          <a:ln>
            <a:noFill/>
          </a:ln>
        </p:spPr>
        <p:txBody>
          <a:bodyPr spcFirstLastPara="1" wrap="square" lIns="0" tIns="0" rIns="0" bIns="0" anchor="t" anchorCtr="0">
            <a:noAutofit/>
          </a:bodyPr>
          <a:lstStyle>
            <a:lvl1pPr marR="0" lvl="0" algn="l" rtl="0">
              <a:lnSpc>
                <a:spcPct val="85000"/>
              </a:lnSpc>
              <a:spcBef>
                <a:spcPts val="0"/>
              </a:spcBef>
              <a:spcAft>
                <a:spcPts val="0"/>
              </a:spcAft>
              <a:buClr>
                <a:schemeClr val="lt1"/>
              </a:buClr>
              <a:buSzPts val="2400"/>
              <a:buFont typeface="Georgia"/>
              <a:buNone/>
              <a:defRPr sz="2400" b="0" i="0" u="none" strike="noStrike" cap="none">
                <a:solidFill>
                  <a:schemeClr val="lt1"/>
                </a:solidFill>
                <a:latin typeface="Georgia"/>
                <a:ea typeface="Georgia"/>
                <a:cs typeface="Georgia"/>
                <a:sym typeface="Georgia"/>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a:endParaRPr/>
          </a:p>
        </p:txBody>
      </p:sp>
      <p:sp>
        <p:nvSpPr>
          <p:cNvPr id="1518" name="Google Shape;1518;p178"/>
          <p:cNvSpPr txBox="1">
            <a:spLocks noGrp="1"/>
          </p:cNvSpPr>
          <p:nvPr>
            <p:ph type="sldNum" idx="12"/>
          </p:nvPr>
        </p:nvSpPr>
        <p:spPr>
          <a:xfrm>
            <a:off x="6163867" y="4869180"/>
            <a:ext cx="2648100" cy="102900"/>
          </a:xfrm>
          <a:prstGeom prst="rect">
            <a:avLst/>
          </a:prstGeom>
          <a:noFill/>
          <a:ln>
            <a:noFill/>
          </a:ln>
        </p:spPr>
        <p:txBody>
          <a:bodyPr spcFirstLastPara="1" wrap="square" lIns="0" tIns="0" rIns="0" bIns="0" anchor="b" anchorCtr="0">
            <a:noAutofit/>
          </a:bodyPr>
          <a:lstStyle>
            <a:lvl1pPr marL="0" marR="0" lvl="0" indent="0" algn="r" rtl="0">
              <a:spcBef>
                <a:spcPts val="0"/>
              </a:spcBef>
              <a:buNone/>
              <a:defRPr sz="600">
                <a:solidFill>
                  <a:schemeClr val="lt1"/>
                </a:solidFill>
                <a:latin typeface="Arial"/>
                <a:ea typeface="Arial"/>
                <a:cs typeface="Arial"/>
                <a:sym typeface="Arial"/>
              </a:defRPr>
            </a:lvl1pPr>
            <a:lvl2pPr marL="0" marR="0" lvl="1" indent="0" algn="r" rtl="0">
              <a:spcBef>
                <a:spcPts val="0"/>
              </a:spcBef>
              <a:buNone/>
              <a:defRPr sz="600">
                <a:solidFill>
                  <a:schemeClr val="lt1"/>
                </a:solidFill>
                <a:latin typeface="Arial"/>
                <a:ea typeface="Arial"/>
                <a:cs typeface="Arial"/>
                <a:sym typeface="Arial"/>
              </a:defRPr>
            </a:lvl2pPr>
            <a:lvl3pPr marL="0" marR="0" lvl="2" indent="0" algn="r" rtl="0">
              <a:spcBef>
                <a:spcPts val="0"/>
              </a:spcBef>
              <a:buNone/>
              <a:defRPr sz="600">
                <a:solidFill>
                  <a:schemeClr val="lt1"/>
                </a:solidFill>
                <a:latin typeface="Arial"/>
                <a:ea typeface="Arial"/>
                <a:cs typeface="Arial"/>
                <a:sym typeface="Arial"/>
              </a:defRPr>
            </a:lvl3pPr>
            <a:lvl4pPr marL="0" marR="0" lvl="3" indent="0" algn="r" rtl="0">
              <a:spcBef>
                <a:spcPts val="0"/>
              </a:spcBef>
              <a:buNone/>
              <a:defRPr sz="600">
                <a:solidFill>
                  <a:schemeClr val="lt1"/>
                </a:solidFill>
                <a:latin typeface="Arial"/>
                <a:ea typeface="Arial"/>
                <a:cs typeface="Arial"/>
                <a:sym typeface="Arial"/>
              </a:defRPr>
            </a:lvl4pPr>
            <a:lvl5pPr marL="0" marR="0" lvl="4" indent="0" algn="r" rtl="0">
              <a:spcBef>
                <a:spcPts val="0"/>
              </a:spcBef>
              <a:buNone/>
              <a:defRPr sz="600">
                <a:solidFill>
                  <a:schemeClr val="lt1"/>
                </a:solidFill>
                <a:latin typeface="Arial"/>
                <a:ea typeface="Arial"/>
                <a:cs typeface="Arial"/>
                <a:sym typeface="Arial"/>
              </a:defRPr>
            </a:lvl5pPr>
            <a:lvl6pPr marL="0" marR="0" lvl="5" indent="0" algn="r" rtl="0">
              <a:spcBef>
                <a:spcPts val="0"/>
              </a:spcBef>
              <a:buNone/>
              <a:defRPr sz="600">
                <a:solidFill>
                  <a:schemeClr val="lt1"/>
                </a:solidFill>
                <a:latin typeface="Arial"/>
                <a:ea typeface="Arial"/>
                <a:cs typeface="Arial"/>
                <a:sym typeface="Arial"/>
              </a:defRPr>
            </a:lvl6pPr>
            <a:lvl7pPr marL="0" marR="0" lvl="6" indent="0" algn="r" rtl="0">
              <a:spcBef>
                <a:spcPts val="0"/>
              </a:spcBef>
              <a:buNone/>
              <a:defRPr sz="600">
                <a:solidFill>
                  <a:schemeClr val="lt1"/>
                </a:solidFill>
                <a:latin typeface="Arial"/>
                <a:ea typeface="Arial"/>
                <a:cs typeface="Arial"/>
                <a:sym typeface="Arial"/>
              </a:defRPr>
            </a:lvl7pPr>
            <a:lvl8pPr marL="0" marR="0" lvl="7" indent="0" algn="r" rtl="0">
              <a:spcBef>
                <a:spcPts val="0"/>
              </a:spcBef>
              <a:buNone/>
              <a:defRPr sz="600">
                <a:solidFill>
                  <a:schemeClr val="lt1"/>
                </a:solidFill>
                <a:latin typeface="Arial"/>
                <a:ea typeface="Arial"/>
                <a:cs typeface="Arial"/>
                <a:sym typeface="Arial"/>
              </a:defRPr>
            </a:lvl8pPr>
            <a:lvl9pPr marL="0" marR="0" lvl="8" indent="0" algn="r" rtl="0">
              <a:spcBef>
                <a:spcPts val="0"/>
              </a:spcBef>
              <a:buNone/>
              <a:defRPr sz="600">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matchingName="Four Text Boxes for Icons">
  <p:cSld name="Four Text Boxes for Icons">
    <p:spTree>
      <p:nvGrpSpPr>
        <p:cNvPr id="1" name="Shape 1519"/>
        <p:cNvGrpSpPr/>
        <p:nvPr/>
      </p:nvGrpSpPr>
      <p:grpSpPr>
        <a:xfrm>
          <a:off x="0" y="0"/>
          <a:ext cx="0" cy="0"/>
          <a:chOff x="0" y="0"/>
          <a:chExt cx="0" cy="0"/>
        </a:xfrm>
      </p:grpSpPr>
      <p:sp>
        <p:nvSpPr>
          <p:cNvPr id="1520" name="Google Shape;1520;p179"/>
          <p:cNvSpPr txBox="1">
            <a:spLocks noGrp="1"/>
          </p:cNvSpPr>
          <p:nvPr>
            <p:ph type="body" idx="1"/>
          </p:nvPr>
        </p:nvSpPr>
        <p:spPr>
          <a:xfrm>
            <a:off x="332185" y="2571750"/>
            <a:ext cx="1920300" cy="2057400"/>
          </a:xfrm>
          <a:prstGeom prst="rect">
            <a:avLst/>
          </a:prstGeom>
          <a:noFill/>
          <a:ln>
            <a:noFill/>
          </a:ln>
        </p:spPr>
        <p:txBody>
          <a:bodyPr spcFirstLastPara="1" wrap="square" lIns="0" tIns="0" rIns="0" bIns="0" anchor="t" anchorCtr="0">
            <a:noAutofit/>
          </a:bodyPr>
          <a:lstStyle>
            <a:lvl1pPr marL="457200" marR="0" lvl="0" indent="-304800" algn="l" rtl="0">
              <a:lnSpc>
                <a:spcPct val="100000"/>
              </a:lnSpc>
              <a:spcBef>
                <a:spcPts val="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1pPr>
            <a:lvl2pPr marL="914400" marR="0" lvl="1" indent="-304800" algn="l" rtl="0">
              <a:lnSpc>
                <a:spcPct val="100000"/>
              </a:lnSpc>
              <a:spcBef>
                <a:spcPts val="2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2pPr>
            <a:lvl3pPr marL="1371600" marR="0" lvl="2" indent="-304800" algn="l" rtl="0">
              <a:lnSpc>
                <a:spcPct val="100000"/>
              </a:lnSpc>
              <a:spcBef>
                <a:spcPts val="2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3pPr>
            <a:lvl4pPr marL="1828800" marR="0" lvl="3" indent="-304800" algn="l" rtl="0">
              <a:lnSpc>
                <a:spcPct val="100000"/>
              </a:lnSpc>
              <a:spcBef>
                <a:spcPts val="2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4pPr>
            <a:lvl5pPr marL="2286000" marR="0" lvl="4" indent="-304800" algn="l" rtl="0">
              <a:lnSpc>
                <a:spcPct val="100000"/>
              </a:lnSpc>
              <a:spcBef>
                <a:spcPts val="2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5pPr>
            <a:lvl6pPr marL="2743200" marR="0" lvl="5" indent="-304800" algn="l" rtl="0">
              <a:lnSpc>
                <a:spcPct val="100000"/>
              </a:lnSpc>
              <a:spcBef>
                <a:spcPts val="2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6pPr>
            <a:lvl7pPr marL="3200400" marR="0" lvl="6" indent="-304800" algn="l" rtl="0">
              <a:lnSpc>
                <a:spcPct val="100000"/>
              </a:lnSpc>
              <a:spcBef>
                <a:spcPts val="2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7pPr>
            <a:lvl8pPr marL="3657600" marR="0" lvl="7" indent="-304800" algn="l" rtl="0">
              <a:lnSpc>
                <a:spcPct val="100000"/>
              </a:lnSpc>
              <a:spcBef>
                <a:spcPts val="2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8pPr>
            <a:lvl9pPr marL="4114800" marR="0" lvl="8" indent="-304800" algn="l" rtl="0">
              <a:lnSpc>
                <a:spcPct val="100000"/>
              </a:lnSpc>
              <a:spcBef>
                <a:spcPts val="200"/>
              </a:spcBef>
              <a:spcAft>
                <a:spcPts val="200"/>
              </a:spcAft>
              <a:buClr>
                <a:schemeClr val="dk1"/>
              </a:buClr>
              <a:buSzPts val="1200"/>
              <a:buFont typeface="Arial"/>
              <a:buChar char="•"/>
              <a:defRPr sz="1200" b="0" i="0" u="none" strike="noStrike" cap="none">
                <a:solidFill>
                  <a:schemeClr val="dk1"/>
                </a:solidFill>
                <a:latin typeface="Arial"/>
                <a:ea typeface="Arial"/>
                <a:cs typeface="Arial"/>
                <a:sym typeface="Arial"/>
              </a:defRPr>
            </a:lvl9pPr>
          </a:lstStyle>
          <a:p>
            <a:endParaRPr/>
          </a:p>
        </p:txBody>
      </p:sp>
      <p:sp>
        <p:nvSpPr>
          <p:cNvPr id="1521" name="Google Shape;1521;p179"/>
          <p:cNvSpPr txBox="1">
            <a:spLocks noGrp="1"/>
          </p:cNvSpPr>
          <p:nvPr>
            <p:ph type="body" idx="2"/>
          </p:nvPr>
        </p:nvSpPr>
        <p:spPr>
          <a:xfrm>
            <a:off x="2519728" y="2571750"/>
            <a:ext cx="1920300" cy="2057400"/>
          </a:xfrm>
          <a:prstGeom prst="rect">
            <a:avLst/>
          </a:prstGeom>
          <a:noFill/>
          <a:ln>
            <a:noFill/>
          </a:ln>
        </p:spPr>
        <p:txBody>
          <a:bodyPr spcFirstLastPara="1" wrap="square" lIns="0" tIns="0" rIns="0" bIns="0" anchor="t" anchorCtr="0">
            <a:noAutofit/>
          </a:bodyPr>
          <a:lstStyle>
            <a:lvl1pPr marL="457200" marR="0" lvl="0" indent="-304800" algn="l" rtl="0">
              <a:lnSpc>
                <a:spcPct val="100000"/>
              </a:lnSpc>
              <a:spcBef>
                <a:spcPts val="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1pPr>
            <a:lvl2pPr marL="914400" marR="0" lvl="1" indent="-304800" algn="l" rtl="0">
              <a:lnSpc>
                <a:spcPct val="100000"/>
              </a:lnSpc>
              <a:spcBef>
                <a:spcPts val="2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2pPr>
            <a:lvl3pPr marL="1371600" marR="0" lvl="2" indent="-304800" algn="l" rtl="0">
              <a:lnSpc>
                <a:spcPct val="100000"/>
              </a:lnSpc>
              <a:spcBef>
                <a:spcPts val="2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3pPr>
            <a:lvl4pPr marL="1828800" marR="0" lvl="3" indent="-304800" algn="l" rtl="0">
              <a:lnSpc>
                <a:spcPct val="100000"/>
              </a:lnSpc>
              <a:spcBef>
                <a:spcPts val="2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4pPr>
            <a:lvl5pPr marL="2286000" marR="0" lvl="4" indent="-304800" algn="l" rtl="0">
              <a:lnSpc>
                <a:spcPct val="100000"/>
              </a:lnSpc>
              <a:spcBef>
                <a:spcPts val="2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5pPr>
            <a:lvl6pPr marL="2743200" marR="0" lvl="5" indent="-304800" algn="l" rtl="0">
              <a:lnSpc>
                <a:spcPct val="100000"/>
              </a:lnSpc>
              <a:spcBef>
                <a:spcPts val="2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6pPr>
            <a:lvl7pPr marL="3200400" marR="0" lvl="6" indent="-304800" algn="l" rtl="0">
              <a:lnSpc>
                <a:spcPct val="100000"/>
              </a:lnSpc>
              <a:spcBef>
                <a:spcPts val="2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7pPr>
            <a:lvl8pPr marL="3657600" marR="0" lvl="7" indent="-304800" algn="l" rtl="0">
              <a:lnSpc>
                <a:spcPct val="100000"/>
              </a:lnSpc>
              <a:spcBef>
                <a:spcPts val="2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8pPr>
            <a:lvl9pPr marL="4114800" marR="0" lvl="8" indent="-304800" algn="l" rtl="0">
              <a:lnSpc>
                <a:spcPct val="100000"/>
              </a:lnSpc>
              <a:spcBef>
                <a:spcPts val="200"/>
              </a:spcBef>
              <a:spcAft>
                <a:spcPts val="200"/>
              </a:spcAft>
              <a:buClr>
                <a:schemeClr val="dk1"/>
              </a:buClr>
              <a:buSzPts val="1200"/>
              <a:buFont typeface="Arial"/>
              <a:buChar char="•"/>
              <a:defRPr sz="1200" b="0" i="0" u="none" strike="noStrike" cap="none">
                <a:solidFill>
                  <a:schemeClr val="dk1"/>
                </a:solidFill>
                <a:latin typeface="Arial"/>
                <a:ea typeface="Arial"/>
                <a:cs typeface="Arial"/>
                <a:sym typeface="Arial"/>
              </a:defRPr>
            </a:lvl9pPr>
          </a:lstStyle>
          <a:p>
            <a:endParaRPr/>
          </a:p>
        </p:txBody>
      </p:sp>
      <p:sp>
        <p:nvSpPr>
          <p:cNvPr id="1522" name="Google Shape;1522;p179"/>
          <p:cNvSpPr txBox="1">
            <a:spLocks noGrp="1"/>
          </p:cNvSpPr>
          <p:nvPr>
            <p:ph type="body" idx="3"/>
          </p:nvPr>
        </p:nvSpPr>
        <p:spPr>
          <a:xfrm>
            <a:off x="4707272" y="2571750"/>
            <a:ext cx="1920300" cy="2057400"/>
          </a:xfrm>
          <a:prstGeom prst="rect">
            <a:avLst/>
          </a:prstGeom>
          <a:noFill/>
          <a:ln>
            <a:noFill/>
          </a:ln>
        </p:spPr>
        <p:txBody>
          <a:bodyPr spcFirstLastPara="1" wrap="square" lIns="0" tIns="0" rIns="0" bIns="0" anchor="t" anchorCtr="0">
            <a:noAutofit/>
          </a:bodyPr>
          <a:lstStyle>
            <a:lvl1pPr marL="457200" marR="0" lvl="0" indent="-304800" algn="l" rtl="0">
              <a:lnSpc>
                <a:spcPct val="100000"/>
              </a:lnSpc>
              <a:spcBef>
                <a:spcPts val="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1pPr>
            <a:lvl2pPr marL="914400" marR="0" lvl="1" indent="-304800" algn="l" rtl="0">
              <a:lnSpc>
                <a:spcPct val="100000"/>
              </a:lnSpc>
              <a:spcBef>
                <a:spcPts val="2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2pPr>
            <a:lvl3pPr marL="1371600" marR="0" lvl="2" indent="-304800" algn="l" rtl="0">
              <a:lnSpc>
                <a:spcPct val="100000"/>
              </a:lnSpc>
              <a:spcBef>
                <a:spcPts val="2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3pPr>
            <a:lvl4pPr marL="1828800" marR="0" lvl="3" indent="-304800" algn="l" rtl="0">
              <a:lnSpc>
                <a:spcPct val="100000"/>
              </a:lnSpc>
              <a:spcBef>
                <a:spcPts val="2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4pPr>
            <a:lvl5pPr marL="2286000" marR="0" lvl="4" indent="-304800" algn="l" rtl="0">
              <a:lnSpc>
                <a:spcPct val="100000"/>
              </a:lnSpc>
              <a:spcBef>
                <a:spcPts val="2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5pPr>
            <a:lvl6pPr marL="2743200" marR="0" lvl="5" indent="-304800" algn="l" rtl="0">
              <a:lnSpc>
                <a:spcPct val="100000"/>
              </a:lnSpc>
              <a:spcBef>
                <a:spcPts val="2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6pPr>
            <a:lvl7pPr marL="3200400" marR="0" lvl="6" indent="-304800" algn="l" rtl="0">
              <a:lnSpc>
                <a:spcPct val="100000"/>
              </a:lnSpc>
              <a:spcBef>
                <a:spcPts val="2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7pPr>
            <a:lvl8pPr marL="3657600" marR="0" lvl="7" indent="-304800" algn="l" rtl="0">
              <a:lnSpc>
                <a:spcPct val="100000"/>
              </a:lnSpc>
              <a:spcBef>
                <a:spcPts val="2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8pPr>
            <a:lvl9pPr marL="4114800" marR="0" lvl="8" indent="-304800" algn="l" rtl="0">
              <a:lnSpc>
                <a:spcPct val="100000"/>
              </a:lnSpc>
              <a:spcBef>
                <a:spcPts val="200"/>
              </a:spcBef>
              <a:spcAft>
                <a:spcPts val="200"/>
              </a:spcAft>
              <a:buClr>
                <a:schemeClr val="dk1"/>
              </a:buClr>
              <a:buSzPts val="1200"/>
              <a:buFont typeface="Arial"/>
              <a:buChar char="•"/>
              <a:defRPr sz="1200" b="0" i="0" u="none" strike="noStrike" cap="none">
                <a:solidFill>
                  <a:schemeClr val="dk1"/>
                </a:solidFill>
                <a:latin typeface="Arial"/>
                <a:ea typeface="Arial"/>
                <a:cs typeface="Arial"/>
                <a:sym typeface="Arial"/>
              </a:defRPr>
            </a:lvl9pPr>
          </a:lstStyle>
          <a:p>
            <a:endParaRPr/>
          </a:p>
        </p:txBody>
      </p:sp>
      <p:sp>
        <p:nvSpPr>
          <p:cNvPr id="1523" name="Google Shape;1523;p179"/>
          <p:cNvSpPr txBox="1">
            <a:spLocks noGrp="1"/>
          </p:cNvSpPr>
          <p:nvPr>
            <p:ph type="body" idx="4"/>
          </p:nvPr>
        </p:nvSpPr>
        <p:spPr>
          <a:xfrm>
            <a:off x="6894816" y="2571750"/>
            <a:ext cx="1920300" cy="2057400"/>
          </a:xfrm>
          <a:prstGeom prst="rect">
            <a:avLst/>
          </a:prstGeom>
          <a:noFill/>
          <a:ln>
            <a:noFill/>
          </a:ln>
        </p:spPr>
        <p:txBody>
          <a:bodyPr spcFirstLastPara="1" wrap="square" lIns="0" tIns="0" rIns="0" bIns="0" anchor="t" anchorCtr="0">
            <a:noAutofit/>
          </a:bodyPr>
          <a:lstStyle>
            <a:lvl1pPr marL="457200" marR="0" lvl="0" indent="-304800" algn="l" rtl="0">
              <a:lnSpc>
                <a:spcPct val="100000"/>
              </a:lnSpc>
              <a:spcBef>
                <a:spcPts val="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1pPr>
            <a:lvl2pPr marL="914400" marR="0" lvl="1" indent="-304800" algn="l" rtl="0">
              <a:lnSpc>
                <a:spcPct val="100000"/>
              </a:lnSpc>
              <a:spcBef>
                <a:spcPts val="2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2pPr>
            <a:lvl3pPr marL="1371600" marR="0" lvl="2" indent="-304800" algn="l" rtl="0">
              <a:lnSpc>
                <a:spcPct val="100000"/>
              </a:lnSpc>
              <a:spcBef>
                <a:spcPts val="2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3pPr>
            <a:lvl4pPr marL="1828800" marR="0" lvl="3" indent="-304800" algn="l" rtl="0">
              <a:lnSpc>
                <a:spcPct val="100000"/>
              </a:lnSpc>
              <a:spcBef>
                <a:spcPts val="2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4pPr>
            <a:lvl5pPr marL="2286000" marR="0" lvl="4" indent="-304800" algn="l" rtl="0">
              <a:lnSpc>
                <a:spcPct val="100000"/>
              </a:lnSpc>
              <a:spcBef>
                <a:spcPts val="2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5pPr>
            <a:lvl6pPr marL="2743200" marR="0" lvl="5" indent="-304800" algn="l" rtl="0">
              <a:lnSpc>
                <a:spcPct val="100000"/>
              </a:lnSpc>
              <a:spcBef>
                <a:spcPts val="2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6pPr>
            <a:lvl7pPr marL="3200400" marR="0" lvl="6" indent="-304800" algn="l" rtl="0">
              <a:lnSpc>
                <a:spcPct val="100000"/>
              </a:lnSpc>
              <a:spcBef>
                <a:spcPts val="2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7pPr>
            <a:lvl8pPr marL="3657600" marR="0" lvl="7" indent="-304800" algn="l" rtl="0">
              <a:lnSpc>
                <a:spcPct val="100000"/>
              </a:lnSpc>
              <a:spcBef>
                <a:spcPts val="2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8pPr>
            <a:lvl9pPr marL="4114800" marR="0" lvl="8" indent="-304800" algn="l" rtl="0">
              <a:lnSpc>
                <a:spcPct val="100000"/>
              </a:lnSpc>
              <a:spcBef>
                <a:spcPts val="200"/>
              </a:spcBef>
              <a:spcAft>
                <a:spcPts val="200"/>
              </a:spcAft>
              <a:buClr>
                <a:schemeClr val="dk1"/>
              </a:buClr>
              <a:buSzPts val="1200"/>
              <a:buFont typeface="Arial"/>
              <a:buChar char="•"/>
              <a:defRPr sz="1200" b="0" i="0" u="none" strike="noStrike" cap="none">
                <a:solidFill>
                  <a:schemeClr val="dk1"/>
                </a:solidFill>
                <a:latin typeface="Arial"/>
                <a:ea typeface="Arial"/>
                <a:cs typeface="Arial"/>
                <a:sym typeface="Arial"/>
              </a:defRPr>
            </a:lvl9pPr>
          </a:lstStyle>
          <a:p>
            <a:endParaRPr/>
          </a:p>
        </p:txBody>
      </p:sp>
      <p:sp>
        <p:nvSpPr>
          <p:cNvPr id="1524" name="Google Shape;1524;p179"/>
          <p:cNvSpPr txBox="1">
            <a:spLocks noGrp="1"/>
          </p:cNvSpPr>
          <p:nvPr>
            <p:ph type="title"/>
          </p:nvPr>
        </p:nvSpPr>
        <p:spPr>
          <a:xfrm>
            <a:off x="332185" y="324000"/>
            <a:ext cx="8479500" cy="1040400"/>
          </a:xfrm>
          <a:prstGeom prst="rect">
            <a:avLst/>
          </a:prstGeom>
          <a:noFill/>
          <a:ln>
            <a:noFill/>
          </a:ln>
        </p:spPr>
        <p:txBody>
          <a:bodyPr spcFirstLastPara="1" wrap="square" lIns="0" tIns="0" rIns="0" bIns="0" anchor="t" anchorCtr="0">
            <a:noAutofit/>
          </a:bodyPr>
          <a:lstStyle>
            <a:lvl1pPr marR="0" lvl="0" algn="l" rtl="0">
              <a:lnSpc>
                <a:spcPct val="85000"/>
              </a:lnSpc>
              <a:spcBef>
                <a:spcPts val="0"/>
              </a:spcBef>
              <a:spcAft>
                <a:spcPts val="0"/>
              </a:spcAft>
              <a:buClr>
                <a:schemeClr val="dk1"/>
              </a:buClr>
              <a:buSzPts val="2400"/>
              <a:buFont typeface="Georgia"/>
              <a:buNone/>
              <a:defRPr sz="2400" b="0" i="0" u="none" strike="noStrike" cap="none">
                <a:solidFill>
                  <a:schemeClr val="dk1"/>
                </a:solidFill>
                <a:latin typeface="Georgia"/>
                <a:ea typeface="Georgia"/>
                <a:cs typeface="Georgia"/>
                <a:sym typeface="Georgia"/>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a:endParaRPr/>
          </a:p>
        </p:txBody>
      </p:sp>
      <p:sp>
        <p:nvSpPr>
          <p:cNvPr id="1525" name="Google Shape;1525;p179"/>
          <p:cNvSpPr txBox="1">
            <a:spLocks noGrp="1"/>
          </p:cNvSpPr>
          <p:nvPr>
            <p:ph type="sldNum" idx="12"/>
          </p:nvPr>
        </p:nvSpPr>
        <p:spPr>
          <a:xfrm>
            <a:off x="6163867" y="4869180"/>
            <a:ext cx="2648100" cy="102900"/>
          </a:xfrm>
          <a:prstGeom prst="rect">
            <a:avLst/>
          </a:prstGeom>
          <a:noFill/>
          <a:ln>
            <a:noFill/>
          </a:ln>
        </p:spPr>
        <p:txBody>
          <a:bodyPr spcFirstLastPara="1" wrap="square" lIns="0" tIns="0" rIns="0" bIns="0" anchor="b" anchorCtr="0">
            <a:noAutofit/>
          </a:bodyPr>
          <a:lstStyle>
            <a:lvl1pPr marL="0" marR="0" lvl="0" indent="0" algn="r" rtl="0">
              <a:spcBef>
                <a:spcPts val="0"/>
              </a:spcBef>
              <a:buNone/>
              <a:defRPr sz="600">
                <a:solidFill>
                  <a:schemeClr val="dk1"/>
                </a:solidFill>
                <a:latin typeface="Arial"/>
                <a:ea typeface="Arial"/>
                <a:cs typeface="Arial"/>
                <a:sym typeface="Arial"/>
              </a:defRPr>
            </a:lvl1pPr>
            <a:lvl2pPr marL="0" marR="0" lvl="1" indent="0" algn="r" rtl="0">
              <a:spcBef>
                <a:spcPts val="0"/>
              </a:spcBef>
              <a:buNone/>
              <a:defRPr sz="600">
                <a:solidFill>
                  <a:schemeClr val="dk1"/>
                </a:solidFill>
                <a:latin typeface="Arial"/>
                <a:ea typeface="Arial"/>
                <a:cs typeface="Arial"/>
                <a:sym typeface="Arial"/>
              </a:defRPr>
            </a:lvl2pPr>
            <a:lvl3pPr marL="0" marR="0" lvl="2" indent="0" algn="r" rtl="0">
              <a:spcBef>
                <a:spcPts val="0"/>
              </a:spcBef>
              <a:buNone/>
              <a:defRPr sz="600">
                <a:solidFill>
                  <a:schemeClr val="dk1"/>
                </a:solidFill>
                <a:latin typeface="Arial"/>
                <a:ea typeface="Arial"/>
                <a:cs typeface="Arial"/>
                <a:sym typeface="Arial"/>
              </a:defRPr>
            </a:lvl3pPr>
            <a:lvl4pPr marL="0" marR="0" lvl="3" indent="0" algn="r" rtl="0">
              <a:spcBef>
                <a:spcPts val="0"/>
              </a:spcBef>
              <a:buNone/>
              <a:defRPr sz="600">
                <a:solidFill>
                  <a:schemeClr val="dk1"/>
                </a:solidFill>
                <a:latin typeface="Arial"/>
                <a:ea typeface="Arial"/>
                <a:cs typeface="Arial"/>
                <a:sym typeface="Arial"/>
              </a:defRPr>
            </a:lvl4pPr>
            <a:lvl5pPr marL="0" marR="0" lvl="4" indent="0" algn="r" rtl="0">
              <a:spcBef>
                <a:spcPts val="0"/>
              </a:spcBef>
              <a:buNone/>
              <a:defRPr sz="600">
                <a:solidFill>
                  <a:schemeClr val="dk1"/>
                </a:solidFill>
                <a:latin typeface="Arial"/>
                <a:ea typeface="Arial"/>
                <a:cs typeface="Arial"/>
                <a:sym typeface="Arial"/>
              </a:defRPr>
            </a:lvl5pPr>
            <a:lvl6pPr marL="0" marR="0" lvl="5" indent="0" algn="r" rtl="0">
              <a:spcBef>
                <a:spcPts val="0"/>
              </a:spcBef>
              <a:buNone/>
              <a:defRPr sz="600">
                <a:solidFill>
                  <a:schemeClr val="dk1"/>
                </a:solidFill>
                <a:latin typeface="Arial"/>
                <a:ea typeface="Arial"/>
                <a:cs typeface="Arial"/>
                <a:sym typeface="Arial"/>
              </a:defRPr>
            </a:lvl6pPr>
            <a:lvl7pPr marL="0" marR="0" lvl="6" indent="0" algn="r" rtl="0">
              <a:spcBef>
                <a:spcPts val="0"/>
              </a:spcBef>
              <a:buNone/>
              <a:defRPr sz="600">
                <a:solidFill>
                  <a:schemeClr val="dk1"/>
                </a:solidFill>
                <a:latin typeface="Arial"/>
                <a:ea typeface="Arial"/>
                <a:cs typeface="Arial"/>
                <a:sym typeface="Arial"/>
              </a:defRPr>
            </a:lvl7pPr>
            <a:lvl8pPr marL="0" marR="0" lvl="7" indent="0" algn="r" rtl="0">
              <a:spcBef>
                <a:spcPts val="0"/>
              </a:spcBef>
              <a:buNone/>
              <a:defRPr sz="600">
                <a:solidFill>
                  <a:schemeClr val="dk1"/>
                </a:solidFill>
                <a:latin typeface="Arial"/>
                <a:ea typeface="Arial"/>
                <a:cs typeface="Arial"/>
                <a:sym typeface="Arial"/>
              </a:defRPr>
            </a:lvl8pPr>
            <a:lvl9pPr marL="0" marR="0" lvl="8" indent="0" algn="r" rtl="0">
              <a:spcBef>
                <a:spcPts val="0"/>
              </a:spcBef>
              <a:buNone/>
              <a:defRPr sz="60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matchingName="Four Team Images">
  <p:cSld name="Four Team Images">
    <p:spTree>
      <p:nvGrpSpPr>
        <p:cNvPr id="1" name="Shape 1526"/>
        <p:cNvGrpSpPr/>
        <p:nvPr/>
      </p:nvGrpSpPr>
      <p:grpSpPr>
        <a:xfrm>
          <a:off x="0" y="0"/>
          <a:ext cx="0" cy="0"/>
          <a:chOff x="0" y="0"/>
          <a:chExt cx="0" cy="0"/>
        </a:xfrm>
      </p:grpSpPr>
      <p:sp>
        <p:nvSpPr>
          <p:cNvPr id="1527" name="Google Shape;1527;p180"/>
          <p:cNvSpPr/>
          <p:nvPr/>
        </p:nvSpPr>
        <p:spPr>
          <a:xfrm>
            <a:off x="332184" y="1575197"/>
            <a:ext cx="994500" cy="996600"/>
          </a:xfrm>
          <a:prstGeom prst="rect">
            <a:avLst/>
          </a:prstGeom>
          <a:solidFill>
            <a:srgbClr val="DEDEDE"/>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None/>
            </a:pPr>
            <a:endParaRPr sz="1200">
              <a:solidFill>
                <a:schemeClr val="lt1"/>
              </a:solidFill>
              <a:latin typeface="Arial"/>
              <a:ea typeface="Arial"/>
              <a:cs typeface="Arial"/>
              <a:sym typeface="Arial"/>
            </a:endParaRPr>
          </a:p>
        </p:txBody>
      </p:sp>
      <p:sp>
        <p:nvSpPr>
          <p:cNvPr id="1528" name="Google Shape;1528;p180"/>
          <p:cNvSpPr/>
          <p:nvPr/>
        </p:nvSpPr>
        <p:spPr>
          <a:xfrm>
            <a:off x="2519728" y="1575197"/>
            <a:ext cx="994500" cy="996600"/>
          </a:xfrm>
          <a:prstGeom prst="rect">
            <a:avLst/>
          </a:prstGeom>
          <a:solidFill>
            <a:srgbClr val="DEDEDE"/>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None/>
            </a:pPr>
            <a:endParaRPr sz="1200">
              <a:solidFill>
                <a:schemeClr val="lt1"/>
              </a:solidFill>
              <a:latin typeface="Arial"/>
              <a:ea typeface="Arial"/>
              <a:cs typeface="Arial"/>
              <a:sym typeface="Arial"/>
            </a:endParaRPr>
          </a:p>
        </p:txBody>
      </p:sp>
      <p:sp>
        <p:nvSpPr>
          <p:cNvPr id="1529" name="Google Shape;1529;p180"/>
          <p:cNvSpPr/>
          <p:nvPr/>
        </p:nvSpPr>
        <p:spPr>
          <a:xfrm>
            <a:off x="4707272" y="1575197"/>
            <a:ext cx="994500" cy="996600"/>
          </a:xfrm>
          <a:prstGeom prst="rect">
            <a:avLst/>
          </a:prstGeom>
          <a:solidFill>
            <a:srgbClr val="DEDEDE"/>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None/>
            </a:pPr>
            <a:endParaRPr sz="1200">
              <a:solidFill>
                <a:schemeClr val="lt1"/>
              </a:solidFill>
              <a:latin typeface="Arial"/>
              <a:ea typeface="Arial"/>
              <a:cs typeface="Arial"/>
              <a:sym typeface="Arial"/>
            </a:endParaRPr>
          </a:p>
        </p:txBody>
      </p:sp>
      <p:sp>
        <p:nvSpPr>
          <p:cNvPr id="1530" name="Google Shape;1530;p180"/>
          <p:cNvSpPr/>
          <p:nvPr/>
        </p:nvSpPr>
        <p:spPr>
          <a:xfrm>
            <a:off x="6894816" y="1575197"/>
            <a:ext cx="994500" cy="996600"/>
          </a:xfrm>
          <a:prstGeom prst="rect">
            <a:avLst/>
          </a:prstGeom>
          <a:solidFill>
            <a:srgbClr val="DEDEDE"/>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None/>
            </a:pPr>
            <a:endParaRPr sz="1200">
              <a:solidFill>
                <a:schemeClr val="lt1"/>
              </a:solidFill>
              <a:latin typeface="Arial"/>
              <a:ea typeface="Arial"/>
              <a:cs typeface="Arial"/>
              <a:sym typeface="Arial"/>
            </a:endParaRPr>
          </a:p>
        </p:txBody>
      </p:sp>
      <p:sp>
        <p:nvSpPr>
          <p:cNvPr id="1531" name="Google Shape;1531;p180"/>
          <p:cNvSpPr txBox="1">
            <a:spLocks noGrp="1"/>
          </p:cNvSpPr>
          <p:nvPr>
            <p:ph type="body" idx="1"/>
          </p:nvPr>
        </p:nvSpPr>
        <p:spPr>
          <a:xfrm>
            <a:off x="332184" y="2743200"/>
            <a:ext cx="1920300" cy="1885800"/>
          </a:xfrm>
          <a:prstGeom prst="rect">
            <a:avLst/>
          </a:prstGeom>
          <a:noFill/>
          <a:ln>
            <a:noFill/>
          </a:ln>
        </p:spPr>
        <p:txBody>
          <a:bodyPr spcFirstLastPara="1" wrap="square" lIns="0" tIns="0" rIns="0" bIns="0" anchor="t" anchorCtr="0">
            <a:noAutofit/>
          </a:bodyPr>
          <a:lstStyle>
            <a:lvl1pPr marL="457200" marR="0" lvl="0" indent="-228600" algn="l" rtl="0">
              <a:lnSpc>
                <a:spcPct val="100000"/>
              </a:lnSpc>
              <a:spcBef>
                <a:spcPts val="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1pPr>
            <a:lvl2pPr marL="914400" marR="0" lvl="1" indent="-228600" algn="l" rtl="0">
              <a:lnSpc>
                <a:spcPct val="100000"/>
              </a:lnSpc>
              <a:spcBef>
                <a:spcPts val="2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2pPr>
            <a:lvl3pPr marL="1371600" marR="0" lvl="2" indent="-228600" algn="l" rtl="0">
              <a:lnSpc>
                <a:spcPct val="100000"/>
              </a:lnSpc>
              <a:spcBef>
                <a:spcPts val="2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3pPr>
            <a:lvl4pPr marL="1828800" marR="0" lvl="3" indent="-228600" algn="l" rtl="0">
              <a:lnSpc>
                <a:spcPct val="100000"/>
              </a:lnSpc>
              <a:spcBef>
                <a:spcPts val="2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4pPr>
            <a:lvl5pPr marL="2286000" marR="0" lvl="4" indent="-228600" algn="l" rtl="0">
              <a:lnSpc>
                <a:spcPct val="100000"/>
              </a:lnSpc>
              <a:spcBef>
                <a:spcPts val="2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5pPr>
            <a:lvl6pPr marL="2743200" marR="0" lvl="5" indent="-228600" algn="l" rtl="0">
              <a:lnSpc>
                <a:spcPct val="100000"/>
              </a:lnSpc>
              <a:spcBef>
                <a:spcPts val="2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6pPr>
            <a:lvl7pPr marL="3200400" marR="0" lvl="6" indent="-228600" algn="l" rtl="0">
              <a:lnSpc>
                <a:spcPct val="100000"/>
              </a:lnSpc>
              <a:spcBef>
                <a:spcPts val="2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7pPr>
            <a:lvl8pPr marL="3657600" marR="0" lvl="7" indent="-228600" algn="l" rtl="0">
              <a:lnSpc>
                <a:spcPct val="100000"/>
              </a:lnSpc>
              <a:spcBef>
                <a:spcPts val="2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8pPr>
            <a:lvl9pPr marL="4114800" marR="0" lvl="8" indent="-228600" algn="l" rtl="0">
              <a:lnSpc>
                <a:spcPct val="100000"/>
              </a:lnSpc>
              <a:spcBef>
                <a:spcPts val="200"/>
              </a:spcBef>
              <a:spcAft>
                <a:spcPts val="200"/>
              </a:spcAft>
              <a:buClr>
                <a:schemeClr val="dk1"/>
              </a:buClr>
              <a:buSzPts val="1200"/>
              <a:buFont typeface="Arial"/>
              <a:buNone/>
              <a:defRPr sz="1200" b="0" i="0" u="none" strike="noStrike" cap="none">
                <a:solidFill>
                  <a:schemeClr val="dk1"/>
                </a:solidFill>
                <a:latin typeface="Arial"/>
                <a:ea typeface="Arial"/>
                <a:cs typeface="Arial"/>
                <a:sym typeface="Arial"/>
              </a:defRPr>
            </a:lvl9pPr>
          </a:lstStyle>
          <a:p>
            <a:endParaRPr/>
          </a:p>
        </p:txBody>
      </p:sp>
      <p:sp>
        <p:nvSpPr>
          <p:cNvPr id="1532" name="Google Shape;1532;p180"/>
          <p:cNvSpPr txBox="1">
            <a:spLocks noGrp="1"/>
          </p:cNvSpPr>
          <p:nvPr>
            <p:ph type="body" idx="2"/>
          </p:nvPr>
        </p:nvSpPr>
        <p:spPr>
          <a:xfrm>
            <a:off x="2519728" y="2743200"/>
            <a:ext cx="1920300" cy="1885800"/>
          </a:xfrm>
          <a:prstGeom prst="rect">
            <a:avLst/>
          </a:prstGeom>
          <a:noFill/>
          <a:ln>
            <a:noFill/>
          </a:ln>
        </p:spPr>
        <p:txBody>
          <a:bodyPr spcFirstLastPara="1" wrap="square" lIns="0" tIns="0" rIns="0" bIns="0" anchor="t" anchorCtr="0">
            <a:noAutofit/>
          </a:bodyPr>
          <a:lstStyle>
            <a:lvl1pPr marL="457200" marR="0" lvl="0" indent="-228600" algn="l" rtl="0">
              <a:lnSpc>
                <a:spcPct val="100000"/>
              </a:lnSpc>
              <a:spcBef>
                <a:spcPts val="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1pPr>
            <a:lvl2pPr marL="914400" marR="0" lvl="1" indent="-228600" algn="l" rtl="0">
              <a:lnSpc>
                <a:spcPct val="100000"/>
              </a:lnSpc>
              <a:spcBef>
                <a:spcPts val="2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2pPr>
            <a:lvl3pPr marL="1371600" marR="0" lvl="2" indent="-228600" algn="l" rtl="0">
              <a:lnSpc>
                <a:spcPct val="100000"/>
              </a:lnSpc>
              <a:spcBef>
                <a:spcPts val="2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3pPr>
            <a:lvl4pPr marL="1828800" marR="0" lvl="3" indent="-228600" algn="l" rtl="0">
              <a:lnSpc>
                <a:spcPct val="100000"/>
              </a:lnSpc>
              <a:spcBef>
                <a:spcPts val="2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4pPr>
            <a:lvl5pPr marL="2286000" marR="0" lvl="4" indent="-228600" algn="l" rtl="0">
              <a:lnSpc>
                <a:spcPct val="100000"/>
              </a:lnSpc>
              <a:spcBef>
                <a:spcPts val="2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5pPr>
            <a:lvl6pPr marL="2743200" marR="0" lvl="5" indent="-228600" algn="l" rtl="0">
              <a:lnSpc>
                <a:spcPct val="100000"/>
              </a:lnSpc>
              <a:spcBef>
                <a:spcPts val="2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6pPr>
            <a:lvl7pPr marL="3200400" marR="0" lvl="6" indent="-228600" algn="l" rtl="0">
              <a:lnSpc>
                <a:spcPct val="100000"/>
              </a:lnSpc>
              <a:spcBef>
                <a:spcPts val="2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7pPr>
            <a:lvl8pPr marL="3657600" marR="0" lvl="7" indent="-228600" algn="l" rtl="0">
              <a:lnSpc>
                <a:spcPct val="100000"/>
              </a:lnSpc>
              <a:spcBef>
                <a:spcPts val="2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8pPr>
            <a:lvl9pPr marL="4114800" marR="0" lvl="8" indent="-228600" algn="l" rtl="0">
              <a:lnSpc>
                <a:spcPct val="100000"/>
              </a:lnSpc>
              <a:spcBef>
                <a:spcPts val="200"/>
              </a:spcBef>
              <a:spcAft>
                <a:spcPts val="200"/>
              </a:spcAft>
              <a:buClr>
                <a:schemeClr val="dk1"/>
              </a:buClr>
              <a:buSzPts val="1200"/>
              <a:buFont typeface="Arial"/>
              <a:buNone/>
              <a:defRPr sz="1200" b="0" i="0" u="none" strike="noStrike" cap="none">
                <a:solidFill>
                  <a:schemeClr val="dk1"/>
                </a:solidFill>
                <a:latin typeface="Arial"/>
                <a:ea typeface="Arial"/>
                <a:cs typeface="Arial"/>
                <a:sym typeface="Arial"/>
              </a:defRPr>
            </a:lvl9pPr>
          </a:lstStyle>
          <a:p>
            <a:endParaRPr/>
          </a:p>
        </p:txBody>
      </p:sp>
      <p:sp>
        <p:nvSpPr>
          <p:cNvPr id="1533" name="Google Shape;1533;p180"/>
          <p:cNvSpPr txBox="1">
            <a:spLocks noGrp="1"/>
          </p:cNvSpPr>
          <p:nvPr>
            <p:ph type="body" idx="3"/>
          </p:nvPr>
        </p:nvSpPr>
        <p:spPr>
          <a:xfrm>
            <a:off x="4707272" y="2743200"/>
            <a:ext cx="1920300" cy="1885800"/>
          </a:xfrm>
          <a:prstGeom prst="rect">
            <a:avLst/>
          </a:prstGeom>
          <a:noFill/>
          <a:ln>
            <a:noFill/>
          </a:ln>
        </p:spPr>
        <p:txBody>
          <a:bodyPr spcFirstLastPara="1" wrap="square" lIns="0" tIns="0" rIns="0" bIns="0" anchor="t" anchorCtr="0">
            <a:noAutofit/>
          </a:bodyPr>
          <a:lstStyle>
            <a:lvl1pPr marL="457200" marR="0" lvl="0" indent="-228600" algn="l" rtl="0">
              <a:lnSpc>
                <a:spcPct val="100000"/>
              </a:lnSpc>
              <a:spcBef>
                <a:spcPts val="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1pPr>
            <a:lvl2pPr marL="914400" marR="0" lvl="1" indent="-228600" algn="l" rtl="0">
              <a:lnSpc>
                <a:spcPct val="100000"/>
              </a:lnSpc>
              <a:spcBef>
                <a:spcPts val="2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2pPr>
            <a:lvl3pPr marL="1371600" marR="0" lvl="2" indent="-228600" algn="l" rtl="0">
              <a:lnSpc>
                <a:spcPct val="100000"/>
              </a:lnSpc>
              <a:spcBef>
                <a:spcPts val="2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3pPr>
            <a:lvl4pPr marL="1828800" marR="0" lvl="3" indent="-228600" algn="l" rtl="0">
              <a:lnSpc>
                <a:spcPct val="100000"/>
              </a:lnSpc>
              <a:spcBef>
                <a:spcPts val="2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4pPr>
            <a:lvl5pPr marL="2286000" marR="0" lvl="4" indent="-228600" algn="l" rtl="0">
              <a:lnSpc>
                <a:spcPct val="100000"/>
              </a:lnSpc>
              <a:spcBef>
                <a:spcPts val="2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5pPr>
            <a:lvl6pPr marL="2743200" marR="0" lvl="5" indent="-228600" algn="l" rtl="0">
              <a:lnSpc>
                <a:spcPct val="100000"/>
              </a:lnSpc>
              <a:spcBef>
                <a:spcPts val="2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6pPr>
            <a:lvl7pPr marL="3200400" marR="0" lvl="6" indent="-228600" algn="l" rtl="0">
              <a:lnSpc>
                <a:spcPct val="100000"/>
              </a:lnSpc>
              <a:spcBef>
                <a:spcPts val="2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7pPr>
            <a:lvl8pPr marL="3657600" marR="0" lvl="7" indent="-228600" algn="l" rtl="0">
              <a:lnSpc>
                <a:spcPct val="100000"/>
              </a:lnSpc>
              <a:spcBef>
                <a:spcPts val="2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8pPr>
            <a:lvl9pPr marL="4114800" marR="0" lvl="8" indent="-228600" algn="l" rtl="0">
              <a:lnSpc>
                <a:spcPct val="100000"/>
              </a:lnSpc>
              <a:spcBef>
                <a:spcPts val="200"/>
              </a:spcBef>
              <a:spcAft>
                <a:spcPts val="200"/>
              </a:spcAft>
              <a:buClr>
                <a:schemeClr val="dk1"/>
              </a:buClr>
              <a:buSzPts val="1200"/>
              <a:buFont typeface="Arial"/>
              <a:buNone/>
              <a:defRPr sz="1200" b="0" i="0" u="none" strike="noStrike" cap="none">
                <a:solidFill>
                  <a:schemeClr val="dk1"/>
                </a:solidFill>
                <a:latin typeface="Arial"/>
                <a:ea typeface="Arial"/>
                <a:cs typeface="Arial"/>
                <a:sym typeface="Arial"/>
              </a:defRPr>
            </a:lvl9pPr>
          </a:lstStyle>
          <a:p>
            <a:endParaRPr/>
          </a:p>
        </p:txBody>
      </p:sp>
      <p:sp>
        <p:nvSpPr>
          <p:cNvPr id="1534" name="Google Shape;1534;p180"/>
          <p:cNvSpPr txBox="1">
            <a:spLocks noGrp="1"/>
          </p:cNvSpPr>
          <p:nvPr>
            <p:ph type="body" idx="4"/>
          </p:nvPr>
        </p:nvSpPr>
        <p:spPr>
          <a:xfrm>
            <a:off x="6894816" y="2743200"/>
            <a:ext cx="1920300" cy="1885800"/>
          </a:xfrm>
          <a:prstGeom prst="rect">
            <a:avLst/>
          </a:prstGeom>
          <a:noFill/>
          <a:ln>
            <a:noFill/>
          </a:ln>
        </p:spPr>
        <p:txBody>
          <a:bodyPr spcFirstLastPara="1" wrap="square" lIns="0" tIns="0" rIns="0" bIns="0" anchor="t" anchorCtr="0">
            <a:noAutofit/>
          </a:bodyPr>
          <a:lstStyle>
            <a:lvl1pPr marL="457200" marR="0" lvl="0" indent="-228600" algn="l" rtl="0">
              <a:lnSpc>
                <a:spcPct val="100000"/>
              </a:lnSpc>
              <a:spcBef>
                <a:spcPts val="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1pPr>
            <a:lvl2pPr marL="914400" marR="0" lvl="1" indent="-228600" algn="l" rtl="0">
              <a:lnSpc>
                <a:spcPct val="100000"/>
              </a:lnSpc>
              <a:spcBef>
                <a:spcPts val="2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2pPr>
            <a:lvl3pPr marL="1371600" marR="0" lvl="2" indent="-228600" algn="l" rtl="0">
              <a:lnSpc>
                <a:spcPct val="100000"/>
              </a:lnSpc>
              <a:spcBef>
                <a:spcPts val="2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3pPr>
            <a:lvl4pPr marL="1828800" marR="0" lvl="3" indent="-228600" algn="l" rtl="0">
              <a:lnSpc>
                <a:spcPct val="100000"/>
              </a:lnSpc>
              <a:spcBef>
                <a:spcPts val="2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4pPr>
            <a:lvl5pPr marL="2286000" marR="0" lvl="4" indent="-228600" algn="l" rtl="0">
              <a:lnSpc>
                <a:spcPct val="100000"/>
              </a:lnSpc>
              <a:spcBef>
                <a:spcPts val="2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5pPr>
            <a:lvl6pPr marL="2743200" marR="0" lvl="5" indent="-228600" algn="l" rtl="0">
              <a:lnSpc>
                <a:spcPct val="100000"/>
              </a:lnSpc>
              <a:spcBef>
                <a:spcPts val="2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6pPr>
            <a:lvl7pPr marL="3200400" marR="0" lvl="6" indent="-228600" algn="l" rtl="0">
              <a:lnSpc>
                <a:spcPct val="100000"/>
              </a:lnSpc>
              <a:spcBef>
                <a:spcPts val="2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7pPr>
            <a:lvl8pPr marL="3657600" marR="0" lvl="7" indent="-228600" algn="l" rtl="0">
              <a:lnSpc>
                <a:spcPct val="100000"/>
              </a:lnSpc>
              <a:spcBef>
                <a:spcPts val="2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8pPr>
            <a:lvl9pPr marL="4114800" marR="0" lvl="8" indent="-228600" algn="l" rtl="0">
              <a:lnSpc>
                <a:spcPct val="100000"/>
              </a:lnSpc>
              <a:spcBef>
                <a:spcPts val="200"/>
              </a:spcBef>
              <a:spcAft>
                <a:spcPts val="200"/>
              </a:spcAft>
              <a:buClr>
                <a:schemeClr val="dk1"/>
              </a:buClr>
              <a:buSzPts val="1200"/>
              <a:buFont typeface="Arial"/>
              <a:buNone/>
              <a:defRPr sz="1200" b="0" i="0" u="none" strike="noStrike" cap="none">
                <a:solidFill>
                  <a:schemeClr val="dk1"/>
                </a:solidFill>
                <a:latin typeface="Arial"/>
                <a:ea typeface="Arial"/>
                <a:cs typeface="Arial"/>
                <a:sym typeface="Arial"/>
              </a:defRPr>
            </a:lvl9pPr>
          </a:lstStyle>
          <a:p>
            <a:endParaRPr/>
          </a:p>
        </p:txBody>
      </p:sp>
      <p:sp>
        <p:nvSpPr>
          <p:cNvPr id="1535" name="Google Shape;1535;p180"/>
          <p:cNvSpPr txBox="1">
            <a:spLocks noGrp="1"/>
          </p:cNvSpPr>
          <p:nvPr>
            <p:ph type="title"/>
          </p:nvPr>
        </p:nvSpPr>
        <p:spPr>
          <a:xfrm>
            <a:off x="332185" y="324000"/>
            <a:ext cx="8479500" cy="1040400"/>
          </a:xfrm>
          <a:prstGeom prst="rect">
            <a:avLst/>
          </a:prstGeom>
          <a:noFill/>
          <a:ln>
            <a:noFill/>
          </a:ln>
        </p:spPr>
        <p:txBody>
          <a:bodyPr spcFirstLastPara="1" wrap="square" lIns="0" tIns="0" rIns="0" bIns="0" anchor="t" anchorCtr="0">
            <a:noAutofit/>
          </a:bodyPr>
          <a:lstStyle>
            <a:lvl1pPr marR="0" lvl="0" algn="l" rtl="0">
              <a:lnSpc>
                <a:spcPct val="85000"/>
              </a:lnSpc>
              <a:spcBef>
                <a:spcPts val="0"/>
              </a:spcBef>
              <a:spcAft>
                <a:spcPts val="0"/>
              </a:spcAft>
              <a:buClr>
                <a:schemeClr val="dk1"/>
              </a:buClr>
              <a:buSzPts val="2400"/>
              <a:buFont typeface="Georgia"/>
              <a:buNone/>
              <a:defRPr sz="2400" b="0" i="0" u="none" strike="noStrike" cap="none">
                <a:solidFill>
                  <a:schemeClr val="dk1"/>
                </a:solidFill>
                <a:latin typeface="Georgia"/>
                <a:ea typeface="Georgia"/>
                <a:cs typeface="Georgia"/>
                <a:sym typeface="Georgia"/>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a:endParaRPr/>
          </a:p>
        </p:txBody>
      </p:sp>
      <p:sp>
        <p:nvSpPr>
          <p:cNvPr id="1536" name="Google Shape;1536;p180"/>
          <p:cNvSpPr txBox="1">
            <a:spLocks noGrp="1"/>
          </p:cNvSpPr>
          <p:nvPr>
            <p:ph type="sldNum" idx="12"/>
          </p:nvPr>
        </p:nvSpPr>
        <p:spPr>
          <a:xfrm>
            <a:off x="6163867" y="4869180"/>
            <a:ext cx="2648100" cy="102900"/>
          </a:xfrm>
          <a:prstGeom prst="rect">
            <a:avLst/>
          </a:prstGeom>
          <a:noFill/>
          <a:ln>
            <a:noFill/>
          </a:ln>
        </p:spPr>
        <p:txBody>
          <a:bodyPr spcFirstLastPara="1" wrap="square" lIns="0" tIns="0" rIns="0" bIns="0" anchor="b" anchorCtr="0">
            <a:noAutofit/>
          </a:bodyPr>
          <a:lstStyle>
            <a:lvl1pPr marL="0" marR="0" lvl="0" indent="0" algn="r" rtl="0">
              <a:spcBef>
                <a:spcPts val="0"/>
              </a:spcBef>
              <a:buNone/>
              <a:defRPr sz="600">
                <a:solidFill>
                  <a:schemeClr val="dk1"/>
                </a:solidFill>
                <a:latin typeface="Arial"/>
                <a:ea typeface="Arial"/>
                <a:cs typeface="Arial"/>
                <a:sym typeface="Arial"/>
              </a:defRPr>
            </a:lvl1pPr>
            <a:lvl2pPr marL="0" marR="0" lvl="1" indent="0" algn="r" rtl="0">
              <a:spcBef>
                <a:spcPts val="0"/>
              </a:spcBef>
              <a:buNone/>
              <a:defRPr sz="600">
                <a:solidFill>
                  <a:schemeClr val="dk1"/>
                </a:solidFill>
                <a:latin typeface="Arial"/>
                <a:ea typeface="Arial"/>
                <a:cs typeface="Arial"/>
                <a:sym typeface="Arial"/>
              </a:defRPr>
            </a:lvl2pPr>
            <a:lvl3pPr marL="0" marR="0" lvl="2" indent="0" algn="r" rtl="0">
              <a:spcBef>
                <a:spcPts val="0"/>
              </a:spcBef>
              <a:buNone/>
              <a:defRPr sz="600">
                <a:solidFill>
                  <a:schemeClr val="dk1"/>
                </a:solidFill>
                <a:latin typeface="Arial"/>
                <a:ea typeface="Arial"/>
                <a:cs typeface="Arial"/>
                <a:sym typeface="Arial"/>
              </a:defRPr>
            </a:lvl3pPr>
            <a:lvl4pPr marL="0" marR="0" lvl="3" indent="0" algn="r" rtl="0">
              <a:spcBef>
                <a:spcPts val="0"/>
              </a:spcBef>
              <a:buNone/>
              <a:defRPr sz="600">
                <a:solidFill>
                  <a:schemeClr val="dk1"/>
                </a:solidFill>
                <a:latin typeface="Arial"/>
                <a:ea typeface="Arial"/>
                <a:cs typeface="Arial"/>
                <a:sym typeface="Arial"/>
              </a:defRPr>
            </a:lvl4pPr>
            <a:lvl5pPr marL="0" marR="0" lvl="4" indent="0" algn="r" rtl="0">
              <a:spcBef>
                <a:spcPts val="0"/>
              </a:spcBef>
              <a:buNone/>
              <a:defRPr sz="600">
                <a:solidFill>
                  <a:schemeClr val="dk1"/>
                </a:solidFill>
                <a:latin typeface="Arial"/>
                <a:ea typeface="Arial"/>
                <a:cs typeface="Arial"/>
                <a:sym typeface="Arial"/>
              </a:defRPr>
            </a:lvl5pPr>
            <a:lvl6pPr marL="0" marR="0" lvl="5" indent="0" algn="r" rtl="0">
              <a:spcBef>
                <a:spcPts val="0"/>
              </a:spcBef>
              <a:buNone/>
              <a:defRPr sz="600">
                <a:solidFill>
                  <a:schemeClr val="dk1"/>
                </a:solidFill>
                <a:latin typeface="Arial"/>
                <a:ea typeface="Arial"/>
                <a:cs typeface="Arial"/>
                <a:sym typeface="Arial"/>
              </a:defRPr>
            </a:lvl6pPr>
            <a:lvl7pPr marL="0" marR="0" lvl="6" indent="0" algn="r" rtl="0">
              <a:spcBef>
                <a:spcPts val="0"/>
              </a:spcBef>
              <a:buNone/>
              <a:defRPr sz="600">
                <a:solidFill>
                  <a:schemeClr val="dk1"/>
                </a:solidFill>
                <a:latin typeface="Arial"/>
                <a:ea typeface="Arial"/>
                <a:cs typeface="Arial"/>
                <a:sym typeface="Arial"/>
              </a:defRPr>
            </a:lvl7pPr>
            <a:lvl8pPr marL="0" marR="0" lvl="7" indent="0" algn="r" rtl="0">
              <a:spcBef>
                <a:spcPts val="0"/>
              </a:spcBef>
              <a:buNone/>
              <a:defRPr sz="600">
                <a:solidFill>
                  <a:schemeClr val="dk1"/>
                </a:solidFill>
                <a:latin typeface="Arial"/>
                <a:ea typeface="Arial"/>
                <a:cs typeface="Arial"/>
                <a:sym typeface="Arial"/>
              </a:defRPr>
            </a:lvl8pPr>
            <a:lvl9pPr marL="0" marR="0" lvl="8" indent="0" algn="r" rtl="0">
              <a:spcBef>
                <a:spcPts val="0"/>
              </a:spcBef>
              <a:buNone/>
              <a:defRPr sz="60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showMasterSp="0" matchingName="Thank You Light">
  <p:cSld name="Thank You Light">
    <p:bg>
      <p:bgPr>
        <a:solidFill>
          <a:schemeClr val="lt1"/>
        </a:solidFill>
        <a:effectLst/>
      </p:bgPr>
    </p:bg>
    <p:spTree>
      <p:nvGrpSpPr>
        <p:cNvPr id="1" name="Shape 1537"/>
        <p:cNvGrpSpPr/>
        <p:nvPr/>
      </p:nvGrpSpPr>
      <p:grpSpPr>
        <a:xfrm>
          <a:off x="0" y="0"/>
          <a:ext cx="0" cy="0"/>
          <a:chOff x="0" y="0"/>
          <a:chExt cx="0" cy="0"/>
        </a:xfrm>
      </p:grpSpPr>
      <p:sp>
        <p:nvSpPr>
          <p:cNvPr id="1538" name="Google Shape;1538;p181"/>
          <p:cNvSpPr/>
          <p:nvPr/>
        </p:nvSpPr>
        <p:spPr>
          <a:xfrm>
            <a:off x="0" y="3705640"/>
            <a:ext cx="9144000" cy="1437900"/>
          </a:xfrm>
          <a:prstGeom prst="rect">
            <a:avLst/>
          </a:prstGeom>
          <a:solidFill>
            <a:srgbClr val="D04A02"/>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1539" name="Google Shape;1539;p181"/>
          <p:cNvSpPr txBox="1">
            <a:spLocks noGrp="1"/>
          </p:cNvSpPr>
          <p:nvPr>
            <p:ph type="ctrTitle"/>
          </p:nvPr>
        </p:nvSpPr>
        <p:spPr>
          <a:xfrm>
            <a:off x="332186" y="321469"/>
            <a:ext cx="4105200" cy="1821600"/>
          </a:xfrm>
          <a:prstGeom prst="rect">
            <a:avLst/>
          </a:prstGeom>
          <a:noFill/>
          <a:ln>
            <a:noFill/>
          </a:ln>
        </p:spPr>
        <p:txBody>
          <a:bodyPr spcFirstLastPara="1" wrap="square" lIns="0" tIns="0" rIns="0" bIns="0" anchor="b" anchorCtr="0">
            <a:noAutofit/>
          </a:bodyPr>
          <a:lstStyle>
            <a:lvl1pPr marR="0" lvl="0" algn="l" rtl="0">
              <a:lnSpc>
                <a:spcPct val="85000"/>
              </a:lnSpc>
              <a:spcBef>
                <a:spcPts val="0"/>
              </a:spcBef>
              <a:spcAft>
                <a:spcPts val="0"/>
              </a:spcAft>
              <a:buClr>
                <a:schemeClr val="dk1"/>
              </a:buClr>
              <a:buSzPts val="4400"/>
              <a:buFont typeface="Georgia"/>
              <a:buNone/>
              <a:defRPr sz="4400" b="0" i="0" u="none" strike="noStrike" cap="none">
                <a:solidFill>
                  <a:schemeClr val="dk1"/>
                </a:solidFill>
                <a:latin typeface="Georgia"/>
                <a:ea typeface="Georgia"/>
                <a:cs typeface="Georgia"/>
                <a:sym typeface="Georgia"/>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a:endParaRPr/>
          </a:p>
        </p:txBody>
      </p:sp>
      <p:sp>
        <p:nvSpPr>
          <p:cNvPr id="1540" name="Google Shape;1540;p181"/>
          <p:cNvSpPr/>
          <p:nvPr/>
        </p:nvSpPr>
        <p:spPr>
          <a:xfrm>
            <a:off x="4000500" y="0"/>
            <a:ext cx="5143500" cy="51435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Arial"/>
              <a:ea typeface="Arial"/>
              <a:cs typeface="Arial"/>
              <a:sym typeface="Arial"/>
            </a:endParaRPr>
          </a:p>
        </p:txBody>
      </p:sp>
      <p:sp>
        <p:nvSpPr>
          <p:cNvPr id="1541" name="Google Shape;1541;p181"/>
          <p:cNvSpPr txBox="1">
            <a:spLocks noGrp="1"/>
          </p:cNvSpPr>
          <p:nvPr>
            <p:ph type="body" idx="1"/>
          </p:nvPr>
        </p:nvSpPr>
        <p:spPr>
          <a:xfrm>
            <a:off x="332184" y="3944700"/>
            <a:ext cx="8479500" cy="1088700"/>
          </a:xfrm>
          <a:prstGeom prst="rect">
            <a:avLst/>
          </a:prstGeom>
          <a:noFill/>
          <a:ln>
            <a:noFill/>
          </a:ln>
        </p:spPr>
        <p:txBody>
          <a:bodyPr spcFirstLastPara="1" wrap="square" lIns="0" tIns="0" rIns="0" bIns="0" anchor="t" anchorCtr="0">
            <a:noAutofit/>
          </a:bodyPr>
          <a:lstStyle>
            <a:lvl1pPr marL="457200" marR="0" lvl="0" indent="-228600" algn="l" rtl="0">
              <a:lnSpc>
                <a:spcPct val="100000"/>
              </a:lnSpc>
              <a:spcBef>
                <a:spcPts val="0"/>
              </a:spcBef>
              <a:spcAft>
                <a:spcPts val="0"/>
              </a:spcAft>
              <a:buClr>
                <a:schemeClr val="lt1"/>
              </a:buClr>
              <a:buSzPts val="900"/>
              <a:buFont typeface="Arial"/>
              <a:buNone/>
              <a:defRPr sz="900" b="0" i="0" u="none" strike="noStrike" cap="none">
                <a:solidFill>
                  <a:schemeClr val="lt1"/>
                </a:solidFill>
                <a:latin typeface="Arial"/>
                <a:ea typeface="Arial"/>
                <a:cs typeface="Arial"/>
                <a:sym typeface="Arial"/>
              </a:defRPr>
            </a:lvl1pPr>
            <a:lvl2pPr marL="914400" marR="0" lvl="1" indent="-228600" algn="l" rtl="0">
              <a:lnSpc>
                <a:spcPct val="100000"/>
              </a:lnSpc>
              <a:spcBef>
                <a:spcPts val="0"/>
              </a:spcBef>
              <a:spcAft>
                <a:spcPts val="0"/>
              </a:spcAft>
              <a:buClr>
                <a:schemeClr val="lt1"/>
              </a:buClr>
              <a:buSzPts val="900"/>
              <a:buFont typeface="Arial"/>
              <a:buNone/>
              <a:defRPr sz="900" b="0" i="0" u="none" strike="noStrike" cap="none">
                <a:solidFill>
                  <a:schemeClr val="lt1"/>
                </a:solidFill>
                <a:latin typeface="Arial"/>
                <a:ea typeface="Arial"/>
                <a:cs typeface="Arial"/>
                <a:sym typeface="Arial"/>
              </a:defRPr>
            </a:lvl2pPr>
            <a:lvl3pPr marL="1371600" marR="0" lvl="2" indent="-228600" algn="l" rtl="0">
              <a:lnSpc>
                <a:spcPct val="100000"/>
              </a:lnSpc>
              <a:spcBef>
                <a:spcPts val="0"/>
              </a:spcBef>
              <a:spcAft>
                <a:spcPts val="0"/>
              </a:spcAft>
              <a:buClr>
                <a:schemeClr val="lt1"/>
              </a:buClr>
              <a:buSzPts val="900"/>
              <a:buFont typeface="Arial"/>
              <a:buNone/>
              <a:defRPr sz="900" b="0" i="0" u="none" strike="noStrike" cap="none">
                <a:solidFill>
                  <a:schemeClr val="lt1"/>
                </a:solidFill>
                <a:latin typeface="Arial"/>
                <a:ea typeface="Arial"/>
                <a:cs typeface="Arial"/>
                <a:sym typeface="Arial"/>
              </a:defRPr>
            </a:lvl3pPr>
            <a:lvl4pPr marL="1828800" marR="0" lvl="3" indent="-228600" algn="l" rtl="0">
              <a:lnSpc>
                <a:spcPct val="100000"/>
              </a:lnSpc>
              <a:spcBef>
                <a:spcPts val="0"/>
              </a:spcBef>
              <a:spcAft>
                <a:spcPts val="0"/>
              </a:spcAft>
              <a:buClr>
                <a:schemeClr val="lt1"/>
              </a:buClr>
              <a:buSzPts val="900"/>
              <a:buFont typeface="Arial"/>
              <a:buNone/>
              <a:defRPr sz="900" b="0" i="0" u="none" strike="noStrike" cap="none">
                <a:solidFill>
                  <a:schemeClr val="lt1"/>
                </a:solidFill>
                <a:latin typeface="Arial"/>
                <a:ea typeface="Arial"/>
                <a:cs typeface="Arial"/>
                <a:sym typeface="Arial"/>
              </a:defRPr>
            </a:lvl4pPr>
            <a:lvl5pPr marL="2286000" marR="0" lvl="4" indent="-228600" algn="l" rtl="0">
              <a:lnSpc>
                <a:spcPct val="100000"/>
              </a:lnSpc>
              <a:spcBef>
                <a:spcPts val="0"/>
              </a:spcBef>
              <a:spcAft>
                <a:spcPts val="0"/>
              </a:spcAft>
              <a:buClr>
                <a:schemeClr val="lt1"/>
              </a:buClr>
              <a:buSzPts val="900"/>
              <a:buFont typeface="Arial"/>
              <a:buNone/>
              <a:defRPr sz="900" b="0" i="0" u="none" strike="noStrike" cap="none">
                <a:solidFill>
                  <a:schemeClr val="lt1"/>
                </a:solidFill>
                <a:latin typeface="Arial"/>
                <a:ea typeface="Arial"/>
                <a:cs typeface="Arial"/>
                <a:sym typeface="Arial"/>
              </a:defRPr>
            </a:lvl5pPr>
            <a:lvl6pPr marL="2743200" marR="0" lvl="5" indent="-228600" algn="l" rtl="0">
              <a:lnSpc>
                <a:spcPct val="100000"/>
              </a:lnSpc>
              <a:spcBef>
                <a:spcPts val="0"/>
              </a:spcBef>
              <a:spcAft>
                <a:spcPts val="0"/>
              </a:spcAft>
              <a:buClr>
                <a:schemeClr val="lt1"/>
              </a:buClr>
              <a:buSzPts val="900"/>
              <a:buFont typeface="Arial"/>
              <a:buNone/>
              <a:defRPr sz="900" b="0" i="0" u="none" strike="noStrike" cap="none">
                <a:solidFill>
                  <a:schemeClr val="lt1"/>
                </a:solidFill>
                <a:latin typeface="Arial"/>
                <a:ea typeface="Arial"/>
                <a:cs typeface="Arial"/>
                <a:sym typeface="Arial"/>
              </a:defRPr>
            </a:lvl6pPr>
            <a:lvl7pPr marL="3200400" marR="0" lvl="6" indent="-228600" algn="l" rtl="0">
              <a:lnSpc>
                <a:spcPct val="100000"/>
              </a:lnSpc>
              <a:spcBef>
                <a:spcPts val="0"/>
              </a:spcBef>
              <a:spcAft>
                <a:spcPts val="0"/>
              </a:spcAft>
              <a:buClr>
                <a:schemeClr val="lt1"/>
              </a:buClr>
              <a:buSzPts val="900"/>
              <a:buFont typeface="Arial"/>
              <a:buNone/>
              <a:defRPr sz="900" b="0" i="0" u="none" strike="noStrike" cap="none">
                <a:solidFill>
                  <a:schemeClr val="lt1"/>
                </a:solidFill>
                <a:latin typeface="Arial"/>
                <a:ea typeface="Arial"/>
                <a:cs typeface="Arial"/>
                <a:sym typeface="Arial"/>
              </a:defRPr>
            </a:lvl7pPr>
            <a:lvl8pPr marL="3657600" marR="0" lvl="7" indent="-228600" algn="l" rtl="0">
              <a:lnSpc>
                <a:spcPct val="100000"/>
              </a:lnSpc>
              <a:spcBef>
                <a:spcPts val="0"/>
              </a:spcBef>
              <a:spcAft>
                <a:spcPts val="0"/>
              </a:spcAft>
              <a:buClr>
                <a:schemeClr val="lt1"/>
              </a:buClr>
              <a:buSzPts val="900"/>
              <a:buFont typeface="Arial"/>
              <a:buNone/>
              <a:defRPr sz="900" b="0" i="0" u="none" strike="noStrike" cap="none">
                <a:solidFill>
                  <a:schemeClr val="lt1"/>
                </a:solidFill>
                <a:latin typeface="Arial"/>
                <a:ea typeface="Arial"/>
                <a:cs typeface="Arial"/>
                <a:sym typeface="Arial"/>
              </a:defRPr>
            </a:lvl8pPr>
            <a:lvl9pPr marL="4114800" marR="0" lvl="8" indent="-228600" algn="l" rtl="0">
              <a:lnSpc>
                <a:spcPct val="100000"/>
              </a:lnSpc>
              <a:spcBef>
                <a:spcPts val="0"/>
              </a:spcBef>
              <a:spcAft>
                <a:spcPts val="0"/>
              </a:spcAft>
              <a:buClr>
                <a:schemeClr val="lt1"/>
              </a:buClr>
              <a:buSzPts val="900"/>
              <a:buFont typeface="Arial"/>
              <a:buNone/>
              <a:defRPr sz="900" b="0" i="0" u="none" strike="noStrike" cap="none">
                <a:solidFill>
                  <a:schemeClr val="lt1"/>
                </a:solidFill>
                <a:latin typeface="Arial"/>
                <a:ea typeface="Arial"/>
                <a:cs typeface="Arial"/>
                <a:sym typeface="Arial"/>
              </a:defRPr>
            </a:lvl9pPr>
          </a:lstStyle>
          <a:p>
            <a:endParaRPr/>
          </a:p>
        </p:txBody>
      </p:sp>
      <p:sp>
        <p:nvSpPr>
          <p:cNvPr id="1542" name="Google Shape;1542;p181"/>
          <p:cNvSpPr/>
          <p:nvPr/>
        </p:nvSpPr>
        <p:spPr>
          <a:xfrm>
            <a:off x="4000500" y="0"/>
            <a:ext cx="5143500" cy="51435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Arial"/>
              <a:ea typeface="Arial"/>
              <a:cs typeface="Arial"/>
              <a:sym typeface="Arial"/>
            </a:endParaRPr>
          </a:p>
        </p:txBody>
      </p:sp>
      <p:sp>
        <p:nvSpPr>
          <p:cNvPr id="1543" name="Google Shape;1543;p181"/>
          <p:cNvSpPr txBox="1"/>
          <p:nvPr/>
        </p:nvSpPr>
        <p:spPr>
          <a:xfrm>
            <a:off x="332185" y="3300411"/>
            <a:ext cx="4105200" cy="2553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900"/>
              <a:buFont typeface="Arial"/>
              <a:buNone/>
            </a:pPr>
            <a:r>
              <a:rPr lang="en" sz="900">
                <a:solidFill>
                  <a:schemeClr val="dk1"/>
                </a:solidFill>
                <a:latin typeface="Arial"/>
                <a:ea typeface="Arial"/>
                <a:cs typeface="Arial"/>
                <a:sym typeface="Arial"/>
              </a:rPr>
              <a:t>pwc.com</a:t>
            </a:r>
            <a:endParaRPr sz="900">
              <a:solidFill>
                <a:schemeClr val="dk1"/>
              </a:solidFill>
              <a:latin typeface="Arial"/>
              <a:ea typeface="Arial"/>
              <a:cs typeface="Arial"/>
              <a:sym typeface="Arial"/>
            </a:endParaRPr>
          </a:p>
        </p:txBody>
      </p:sp>
    </p:spTree>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showMasterSp="0" matchingName="Thank You Dark">
  <p:cSld name="Thank You Dark">
    <p:bg>
      <p:bgPr>
        <a:solidFill>
          <a:srgbClr val="464646"/>
        </a:solidFill>
        <a:effectLst/>
      </p:bgPr>
    </p:bg>
    <p:spTree>
      <p:nvGrpSpPr>
        <p:cNvPr id="1" name="Shape 1544"/>
        <p:cNvGrpSpPr/>
        <p:nvPr/>
      </p:nvGrpSpPr>
      <p:grpSpPr>
        <a:xfrm>
          <a:off x="0" y="0"/>
          <a:ext cx="0" cy="0"/>
          <a:chOff x="0" y="0"/>
          <a:chExt cx="0" cy="0"/>
        </a:xfrm>
      </p:grpSpPr>
      <p:sp>
        <p:nvSpPr>
          <p:cNvPr id="1545" name="Google Shape;1545;p182"/>
          <p:cNvSpPr/>
          <p:nvPr/>
        </p:nvSpPr>
        <p:spPr>
          <a:xfrm>
            <a:off x="0" y="3705640"/>
            <a:ext cx="9144000" cy="1437900"/>
          </a:xfrm>
          <a:prstGeom prst="rect">
            <a:avLst/>
          </a:prstGeom>
          <a:solidFill>
            <a:srgbClr val="D04A02"/>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1546" name="Google Shape;1546;p182"/>
          <p:cNvSpPr txBox="1">
            <a:spLocks noGrp="1"/>
          </p:cNvSpPr>
          <p:nvPr>
            <p:ph type="ctrTitle"/>
          </p:nvPr>
        </p:nvSpPr>
        <p:spPr>
          <a:xfrm>
            <a:off x="332186" y="321469"/>
            <a:ext cx="4105200" cy="1821600"/>
          </a:xfrm>
          <a:prstGeom prst="rect">
            <a:avLst/>
          </a:prstGeom>
          <a:noFill/>
          <a:ln>
            <a:noFill/>
          </a:ln>
        </p:spPr>
        <p:txBody>
          <a:bodyPr spcFirstLastPara="1" wrap="square" lIns="0" tIns="0" rIns="0" bIns="0" anchor="b" anchorCtr="0">
            <a:noAutofit/>
          </a:bodyPr>
          <a:lstStyle>
            <a:lvl1pPr marR="0" lvl="0" algn="l" rtl="0">
              <a:lnSpc>
                <a:spcPct val="85000"/>
              </a:lnSpc>
              <a:spcBef>
                <a:spcPts val="0"/>
              </a:spcBef>
              <a:spcAft>
                <a:spcPts val="0"/>
              </a:spcAft>
              <a:buClr>
                <a:schemeClr val="lt1"/>
              </a:buClr>
              <a:buSzPts val="4400"/>
              <a:buFont typeface="Georgia"/>
              <a:buNone/>
              <a:defRPr sz="4400" b="0" i="0" u="none" strike="noStrike" cap="none">
                <a:solidFill>
                  <a:schemeClr val="lt1"/>
                </a:solidFill>
                <a:latin typeface="Georgia"/>
                <a:ea typeface="Georgia"/>
                <a:cs typeface="Georgia"/>
                <a:sym typeface="Georgia"/>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a:endParaRPr/>
          </a:p>
        </p:txBody>
      </p:sp>
      <p:sp>
        <p:nvSpPr>
          <p:cNvPr id="1547" name="Google Shape;1547;p182"/>
          <p:cNvSpPr/>
          <p:nvPr/>
        </p:nvSpPr>
        <p:spPr>
          <a:xfrm>
            <a:off x="4000500" y="0"/>
            <a:ext cx="5143500" cy="51435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Arial"/>
              <a:ea typeface="Arial"/>
              <a:cs typeface="Arial"/>
              <a:sym typeface="Arial"/>
            </a:endParaRPr>
          </a:p>
        </p:txBody>
      </p:sp>
      <p:sp>
        <p:nvSpPr>
          <p:cNvPr id="1548" name="Google Shape;1548;p182"/>
          <p:cNvSpPr txBox="1">
            <a:spLocks noGrp="1"/>
          </p:cNvSpPr>
          <p:nvPr>
            <p:ph type="body" idx="1"/>
          </p:nvPr>
        </p:nvSpPr>
        <p:spPr>
          <a:xfrm>
            <a:off x="332184" y="3944700"/>
            <a:ext cx="8479500" cy="1088700"/>
          </a:xfrm>
          <a:prstGeom prst="rect">
            <a:avLst/>
          </a:prstGeom>
          <a:noFill/>
          <a:ln>
            <a:noFill/>
          </a:ln>
        </p:spPr>
        <p:txBody>
          <a:bodyPr spcFirstLastPara="1" wrap="square" lIns="0" tIns="0" rIns="0" bIns="0" anchor="t" anchorCtr="0">
            <a:noAutofit/>
          </a:bodyPr>
          <a:lstStyle>
            <a:lvl1pPr marL="457200" marR="0" lvl="0" indent="-228600" algn="l" rtl="0">
              <a:lnSpc>
                <a:spcPct val="100000"/>
              </a:lnSpc>
              <a:spcBef>
                <a:spcPts val="0"/>
              </a:spcBef>
              <a:spcAft>
                <a:spcPts val="0"/>
              </a:spcAft>
              <a:buClr>
                <a:schemeClr val="lt1"/>
              </a:buClr>
              <a:buSzPts val="900"/>
              <a:buFont typeface="Arial"/>
              <a:buNone/>
              <a:defRPr sz="900" b="0" i="0" u="none" strike="noStrike" cap="none">
                <a:solidFill>
                  <a:schemeClr val="lt1"/>
                </a:solidFill>
                <a:latin typeface="Arial"/>
                <a:ea typeface="Arial"/>
                <a:cs typeface="Arial"/>
                <a:sym typeface="Arial"/>
              </a:defRPr>
            </a:lvl1pPr>
            <a:lvl2pPr marL="914400" marR="0" lvl="1" indent="-228600" algn="l" rtl="0">
              <a:lnSpc>
                <a:spcPct val="100000"/>
              </a:lnSpc>
              <a:spcBef>
                <a:spcPts val="0"/>
              </a:spcBef>
              <a:spcAft>
                <a:spcPts val="0"/>
              </a:spcAft>
              <a:buClr>
                <a:schemeClr val="lt1"/>
              </a:buClr>
              <a:buSzPts val="900"/>
              <a:buFont typeface="Arial"/>
              <a:buNone/>
              <a:defRPr sz="900" b="0" i="0" u="none" strike="noStrike" cap="none">
                <a:solidFill>
                  <a:schemeClr val="lt1"/>
                </a:solidFill>
                <a:latin typeface="Arial"/>
                <a:ea typeface="Arial"/>
                <a:cs typeface="Arial"/>
                <a:sym typeface="Arial"/>
              </a:defRPr>
            </a:lvl2pPr>
            <a:lvl3pPr marL="1371600" marR="0" lvl="2" indent="-228600" algn="l" rtl="0">
              <a:lnSpc>
                <a:spcPct val="100000"/>
              </a:lnSpc>
              <a:spcBef>
                <a:spcPts val="0"/>
              </a:spcBef>
              <a:spcAft>
                <a:spcPts val="0"/>
              </a:spcAft>
              <a:buClr>
                <a:schemeClr val="lt1"/>
              </a:buClr>
              <a:buSzPts val="900"/>
              <a:buFont typeface="Arial"/>
              <a:buNone/>
              <a:defRPr sz="900" b="0" i="0" u="none" strike="noStrike" cap="none">
                <a:solidFill>
                  <a:schemeClr val="lt1"/>
                </a:solidFill>
                <a:latin typeface="Arial"/>
                <a:ea typeface="Arial"/>
                <a:cs typeface="Arial"/>
                <a:sym typeface="Arial"/>
              </a:defRPr>
            </a:lvl3pPr>
            <a:lvl4pPr marL="1828800" marR="0" lvl="3" indent="-228600" algn="l" rtl="0">
              <a:lnSpc>
                <a:spcPct val="100000"/>
              </a:lnSpc>
              <a:spcBef>
                <a:spcPts val="0"/>
              </a:spcBef>
              <a:spcAft>
                <a:spcPts val="0"/>
              </a:spcAft>
              <a:buClr>
                <a:schemeClr val="lt1"/>
              </a:buClr>
              <a:buSzPts val="900"/>
              <a:buFont typeface="Arial"/>
              <a:buNone/>
              <a:defRPr sz="900" b="0" i="0" u="none" strike="noStrike" cap="none">
                <a:solidFill>
                  <a:schemeClr val="lt1"/>
                </a:solidFill>
                <a:latin typeface="Arial"/>
                <a:ea typeface="Arial"/>
                <a:cs typeface="Arial"/>
                <a:sym typeface="Arial"/>
              </a:defRPr>
            </a:lvl4pPr>
            <a:lvl5pPr marL="2286000" marR="0" lvl="4" indent="-228600" algn="l" rtl="0">
              <a:lnSpc>
                <a:spcPct val="100000"/>
              </a:lnSpc>
              <a:spcBef>
                <a:spcPts val="0"/>
              </a:spcBef>
              <a:spcAft>
                <a:spcPts val="0"/>
              </a:spcAft>
              <a:buClr>
                <a:schemeClr val="lt1"/>
              </a:buClr>
              <a:buSzPts val="900"/>
              <a:buFont typeface="Arial"/>
              <a:buNone/>
              <a:defRPr sz="900" b="0" i="0" u="none" strike="noStrike" cap="none">
                <a:solidFill>
                  <a:schemeClr val="lt1"/>
                </a:solidFill>
                <a:latin typeface="Arial"/>
                <a:ea typeface="Arial"/>
                <a:cs typeface="Arial"/>
                <a:sym typeface="Arial"/>
              </a:defRPr>
            </a:lvl5pPr>
            <a:lvl6pPr marL="2743200" marR="0" lvl="5" indent="-228600" algn="l" rtl="0">
              <a:lnSpc>
                <a:spcPct val="100000"/>
              </a:lnSpc>
              <a:spcBef>
                <a:spcPts val="0"/>
              </a:spcBef>
              <a:spcAft>
                <a:spcPts val="0"/>
              </a:spcAft>
              <a:buClr>
                <a:schemeClr val="lt1"/>
              </a:buClr>
              <a:buSzPts val="900"/>
              <a:buFont typeface="Arial"/>
              <a:buNone/>
              <a:defRPr sz="900" b="0" i="0" u="none" strike="noStrike" cap="none">
                <a:solidFill>
                  <a:schemeClr val="lt1"/>
                </a:solidFill>
                <a:latin typeface="Arial"/>
                <a:ea typeface="Arial"/>
                <a:cs typeface="Arial"/>
                <a:sym typeface="Arial"/>
              </a:defRPr>
            </a:lvl6pPr>
            <a:lvl7pPr marL="3200400" marR="0" lvl="6" indent="-228600" algn="l" rtl="0">
              <a:lnSpc>
                <a:spcPct val="100000"/>
              </a:lnSpc>
              <a:spcBef>
                <a:spcPts val="0"/>
              </a:spcBef>
              <a:spcAft>
                <a:spcPts val="0"/>
              </a:spcAft>
              <a:buClr>
                <a:schemeClr val="lt1"/>
              </a:buClr>
              <a:buSzPts val="900"/>
              <a:buFont typeface="Arial"/>
              <a:buNone/>
              <a:defRPr sz="900" b="0" i="0" u="none" strike="noStrike" cap="none">
                <a:solidFill>
                  <a:schemeClr val="lt1"/>
                </a:solidFill>
                <a:latin typeface="Arial"/>
                <a:ea typeface="Arial"/>
                <a:cs typeface="Arial"/>
                <a:sym typeface="Arial"/>
              </a:defRPr>
            </a:lvl7pPr>
            <a:lvl8pPr marL="3657600" marR="0" lvl="7" indent="-228600" algn="l" rtl="0">
              <a:lnSpc>
                <a:spcPct val="100000"/>
              </a:lnSpc>
              <a:spcBef>
                <a:spcPts val="0"/>
              </a:spcBef>
              <a:spcAft>
                <a:spcPts val="0"/>
              </a:spcAft>
              <a:buClr>
                <a:schemeClr val="lt1"/>
              </a:buClr>
              <a:buSzPts val="900"/>
              <a:buFont typeface="Arial"/>
              <a:buNone/>
              <a:defRPr sz="900" b="0" i="0" u="none" strike="noStrike" cap="none">
                <a:solidFill>
                  <a:schemeClr val="lt1"/>
                </a:solidFill>
                <a:latin typeface="Arial"/>
                <a:ea typeface="Arial"/>
                <a:cs typeface="Arial"/>
                <a:sym typeface="Arial"/>
              </a:defRPr>
            </a:lvl8pPr>
            <a:lvl9pPr marL="4114800" marR="0" lvl="8" indent="-228600" algn="l" rtl="0">
              <a:lnSpc>
                <a:spcPct val="100000"/>
              </a:lnSpc>
              <a:spcBef>
                <a:spcPts val="0"/>
              </a:spcBef>
              <a:spcAft>
                <a:spcPts val="0"/>
              </a:spcAft>
              <a:buClr>
                <a:schemeClr val="lt1"/>
              </a:buClr>
              <a:buSzPts val="900"/>
              <a:buFont typeface="Arial"/>
              <a:buNone/>
              <a:defRPr sz="900" b="0" i="0" u="none" strike="noStrike" cap="none">
                <a:solidFill>
                  <a:schemeClr val="lt1"/>
                </a:solidFill>
                <a:latin typeface="Arial"/>
                <a:ea typeface="Arial"/>
                <a:cs typeface="Arial"/>
                <a:sym typeface="Arial"/>
              </a:defRPr>
            </a:lvl9pPr>
          </a:lstStyle>
          <a:p>
            <a:endParaRPr/>
          </a:p>
        </p:txBody>
      </p:sp>
      <p:sp>
        <p:nvSpPr>
          <p:cNvPr id="1549" name="Google Shape;1549;p182"/>
          <p:cNvSpPr/>
          <p:nvPr/>
        </p:nvSpPr>
        <p:spPr>
          <a:xfrm>
            <a:off x="4000500" y="0"/>
            <a:ext cx="5143500" cy="51435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Arial"/>
              <a:ea typeface="Arial"/>
              <a:cs typeface="Arial"/>
              <a:sym typeface="Arial"/>
            </a:endParaRPr>
          </a:p>
        </p:txBody>
      </p:sp>
      <p:sp>
        <p:nvSpPr>
          <p:cNvPr id="1550" name="Google Shape;1550;p182"/>
          <p:cNvSpPr txBox="1"/>
          <p:nvPr/>
        </p:nvSpPr>
        <p:spPr>
          <a:xfrm>
            <a:off x="332185" y="3300411"/>
            <a:ext cx="4105200" cy="2553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lt1"/>
              </a:buClr>
              <a:buSzPts val="900"/>
              <a:buFont typeface="Arial"/>
              <a:buNone/>
            </a:pPr>
            <a:r>
              <a:rPr lang="en" sz="900">
                <a:solidFill>
                  <a:schemeClr val="lt1"/>
                </a:solidFill>
                <a:latin typeface="Arial"/>
                <a:ea typeface="Arial"/>
                <a:cs typeface="Arial"/>
                <a:sym typeface="Arial"/>
              </a:rPr>
              <a:t>pwc.com</a:t>
            </a:r>
            <a:endParaRPr sz="900">
              <a:solidFill>
                <a:schemeClr val="lt1"/>
              </a:solidFill>
              <a:latin typeface="Arial"/>
              <a:ea typeface="Arial"/>
              <a:cs typeface="Arial"/>
              <a:sym typeface="Arial"/>
            </a:endParaRPr>
          </a:p>
        </p:txBody>
      </p:sp>
    </p:spTree>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showMasterSp="0" matchingName="Title Slide Logo Shape Rose">
  <p:cSld name="Title Slide Logo Shape Rose">
    <p:spTree>
      <p:nvGrpSpPr>
        <p:cNvPr id="1" name="Shape 1551"/>
        <p:cNvGrpSpPr/>
        <p:nvPr/>
      </p:nvGrpSpPr>
      <p:grpSpPr>
        <a:xfrm>
          <a:off x="0" y="0"/>
          <a:ext cx="0" cy="0"/>
          <a:chOff x="0" y="0"/>
          <a:chExt cx="0" cy="0"/>
        </a:xfrm>
      </p:grpSpPr>
      <p:grpSp>
        <p:nvGrpSpPr>
          <p:cNvPr id="1552" name="Google Shape;1552;p183"/>
          <p:cNvGrpSpPr/>
          <p:nvPr/>
        </p:nvGrpSpPr>
        <p:grpSpPr>
          <a:xfrm>
            <a:off x="0" y="0"/>
            <a:ext cx="6685577" cy="5143501"/>
            <a:chOff x="0" y="0"/>
            <a:chExt cx="8914102" cy="6858001"/>
          </a:xfrm>
        </p:grpSpPr>
        <p:sp>
          <p:nvSpPr>
            <p:cNvPr id="1553" name="Google Shape;1553;p183"/>
            <p:cNvSpPr/>
            <p:nvPr/>
          </p:nvSpPr>
          <p:spPr>
            <a:xfrm>
              <a:off x="0" y="0"/>
              <a:ext cx="8914102" cy="6858001"/>
            </a:xfrm>
            <a:custGeom>
              <a:avLst/>
              <a:gdLst/>
              <a:ahLst/>
              <a:cxnLst/>
              <a:rect l="l" t="t" r="r" b="b"/>
              <a:pathLst>
                <a:path w="8914102" h="6858001" extrusionOk="0">
                  <a:moveTo>
                    <a:pt x="1260764" y="0"/>
                  </a:moveTo>
                  <a:lnTo>
                    <a:pt x="5169189" y="0"/>
                  </a:lnTo>
                  <a:lnTo>
                    <a:pt x="5169189" y="765175"/>
                  </a:lnTo>
                  <a:lnTo>
                    <a:pt x="5937540" y="765175"/>
                  </a:lnTo>
                  <a:lnTo>
                    <a:pt x="5937540" y="1957388"/>
                  </a:lnTo>
                  <a:lnTo>
                    <a:pt x="7920327" y="1957388"/>
                  </a:lnTo>
                  <a:lnTo>
                    <a:pt x="7920327" y="4899025"/>
                  </a:lnTo>
                  <a:lnTo>
                    <a:pt x="8914102" y="4899025"/>
                  </a:lnTo>
                  <a:lnTo>
                    <a:pt x="8914102" y="6858000"/>
                  </a:lnTo>
                  <a:lnTo>
                    <a:pt x="7920327" y="6858000"/>
                  </a:lnTo>
                  <a:lnTo>
                    <a:pt x="5937540" y="6858000"/>
                  </a:lnTo>
                  <a:lnTo>
                    <a:pt x="5169189" y="6858000"/>
                  </a:lnTo>
                  <a:lnTo>
                    <a:pt x="3705515" y="6858000"/>
                  </a:lnTo>
                  <a:lnTo>
                    <a:pt x="1260764" y="6858000"/>
                  </a:lnTo>
                  <a:lnTo>
                    <a:pt x="1260764" y="6858001"/>
                  </a:lnTo>
                  <a:lnTo>
                    <a:pt x="0" y="6858001"/>
                  </a:lnTo>
                  <a:lnTo>
                    <a:pt x="0" y="1"/>
                  </a:lnTo>
                  <a:lnTo>
                    <a:pt x="1260764" y="1"/>
                  </a:lnTo>
                  <a:close/>
                </a:path>
              </a:pathLst>
            </a:custGeom>
            <a:solidFill>
              <a:srgbClr val="D93954"/>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pic>
          <p:nvPicPr>
            <p:cNvPr id="1554" name="Google Shape;1554;p183"/>
            <p:cNvPicPr preferRelativeResize="0"/>
            <p:nvPr/>
          </p:nvPicPr>
          <p:blipFill rotWithShape="1">
            <a:blip r:embed="rId2">
              <a:alphaModFix/>
            </a:blip>
            <a:srcRect/>
            <a:stretch/>
          </p:blipFill>
          <p:spPr>
            <a:xfrm>
              <a:off x="185139" y="5330952"/>
              <a:ext cx="1636775" cy="1351183"/>
            </a:xfrm>
            <a:prstGeom prst="rect">
              <a:avLst/>
            </a:prstGeom>
            <a:noFill/>
            <a:ln>
              <a:noFill/>
            </a:ln>
          </p:spPr>
        </p:pic>
      </p:grpSp>
      <p:sp>
        <p:nvSpPr>
          <p:cNvPr id="1555" name="Google Shape;1555;p183"/>
          <p:cNvSpPr txBox="1">
            <a:spLocks noGrp="1"/>
          </p:cNvSpPr>
          <p:nvPr>
            <p:ph type="ctrTitle"/>
          </p:nvPr>
        </p:nvSpPr>
        <p:spPr>
          <a:xfrm>
            <a:off x="332185" y="756889"/>
            <a:ext cx="3944100" cy="1814700"/>
          </a:xfrm>
          <a:prstGeom prst="rect">
            <a:avLst/>
          </a:prstGeom>
          <a:noFill/>
          <a:ln>
            <a:noFill/>
          </a:ln>
        </p:spPr>
        <p:txBody>
          <a:bodyPr spcFirstLastPara="1" wrap="square" lIns="0" tIns="0" rIns="0" bIns="0" anchor="b" anchorCtr="0">
            <a:noAutofit/>
          </a:bodyPr>
          <a:lstStyle>
            <a:lvl1pPr marR="0" lvl="0" algn="l" rtl="0">
              <a:lnSpc>
                <a:spcPct val="85000"/>
              </a:lnSpc>
              <a:spcBef>
                <a:spcPts val="0"/>
              </a:spcBef>
              <a:spcAft>
                <a:spcPts val="0"/>
              </a:spcAft>
              <a:buClr>
                <a:schemeClr val="lt1"/>
              </a:buClr>
              <a:buSzPts val="3800"/>
              <a:buFont typeface="Georgia"/>
              <a:buNone/>
              <a:defRPr sz="3800" b="0" i="0" u="none" strike="noStrike" cap="none">
                <a:solidFill>
                  <a:schemeClr val="lt1"/>
                </a:solidFill>
                <a:latin typeface="Georgia"/>
                <a:ea typeface="Georgia"/>
                <a:cs typeface="Georgia"/>
                <a:sym typeface="Georgia"/>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a:endParaRPr/>
          </a:p>
        </p:txBody>
      </p:sp>
      <p:sp>
        <p:nvSpPr>
          <p:cNvPr id="1556" name="Google Shape;1556;p183"/>
          <p:cNvSpPr txBox="1">
            <a:spLocks noGrp="1"/>
          </p:cNvSpPr>
          <p:nvPr>
            <p:ph type="subTitle" idx="1"/>
          </p:nvPr>
        </p:nvSpPr>
        <p:spPr>
          <a:xfrm>
            <a:off x="332186" y="2811780"/>
            <a:ext cx="3944100" cy="445800"/>
          </a:xfrm>
          <a:prstGeom prst="rect">
            <a:avLst/>
          </a:prstGeom>
          <a:noFill/>
          <a:ln>
            <a:noFill/>
          </a:ln>
        </p:spPr>
        <p:txBody>
          <a:bodyPr spcFirstLastPara="1" wrap="square" lIns="0" tIns="0" rIns="0" bIns="0" anchor="t" anchorCtr="0">
            <a:noAutofit/>
          </a:bodyPr>
          <a:lstStyle>
            <a:lvl1pPr marR="0" lvl="0" algn="l" rtl="0">
              <a:lnSpc>
                <a:spcPct val="100000"/>
              </a:lnSpc>
              <a:spcBef>
                <a:spcPts val="0"/>
              </a:spcBef>
              <a:spcAft>
                <a:spcPts val="0"/>
              </a:spcAft>
              <a:buClr>
                <a:schemeClr val="lt1"/>
              </a:buClr>
              <a:buSzPts val="1200"/>
              <a:buFont typeface="Arial"/>
              <a:buNone/>
              <a:defRPr sz="1200" b="0"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chemeClr val="lt1"/>
              </a:buClr>
              <a:buSzPts val="1200"/>
              <a:buFont typeface="Arial"/>
              <a:buNone/>
              <a:defRPr sz="1200" b="0" i="0" u="none" strike="noStrike" cap="none">
                <a:solidFill>
                  <a:schemeClr val="lt1"/>
                </a:solidFill>
                <a:latin typeface="Arial"/>
                <a:ea typeface="Arial"/>
                <a:cs typeface="Arial"/>
                <a:sym typeface="Arial"/>
              </a:defRPr>
            </a:lvl2pPr>
            <a:lvl3pPr marR="0" lvl="2" algn="l" rtl="0">
              <a:lnSpc>
                <a:spcPct val="100000"/>
              </a:lnSpc>
              <a:spcBef>
                <a:spcPts val="0"/>
              </a:spcBef>
              <a:spcAft>
                <a:spcPts val="0"/>
              </a:spcAft>
              <a:buClr>
                <a:schemeClr val="lt1"/>
              </a:buClr>
              <a:buSzPts val="1200"/>
              <a:buFont typeface="Arial"/>
              <a:buNone/>
              <a:defRPr sz="1200" b="0" i="0" u="none" strike="noStrike" cap="none">
                <a:solidFill>
                  <a:schemeClr val="lt1"/>
                </a:solidFill>
                <a:latin typeface="Arial"/>
                <a:ea typeface="Arial"/>
                <a:cs typeface="Arial"/>
                <a:sym typeface="Arial"/>
              </a:defRPr>
            </a:lvl3pPr>
            <a:lvl4pPr marR="0" lvl="3" algn="l" rtl="0">
              <a:lnSpc>
                <a:spcPct val="100000"/>
              </a:lnSpc>
              <a:spcBef>
                <a:spcPts val="0"/>
              </a:spcBef>
              <a:spcAft>
                <a:spcPts val="0"/>
              </a:spcAft>
              <a:buClr>
                <a:schemeClr val="lt1"/>
              </a:buClr>
              <a:buSzPts val="1200"/>
              <a:buFont typeface="Arial"/>
              <a:buNone/>
              <a:defRPr sz="1200" b="0" i="0" u="none" strike="noStrike" cap="none">
                <a:solidFill>
                  <a:schemeClr val="lt1"/>
                </a:solidFill>
                <a:latin typeface="Arial"/>
                <a:ea typeface="Arial"/>
                <a:cs typeface="Arial"/>
                <a:sym typeface="Arial"/>
              </a:defRPr>
            </a:lvl4pPr>
            <a:lvl5pPr marR="0" lvl="4" algn="l" rtl="0">
              <a:lnSpc>
                <a:spcPct val="100000"/>
              </a:lnSpc>
              <a:spcBef>
                <a:spcPts val="0"/>
              </a:spcBef>
              <a:spcAft>
                <a:spcPts val="0"/>
              </a:spcAft>
              <a:buClr>
                <a:schemeClr val="lt1"/>
              </a:buClr>
              <a:buSzPts val="1200"/>
              <a:buFont typeface="Arial"/>
              <a:buNone/>
              <a:defRPr sz="1200" b="0" i="0" u="none" strike="noStrike" cap="none">
                <a:solidFill>
                  <a:schemeClr val="lt1"/>
                </a:solidFill>
                <a:latin typeface="Arial"/>
                <a:ea typeface="Arial"/>
                <a:cs typeface="Arial"/>
                <a:sym typeface="Arial"/>
              </a:defRPr>
            </a:lvl5pPr>
            <a:lvl6pPr marR="0" lvl="5" algn="l" rtl="0">
              <a:lnSpc>
                <a:spcPct val="100000"/>
              </a:lnSpc>
              <a:spcBef>
                <a:spcPts val="0"/>
              </a:spcBef>
              <a:spcAft>
                <a:spcPts val="0"/>
              </a:spcAft>
              <a:buClr>
                <a:schemeClr val="lt1"/>
              </a:buClr>
              <a:buSzPts val="1200"/>
              <a:buFont typeface="Arial"/>
              <a:buNone/>
              <a:defRPr sz="1200" b="0" i="0" u="none" strike="noStrike" cap="none">
                <a:solidFill>
                  <a:schemeClr val="lt1"/>
                </a:solidFill>
                <a:latin typeface="Arial"/>
                <a:ea typeface="Arial"/>
                <a:cs typeface="Arial"/>
                <a:sym typeface="Arial"/>
              </a:defRPr>
            </a:lvl6pPr>
            <a:lvl7pPr marR="0" lvl="6" algn="l" rtl="0">
              <a:lnSpc>
                <a:spcPct val="100000"/>
              </a:lnSpc>
              <a:spcBef>
                <a:spcPts val="0"/>
              </a:spcBef>
              <a:spcAft>
                <a:spcPts val="0"/>
              </a:spcAft>
              <a:buClr>
                <a:schemeClr val="lt1"/>
              </a:buClr>
              <a:buSzPts val="1200"/>
              <a:buFont typeface="Arial"/>
              <a:buNone/>
              <a:defRPr sz="1200" b="0" i="0" u="none" strike="noStrike" cap="none">
                <a:solidFill>
                  <a:schemeClr val="lt1"/>
                </a:solidFill>
                <a:latin typeface="Arial"/>
                <a:ea typeface="Arial"/>
                <a:cs typeface="Arial"/>
                <a:sym typeface="Arial"/>
              </a:defRPr>
            </a:lvl7pPr>
            <a:lvl8pPr marR="0" lvl="7" algn="l" rtl="0">
              <a:lnSpc>
                <a:spcPct val="100000"/>
              </a:lnSpc>
              <a:spcBef>
                <a:spcPts val="0"/>
              </a:spcBef>
              <a:spcAft>
                <a:spcPts val="0"/>
              </a:spcAft>
              <a:buClr>
                <a:schemeClr val="lt1"/>
              </a:buClr>
              <a:buSzPts val="1200"/>
              <a:buFont typeface="Arial"/>
              <a:buNone/>
              <a:defRPr sz="1200" b="0" i="0" u="none" strike="noStrike" cap="none">
                <a:solidFill>
                  <a:schemeClr val="lt1"/>
                </a:solidFill>
                <a:latin typeface="Arial"/>
                <a:ea typeface="Arial"/>
                <a:cs typeface="Arial"/>
                <a:sym typeface="Arial"/>
              </a:defRPr>
            </a:lvl8pPr>
            <a:lvl9pPr marR="0" lvl="8" algn="l" rtl="0">
              <a:lnSpc>
                <a:spcPct val="100000"/>
              </a:lnSpc>
              <a:spcBef>
                <a:spcPts val="0"/>
              </a:spcBef>
              <a:spcAft>
                <a:spcPts val="0"/>
              </a:spcAft>
              <a:buClr>
                <a:schemeClr val="lt1"/>
              </a:buClr>
              <a:buSzPts val="1200"/>
              <a:buFont typeface="Arial"/>
              <a:buNone/>
              <a:defRPr sz="1200" b="0" i="0" u="none" strike="noStrike" cap="none">
                <a:solidFill>
                  <a:schemeClr val="lt1"/>
                </a:solidFill>
                <a:latin typeface="Arial"/>
                <a:ea typeface="Arial"/>
                <a:cs typeface="Arial"/>
                <a:sym typeface="Arial"/>
              </a:defRPr>
            </a:lvl9pPr>
          </a:lstStyle>
          <a:p>
            <a:endParaRPr/>
          </a:p>
        </p:txBody>
      </p:sp>
    </p:spTree>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matchingName="Title and Full Content - Subtitle">
  <p:cSld name="Title and Full Content - Subtitle">
    <p:spTree>
      <p:nvGrpSpPr>
        <p:cNvPr id="1" name="Shape 1557"/>
        <p:cNvGrpSpPr/>
        <p:nvPr/>
      </p:nvGrpSpPr>
      <p:grpSpPr>
        <a:xfrm>
          <a:off x="0" y="0"/>
          <a:ext cx="0" cy="0"/>
          <a:chOff x="0" y="0"/>
          <a:chExt cx="0" cy="0"/>
        </a:xfrm>
      </p:grpSpPr>
      <p:sp>
        <p:nvSpPr>
          <p:cNvPr id="1558" name="Google Shape;1558;p184"/>
          <p:cNvSpPr txBox="1">
            <a:spLocks noGrp="1"/>
          </p:cNvSpPr>
          <p:nvPr>
            <p:ph type="body" idx="1"/>
          </p:nvPr>
        </p:nvSpPr>
        <p:spPr>
          <a:xfrm>
            <a:off x="332185" y="1577579"/>
            <a:ext cx="8479500" cy="3051600"/>
          </a:xfrm>
          <a:prstGeom prst="rect">
            <a:avLst/>
          </a:prstGeom>
          <a:noFill/>
          <a:ln>
            <a:noFill/>
          </a:ln>
        </p:spPr>
        <p:txBody>
          <a:bodyPr spcFirstLastPara="1" wrap="square" lIns="0" tIns="0" rIns="0" bIns="0" anchor="t" anchorCtr="0">
            <a:noAutofit/>
          </a:bodyPr>
          <a:lstStyle>
            <a:lvl1pPr marL="457200" marR="0" lvl="0" indent="-304800" algn="l" rtl="0">
              <a:lnSpc>
                <a:spcPct val="100000"/>
              </a:lnSpc>
              <a:spcBef>
                <a:spcPts val="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1pPr>
            <a:lvl2pPr marL="914400" marR="0" lvl="1" indent="-304800" algn="l" rtl="0">
              <a:lnSpc>
                <a:spcPct val="100000"/>
              </a:lnSpc>
              <a:spcBef>
                <a:spcPts val="5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2pPr>
            <a:lvl3pPr marL="1371600" marR="0" lvl="2" indent="-304800" algn="l" rtl="0">
              <a:lnSpc>
                <a:spcPct val="100000"/>
              </a:lnSpc>
              <a:spcBef>
                <a:spcPts val="5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3pPr>
            <a:lvl4pPr marL="1828800" marR="0" lvl="3" indent="-304800" algn="l" rtl="0">
              <a:lnSpc>
                <a:spcPct val="100000"/>
              </a:lnSpc>
              <a:spcBef>
                <a:spcPts val="5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4pPr>
            <a:lvl5pPr marL="2286000" marR="0" lvl="4" indent="-304800" algn="l" rtl="0">
              <a:lnSpc>
                <a:spcPct val="100000"/>
              </a:lnSpc>
              <a:spcBef>
                <a:spcPts val="5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5pPr>
            <a:lvl6pPr marL="2743200" marR="0" lvl="5" indent="-304800" algn="l" rtl="0">
              <a:lnSpc>
                <a:spcPct val="100000"/>
              </a:lnSpc>
              <a:spcBef>
                <a:spcPts val="5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6pPr>
            <a:lvl7pPr marL="3200400" marR="0" lvl="6" indent="-304800" algn="l" rtl="0">
              <a:lnSpc>
                <a:spcPct val="100000"/>
              </a:lnSpc>
              <a:spcBef>
                <a:spcPts val="5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7pPr>
            <a:lvl8pPr marL="3657600" marR="0" lvl="7" indent="-304800" algn="l" rtl="0">
              <a:lnSpc>
                <a:spcPct val="100000"/>
              </a:lnSpc>
              <a:spcBef>
                <a:spcPts val="5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8pPr>
            <a:lvl9pPr marL="4114800" marR="0" lvl="8" indent="-304800" algn="l" rtl="0">
              <a:lnSpc>
                <a:spcPct val="100000"/>
              </a:lnSpc>
              <a:spcBef>
                <a:spcPts val="500"/>
              </a:spcBef>
              <a:spcAft>
                <a:spcPts val="500"/>
              </a:spcAft>
              <a:buClr>
                <a:schemeClr val="dk1"/>
              </a:buClr>
              <a:buSzPts val="1200"/>
              <a:buFont typeface="Arial"/>
              <a:buChar char="•"/>
              <a:defRPr sz="1200" b="0" i="0" u="none" strike="noStrike" cap="none">
                <a:solidFill>
                  <a:schemeClr val="dk1"/>
                </a:solidFill>
                <a:latin typeface="Arial"/>
                <a:ea typeface="Arial"/>
                <a:cs typeface="Arial"/>
                <a:sym typeface="Arial"/>
              </a:defRPr>
            </a:lvl9pPr>
          </a:lstStyle>
          <a:p>
            <a:endParaRPr/>
          </a:p>
        </p:txBody>
      </p:sp>
      <p:sp>
        <p:nvSpPr>
          <p:cNvPr id="1559" name="Google Shape;1559;p184"/>
          <p:cNvSpPr txBox="1">
            <a:spLocks noGrp="1"/>
          </p:cNvSpPr>
          <p:nvPr>
            <p:ph type="title"/>
          </p:nvPr>
        </p:nvSpPr>
        <p:spPr>
          <a:xfrm>
            <a:off x="332185" y="322886"/>
            <a:ext cx="8479500" cy="377100"/>
          </a:xfrm>
          <a:prstGeom prst="rect">
            <a:avLst/>
          </a:prstGeom>
          <a:noFill/>
          <a:ln>
            <a:noFill/>
          </a:ln>
        </p:spPr>
        <p:txBody>
          <a:bodyPr spcFirstLastPara="1" wrap="square" lIns="0" tIns="0" rIns="0" bIns="0" anchor="t" anchorCtr="0">
            <a:noAutofit/>
          </a:bodyPr>
          <a:lstStyle>
            <a:lvl1pPr marR="0" lvl="0" algn="l" rtl="0">
              <a:lnSpc>
                <a:spcPct val="85000"/>
              </a:lnSpc>
              <a:spcBef>
                <a:spcPts val="0"/>
              </a:spcBef>
              <a:spcAft>
                <a:spcPts val="0"/>
              </a:spcAft>
              <a:buClr>
                <a:schemeClr val="dk1"/>
              </a:buClr>
              <a:buSzPts val="2400"/>
              <a:buFont typeface="Georgia"/>
              <a:buNone/>
              <a:defRPr sz="2400" b="0" i="0" u="none" strike="noStrike" cap="none">
                <a:solidFill>
                  <a:schemeClr val="dk1"/>
                </a:solidFill>
                <a:latin typeface="Georgia"/>
                <a:ea typeface="Georgia"/>
                <a:cs typeface="Georgia"/>
                <a:sym typeface="Georgia"/>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a:endParaRPr/>
          </a:p>
        </p:txBody>
      </p:sp>
      <p:sp>
        <p:nvSpPr>
          <p:cNvPr id="1560" name="Google Shape;1560;p184"/>
          <p:cNvSpPr txBox="1">
            <a:spLocks noGrp="1"/>
          </p:cNvSpPr>
          <p:nvPr>
            <p:ph type="sldNum" idx="12"/>
          </p:nvPr>
        </p:nvSpPr>
        <p:spPr>
          <a:xfrm>
            <a:off x="6163867" y="4869180"/>
            <a:ext cx="2648100" cy="102900"/>
          </a:xfrm>
          <a:prstGeom prst="rect">
            <a:avLst/>
          </a:prstGeom>
          <a:noFill/>
          <a:ln>
            <a:noFill/>
          </a:ln>
        </p:spPr>
        <p:txBody>
          <a:bodyPr spcFirstLastPara="1" wrap="square" lIns="0" tIns="0" rIns="0" bIns="0" anchor="b" anchorCtr="0">
            <a:noAutofit/>
          </a:bodyPr>
          <a:lstStyle>
            <a:lvl1pPr marL="0" marR="0" lvl="0" indent="0" algn="r" rtl="0">
              <a:spcBef>
                <a:spcPts val="0"/>
              </a:spcBef>
              <a:buNone/>
              <a:defRPr sz="600">
                <a:solidFill>
                  <a:schemeClr val="dk1"/>
                </a:solidFill>
                <a:latin typeface="Arial"/>
                <a:ea typeface="Arial"/>
                <a:cs typeface="Arial"/>
                <a:sym typeface="Arial"/>
              </a:defRPr>
            </a:lvl1pPr>
            <a:lvl2pPr marL="0" marR="0" lvl="1" indent="0" algn="r" rtl="0">
              <a:spcBef>
                <a:spcPts val="0"/>
              </a:spcBef>
              <a:buNone/>
              <a:defRPr sz="600">
                <a:solidFill>
                  <a:schemeClr val="dk1"/>
                </a:solidFill>
                <a:latin typeface="Arial"/>
                <a:ea typeface="Arial"/>
                <a:cs typeface="Arial"/>
                <a:sym typeface="Arial"/>
              </a:defRPr>
            </a:lvl2pPr>
            <a:lvl3pPr marL="0" marR="0" lvl="2" indent="0" algn="r" rtl="0">
              <a:spcBef>
                <a:spcPts val="0"/>
              </a:spcBef>
              <a:buNone/>
              <a:defRPr sz="600">
                <a:solidFill>
                  <a:schemeClr val="dk1"/>
                </a:solidFill>
                <a:latin typeface="Arial"/>
                <a:ea typeface="Arial"/>
                <a:cs typeface="Arial"/>
                <a:sym typeface="Arial"/>
              </a:defRPr>
            </a:lvl3pPr>
            <a:lvl4pPr marL="0" marR="0" lvl="3" indent="0" algn="r" rtl="0">
              <a:spcBef>
                <a:spcPts val="0"/>
              </a:spcBef>
              <a:buNone/>
              <a:defRPr sz="600">
                <a:solidFill>
                  <a:schemeClr val="dk1"/>
                </a:solidFill>
                <a:latin typeface="Arial"/>
                <a:ea typeface="Arial"/>
                <a:cs typeface="Arial"/>
                <a:sym typeface="Arial"/>
              </a:defRPr>
            </a:lvl4pPr>
            <a:lvl5pPr marL="0" marR="0" lvl="4" indent="0" algn="r" rtl="0">
              <a:spcBef>
                <a:spcPts val="0"/>
              </a:spcBef>
              <a:buNone/>
              <a:defRPr sz="600">
                <a:solidFill>
                  <a:schemeClr val="dk1"/>
                </a:solidFill>
                <a:latin typeface="Arial"/>
                <a:ea typeface="Arial"/>
                <a:cs typeface="Arial"/>
                <a:sym typeface="Arial"/>
              </a:defRPr>
            </a:lvl5pPr>
            <a:lvl6pPr marL="0" marR="0" lvl="5" indent="0" algn="r" rtl="0">
              <a:spcBef>
                <a:spcPts val="0"/>
              </a:spcBef>
              <a:buNone/>
              <a:defRPr sz="600">
                <a:solidFill>
                  <a:schemeClr val="dk1"/>
                </a:solidFill>
                <a:latin typeface="Arial"/>
                <a:ea typeface="Arial"/>
                <a:cs typeface="Arial"/>
                <a:sym typeface="Arial"/>
              </a:defRPr>
            </a:lvl6pPr>
            <a:lvl7pPr marL="0" marR="0" lvl="6" indent="0" algn="r" rtl="0">
              <a:spcBef>
                <a:spcPts val="0"/>
              </a:spcBef>
              <a:buNone/>
              <a:defRPr sz="600">
                <a:solidFill>
                  <a:schemeClr val="dk1"/>
                </a:solidFill>
                <a:latin typeface="Arial"/>
                <a:ea typeface="Arial"/>
                <a:cs typeface="Arial"/>
                <a:sym typeface="Arial"/>
              </a:defRPr>
            </a:lvl7pPr>
            <a:lvl8pPr marL="0" marR="0" lvl="7" indent="0" algn="r" rtl="0">
              <a:spcBef>
                <a:spcPts val="0"/>
              </a:spcBef>
              <a:buNone/>
              <a:defRPr sz="600">
                <a:solidFill>
                  <a:schemeClr val="dk1"/>
                </a:solidFill>
                <a:latin typeface="Arial"/>
                <a:ea typeface="Arial"/>
                <a:cs typeface="Arial"/>
                <a:sym typeface="Arial"/>
              </a:defRPr>
            </a:lvl8pPr>
            <a:lvl9pPr marL="0" marR="0" lvl="8" indent="0" algn="r" rtl="0">
              <a:spcBef>
                <a:spcPts val="0"/>
              </a:spcBef>
              <a:buNone/>
              <a:defRPr sz="60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1561" name="Google Shape;1561;p184"/>
          <p:cNvSpPr txBox="1">
            <a:spLocks noGrp="1"/>
          </p:cNvSpPr>
          <p:nvPr>
            <p:ph type="subTitle" idx="2"/>
          </p:nvPr>
        </p:nvSpPr>
        <p:spPr>
          <a:xfrm>
            <a:off x="332184" y="700075"/>
            <a:ext cx="8479500" cy="664500"/>
          </a:xfrm>
          <a:prstGeom prst="rect">
            <a:avLst/>
          </a:prstGeom>
          <a:noFill/>
          <a:ln>
            <a:noFill/>
          </a:ln>
        </p:spPr>
        <p:txBody>
          <a:bodyPr spcFirstLastPara="1" wrap="square" lIns="0" tIns="0" rIns="0" bIns="0" anchor="t" anchorCtr="0">
            <a:noAutofit/>
          </a:bodyPr>
          <a:lstStyle>
            <a:lvl1pPr marR="0" lvl="0" algn="l" rtl="0">
              <a:lnSpc>
                <a:spcPct val="85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1pPr>
            <a:lvl2pPr marR="0" lvl="1" algn="l" rtl="0">
              <a:lnSpc>
                <a:spcPct val="85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2pPr>
            <a:lvl3pPr marR="0" lvl="2" algn="l" rtl="0">
              <a:lnSpc>
                <a:spcPct val="85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3pPr>
            <a:lvl4pPr marR="0" lvl="3" algn="l" rtl="0">
              <a:lnSpc>
                <a:spcPct val="85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4pPr>
            <a:lvl5pPr marR="0" lvl="4" algn="l" rtl="0">
              <a:lnSpc>
                <a:spcPct val="85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R="0" lvl="5" algn="l" rtl="0">
              <a:lnSpc>
                <a:spcPct val="85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6pPr>
            <a:lvl7pPr marR="0" lvl="6" algn="l" rtl="0">
              <a:lnSpc>
                <a:spcPct val="85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7pPr>
            <a:lvl8pPr marR="0" lvl="7" algn="l" rtl="0">
              <a:lnSpc>
                <a:spcPct val="85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8pPr>
            <a:lvl9pPr marR="0" lvl="8" algn="l" rtl="0">
              <a:lnSpc>
                <a:spcPct val="85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matchingName="One Column Content - Subtitle">
  <p:cSld name="One Column Content - Subtitle">
    <p:spTree>
      <p:nvGrpSpPr>
        <p:cNvPr id="1" name="Shape 1562"/>
        <p:cNvGrpSpPr/>
        <p:nvPr/>
      </p:nvGrpSpPr>
      <p:grpSpPr>
        <a:xfrm>
          <a:off x="0" y="0"/>
          <a:ext cx="0" cy="0"/>
          <a:chOff x="0" y="0"/>
          <a:chExt cx="0" cy="0"/>
        </a:xfrm>
      </p:grpSpPr>
      <p:sp>
        <p:nvSpPr>
          <p:cNvPr id="1563" name="Google Shape;1563;p185"/>
          <p:cNvSpPr txBox="1">
            <a:spLocks noGrp="1"/>
          </p:cNvSpPr>
          <p:nvPr>
            <p:ph type="body" idx="1"/>
          </p:nvPr>
        </p:nvSpPr>
        <p:spPr>
          <a:xfrm>
            <a:off x="332186" y="1577579"/>
            <a:ext cx="2646600" cy="3051600"/>
          </a:xfrm>
          <a:prstGeom prst="rect">
            <a:avLst/>
          </a:prstGeom>
          <a:noFill/>
          <a:ln>
            <a:noFill/>
          </a:ln>
        </p:spPr>
        <p:txBody>
          <a:bodyPr spcFirstLastPara="1" wrap="square" lIns="0" tIns="0" rIns="0" bIns="0" anchor="t" anchorCtr="0">
            <a:noAutofit/>
          </a:bodyPr>
          <a:lstStyle>
            <a:lvl1pPr marL="457200" marR="0" lvl="0" indent="-304800" algn="l" rtl="0">
              <a:lnSpc>
                <a:spcPct val="100000"/>
              </a:lnSpc>
              <a:spcBef>
                <a:spcPts val="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1pPr>
            <a:lvl2pPr marL="914400" marR="0" lvl="1" indent="-304800" algn="l" rtl="0">
              <a:lnSpc>
                <a:spcPct val="100000"/>
              </a:lnSpc>
              <a:spcBef>
                <a:spcPts val="5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2pPr>
            <a:lvl3pPr marL="1371600" marR="0" lvl="2" indent="-304800" algn="l" rtl="0">
              <a:lnSpc>
                <a:spcPct val="100000"/>
              </a:lnSpc>
              <a:spcBef>
                <a:spcPts val="5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3pPr>
            <a:lvl4pPr marL="1828800" marR="0" lvl="3" indent="-304800" algn="l" rtl="0">
              <a:lnSpc>
                <a:spcPct val="100000"/>
              </a:lnSpc>
              <a:spcBef>
                <a:spcPts val="5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4pPr>
            <a:lvl5pPr marL="2286000" marR="0" lvl="4" indent="-304800" algn="l" rtl="0">
              <a:lnSpc>
                <a:spcPct val="100000"/>
              </a:lnSpc>
              <a:spcBef>
                <a:spcPts val="5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5pPr>
            <a:lvl6pPr marL="2743200" marR="0" lvl="5" indent="-304800" algn="l" rtl="0">
              <a:lnSpc>
                <a:spcPct val="100000"/>
              </a:lnSpc>
              <a:spcBef>
                <a:spcPts val="5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6pPr>
            <a:lvl7pPr marL="3200400" marR="0" lvl="6" indent="-304800" algn="l" rtl="0">
              <a:lnSpc>
                <a:spcPct val="100000"/>
              </a:lnSpc>
              <a:spcBef>
                <a:spcPts val="5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7pPr>
            <a:lvl8pPr marL="3657600" marR="0" lvl="7" indent="-304800" algn="l" rtl="0">
              <a:lnSpc>
                <a:spcPct val="100000"/>
              </a:lnSpc>
              <a:spcBef>
                <a:spcPts val="5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8pPr>
            <a:lvl9pPr marL="4114800" marR="0" lvl="8" indent="-304800" algn="l" rtl="0">
              <a:lnSpc>
                <a:spcPct val="100000"/>
              </a:lnSpc>
              <a:spcBef>
                <a:spcPts val="500"/>
              </a:spcBef>
              <a:spcAft>
                <a:spcPts val="500"/>
              </a:spcAft>
              <a:buClr>
                <a:schemeClr val="dk1"/>
              </a:buClr>
              <a:buSzPts val="1200"/>
              <a:buFont typeface="Arial"/>
              <a:buChar char="•"/>
              <a:defRPr sz="1200" b="0" i="0" u="none" strike="noStrike" cap="none">
                <a:solidFill>
                  <a:schemeClr val="dk1"/>
                </a:solidFill>
                <a:latin typeface="Arial"/>
                <a:ea typeface="Arial"/>
                <a:cs typeface="Arial"/>
                <a:sym typeface="Arial"/>
              </a:defRPr>
            </a:lvl9pPr>
          </a:lstStyle>
          <a:p>
            <a:endParaRPr/>
          </a:p>
        </p:txBody>
      </p:sp>
      <p:sp>
        <p:nvSpPr>
          <p:cNvPr id="1564" name="Google Shape;1564;p185"/>
          <p:cNvSpPr txBox="1">
            <a:spLocks noGrp="1"/>
          </p:cNvSpPr>
          <p:nvPr>
            <p:ph type="title"/>
          </p:nvPr>
        </p:nvSpPr>
        <p:spPr>
          <a:xfrm>
            <a:off x="332185" y="322886"/>
            <a:ext cx="8479500" cy="377100"/>
          </a:xfrm>
          <a:prstGeom prst="rect">
            <a:avLst/>
          </a:prstGeom>
          <a:noFill/>
          <a:ln>
            <a:noFill/>
          </a:ln>
        </p:spPr>
        <p:txBody>
          <a:bodyPr spcFirstLastPara="1" wrap="square" lIns="0" tIns="0" rIns="0" bIns="0" anchor="t" anchorCtr="0">
            <a:noAutofit/>
          </a:bodyPr>
          <a:lstStyle>
            <a:lvl1pPr marR="0" lvl="0" algn="l" rtl="0">
              <a:lnSpc>
                <a:spcPct val="85000"/>
              </a:lnSpc>
              <a:spcBef>
                <a:spcPts val="0"/>
              </a:spcBef>
              <a:spcAft>
                <a:spcPts val="0"/>
              </a:spcAft>
              <a:buClr>
                <a:schemeClr val="dk1"/>
              </a:buClr>
              <a:buSzPts val="2400"/>
              <a:buFont typeface="Georgia"/>
              <a:buNone/>
              <a:defRPr sz="2400" b="0" i="0" u="none" strike="noStrike" cap="none">
                <a:solidFill>
                  <a:schemeClr val="dk1"/>
                </a:solidFill>
                <a:latin typeface="Georgia"/>
                <a:ea typeface="Georgia"/>
                <a:cs typeface="Georgia"/>
                <a:sym typeface="Georgia"/>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a:endParaRPr/>
          </a:p>
        </p:txBody>
      </p:sp>
      <p:sp>
        <p:nvSpPr>
          <p:cNvPr id="1565" name="Google Shape;1565;p185"/>
          <p:cNvSpPr txBox="1">
            <a:spLocks noGrp="1"/>
          </p:cNvSpPr>
          <p:nvPr>
            <p:ph type="sldNum" idx="12"/>
          </p:nvPr>
        </p:nvSpPr>
        <p:spPr>
          <a:xfrm>
            <a:off x="6163867" y="4869180"/>
            <a:ext cx="2648100" cy="102900"/>
          </a:xfrm>
          <a:prstGeom prst="rect">
            <a:avLst/>
          </a:prstGeom>
          <a:noFill/>
          <a:ln>
            <a:noFill/>
          </a:ln>
        </p:spPr>
        <p:txBody>
          <a:bodyPr spcFirstLastPara="1" wrap="square" lIns="0" tIns="0" rIns="0" bIns="0" anchor="b" anchorCtr="0">
            <a:noAutofit/>
          </a:bodyPr>
          <a:lstStyle>
            <a:lvl1pPr marL="0" marR="0" lvl="0" indent="0" algn="r" rtl="0">
              <a:spcBef>
                <a:spcPts val="0"/>
              </a:spcBef>
              <a:buNone/>
              <a:defRPr sz="600">
                <a:solidFill>
                  <a:schemeClr val="dk1"/>
                </a:solidFill>
                <a:latin typeface="Arial"/>
                <a:ea typeface="Arial"/>
                <a:cs typeface="Arial"/>
                <a:sym typeface="Arial"/>
              </a:defRPr>
            </a:lvl1pPr>
            <a:lvl2pPr marL="0" marR="0" lvl="1" indent="0" algn="r" rtl="0">
              <a:spcBef>
                <a:spcPts val="0"/>
              </a:spcBef>
              <a:buNone/>
              <a:defRPr sz="600">
                <a:solidFill>
                  <a:schemeClr val="dk1"/>
                </a:solidFill>
                <a:latin typeface="Arial"/>
                <a:ea typeface="Arial"/>
                <a:cs typeface="Arial"/>
                <a:sym typeface="Arial"/>
              </a:defRPr>
            </a:lvl2pPr>
            <a:lvl3pPr marL="0" marR="0" lvl="2" indent="0" algn="r" rtl="0">
              <a:spcBef>
                <a:spcPts val="0"/>
              </a:spcBef>
              <a:buNone/>
              <a:defRPr sz="600">
                <a:solidFill>
                  <a:schemeClr val="dk1"/>
                </a:solidFill>
                <a:latin typeface="Arial"/>
                <a:ea typeface="Arial"/>
                <a:cs typeface="Arial"/>
                <a:sym typeface="Arial"/>
              </a:defRPr>
            </a:lvl3pPr>
            <a:lvl4pPr marL="0" marR="0" lvl="3" indent="0" algn="r" rtl="0">
              <a:spcBef>
                <a:spcPts val="0"/>
              </a:spcBef>
              <a:buNone/>
              <a:defRPr sz="600">
                <a:solidFill>
                  <a:schemeClr val="dk1"/>
                </a:solidFill>
                <a:latin typeface="Arial"/>
                <a:ea typeface="Arial"/>
                <a:cs typeface="Arial"/>
                <a:sym typeface="Arial"/>
              </a:defRPr>
            </a:lvl4pPr>
            <a:lvl5pPr marL="0" marR="0" lvl="4" indent="0" algn="r" rtl="0">
              <a:spcBef>
                <a:spcPts val="0"/>
              </a:spcBef>
              <a:buNone/>
              <a:defRPr sz="600">
                <a:solidFill>
                  <a:schemeClr val="dk1"/>
                </a:solidFill>
                <a:latin typeface="Arial"/>
                <a:ea typeface="Arial"/>
                <a:cs typeface="Arial"/>
                <a:sym typeface="Arial"/>
              </a:defRPr>
            </a:lvl5pPr>
            <a:lvl6pPr marL="0" marR="0" lvl="5" indent="0" algn="r" rtl="0">
              <a:spcBef>
                <a:spcPts val="0"/>
              </a:spcBef>
              <a:buNone/>
              <a:defRPr sz="600">
                <a:solidFill>
                  <a:schemeClr val="dk1"/>
                </a:solidFill>
                <a:latin typeface="Arial"/>
                <a:ea typeface="Arial"/>
                <a:cs typeface="Arial"/>
                <a:sym typeface="Arial"/>
              </a:defRPr>
            </a:lvl6pPr>
            <a:lvl7pPr marL="0" marR="0" lvl="6" indent="0" algn="r" rtl="0">
              <a:spcBef>
                <a:spcPts val="0"/>
              </a:spcBef>
              <a:buNone/>
              <a:defRPr sz="600">
                <a:solidFill>
                  <a:schemeClr val="dk1"/>
                </a:solidFill>
                <a:latin typeface="Arial"/>
                <a:ea typeface="Arial"/>
                <a:cs typeface="Arial"/>
                <a:sym typeface="Arial"/>
              </a:defRPr>
            </a:lvl7pPr>
            <a:lvl8pPr marL="0" marR="0" lvl="7" indent="0" algn="r" rtl="0">
              <a:spcBef>
                <a:spcPts val="0"/>
              </a:spcBef>
              <a:buNone/>
              <a:defRPr sz="600">
                <a:solidFill>
                  <a:schemeClr val="dk1"/>
                </a:solidFill>
                <a:latin typeface="Arial"/>
                <a:ea typeface="Arial"/>
                <a:cs typeface="Arial"/>
                <a:sym typeface="Arial"/>
              </a:defRPr>
            </a:lvl8pPr>
            <a:lvl9pPr marL="0" marR="0" lvl="8" indent="0" algn="r" rtl="0">
              <a:spcBef>
                <a:spcPts val="0"/>
              </a:spcBef>
              <a:buNone/>
              <a:defRPr sz="60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1566" name="Google Shape;1566;p185"/>
          <p:cNvSpPr txBox="1">
            <a:spLocks noGrp="1"/>
          </p:cNvSpPr>
          <p:nvPr>
            <p:ph type="subTitle" idx="2"/>
          </p:nvPr>
        </p:nvSpPr>
        <p:spPr>
          <a:xfrm>
            <a:off x="332184" y="700075"/>
            <a:ext cx="8479500" cy="664500"/>
          </a:xfrm>
          <a:prstGeom prst="rect">
            <a:avLst/>
          </a:prstGeom>
          <a:noFill/>
          <a:ln>
            <a:noFill/>
          </a:ln>
        </p:spPr>
        <p:txBody>
          <a:bodyPr spcFirstLastPara="1" wrap="square" lIns="0" tIns="0" rIns="0" bIns="0" anchor="t" anchorCtr="0">
            <a:noAutofit/>
          </a:bodyPr>
          <a:lstStyle>
            <a:lvl1pPr marR="0" lvl="0" algn="l" rtl="0">
              <a:lnSpc>
                <a:spcPct val="85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1pPr>
            <a:lvl2pPr marR="0" lvl="1" algn="l" rtl="0">
              <a:lnSpc>
                <a:spcPct val="85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2pPr>
            <a:lvl3pPr marR="0" lvl="2" algn="l" rtl="0">
              <a:lnSpc>
                <a:spcPct val="85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3pPr>
            <a:lvl4pPr marR="0" lvl="3" algn="l" rtl="0">
              <a:lnSpc>
                <a:spcPct val="85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4pPr>
            <a:lvl5pPr marR="0" lvl="4" algn="l" rtl="0">
              <a:lnSpc>
                <a:spcPct val="85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R="0" lvl="5" algn="l" rtl="0">
              <a:lnSpc>
                <a:spcPct val="85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6pPr>
            <a:lvl7pPr marR="0" lvl="6" algn="l" rtl="0">
              <a:lnSpc>
                <a:spcPct val="85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7pPr>
            <a:lvl8pPr marR="0" lvl="7" algn="l" rtl="0">
              <a:lnSpc>
                <a:spcPct val="85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8pPr>
            <a:lvl9pPr marR="0" lvl="8" algn="l" rtl="0">
              <a:lnSpc>
                <a:spcPct val="85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matchingName="Two Content - Subtitle">
  <p:cSld name="Two Content - Subtitle">
    <p:spTree>
      <p:nvGrpSpPr>
        <p:cNvPr id="1" name="Shape 1567"/>
        <p:cNvGrpSpPr/>
        <p:nvPr/>
      </p:nvGrpSpPr>
      <p:grpSpPr>
        <a:xfrm>
          <a:off x="0" y="0"/>
          <a:ext cx="0" cy="0"/>
          <a:chOff x="0" y="0"/>
          <a:chExt cx="0" cy="0"/>
        </a:xfrm>
      </p:grpSpPr>
      <p:sp>
        <p:nvSpPr>
          <p:cNvPr id="1568" name="Google Shape;1568;p186"/>
          <p:cNvSpPr txBox="1">
            <a:spLocks noGrp="1"/>
          </p:cNvSpPr>
          <p:nvPr>
            <p:ph type="body" idx="1"/>
          </p:nvPr>
        </p:nvSpPr>
        <p:spPr>
          <a:xfrm>
            <a:off x="332185" y="1577579"/>
            <a:ext cx="4105200" cy="3051600"/>
          </a:xfrm>
          <a:prstGeom prst="rect">
            <a:avLst/>
          </a:prstGeom>
          <a:noFill/>
          <a:ln>
            <a:noFill/>
          </a:ln>
        </p:spPr>
        <p:txBody>
          <a:bodyPr spcFirstLastPara="1" wrap="square" lIns="0" tIns="0" rIns="0" bIns="0" anchor="t" anchorCtr="0">
            <a:noAutofit/>
          </a:bodyPr>
          <a:lstStyle>
            <a:lvl1pPr marL="457200" marR="0" lvl="0" indent="-304800" algn="l" rtl="0">
              <a:lnSpc>
                <a:spcPct val="100000"/>
              </a:lnSpc>
              <a:spcBef>
                <a:spcPts val="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1pPr>
            <a:lvl2pPr marL="914400" marR="0" lvl="1" indent="-304800" algn="l" rtl="0">
              <a:lnSpc>
                <a:spcPct val="100000"/>
              </a:lnSpc>
              <a:spcBef>
                <a:spcPts val="5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2pPr>
            <a:lvl3pPr marL="1371600" marR="0" lvl="2" indent="-304800" algn="l" rtl="0">
              <a:lnSpc>
                <a:spcPct val="100000"/>
              </a:lnSpc>
              <a:spcBef>
                <a:spcPts val="5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3pPr>
            <a:lvl4pPr marL="1828800" marR="0" lvl="3" indent="-304800" algn="l" rtl="0">
              <a:lnSpc>
                <a:spcPct val="100000"/>
              </a:lnSpc>
              <a:spcBef>
                <a:spcPts val="5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4pPr>
            <a:lvl5pPr marL="2286000" marR="0" lvl="4" indent="-304800" algn="l" rtl="0">
              <a:lnSpc>
                <a:spcPct val="100000"/>
              </a:lnSpc>
              <a:spcBef>
                <a:spcPts val="5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5pPr>
            <a:lvl6pPr marL="2743200" marR="0" lvl="5" indent="-304800" algn="l" rtl="0">
              <a:lnSpc>
                <a:spcPct val="100000"/>
              </a:lnSpc>
              <a:spcBef>
                <a:spcPts val="5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6pPr>
            <a:lvl7pPr marL="3200400" marR="0" lvl="6" indent="-304800" algn="l" rtl="0">
              <a:lnSpc>
                <a:spcPct val="100000"/>
              </a:lnSpc>
              <a:spcBef>
                <a:spcPts val="5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7pPr>
            <a:lvl8pPr marL="3657600" marR="0" lvl="7" indent="-304800" algn="l" rtl="0">
              <a:lnSpc>
                <a:spcPct val="100000"/>
              </a:lnSpc>
              <a:spcBef>
                <a:spcPts val="5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8pPr>
            <a:lvl9pPr marL="4114800" marR="0" lvl="8" indent="-304800" algn="l" rtl="0">
              <a:lnSpc>
                <a:spcPct val="100000"/>
              </a:lnSpc>
              <a:spcBef>
                <a:spcPts val="500"/>
              </a:spcBef>
              <a:spcAft>
                <a:spcPts val="500"/>
              </a:spcAft>
              <a:buClr>
                <a:schemeClr val="dk1"/>
              </a:buClr>
              <a:buSzPts val="1200"/>
              <a:buFont typeface="Arial"/>
              <a:buChar char="•"/>
              <a:defRPr sz="1200" b="0" i="0" u="none" strike="noStrike" cap="none">
                <a:solidFill>
                  <a:schemeClr val="dk1"/>
                </a:solidFill>
                <a:latin typeface="Arial"/>
                <a:ea typeface="Arial"/>
                <a:cs typeface="Arial"/>
                <a:sym typeface="Arial"/>
              </a:defRPr>
            </a:lvl9pPr>
          </a:lstStyle>
          <a:p>
            <a:endParaRPr/>
          </a:p>
        </p:txBody>
      </p:sp>
      <p:sp>
        <p:nvSpPr>
          <p:cNvPr id="1569" name="Google Shape;1569;p186"/>
          <p:cNvSpPr txBox="1">
            <a:spLocks noGrp="1"/>
          </p:cNvSpPr>
          <p:nvPr>
            <p:ph type="body" idx="2"/>
          </p:nvPr>
        </p:nvSpPr>
        <p:spPr>
          <a:xfrm>
            <a:off x="4706541" y="1577578"/>
            <a:ext cx="4105200" cy="3051600"/>
          </a:xfrm>
          <a:prstGeom prst="rect">
            <a:avLst/>
          </a:prstGeom>
          <a:noFill/>
          <a:ln>
            <a:noFill/>
          </a:ln>
        </p:spPr>
        <p:txBody>
          <a:bodyPr spcFirstLastPara="1" wrap="square" lIns="0" tIns="0" rIns="0" bIns="0" anchor="t" anchorCtr="0">
            <a:noAutofit/>
          </a:bodyPr>
          <a:lstStyle>
            <a:lvl1pPr marL="457200" marR="0" lvl="0" indent="-304800" algn="l" rtl="0">
              <a:lnSpc>
                <a:spcPct val="100000"/>
              </a:lnSpc>
              <a:spcBef>
                <a:spcPts val="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1pPr>
            <a:lvl2pPr marL="914400" marR="0" lvl="1" indent="-304800" algn="l" rtl="0">
              <a:lnSpc>
                <a:spcPct val="100000"/>
              </a:lnSpc>
              <a:spcBef>
                <a:spcPts val="5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2pPr>
            <a:lvl3pPr marL="1371600" marR="0" lvl="2" indent="-304800" algn="l" rtl="0">
              <a:lnSpc>
                <a:spcPct val="100000"/>
              </a:lnSpc>
              <a:spcBef>
                <a:spcPts val="5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3pPr>
            <a:lvl4pPr marL="1828800" marR="0" lvl="3" indent="-304800" algn="l" rtl="0">
              <a:lnSpc>
                <a:spcPct val="100000"/>
              </a:lnSpc>
              <a:spcBef>
                <a:spcPts val="5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4pPr>
            <a:lvl5pPr marL="2286000" marR="0" lvl="4" indent="-304800" algn="l" rtl="0">
              <a:lnSpc>
                <a:spcPct val="100000"/>
              </a:lnSpc>
              <a:spcBef>
                <a:spcPts val="5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5pPr>
            <a:lvl6pPr marL="2743200" marR="0" lvl="5" indent="-304800" algn="l" rtl="0">
              <a:lnSpc>
                <a:spcPct val="100000"/>
              </a:lnSpc>
              <a:spcBef>
                <a:spcPts val="5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6pPr>
            <a:lvl7pPr marL="3200400" marR="0" lvl="6" indent="-304800" algn="l" rtl="0">
              <a:lnSpc>
                <a:spcPct val="100000"/>
              </a:lnSpc>
              <a:spcBef>
                <a:spcPts val="5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7pPr>
            <a:lvl8pPr marL="3657600" marR="0" lvl="7" indent="-304800" algn="l" rtl="0">
              <a:lnSpc>
                <a:spcPct val="100000"/>
              </a:lnSpc>
              <a:spcBef>
                <a:spcPts val="5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8pPr>
            <a:lvl9pPr marL="4114800" marR="0" lvl="8" indent="-304800" algn="l" rtl="0">
              <a:lnSpc>
                <a:spcPct val="100000"/>
              </a:lnSpc>
              <a:spcBef>
                <a:spcPts val="500"/>
              </a:spcBef>
              <a:spcAft>
                <a:spcPts val="500"/>
              </a:spcAft>
              <a:buClr>
                <a:schemeClr val="dk1"/>
              </a:buClr>
              <a:buSzPts val="1200"/>
              <a:buFont typeface="Arial"/>
              <a:buChar char="•"/>
              <a:defRPr sz="1200" b="0" i="0" u="none" strike="noStrike" cap="none">
                <a:solidFill>
                  <a:schemeClr val="dk1"/>
                </a:solidFill>
                <a:latin typeface="Arial"/>
                <a:ea typeface="Arial"/>
                <a:cs typeface="Arial"/>
                <a:sym typeface="Arial"/>
              </a:defRPr>
            </a:lvl9pPr>
          </a:lstStyle>
          <a:p>
            <a:endParaRPr/>
          </a:p>
        </p:txBody>
      </p:sp>
      <p:sp>
        <p:nvSpPr>
          <p:cNvPr id="1570" name="Google Shape;1570;p186"/>
          <p:cNvSpPr txBox="1">
            <a:spLocks noGrp="1"/>
          </p:cNvSpPr>
          <p:nvPr>
            <p:ph type="title"/>
          </p:nvPr>
        </p:nvSpPr>
        <p:spPr>
          <a:xfrm>
            <a:off x="332185" y="322886"/>
            <a:ext cx="8479500" cy="377100"/>
          </a:xfrm>
          <a:prstGeom prst="rect">
            <a:avLst/>
          </a:prstGeom>
          <a:noFill/>
          <a:ln>
            <a:noFill/>
          </a:ln>
        </p:spPr>
        <p:txBody>
          <a:bodyPr spcFirstLastPara="1" wrap="square" lIns="0" tIns="0" rIns="0" bIns="0" anchor="t" anchorCtr="0">
            <a:noAutofit/>
          </a:bodyPr>
          <a:lstStyle>
            <a:lvl1pPr marR="0" lvl="0" algn="l" rtl="0">
              <a:lnSpc>
                <a:spcPct val="85000"/>
              </a:lnSpc>
              <a:spcBef>
                <a:spcPts val="0"/>
              </a:spcBef>
              <a:spcAft>
                <a:spcPts val="0"/>
              </a:spcAft>
              <a:buClr>
                <a:schemeClr val="dk1"/>
              </a:buClr>
              <a:buSzPts val="2400"/>
              <a:buFont typeface="Georgia"/>
              <a:buNone/>
              <a:defRPr sz="2400" b="0" i="0" u="none" strike="noStrike" cap="none">
                <a:solidFill>
                  <a:schemeClr val="dk1"/>
                </a:solidFill>
                <a:latin typeface="Georgia"/>
                <a:ea typeface="Georgia"/>
                <a:cs typeface="Georgia"/>
                <a:sym typeface="Georgia"/>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a:endParaRPr/>
          </a:p>
        </p:txBody>
      </p:sp>
      <p:sp>
        <p:nvSpPr>
          <p:cNvPr id="1571" name="Google Shape;1571;p186"/>
          <p:cNvSpPr txBox="1">
            <a:spLocks noGrp="1"/>
          </p:cNvSpPr>
          <p:nvPr>
            <p:ph type="sldNum" idx="12"/>
          </p:nvPr>
        </p:nvSpPr>
        <p:spPr>
          <a:xfrm>
            <a:off x="6163867" y="4869180"/>
            <a:ext cx="2648100" cy="102900"/>
          </a:xfrm>
          <a:prstGeom prst="rect">
            <a:avLst/>
          </a:prstGeom>
          <a:noFill/>
          <a:ln>
            <a:noFill/>
          </a:ln>
        </p:spPr>
        <p:txBody>
          <a:bodyPr spcFirstLastPara="1" wrap="square" lIns="0" tIns="0" rIns="0" bIns="0" anchor="b" anchorCtr="0">
            <a:noAutofit/>
          </a:bodyPr>
          <a:lstStyle>
            <a:lvl1pPr marL="0" marR="0" lvl="0" indent="0" algn="r" rtl="0">
              <a:spcBef>
                <a:spcPts val="0"/>
              </a:spcBef>
              <a:buNone/>
              <a:defRPr sz="600">
                <a:solidFill>
                  <a:schemeClr val="dk1"/>
                </a:solidFill>
                <a:latin typeface="Arial"/>
                <a:ea typeface="Arial"/>
                <a:cs typeface="Arial"/>
                <a:sym typeface="Arial"/>
              </a:defRPr>
            </a:lvl1pPr>
            <a:lvl2pPr marL="0" marR="0" lvl="1" indent="0" algn="r" rtl="0">
              <a:spcBef>
                <a:spcPts val="0"/>
              </a:spcBef>
              <a:buNone/>
              <a:defRPr sz="600">
                <a:solidFill>
                  <a:schemeClr val="dk1"/>
                </a:solidFill>
                <a:latin typeface="Arial"/>
                <a:ea typeface="Arial"/>
                <a:cs typeface="Arial"/>
                <a:sym typeface="Arial"/>
              </a:defRPr>
            </a:lvl2pPr>
            <a:lvl3pPr marL="0" marR="0" lvl="2" indent="0" algn="r" rtl="0">
              <a:spcBef>
                <a:spcPts val="0"/>
              </a:spcBef>
              <a:buNone/>
              <a:defRPr sz="600">
                <a:solidFill>
                  <a:schemeClr val="dk1"/>
                </a:solidFill>
                <a:latin typeface="Arial"/>
                <a:ea typeface="Arial"/>
                <a:cs typeface="Arial"/>
                <a:sym typeface="Arial"/>
              </a:defRPr>
            </a:lvl3pPr>
            <a:lvl4pPr marL="0" marR="0" lvl="3" indent="0" algn="r" rtl="0">
              <a:spcBef>
                <a:spcPts val="0"/>
              </a:spcBef>
              <a:buNone/>
              <a:defRPr sz="600">
                <a:solidFill>
                  <a:schemeClr val="dk1"/>
                </a:solidFill>
                <a:latin typeface="Arial"/>
                <a:ea typeface="Arial"/>
                <a:cs typeface="Arial"/>
                <a:sym typeface="Arial"/>
              </a:defRPr>
            </a:lvl4pPr>
            <a:lvl5pPr marL="0" marR="0" lvl="4" indent="0" algn="r" rtl="0">
              <a:spcBef>
                <a:spcPts val="0"/>
              </a:spcBef>
              <a:buNone/>
              <a:defRPr sz="600">
                <a:solidFill>
                  <a:schemeClr val="dk1"/>
                </a:solidFill>
                <a:latin typeface="Arial"/>
                <a:ea typeface="Arial"/>
                <a:cs typeface="Arial"/>
                <a:sym typeface="Arial"/>
              </a:defRPr>
            </a:lvl5pPr>
            <a:lvl6pPr marL="0" marR="0" lvl="5" indent="0" algn="r" rtl="0">
              <a:spcBef>
                <a:spcPts val="0"/>
              </a:spcBef>
              <a:buNone/>
              <a:defRPr sz="600">
                <a:solidFill>
                  <a:schemeClr val="dk1"/>
                </a:solidFill>
                <a:latin typeface="Arial"/>
                <a:ea typeface="Arial"/>
                <a:cs typeface="Arial"/>
                <a:sym typeface="Arial"/>
              </a:defRPr>
            </a:lvl6pPr>
            <a:lvl7pPr marL="0" marR="0" lvl="6" indent="0" algn="r" rtl="0">
              <a:spcBef>
                <a:spcPts val="0"/>
              </a:spcBef>
              <a:buNone/>
              <a:defRPr sz="600">
                <a:solidFill>
                  <a:schemeClr val="dk1"/>
                </a:solidFill>
                <a:latin typeface="Arial"/>
                <a:ea typeface="Arial"/>
                <a:cs typeface="Arial"/>
                <a:sym typeface="Arial"/>
              </a:defRPr>
            </a:lvl7pPr>
            <a:lvl8pPr marL="0" marR="0" lvl="7" indent="0" algn="r" rtl="0">
              <a:spcBef>
                <a:spcPts val="0"/>
              </a:spcBef>
              <a:buNone/>
              <a:defRPr sz="600">
                <a:solidFill>
                  <a:schemeClr val="dk1"/>
                </a:solidFill>
                <a:latin typeface="Arial"/>
                <a:ea typeface="Arial"/>
                <a:cs typeface="Arial"/>
                <a:sym typeface="Arial"/>
              </a:defRPr>
            </a:lvl8pPr>
            <a:lvl9pPr marL="0" marR="0" lvl="8" indent="0" algn="r" rtl="0">
              <a:spcBef>
                <a:spcPts val="0"/>
              </a:spcBef>
              <a:buNone/>
              <a:defRPr sz="60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1572" name="Google Shape;1572;p186"/>
          <p:cNvSpPr txBox="1">
            <a:spLocks noGrp="1"/>
          </p:cNvSpPr>
          <p:nvPr>
            <p:ph type="subTitle" idx="3"/>
          </p:nvPr>
        </p:nvSpPr>
        <p:spPr>
          <a:xfrm>
            <a:off x="332184" y="700075"/>
            <a:ext cx="8479500" cy="664500"/>
          </a:xfrm>
          <a:prstGeom prst="rect">
            <a:avLst/>
          </a:prstGeom>
          <a:noFill/>
          <a:ln>
            <a:noFill/>
          </a:ln>
        </p:spPr>
        <p:txBody>
          <a:bodyPr spcFirstLastPara="1" wrap="square" lIns="0" tIns="0" rIns="0" bIns="0" anchor="t" anchorCtr="0">
            <a:noAutofit/>
          </a:bodyPr>
          <a:lstStyle>
            <a:lvl1pPr marR="0" lvl="0" algn="l" rtl="0">
              <a:lnSpc>
                <a:spcPct val="85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1pPr>
            <a:lvl2pPr marR="0" lvl="1" algn="l" rtl="0">
              <a:lnSpc>
                <a:spcPct val="85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2pPr>
            <a:lvl3pPr marR="0" lvl="2" algn="l" rtl="0">
              <a:lnSpc>
                <a:spcPct val="85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3pPr>
            <a:lvl4pPr marR="0" lvl="3" algn="l" rtl="0">
              <a:lnSpc>
                <a:spcPct val="85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4pPr>
            <a:lvl5pPr marR="0" lvl="4" algn="l" rtl="0">
              <a:lnSpc>
                <a:spcPct val="85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R="0" lvl="5" algn="l" rtl="0">
              <a:lnSpc>
                <a:spcPct val="85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6pPr>
            <a:lvl7pPr marR="0" lvl="6" algn="l" rtl="0">
              <a:lnSpc>
                <a:spcPct val="85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7pPr>
            <a:lvl8pPr marR="0" lvl="7" algn="l" rtl="0">
              <a:lnSpc>
                <a:spcPct val="85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8pPr>
            <a:lvl9pPr marR="0" lvl="8" algn="l" rtl="0">
              <a:lnSpc>
                <a:spcPct val="85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matchingName="Chapter Head Simple">
  <p:cSld name="Chapter Head Simple">
    <p:bg>
      <p:bgPr>
        <a:solidFill>
          <a:schemeClr val="dk1"/>
        </a:solidFill>
        <a:effectLst/>
      </p:bgPr>
    </p:bg>
    <p:spTree>
      <p:nvGrpSpPr>
        <p:cNvPr id="1" name="Shape 118"/>
        <p:cNvGrpSpPr/>
        <p:nvPr/>
      </p:nvGrpSpPr>
      <p:grpSpPr>
        <a:xfrm>
          <a:off x="0" y="0"/>
          <a:ext cx="0" cy="0"/>
          <a:chOff x="0" y="0"/>
          <a:chExt cx="0" cy="0"/>
        </a:xfrm>
      </p:grpSpPr>
      <p:sp>
        <p:nvSpPr>
          <p:cNvPr id="119" name="Google Shape;119;p20"/>
          <p:cNvSpPr txBox="1">
            <a:spLocks noGrp="1"/>
          </p:cNvSpPr>
          <p:nvPr>
            <p:ph type="body" idx="1"/>
          </p:nvPr>
        </p:nvSpPr>
        <p:spPr>
          <a:xfrm>
            <a:off x="309563" y="1196432"/>
            <a:ext cx="7772400" cy="492300"/>
          </a:xfrm>
          <a:prstGeom prst="rect">
            <a:avLst/>
          </a:prstGeom>
          <a:noFill/>
          <a:ln>
            <a:noFill/>
          </a:ln>
        </p:spPr>
        <p:txBody>
          <a:bodyPr spcFirstLastPara="1" wrap="square" lIns="91425" tIns="91425" rIns="91425" bIns="91425" anchor="t" anchorCtr="0">
            <a:noAutofit/>
          </a:bodyPr>
          <a:lstStyle>
            <a:lvl1pPr marL="457200" marR="0" lvl="0" indent="-228600" algn="l" rtl="0">
              <a:spcBef>
                <a:spcPts val="640"/>
              </a:spcBef>
              <a:spcAft>
                <a:spcPts val="0"/>
              </a:spcAft>
              <a:buClr>
                <a:schemeClr val="lt1"/>
              </a:buClr>
              <a:buSzPts val="1400"/>
              <a:buFont typeface="Arial"/>
              <a:buNone/>
              <a:defRPr sz="3200" b="0" i="0" u="none" strike="noStrike" cap="none">
                <a:solidFill>
                  <a:schemeClr val="lt1"/>
                </a:solidFill>
                <a:latin typeface="Georgia"/>
                <a:ea typeface="Georgia"/>
                <a:cs typeface="Georgia"/>
                <a:sym typeface="Georgia"/>
              </a:defRPr>
            </a:lvl1pPr>
            <a:lvl2pPr marL="914400" marR="0" lvl="1" indent="-228600" algn="l" rtl="0">
              <a:spcBef>
                <a:spcPts val="360"/>
              </a:spcBef>
              <a:spcAft>
                <a:spcPts val="0"/>
              </a:spcAft>
              <a:buClr>
                <a:srgbClr val="888888"/>
              </a:buClr>
              <a:buSzPts val="1000"/>
              <a:buFont typeface="Noto Sans Symbols"/>
              <a:buNone/>
              <a:defRPr sz="1800" b="0" i="0" u="none" strike="noStrike" cap="none">
                <a:solidFill>
                  <a:srgbClr val="888888"/>
                </a:solidFill>
                <a:latin typeface="Arial"/>
                <a:ea typeface="Arial"/>
                <a:cs typeface="Arial"/>
                <a:sym typeface="Arial"/>
              </a:defRPr>
            </a:lvl2pPr>
            <a:lvl3pPr marL="1371600" marR="0" lvl="2" indent="-228600" algn="l" rtl="0">
              <a:spcBef>
                <a:spcPts val="320"/>
              </a:spcBef>
              <a:spcAft>
                <a:spcPts val="0"/>
              </a:spcAft>
              <a:buClr>
                <a:srgbClr val="888888"/>
              </a:buClr>
              <a:buSzPts val="900"/>
              <a:buFont typeface="Arial"/>
              <a:buNone/>
              <a:defRPr sz="1600" b="0" i="0" u="none" strike="noStrike" cap="none">
                <a:solidFill>
                  <a:srgbClr val="888888"/>
                </a:solidFill>
                <a:latin typeface="Arial"/>
                <a:ea typeface="Arial"/>
                <a:cs typeface="Arial"/>
                <a:sym typeface="Arial"/>
              </a:defRPr>
            </a:lvl3pPr>
            <a:lvl4pPr marL="1828800" marR="0" lvl="3" indent="-228600" algn="l" rtl="0">
              <a:spcBef>
                <a:spcPts val="280"/>
              </a:spcBef>
              <a:spcAft>
                <a:spcPts val="0"/>
              </a:spcAft>
              <a:buClr>
                <a:srgbClr val="888888"/>
              </a:buClr>
              <a:buSzPts val="800"/>
              <a:buFont typeface="Arial"/>
              <a:buNone/>
              <a:defRPr sz="1400" b="0" i="0" u="none" strike="noStrike" cap="none">
                <a:solidFill>
                  <a:srgbClr val="888888"/>
                </a:solidFill>
                <a:latin typeface="Arial"/>
                <a:ea typeface="Arial"/>
                <a:cs typeface="Arial"/>
                <a:sym typeface="Arial"/>
              </a:defRPr>
            </a:lvl4pPr>
            <a:lvl5pPr marL="2286000" marR="0" lvl="4" indent="-228600" algn="l" rtl="0">
              <a:spcBef>
                <a:spcPts val="280"/>
              </a:spcBef>
              <a:spcAft>
                <a:spcPts val="0"/>
              </a:spcAft>
              <a:buClr>
                <a:srgbClr val="888888"/>
              </a:buClr>
              <a:buSzPts val="700"/>
              <a:buFont typeface="Arial"/>
              <a:buNone/>
              <a:defRPr sz="1400" b="0" i="0" u="none" strike="noStrike" cap="none">
                <a:solidFill>
                  <a:srgbClr val="888888"/>
                </a:solidFill>
                <a:latin typeface="Arial"/>
                <a:ea typeface="Arial"/>
                <a:cs typeface="Arial"/>
                <a:sym typeface="Arial"/>
              </a:defRPr>
            </a:lvl5pPr>
            <a:lvl6pPr marL="2743200" marR="0" lvl="5" indent="-228600" algn="l" rtl="0">
              <a:spcBef>
                <a:spcPts val="280"/>
              </a:spcBef>
              <a:spcAft>
                <a:spcPts val="0"/>
              </a:spcAft>
              <a:buClr>
                <a:srgbClr val="888888"/>
              </a:buClr>
              <a:buSzPts val="2000"/>
              <a:buFont typeface="Arial"/>
              <a:buNone/>
              <a:defRPr sz="1400" b="0" i="0" u="none" strike="noStrike" cap="none">
                <a:solidFill>
                  <a:srgbClr val="888888"/>
                </a:solidFill>
                <a:latin typeface="Arial"/>
                <a:ea typeface="Arial"/>
                <a:cs typeface="Arial"/>
                <a:sym typeface="Arial"/>
              </a:defRPr>
            </a:lvl6pPr>
            <a:lvl7pPr marL="3200400" marR="0" lvl="6" indent="-228600" algn="l" rtl="0">
              <a:spcBef>
                <a:spcPts val="280"/>
              </a:spcBef>
              <a:spcAft>
                <a:spcPts val="0"/>
              </a:spcAft>
              <a:buClr>
                <a:srgbClr val="888888"/>
              </a:buClr>
              <a:buSzPts val="2000"/>
              <a:buFont typeface="Arial"/>
              <a:buNone/>
              <a:defRPr sz="1400" b="0" i="0" u="none" strike="noStrike" cap="none">
                <a:solidFill>
                  <a:srgbClr val="888888"/>
                </a:solidFill>
                <a:latin typeface="Arial"/>
                <a:ea typeface="Arial"/>
                <a:cs typeface="Arial"/>
                <a:sym typeface="Arial"/>
              </a:defRPr>
            </a:lvl7pPr>
            <a:lvl8pPr marL="3657600" marR="0" lvl="7" indent="-228600" algn="l" rtl="0">
              <a:spcBef>
                <a:spcPts val="280"/>
              </a:spcBef>
              <a:spcAft>
                <a:spcPts val="0"/>
              </a:spcAft>
              <a:buClr>
                <a:srgbClr val="888888"/>
              </a:buClr>
              <a:buSzPts val="2000"/>
              <a:buFont typeface="Arial"/>
              <a:buNone/>
              <a:defRPr sz="1400" b="0" i="0" u="none" strike="noStrike" cap="none">
                <a:solidFill>
                  <a:srgbClr val="888888"/>
                </a:solidFill>
                <a:latin typeface="Arial"/>
                <a:ea typeface="Arial"/>
                <a:cs typeface="Arial"/>
                <a:sym typeface="Arial"/>
              </a:defRPr>
            </a:lvl8pPr>
            <a:lvl9pPr marL="4114800" marR="0" lvl="8" indent="-228600" algn="l" rtl="0">
              <a:spcBef>
                <a:spcPts val="280"/>
              </a:spcBef>
              <a:spcAft>
                <a:spcPts val="0"/>
              </a:spcAft>
              <a:buClr>
                <a:srgbClr val="888888"/>
              </a:buClr>
              <a:buSzPts val="2000"/>
              <a:buFont typeface="Arial"/>
              <a:buNone/>
              <a:defRPr sz="1400" b="0" i="0" u="none" strike="noStrike" cap="none">
                <a:solidFill>
                  <a:srgbClr val="888888"/>
                </a:solidFill>
                <a:latin typeface="Arial"/>
                <a:ea typeface="Arial"/>
                <a:cs typeface="Arial"/>
                <a:sym typeface="Arial"/>
              </a:defRPr>
            </a:lvl9pPr>
          </a:lstStyle>
          <a:p>
            <a:endParaRPr/>
          </a:p>
        </p:txBody>
      </p:sp>
      <p:sp>
        <p:nvSpPr>
          <p:cNvPr id="120" name="Google Shape;120;p20"/>
          <p:cNvSpPr txBox="1">
            <a:spLocks noGrp="1"/>
          </p:cNvSpPr>
          <p:nvPr>
            <p:ph type="dt" idx="10"/>
          </p:nvPr>
        </p:nvSpPr>
        <p:spPr>
          <a:xfrm>
            <a:off x="424070" y="5276020"/>
            <a:ext cx="2133600" cy="273900"/>
          </a:xfrm>
          <a:prstGeom prst="rect">
            <a:avLst/>
          </a:prstGeom>
          <a:noFill/>
          <a:ln>
            <a:noFill/>
          </a:ln>
        </p:spPr>
        <p:txBody>
          <a:bodyPr spcFirstLastPara="1" wrap="square" lIns="91425" tIns="91425" rIns="91425" bIns="91425" anchor="ctr" anchorCtr="0">
            <a:noAutofit/>
          </a:bodyPr>
          <a:lstStyle>
            <a:lvl1pPr marL="0" marR="0" lvl="0" indent="0" algn="l" rtl="0">
              <a:spcBef>
                <a:spcPts val="0"/>
              </a:spcBef>
              <a:spcAft>
                <a:spcPts val="0"/>
              </a:spcAft>
              <a:buSzPts val="1400"/>
              <a:buNone/>
              <a:defRPr sz="1200">
                <a:solidFill>
                  <a:srgbClr val="888888"/>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21" name="Google Shape;121;p20"/>
          <p:cNvSpPr txBox="1">
            <a:spLocks noGrp="1"/>
          </p:cNvSpPr>
          <p:nvPr>
            <p:ph type="ftr" idx="11"/>
          </p:nvPr>
        </p:nvSpPr>
        <p:spPr>
          <a:xfrm>
            <a:off x="311944" y="4901878"/>
            <a:ext cx="2895600" cy="92400"/>
          </a:xfrm>
          <a:prstGeom prst="rect">
            <a:avLst/>
          </a:prstGeom>
          <a:noFill/>
          <a:ln>
            <a:noFill/>
          </a:ln>
        </p:spPr>
        <p:txBody>
          <a:bodyPr spcFirstLastPara="1" wrap="square" lIns="91425" tIns="91425" rIns="91425" bIns="91425" anchor="ctr" anchorCtr="0">
            <a:noAutofit/>
          </a:bodyPr>
          <a:lstStyle>
            <a:lvl1pPr marL="0" marR="0" lvl="0" indent="0" algn="l" rtl="0">
              <a:spcBef>
                <a:spcPts val="0"/>
              </a:spcBef>
              <a:spcAft>
                <a:spcPts val="0"/>
              </a:spcAft>
              <a:buSzPts val="1400"/>
              <a:buNone/>
              <a:defRPr sz="600">
                <a:solidFill>
                  <a:schemeClr val="lt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22" name="Google Shape;122;p20"/>
          <p:cNvSpPr txBox="1">
            <a:spLocks noGrp="1"/>
          </p:cNvSpPr>
          <p:nvPr>
            <p:ph type="sldNum" idx="12"/>
          </p:nvPr>
        </p:nvSpPr>
        <p:spPr>
          <a:xfrm>
            <a:off x="6700838" y="4770007"/>
            <a:ext cx="2133600" cy="123000"/>
          </a:xfrm>
          <a:prstGeom prst="rect">
            <a:avLst/>
          </a:prstGeom>
          <a:noFill/>
          <a:ln>
            <a:noFill/>
          </a:ln>
        </p:spPr>
        <p:txBody>
          <a:bodyPr spcFirstLastPara="1" wrap="square" lIns="0" tIns="0" rIns="0" bIns="0" anchor="ctr" anchorCtr="0">
            <a:noAutofit/>
          </a:bodyPr>
          <a:lstStyle>
            <a:lvl1pPr marL="0" marR="0" lvl="0" indent="0" algn="r" rtl="0">
              <a:spcBef>
                <a:spcPts val="0"/>
              </a:spcBef>
              <a:buNone/>
              <a:defRPr sz="800">
                <a:solidFill>
                  <a:schemeClr val="lt1"/>
                </a:solidFill>
                <a:latin typeface="Arial"/>
                <a:ea typeface="Arial"/>
                <a:cs typeface="Arial"/>
                <a:sym typeface="Arial"/>
              </a:defRPr>
            </a:lvl1pPr>
            <a:lvl2pPr marL="0" marR="0" lvl="1" indent="0" algn="r" rtl="0">
              <a:spcBef>
                <a:spcPts val="0"/>
              </a:spcBef>
              <a:buNone/>
              <a:defRPr sz="800">
                <a:solidFill>
                  <a:schemeClr val="lt1"/>
                </a:solidFill>
                <a:latin typeface="Arial"/>
                <a:ea typeface="Arial"/>
                <a:cs typeface="Arial"/>
                <a:sym typeface="Arial"/>
              </a:defRPr>
            </a:lvl2pPr>
            <a:lvl3pPr marL="0" marR="0" lvl="2" indent="0" algn="r" rtl="0">
              <a:spcBef>
                <a:spcPts val="0"/>
              </a:spcBef>
              <a:buNone/>
              <a:defRPr sz="800">
                <a:solidFill>
                  <a:schemeClr val="lt1"/>
                </a:solidFill>
                <a:latin typeface="Arial"/>
                <a:ea typeface="Arial"/>
                <a:cs typeface="Arial"/>
                <a:sym typeface="Arial"/>
              </a:defRPr>
            </a:lvl3pPr>
            <a:lvl4pPr marL="0" marR="0" lvl="3" indent="0" algn="r" rtl="0">
              <a:spcBef>
                <a:spcPts val="0"/>
              </a:spcBef>
              <a:buNone/>
              <a:defRPr sz="800">
                <a:solidFill>
                  <a:schemeClr val="lt1"/>
                </a:solidFill>
                <a:latin typeface="Arial"/>
                <a:ea typeface="Arial"/>
                <a:cs typeface="Arial"/>
                <a:sym typeface="Arial"/>
              </a:defRPr>
            </a:lvl4pPr>
            <a:lvl5pPr marL="0" marR="0" lvl="4" indent="0" algn="r" rtl="0">
              <a:spcBef>
                <a:spcPts val="0"/>
              </a:spcBef>
              <a:buNone/>
              <a:defRPr sz="800">
                <a:solidFill>
                  <a:schemeClr val="lt1"/>
                </a:solidFill>
                <a:latin typeface="Arial"/>
                <a:ea typeface="Arial"/>
                <a:cs typeface="Arial"/>
                <a:sym typeface="Arial"/>
              </a:defRPr>
            </a:lvl5pPr>
            <a:lvl6pPr marL="0" marR="0" lvl="5" indent="0" algn="r" rtl="0">
              <a:spcBef>
                <a:spcPts val="0"/>
              </a:spcBef>
              <a:buNone/>
              <a:defRPr sz="800">
                <a:solidFill>
                  <a:schemeClr val="lt1"/>
                </a:solidFill>
                <a:latin typeface="Arial"/>
                <a:ea typeface="Arial"/>
                <a:cs typeface="Arial"/>
                <a:sym typeface="Arial"/>
              </a:defRPr>
            </a:lvl6pPr>
            <a:lvl7pPr marL="0" marR="0" lvl="6" indent="0" algn="r" rtl="0">
              <a:spcBef>
                <a:spcPts val="0"/>
              </a:spcBef>
              <a:buNone/>
              <a:defRPr sz="800">
                <a:solidFill>
                  <a:schemeClr val="lt1"/>
                </a:solidFill>
                <a:latin typeface="Arial"/>
                <a:ea typeface="Arial"/>
                <a:cs typeface="Arial"/>
                <a:sym typeface="Arial"/>
              </a:defRPr>
            </a:lvl7pPr>
            <a:lvl8pPr marL="0" marR="0" lvl="7" indent="0" algn="r" rtl="0">
              <a:spcBef>
                <a:spcPts val="0"/>
              </a:spcBef>
              <a:buNone/>
              <a:defRPr sz="800">
                <a:solidFill>
                  <a:schemeClr val="lt1"/>
                </a:solidFill>
                <a:latin typeface="Arial"/>
                <a:ea typeface="Arial"/>
                <a:cs typeface="Arial"/>
                <a:sym typeface="Arial"/>
              </a:defRPr>
            </a:lvl8pPr>
            <a:lvl9pPr marL="0" marR="0" lvl="8" indent="0" algn="r" rtl="0">
              <a:spcBef>
                <a:spcPts val="0"/>
              </a:spcBef>
              <a:buNone/>
              <a:defRPr sz="800">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123" name="Google Shape;123;p20"/>
          <p:cNvSpPr txBox="1"/>
          <p:nvPr/>
        </p:nvSpPr>
        <p:spPr>
          <a:xfrm>
            <a:off x="311944" y="4800785"/>
            <a:ext cx="2559900" cy="9240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en" sz="600">
                <a:solidFill>
                  <a:schemeClr val="lt1"/>
                </a:solidFill>
                <a:latin typeface="Arial"/>
                <a:ea typeface="Arial"/>
                <a:cs typeface="Arial"/>
                <a:sym typeface="Arial"/>
              </a:rPr>
              <a:t>PwC’s Digital Services</a:t>
            </a:r>
            <a:endParaRPr sz="600">
              <a:solidFill>
                <a:schemeClr val="lt1"/>
              </a:solidFill>
              <a:latin typeface="Arial"/>
              <a:ea typeface="Arial"/>
              <a:cs typeface="Arial"/>
              <a:sym typeface="Arial"/>
            </a:endParaRPr>
          </a:p>
        </p:txBody>
      </p:sp>
      <p:sp>
        <p:nvSpPr>
          <p:cNvPr id="124" name="Google Shape;124;p20"/>
          <p:cNvSpPr txBox="1">
            <a:spLocks noGrp="1"/>
          </p:cNvSpPr>
          <p:nvPr>
            <p:ph type="title"/>
          </p:nvPr>
        </p:nvSpPr>
        <p:spPr>
          <a:xfrm>
            <a:off x="309562" y="122664"/>
            <a:ext cx="8834400" cy="1200300"/>
          </a:xfrm>
          <a:prstGeom prst="rect">
            <a:avLst/>
          </a:prstGeom>
          <a:noFill/>
          <a:ln>
            <a:noFill/>
          </a:ln>
        </p:spPr>
        <p:txBody>
          <a:bodyPr spcFirstLastPara="1" wrap="square" lIns="91425" tIns="91425" rIns="91425" bIns="91425" anchor="t" anchorCtr="0">
            <a:noAutofit/>
          </a:bodyPr>
          <a:lstStyle>
            <a:lvl1pPr marL="0" marR="0" lvl="0" indent="0" algn="l" rtl="0">
              <a:spcBef>
                <a:spcPts val="0"/>
              </a:spcBef>
              <a:spcAft>
                <a:spcPts val="0"/>
              </a:spcAft>
              <a:buClr>
                <a:schemeClr val="dk2"/>
              </a:buClr>
              <a:buSzPts val="1400"/>
              <a:buFont typeface="Georgia"/>
              <a:buNone/>
              <a:defRPr sz="7800" b="0" i="0" u="none" strike="noStrike" cap="none">
                <a:solidFill>
                  <a:schemeClr val="dk2"/>
                </a:solidFill>
                <a:latin typeface="Georgia"/>
                <a:ea typeface="Georgia"/>
                <a:cs typeface="Georgia"/>
                <a:sym typeface="Georgia"/>
              </a:defRPr>
            </a:lvl1pPr>
            <a:lvl2pPr lvl="1" indent="0" rtl="0">
              <a:spcBef>
                <a:spcPts val="0"/>
              </a:spcBef>
              <a:spcAft>
                <a:spcPts val="0"/>
              </a:spcAft>
              <a:buSzPts val="1400"/>
              <a:buNone/>
              <a:defRPr sz="1800"/>
            </a:lvl2pPr>
            <a:lvl3pPr lvl="2" indent="0" rtl="0">
              <a:spcBef>
                <a:spcPts val="0"/>
              </a:spcBef>
              <a:spcAft>
                <a:spcPts val="0"/>
              </a:spcAft>
              <a:buSzPts val="1400"/>
              <a:buNone/>
              <a:defRPr sz="1800"/>
            </a:lvl3pPr>
            <a:lvl4pPr lvl="3" indent="0" rtl="0">
              <a:spcBef>
                <a:spcPts val="0"/>
              </a:spcBef>
              <a:spcAft>
                <a:spcPts val="0"/>
              </a:spcAft>
              <a:buSzPts val="1400"/>
              <a:buNone/>
              <a:defRPr sz="1800"/>
            </a:lvl4pPr>
            <a:lvl5pPr lvl="4" indent="0" rtl="0">
              <a:spcBef>
                <a:spcPts val="0"/>
              </a:spcBef>
              <a:spcAft>
                <a:spcPts val="0"/>
              </a:spcAft>
              <a:buSzPts val="1400"/>
              <a:buNone/>
              <a:defRPr sz="1800"/>
            </a:lvl5pPr>
            <a:lvl6pPr lvl="5" indent="0" rtl="0">
              <a:spcBef>
                <a:spcPts val="0"/>
              </a:spcBef>
              <a:spcAft>
                <a:spcPts val="0"/>
              </a:spcAft>
              <a:buSzPts val="1400"/>
              <a:buNone/>
              <a:defRPr sz="1800"/>
            </a:lvl6pPr>
            <a:lvl7pPr lvl="6" indent="0" rtl="0">
              <a:spcBef>
                <a:spcPts val="0"/>
              </a:spcBef>
              <a:spcAft>
                <a:spcPts val="0"/>
              </a:spcAft>
              <a:buSzPts val="1400"/>
              <a:buNone/>
              <a:defRPr sz="1800"/>
            </a:lvl7pPr>
            <a:lvl8pPr lvl="7" indent="0" rtl="0">
              <a:spcBef>
                <a:spcPts val="0"/>
              </a:spcBef>
              <a:spcAft>
                <a:spcPts val="0"/>
              </a:spcAft>
              <a:buSzPts val="1400"/>
              <a:buNone/>
              <a:defRPr sz="1800"/>
            </a:lvl8pPr>
            <a:lvl9pPr lvl="8" indent="0" rtl="0">
              <a:spcBef>
                <a:spcPts val="0"/>
              </a:spcBef>
              <a:spcAft>
                <a:spcPts val="0"/>
              </a:spcAft>
              <a:buSzPts val="1400"/>
              <a:buNone/>
              <a:defRPr sz="1800"/>
            </a:lvl9pPr>
          </a:lstStyle>
          <a:p>
            <a:endParaRPr/>
          </a:p>
        </p:txBody>
      </p:sp>
      <p:sp>
        <p:nvSpPr>
          <p:cNvPr id="125" name="Google Shape;125;p20"/>
          <p:cNvSpPr/>
          <p:nvPr/>
        </p:nvSpPr>
        <p:spPr>
          <a:xfrm>
            <a:off x="-9524" y="3346064"/>
            <a:ext cx="9141600" cy="98400"/>
          </a:xfrm>
          <a:custGeom>
            <a:avLst/>
            <a:gdLst/>
            <a:ahLst/>
            <a:cxnLst/>
            <a:rect l="l" t="t" r="r" b="b"/>
            <a:pathLst>
              <a:path w="120000" h="120000" extrusionOk="0">
                <a:moveTo>
                  <a:pt x="120000" y="0"/>
                </a:moveTo>
                <a:lnTo>
                  <a:pt x="15282" y="0"/>
                </a:lnTo>
                <a:cubicBezTo>
                  <a:pt x="14926" y="39996"/>
                  <a:pt x="14571" y="80004"/>
                  <a:pt x="14228" y="120000"/>
                </a:cubicBezTo>
                <a:cubicBezTo>
                  <a:pt x="13827" y="80004"/>
                  <a:pt x="13426" y="39996"/>
                  <a:pt x="13036" y="0"/>
                </a:cubicBezTo>
                <a:lnTo>
                  <a:pt x="0" y="0"/>
                </a:lnTo>
              </a:path>
            </a:pathLst>
          </a:custGeom>
          <a:noFill/>
          <a:ln w="9525" cap="rnd"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Tree>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matchingName="Content and Image - Subtitle">
  <p:cSld name="Content and Image - Subtitle">
    <p:spTree>
      <p:nvGrpSpPr>
        <p:cNvPr id="1" name="Shape 1573"/>
        <p:cNvGrpSpPr/>
        <p:nvPr/>
      </p:nvGrpSpPr>
      <p:grpSpPr>
        <a:xfrm>
          <a:off x="0" y="0"/>
          <a:ext cx="0" cy="0"/>
          <a:chOff x="0" y="0"/>
          <a:chExt cx="0" cy="0"/>
        </a:xfrm>
      </p:grpSpPr>
      <p:sp>
        <p:nvSpPr>
          <p:cNvPr id="1574" name="Google Shape;1574;p187"/>
          <p:cNvSpPr/>
          <p:nvPr/>
        </p:nvSpPr>
        <p:spPr>
          <a:xfrm>
            <a:off x="4572000" y="0"/>
            <a:ext cx="4572000" cy="5143500"/>
          </a:xfrm>
          <a:prstGeom prst="rect">
            <a:avLst/>
          </a:prstGeom>
          <a:solidFill>
            <a:srgbClr val="DEDEDE"/>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None/>
            </a:pPr>
            <a:endParaRPr sz="1200">
              <a:solidFill>
                <a:schemeClr val="lt1"/>
              </a:solidFill>
              <a:latin typeface="Arial"/>
              <a:ea typeface="Arial"/>
              <a:cs typeface="Arial"/>
              <a:sym typeface="Arial"/>
            </a:endParaRPr>
          </a:p>
        </p:txBody>
      </p:sp>
      <p:sp>
        <p:nvSpPr>
          <p:cNvPr id="1575" name="Google Shape;1575;p187"/>
          <p:cNvSpPr txBox="1">
            <a:spLocks noGrp="1"/>
          </p:cNvSpPr>
          <p:nvPr>
            <p:ph type="body" idx="1"/>
          </p:nvPr>
        </p:nvSpPr>
        <p:spPr>
          <a:xfrm>
            <a:off x="332185" y="1577579"/>
            <a:ext cx="3988500" cy="3051600"/>
          </a:xfrm>
          <a:prstGeom prst="rect">
            <a:avLst/>
          </a:prstGeom>
          <a:noFill/>
          <a:ln>
            <a:noFill/>
          </a:ln>
        </p:spPr>
        <p:txBody>
          <a:bodyPr spcFirstLastPara="1" wrap="square" lIns="0" tIns="0" rIns="0" bIns="0" anchor="t" anchorCtr="0">
            <a:noAutofit/>
          </a:bodyPr>
          <a:lstStyle>
            <a:lvl1pPr marL="457200" marR="0" lvl="0" indent="-304800" algn="l" rtl="0">
              <a:lnSpc>
                <a:spcPct val="100000"/>
              </a:lnSpc>
              <a:spcBef>
                <a:spcPts val="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1pPr>
            <a:lvl2pPr marL="914400" marR="0" lvl="1" indent="-304800" algn="l" rtl="0">
              <a:lnSpc>
                <a:spcPct val="100000"/>
              </a:lnSpc>
              <a:spcBef>
                <a:spcPts val="5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2pPr>
            <a:lvl3pPr marL="1371600" marR="0" lvl="2" indent="-304800" algn="l" rtl="0">
              <a:lnSpc>
                <a:spcPct val="100000"/>
              </a:lnSpc>
              <a:spcBef>
                <a:spcPts val="5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3pPr>
            <a:lvl4pPr marL="1828800" marR="0" lvl="3" indent="-304800" algn="l" rtl="0">
              <a:lnSpc>
                <a:spcPct val="100000"/>
              </a:lnSpc>
              <a:spcBef>
                <a:spcPts val="5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4pPr>
            <a:lvl5pPr marL="2286000" marR="0" lvl="4" indent="-304800" algn="l" rtl="0">
              <a:lnSpc>
                <a:spcPct val="100000"/>
              </a:lnSpc>
              <a:spcBef>
                <a:spcPts val="5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5pPr>
            <a:lvl6pPr marL="2743200" marR="0" lvl="5" indent="-304800" algn="l" rtl="0">
              <a:lnSpc>
                <a:spcPct val="100000"/>
              </a:lnSpc>
              <a:spcBef>
                <a:spcPts val="5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6pPr>
            <a:lvl7pPr marL="3200400" marR="0" lvl="6" indent="-304800" algn="l" rtl="0">
              <a:lnSpc>
                <a:spcPct val="100000"/>
              </a:lnSpc>
              <a:spcBef>
                <a:spcPts val="5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7pPr>
            <a:lvl8pPr marL="3657600" marR="0" lvl="7" indent="-304800" algn="l" rtl="0">
              <a:lnSpc>
                <a:spcPct val="100000"/>
              </a:lnSpc>
              <a:spcBef>
                <a:spcPts val="5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8pPr>
            <a:lvl9pPr marL="4114800" marR="0" lvl="8" indent="-304800" algn="l" rtl="0">
              <a:lnSpc>
                <a:spcPct val="100000"/>
              </a:lnSpc>
              <a:spcBef>
                <a:spcPts val="500"/>
              </a:spcBef>
              <a:spcAft>
                <a:spcPts val="500"/>
              </a:spcAft>
              <a:buClr>
                <a:schemeClr val="dk1"/>
              </a:buClr>
              <a:buSzPts val="1200"/>
              <a:buFont typeface="Arial"/>
              <a:buChar char="•"/>
              <a:defRPr sz="1200" b="0" i="0" u="none" strike="noStrike" cap="none">
                <a:solidFill>
                  <a:schemeClr val="dk1"/>
                </a:solidFill>
                <a:latin typeface="Arial"/>
                <a:ea typeface="Arial"/>
                <a:cs typeface="Arial"/>
                <a:sym typeface="Arial"/>
              </a:defRPr>
            </a:lvl9pPr>
          </a:lstStyle>
          <a:p>
            <a:endParaRPr/>
          </a:p>
        </p:txBody>
      </p:sp>
      <p:sp>
        <p:nvSpPr>
          <p:cNvPr id="1576" name="Google Shape;1576;p187"/>
          <p:cNvSpPr txBox="1">
            <a:spLocks noGrp="1"/>
          </p:cNvSpPr>
          <p:nvPr>
            <p:ph type="title"/>
          </p:nvPr>
        </p:nvSpPr>
        <p:spPr>
          <a:xfrm>
            <a:off x="332186" y="322886"/>
            <a:ext cx="3988500" cy="377100"/>
          </a:xfrm>
          <a:prstGeom prst="rect">
            <a:avLst/>
          </a:prstGeom>
          <a:noFill/>
          <a:ln>
            <a:noFill/>
          </a:ln>
        </p:spPr>
        <p:txBody>
          <a:bodyPr spcFirstLastPara="1" wrap="square" lIns="0" tIns="0" rIns="0" bIns="0" anchor="t" anchorCtr="0">
            <a:noAutofit/>
          </a:bodyPr>
          <a:lstStyle>
            <a:lvl1pPr marR="0" lvl="0" algn="l" rtl="0">
              <a:lnSpc>
                <a:spcPct val="85000"/>
              </a:lnSpc>
              <a:spcBef>
                <a:spcPts val="0"/>
              </a:spcBef>
              <a:spcAft>
                <a:spcPts val="0"/>
              </a:spcAft>
              <a:buClr>
                <a:schemeClr val="dk1"/>
              </a:buClr>
              <a:buSzPts val="2400"/>
              <a:buFont typeface="Georgia"/>
              <a:buNone/>
              <a:defRPr sz="2400" b="0" i="0" u="none" strike="noStrike" cap="none">
                <a:solidFill>
                  <a:schemeClr val="dk1"/>
                </a:solidFill>
                <a:latin typeface="Georgia"/>
                <a:ea typeface="Georgia"/>
                <a:cs typeface="Georgia"/>
                <a:sym typeface="Georgia"/>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a:endParaRPr/>
          </a:p>
        </p:txBody>
      </p:sp>
      <p:sp>
        <p:nvSpPr>
          <p:cNvPr id="1577" name="Google Shape;1577;p187"/>
          <p:cNvSpPr txBox="1">
            <a:spLocks noGrp="1"/>
          </p:cNvSpPr>
          <p:nvPr>
            <p:ph type="sldNum" idx="12"/>
          </p:nvPr>
        </p:nvSpPr>
        <p:spPr>
          <a:xfrm>
            <a:off x="6163867" y="4869180"/>
            <a:ext cx="2648100" cy="102900"/>
          </a:xfrm>
          <a:prstGeom prst="rect">
            <a:avLst/>
          </a:prstGeom>
          <a:noFill/>
          <a:ln>
            <a:noFill/>
          </a:ln>
        </p:spPr>
        <p:txBody>
          <a:bodyPr spcFirstLastPara="1" wrap="square" lIns="0" tIns="0" rIns="0" bIns="0" anchor="b" anchorCtr="0">
            <a:noAutofit/>
          </a:bodyPr>
          <a:lstStyle>
            <a:lvl1pPr marL="0" marR="0" lvl="0" indent="0" algn="r" rtl="0">
              <a:spcBef>
                <a:spcPts val="0"/>
              </a:spcBef>
              <a:buNone/>
              <a:defRPr sz="600">
                <a:solidFill>
                  <a:schemeClr val="lt1"/>
                </a:solidFill>
                <a:latin typeface="Arial"/>
                <a:ea typeface="Arial"/>
                <a:cs typeface="Arial"/>
                <a:sym typeface="Arial"/>
              </a:defRPr>
            </a:lvl1pPr>
            <a:lvl2pPr marL="0" marR="0" lvl="1" indent="0" algn="r" rtl="0">
              <a:spcBef>
                <a:spcPts val="0"/>
              </a:spcBef>
              <a:buNone/>
              <a:defRPr sz="600">
                <a:solidFill>
                  <a:schemeClr val="lt1"/>
                </a:solidFill>
                <a:latin typeface="Arial"/>
                <a:ea typeface="Arial"/>
                <a:cs typeface="Arial"/>
                <a:sym typeface="Arial"/>
              </a:defRPr>
            </a:lvl2pPr>
            <a:lvl3pPr marL="0" marR="0" lvl="2" indent="0" algn="r" rtl="0">
              <a:spcBef>
                <a:spcPts val="0"/>
              </a:spcBef>
              <a:buNone/>
              <a:defRPr sz="600">
                <a:solidFill>
                  <a:schemeClr val="lt1"/>
                </a:solidFill>
                <a:latin typeface="Arial"/>
                <a:ea typeface="Arial"/>
                <a:cs typeface="Arial"/>
                <a:sym typeface="Arial"/>
              </a:defRPr>
            </a:lvl3pPr>
            <a:lvl4pPr marL="0" marR="0" lvl="3" indent="0" algn="r" rtl="0">
              <a:spcBef>
                <a:spcPts val="0"/>
              </a:spcBef>
              <a:buNone/>
              <a:defRPr sz="600">
                <a:solidFill>
                  <a:schemeClr val="lt1"/>
                </a:solidFill>
                <a:latin typeface="Arial"/>
                <a:ea typeface="Arial"/>
                <a:cs typeface="Arial"/>
                <a:sym typeface="Arial"/>
              </a:defRPr>
            </a:lvl4pPr>
            <a:lvl5pPr marL="0" marR="0" lvl="4" indent="0" algn="r" rtl="0">
              <a:spcBef>
                <a:spcPts val="0"/>
              </a:spcBef>
              <a:buNone/>
              <a:defRPr sz="600">
                <a:solidFill>
                  <a:schemeClr val="lt1"/>
                </a:solidFill>
                <a:latin typeface="Arial"/>
                <a:ea typeface="Arial"/>
                <a:cs typeface="Arial"/>
                <a:sym typeface="Arial"/>
              </a:defRPr>
            </a:lvl5pPr>
            <a:lvl6pPr marL="0" marR="0" lvl="5" indent="0" algn="r" rtl="0">
              <a:spcBef>
                <a:spcPts val="0"/>
              </a:spcBef>
              <a:buNone/>
              <a:defRPr sz="600">
                <a:solidFill>
                  <a:schemeClr val="lt1"/>
                </a:solidFill>
                <a:latin typeface="Arial"/>
                <a:ea typeface="Arial"/>
                <a:cs typeface="Arial"/>
                <a:sym typeface="Arial"/>
              </a:defRPr>
            </a:lvl6pPr>
            <a:lvl7pPr marL="0" marR="0" lvl="6" indent="0" algn="r" rtl="0">
              <a:spcBef>
                <a:spcPts val="0"/>
              </a:spcBef>
              <a:buNone/>
              <a:defRPr sz="600">
                <a:solidFill>
                  <a:schemeClr val="lt1"/>
                </a:solidFill>
                <a:latin typeface="Arial"/>
                <a:ea typeface="Arial"/>
                <a:cs typeface="Arial"/>
                <a:sym typeface="Arial"/>
              </a:defRPr>
            </a:lvl7pPr>
            <a:lvl8pPr marL="0" marR="0" lvl="7" indent="0" algn="r" rtl="0">
              <a:spcBef>
                <a:spcPts val="0"/>
              </a:spcBef>
              <a:buNone/>
              <a:defRPr sz="600">
                <a:solidFill>
                  <a:schemeClr val="lt1"/>
                </a:solidFill>
                <a:latin typeface="Arial"/>
                <a:ea typeface="Arial"/>
                <a:cs typeface="Arial"/>
                <a:sym typeface="Arial"/>
              </a:defRPr>
            </a:lvl8pPr>
            <a:lvl9pPr marL="0" marR="0" lvl="8" indent="0" algn="r" rtl="0">
              <a:spcBef>
                <a:spcPts val="0"/>
              </a:spcBef>
              <a:buNone/>
              <a:defRPr sz="600">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1578" name="Google Shape;1578;p187"/>
          <p:cNvSpPr txBox="1">
            <a:spLocks noGrp="1"/>
          </p:cNvSpPr>
          <p:nvPr>
            <p:ph type="subTitle" idx="2"/>
          </p:nvPr>
        </p:nvSpPr>
        <p:spPr>
          <a:xfrm>
            <a:off x="332184" y="700075"/>
            <a:ext cx="3988500" cy="664500"/>
          </a:xfrm>
          <a:prstGeom prst="rect">
            <a:avLst/>
          </a:prstGeom>
          <a:noFill/>
          <a:ln>
            <a:noFill/>
          </a:ln>
        </p:spPr>
        <p:txBody>
          <a:bodyPr spcFirstLastPara="1" wrap="square" lIns="0" tIns="0" rIns="0" bIns="0" anchor="t" anchorCtr="0">
            <a:noAutofit/>
          </a:bodyPr>
          <a:lstStyle>
            <a:lvl1pPr marR="0" lvl="0" algn="l" rtl="0">
              <a:lnSpc>
                <a:spcPct val="85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1pPr>
            <a:lvl2pPr marR="0" lvl="1" algn="l" rtl="0">
              <a:lnSpc>
                <a:spcPct val="85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2pPr>
            <a:lvl3pPr marR="0" lvl="2" algn="l" rtl="0">
              <a:lnSpc>
                <a:spcPct val="85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3pPr>
            <a:lvl4pPr marR="0" lvl="3" algn="l" rtl="0">
              <a:lnSpc>
                <a:spcPct val="85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4pPr>
            <a:lvl5pPr marR="0" lvl="4" algn="l" rtl="0">
              <a:lnSpc>
                <a:spcPct val="85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R="0" lvl="5" algn="l" rtl="0">
              <a:lnSpc>
                <a:spcPct val="85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6pPr>
            <a:lvl7pPr marR="0" lvl="6" algn="l" rtl="0">
              <a:lnSpc>
                <a:spcPct val="85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7pPr>
            <a:lvl8pPr marR="0" lvl="7" algn="l" rtl="0">
              <a:lnSpc>
                <a:spcPct val="85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8pPr>
            <a:lvl9pPr marR="0" lvl="8" algn="l" rtl="0">
              <a:lnSpc>
                <a:spcPct val="85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matchingName="Three Content - Subtitle">
  <p:cSld name="Three Content - Subtitle">
    <p:spTree>
      <p:nvGrpSpPr>
        <p:cNvPr id="1" name="Shape 1579"/>
        <p:cNvGrpSpPr/>
        <p:nvPr/>
      </p:nvGrpSpPr>
      <p:grpSpPr>
        <a:xfrm>
          <a:off x="0" y="0"/>
          <a:ext cx="0" cy="0"/>
          <a:chOff x="0" y="0"/>
          <a:chExt cx="0" cy="0"/>
        </a:xfrm>
      </p:grpSpPr>
      <p:sp>
        <p:nvSpPr>
          <p:cNvPr id="1580" name="Google Shape;1580;p188"/>
          <p:cNvSpPr txBox="1">
            <a:spLocks noGrp="1"/>
          </p:cNvSpPr>
          <p:nvPr>
            <p:ph type="body" idx="1"/>
          </p:nvPr>
        </p:nvSpPr>
        <p:spPr>
          <a:xfrm>
            <a:off x="332185" y="1577579"/>
            <a:ext cx="2646600" cy="3051600"/>
          </a:xfrm>
          <a:prstGeom prst="rect">
            <a:avLst/>
          </a:prstGeom>
          <a:noFill/>
          <a:ln>
            <a:noFill/>
          </a:ln>
        </p:spPr>
        <p:txBody>
          <a:bodyPr spcFirstLastPara="1" wrap="square" lIns="0" tIns="0" rIns="0" bIns="0" anchor="t" anchorCtr="0">
            <a:noAutofit/>
          </a:bodyPr>
          <a:lstStyle>
            <a:lvl1pPr marL="457200" marR="0" lvl="0" indent="-304800" algn="l" rtl="0">
              <a:lnSpc>
                <a:spcPct val="100000"/>
              </a:lnSpc>
              <a:spcBef>
                <a:spcPts val="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1pPr>
            <a:lvl2pPr marL="914400" marR="0" lvl="1" indent="-304800" algn="l" rtl="0">
              <a:lnSpc>
                <a:spcPct val="100000"/>
              </a:lnSpc>
              <a:spcBef>
                <a:spcPts val="5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2pPr>
            <a:lvl3pPr marL="1371600" marR="0" lvl="2" indent="-304800" algn="l" rtl="0">
              <a:lnSpc>
                <a:spcPct val="100000"/>
              </a:lnSpc>
              <a:spcBef>
                <a:spcPts val="5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3pPr>
            <a:lvl4pPr marL="1828800" marR="0" lvl="3" indent="-304800" algn="l" rtl="0">
              <a:lnSpc>
                <a:spcPct val="100000"/>
              </a:lnSpc>
              <a:spcBef>
                <a:spcPts val="5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4pPr>
            <a:lvl5pPr marL="2286000" marR="0" lvl="4" indent="-304800" algn="l" rtl="0">
              <a:lnSpc>
                <a:spcPct val="100000"/>
              </a:lnSpc>
              <a:spcBef>
                <a:spcPts val="5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5pPr>
            <a:lvl6pPr marL="2743200" marR="0" lvl="5" indent="-304800" algn="l" rtl="0">
              <a:lnSpc>
                <a:spcPct val="100000"/>
              </a:lnSpc>
              <a:spcBef>
                <a:spcPts val="5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6pPr>
            <a:lvl7pPr marL="3200400" marR="0" lvl="6" indent="-304800" algn="l" rtl="0">
              <a:lnSpc>
                <a:spcPct val="100000"/>
              </a:lnSpc>
              <a:spcBef>
                <a:spcPts val="5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7pPr>
            <a:lvl8pPr marL="3657600" marR="0" lvl="7" indent="-304800" algn="l" rtl="0">
              <a:lnSpc>
                <a:spcPct val="100000"/>
              </a:lnSpc>
              <a:spcBef>
                <a:spcPts val="5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8pPr>
            <a:lvl9pPr marL="4114800" marR="0" lvl="8" indent="-304800" algn="l" rtl="0">
              <a:lnSpc>
                <a:spcPct val="100000"/>
              </a:lnSpc>
              <a:spcBef>
                <a:spcPts val="500"/>
              </a:spcBef>
              <a:spcAft>
                <a:spcPts val="500"/>
              </a:spcAft>
              <a:buClr>
                <a:schemeClr val="dk1"/>
              </a:buClr>
              <a:buSzPts val="1200"/>
              <a:buFont typeface="Arial"/>
              <a:buChar char="•"/>
              <a:defRPr sz="1200" b="0" i="0" u="none" strike="noStrike" cap="none">
                <a:solidFill>
                  <a:schemeClr val="dk1"/>
                </a:solidFill>
                <a:latin typeface="Arial"/>
                <a:ea typeface="Arial"/>
                <a:cs typeface="Arial"/>
                <a:sym typeface="Arial"/>
              </a:defRPr>
            </a:lvl9pPr>
          </a:lstStyle>
          <a:p>
            <a:endParaRPr/>
          </a:p>
        </p:txBody>
      </p:sp>
      <p:sp>
        <p:nvSpPr>
          <p:cNvPr id="1581" name="Google Shape;1581;p188"/>
          <p:cNvSpPr txBox="1">
            <a:spLocks noGrp="1"/>
          </p:cNvSpPr>
          <p:nvPr>
            <p:ph type="body" idx="2"/>
          </p:nvPr>
        </p:nvSpPr>
        <p:spPr>
          <a:xfrm>
            <a:off x="3249216" y="1577579"/>
            <a:ext cx="2646600" cy="3051600"/>
          </a:xfrm>
          <a:prstGeom prst="rect">
            <a:avLst/>
          </a:prstGeom>
          <a:noFill/>
          <a:ln>
            <a:noFill/>
          </a:ln>
        </p:spPr>
        <p:txBody>
          <a:bodyPr spcFirstLastPara="1" wrap="square" lIns="0" tIns="0" rIns="0" bIns="0" anchor="t" anchorCtr="0">
            <a:noAutofit/>
          </a:bodyPr>
          <a:lstStyle>
            <a:lvl1pPr marL="457200" marR="0" lvl="0" indent="-304800" algn="l" rtl="0">
              <a:lnSpc>
                <a:spcPct val="100000"/>
              </a:lnSpc>
              <a:spcBef>
                <a:spcPts val="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1pPr>
            <a:lvl2pPr marL="914400" marR="0" lvl="1" indent="-304800" algn="l" rtl="0">
              <a:lnSpc>
                <a:spcPct val="100000"/>
              </a:lnSpc>
              <a:spcBef>
                <a:spcPts val="5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2pPr>
            <a:lvl3pPr marL="1371600" marR="0" lvl="2" indent="-304800" algn="l" rtl="0">
              <a:lnSpc>
                <a:spcPct val="100000"/>
              </a:lnSpc>
              <a:spcBef>
                <a:spcPts val="5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3pPr>
            <a:lvl4pPr marL="1828800" marR="0" lvl="3" indent="-304800" algn="l" rtl="0">
              <a:lnSpc>
                <a:spcPct val="100000"/>
              </a:lnSpc>
              <a:spcBef>
                <a:spcPts val="5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4pPr>
            <a:lvl5pPr marL="2286000" marR="0" lvl="4" indent="-304800" algn="l" rtl="0">
              <a:lnSpc>
                <a:spcPct val="100000"/>
              </a:lnSpc>
              <a:spcBef>
                <a:spcPts val="5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5pPr>
            <a:lvl6pPr marL="2743200" marR="0" lvl="5" indent="-304800" algn="l" rtl="0">
              <a:lnSpc>
                <a:spcPct val="100000"/>
              </a:lnSpc>
              <a:spcBef>
                <a:spcPts val="5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6pPr>
            <a:lvl7pPr marL="3200400" marR="0" lvl="6" indent="-304800" algn="l" rtl="0">
              <a:lnSpc>
                <a:spcPct val="100000"/>
              </a:lnSpc>
              <a:spcBef>
                <a:spcPts val="5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7pPr>
            <a:lvl8pPr marL="3657600" marR="0" lvl="7" indent="-304800" algn="l" rtl="0">
              <a:lnSpc>
                <a:spcPct val="100000"/>
              </a:lnSpc>
              <a:spcBef>
                <a:spcPts val="5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8pPr>
            <a:lvl9pPr marL="4114800" marR="0" lvl="8" indent="-304800" algn="l" rtl="0">
              <a:lnSpc>
                <a:spcPct val="100000"/>
              </a:lnSpc>
              <a:spcBef>
                <a:spcPts val="500"/>
              </a:spcBef>
              <a:spcAft>
                <a:spcPts val="500"/>
              </a:spcAft>
              <a:buClr>
                <a:schemeClr val="dk1"/>
              </a:buClr>
              <a:buSzPts val="1200"/>
              <a:buFont typeface="Arial"/>
              <a:buChar char="•"/>
              <a:defRPr sz="1200" b="0" i="0" u="none" strike="noStrike" cap="none">
                <a:solidFill>
                  <a:schemeClr val="dk1"/>
                </a:solidFill>
                <a:latin typeface="Arial"/>
                <a:ea typeface="Arial"/>
                <a:cs typeface="Arial"/>
                <a:sym typeface="Arial"/>
              </a:defRPr>
            </a:lvl9pPr>
          </a:lstStyle>
          <a:p>
            <a:endParaRPr/>
          </a:p>
        </p:txBody>
      </p:sp>
      <p:sp>
        <p:nvSpPr>
          <p:cNvPr id="1582" name="Google Shape;1582;p188"/>
          <p:cNvSpPr txBox="1">
            <a:spLocks noGrp="1"/>
          </p:cNvSpPr>
          <p:nvPr>
            <p:ph type="body" idx="3"/>
          </p:nvPr>
        </p:nvSpPr>
        <p:spPr>
          <a:xfrm>
            <a:off x="6165057" y="1577579"/>
            <a:ext cx="2646600" cy="3051600"/>
          </a:xfrm>
          <a:prstGeom prst="rect">
            <a:avLst/>
          </a:prstGeom>
          <a:noFill/>
          <a:ln>
            <a:noFill/>
          </a:ln>
        </p:spPr>
        <p:txBody>
          <a:bodyPr spcFirstLastPara="1" wrap="square" lIns="0" tIns="0" rIns="0" bIns="0" anchor="t" anchorCtr="0">
            <a:noAutofit/>
          </a:bodyPr>
          <a:lstStyle>
            <a:lvl1pPr marL="457200" marR="0" lvl="0" indent="-304800" algn="l" rtl="0">
              <a:lnSpc>
                <a:spcPct val="100000"/>
              </a:lnSpc>
              <a:spcBef>
                <a:spcPts val="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1pPr>
            <a:lvl2pPr marL="914400" marR="0" lvl="1" indent="-304800" algn="l" rtl="0">
              <a:lnSpc>
                <a:spcPct val="100000"/>
              </a:lnSpc>
              <a:spcBef>
                <a:spcPts val="5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2pPr>
            <a:lvl3pPr marL="1371600" marR="0" lvl="2" indent="-304800" algn="l" rtl="0">
              <a:lnSpc>
                <a:spcPct val="100000"/>
              </a:lnSpc>
              <a:spcBef>
                <a:spcPts val="5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3pPr>
            <a:lvl4pPr marL="1828800" marR="0" lvl="3" indent="-304800" algn="l" rtl="0">
              <a:lnSpc>
                <a:spcPct val="100000"/>
              </a:lnSpc>
              <a:spcBef>
                <a:spcPts val="5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4pPr>
            <a:lvl5pPr marL="2286000" marR="0" lvl="4" indent="-304800" algn="l" rtl="0">
              <a:lnSpc>
                <a:spcPct val="100000"/>
              </a:lnSpc>
              <a:spcBef>
                <a:spcPts val="5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5pPr>
            <a:lvl6pPr marL="2743200" marR="0" lvl="5" indent="-304800" algn="l" rtl="0">
              <a:lnSpc>
                <a:spcPct val="100000"/>
              </a:lnSpc>
              <a:spcBef>
                <a:spcPts val="5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6pPr>
            <a:lvl7pPr marL="3200400" marR="0" lvl="6" indent="-304800" algn="l" rtl="0">
              <a:lnSpc>
                <a:spcPct val="100000"/>
              </a:lnSpc>
              <a:spcBef>
                <a:spcPts val="5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7pPr>
            <a:lvl8pPr marL="3657600" marR="0" lvl="7" indent="-304800" algn="l" rtl="0">
              <a:lnSpc>
                <a:spcPct val="100000"/>
              </a:lnSpc>
              <a:spcBef>
                <a:spcPts val="5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8pPr>
            <a:lvl9pPr marL="4114800" marR="0" lvl="8" indent="-304800" algn="l" rtl="0">
              <a:lnSpc>
                <a:spcPct val="100000"/>
              </a:lnSpc>
              <a:spcBef>
                <a:spcPts val="500"/>
              </a:spcBef>
              <a:spcAft>
                <a:spcPts val="500"/>
              </a:spcAft>
              <a:buClr>
                <a:schemeClr val="dk1"/>
              </a:buClr>
              <a:buSzPts val="1200"/>
              <a:buFont typeface="Arial"/>
              <a:buChar char="•"/>
              <a:defRPr sz="1200" b="0" i="0" u="none" strike="noStrike" cap="none">
                <a:solidFill>
                  <a:schemeClr val="dk1"/>
                </a:solidFill>
                <a:latin typeface="Arial"/>
                <a:ea typeface="Arial"/>
                <a:cs typeface="Arial"/>
                <a:sym typeface="Arial"/>
              </a:defRPr>
            </a:lvl9pPr>
          </a:lstStyle>
          <a:p>
            <a:endParaRPr/>
          </a:p>
        </p:txBody>
      </p:sp>
      <p:sp>
        <p:nvSpPr>
          <p:cNvPr id="1583" name="Google Shape;1583;p188"/>
          <p:cNvSpPr txBox="1">
            <a:spLocks noGrp="1"/>
          </p:cNvSpPr>
          <p:nvPr>
            <p:ph type="title"/>
          </p:nvPr>
        </p:nvSpPr>
        <p:spPr>
          <a:xfrm>
            <a:off x="332185" y="322886"/>
            <a:ext cx="8479500" cy="377100"/>
          </a:xfrm>
          <a:prstGeom prst="rect">
            <a:avLst/>
          </a:prstGeom>
          <a:noFill/>
          <a:ln>
            <a:noFill/>
          </a:ln>
        </p:spPr>
        <p:txBody>
          <a:bodyPr spcFirstLastPara="1" wrap="square" lIns="0" tIns="0" rIns="0" bIns="0" anchor="t" anchorCtr="0">
            <a:noAutofit/>
          </a:bodyPr>
          <a:lstStyle>
            <a:lvl1pPr marR="0" lvl="0" algn="l" rtl="0">
              <a:lnSpc>
                <a:spcPct val="85000"/>
              </a:lnSpc>
              <a:spcBef>
                <a:spcPts val="0"/>
              </a:spcBef>
              <a:spcAft>
                <a:spcPts val="0"/>
              </a:spcAft>
              <a:buClr>
                <a:schemeClr val="dk1"/>
              </a:buClr>
              <a:buSzPts val="2400"/>
              <a:buFont typeface="Georgia"/>
              <a:buNone/>
              <a:defRPr sz="2400" b="0" i="0" u="none" strike="noStrike" cap="none">
                <a:solidFill>
                  <a:schemeClr val="dk1"/>
                </a:solidFill>
                <a:latin typeface="Georgia"/>
                <a:ea typeface="Georgia"/>
                <a:cs typeface="Georgia"/>
                <a:sym typeface="Georgia"/>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a:endParaRPr/>
          </a:p>
        </p:txBody>
      </p:sp>
      <p:sp>
        <p:nvSpPr>
          <p:cNvPr id="1584" name="Google Shape;1584;p188"/>
          <p:cNvSpPr txBox="1">
            <a:spLocks noGrp="1"/>
          </p:cNvSpPr>
          <p:nvPr>
            <p:ph type="sldNum" idx="12"/>
          </p:nvPr>
        </p:nvSpPr>
        <p:spPr>
          <a:xfrm>
            <a:off x="6163867" y="4869180"/>
            <a:ext cx="2648100" cy="102900"/>
          </a:xfrm>
          <a:prstGeom prst="rect">
            <a:avLst/>
          </a:prstGeom>
          <a:noFill/>
          <a:ln>
            <a:noFill/>
          </a:ln>
        </p:spPr>
        <p:txBody>
          <a:bodyPr spcFirstLastPara="1" wrap="square" lIns="0" tIns="0" rIns="0" bIns="0" anchor="b" anchorCtr="0">
            <a:noAutofit/>
          </a:bodyPr>
          <a:lstStyle>
            <a:lvl1pPr marL="0" marR="0" lvl="0" indent="0" algn="r" rtl="0">
              <a:spcBef>
                <a:spcPts val="0"/>
              </a:spcBef>
              <a:buNone/>
              <a:defRPr sz="600">
                <a:solidFill>
                  <a:schemeClr val="dk1"/>
                </a:solidFill>
                <a:latin typeface="Arial"/>
                <a:ea typeface="Arial"/>
                <a:cs typeface="Arial"/>
                <a:sym typeface="Arial"/>
              </a:defRPr>
            </a:lvl1pPr>
            <a:lvl2pPr marL="0" marR="0" lvl="1" indent="0" algn="r" rtl="0">
              <a:spcBef>
                <a:spcPts val="0"/>
              </a:spcBef>
              <a:buNone/>
              <a:defRPr sz="600">
                <a:solidFill>
                  <a:schemeClr val="dk1"/>
                </a:solidFill>
                <a:latin typeface="Arial"/>
                <a:ea typeface="Arial"/>
                <a:cs typeface="Arial"/>
                <a:sym typeface="Arial"/>
              </a:defRPr>
            </a:lvl2pPr>
            <a:lvl3pPr marL="0" marR="0" lvl="2" indent="0" algn="r" rtl="0">
              <a:spcBef>
                <a:spcPts val="0"/>
              </a:spcBef>
              <a:buNone/>
              <a:defRPr sz="600">
                <a:solidFill>
                  <a:schemeClr val="dk1"/>
                </a:solidFill>
                <a:latin typeface="Arial"/>
                <a:ea typeface="Arial"/>
                <a:cs typeface="Arial"/>
                <a:sym typeface="Arial"/>
              </a:defRPr>
            </a:lvl3pPr>
            <a:lvl4pPr marL="0" marR="0" lvl="3" indent="0" algn="r" rtl="0">
              <a:spcBef>
                <a:spcPts val="0"/>
              </a:spcBef>
              <a:buNone/>
              <a:defRPr sz="600">
                <a:solidFill>
                  <a:schemeClr val="dk1"/>
                </a:solidFill>
                <a:latin typeface="Arial"/>
                <a:ea typeface="Arial"/>
                <a:cs typeface="Arial"/>
                <a:sym typeface="Arial"/>
              </a:defRPr>
            </a:lvl4pPr>
            <a:lvl5pPr marL="0" marR="0" lvl="4" indent="0" algn="r" rtl="0">
              <a:spcBef>
                <a:spcPts val="0"/>
              </a:spcBef>
              <a:buNone/>
              <a:defRPr sz="600">
                <a:solidFill>
                  <a:schemeClr val="dk1"/>
                </a:solidFill>
                <a:latin typeface="Arial"/>
                <a:ea typeface="Arial"/>
                <a:cs typeface="Arial"/>
                <a:sym typeface="Arial"/>
              </a:defRPr>
            </a:lvl5pPr>
            <a:lvl6pPr marL="0" marR="0" lvl="5" indent="0" algn="r" rtl="0">
              <a:spcBef>
                <a:spcPts val="0"/>
              </a:spcBef>
              <a:buNone/>
              <a:defRPr sz="600">
                <a:solidFill>
                  <a:schemeClr val="dk1"/>
                </a:solidFill>
                <a:latin typeface="Arial"/>
                <a:ea typeface="Arial"/>
                <a:cs typeface="Arial"/>
                <a:sym typeface="Arial"/>
              </a:defRPr>
            </a:lvl6pPr>
            <a:lvl7pPr marL="0" marR="0" lvl="6" indent="0" algn="r" rtl="0">
              <a:spcBef>
                <a:spcPts val="0"/>
              </a:spcBef>
              <a:buNone/>
              <a:defRPr sz="600">
                <a:solidFill>
                  <a:schemeClr val="dk1"/>
                </a:solidFill>
                <a:latin typeface="Arial"/>
                <a:ea typeface="Arial"/>
                <a:cs typeface="Arial"/>
                <a:sym typeface="Arial"/>
              </a:defRPr>
            </a:lvl7pPr>
            <a:lvl8pPr marL="0" marR="0" lvl="7" indent="0" algn="r" rtl="0">
              <a:spcBef>
                <a:spcPts val="0"/>
              </a:spcBef>
              <a:buNone/>
              <a:defRPr sz="600">
                <a:solidFill>
                  <a:schemeClr val="dk1"/>
                </a:solidFill>
                <a:latin typeface="Arial"/>
                <a:ea typeface="Arial"/>
                <a:cs typeface="Arial"/>
                <a:sym typeface="Arial"/>
              </a:defRPr>
            </a:lvl8pPr>
            <a:lvl9pPr marL="0" marR="0" lvl="8" indent="0" algn="r" rtl="0">
              <a:spcBef>
                <a:spcPts val="0"/>
              </a:spcBef>
              <a:buNone/>
              <a:defRPr sz="60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1585" name="Google Shape;1585;p188"/>
          <p:cNvSpPr txBox="1">
            <a:spLocks noGrp="1"/>
          </p:cNvSpPr>
          <p:nvPr>
            <p:ph type="subTitle" idx="4"/>
          </p:nvPr>
        </p:nvSpPr>
        <p:spPr>
          <a:xfrm>
            <a:off x="332184" y="700075"/>
            <a:ext cx="8479500" cy="664500"/>
          </a:xfrm>
          <a:prstGeom prst="rect">
            <a:avLst/>
          </a:prstGeom>
          <a:noFill/>
          <a:ln>
            <a:noFill/>
          </a:ln>
        </p:spPr>
        <p:txBody>
          <a:bodyPr spcFirstLastPara="1" wrap="square" lIns="0" tIns="0" rIns="0" bIns="0" anchor="t" anchorCtr="0">
            <a:noAutofit/>
          </a:bodyPr>
          <a:lstStyle>
            <a:lvl1pPr marR="0" lvl="0" algn="l" rtl="0">
              <a:lnSpc>
                <a:spcPct val="85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1pPr>
            <a:lvl2pPr marR="0" lvl="1" algn="l" rtl="0">
              <a:lnSpc>
                <a:spcPct val="85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2pPr>
            <a:lvl3pPr marR="0" lvl="2" algn="l" rtl="0">
              <a:lnSpc>
                <a:spcPct val="85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3pPr>
            <a:lvl4pPr marR="0" lvl="3" algn="l" rtl="0">
              <a:lnSpc>
                <a:spcPct val="85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4pPr>
            <a:lvl5pPr marR="0" lvl="4" algn="l" rtl="0">
              <a:lnSpc>
                <a:spcPct val="85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R="0" lvl="5" algn="l" rtl="0">
              <a:lnSpc>
                <a:spcPct val="85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6pPr>
            <a:lvl7pPr marR="0" lvl="6" algn="l" rtl="0">
              <a:lnSpc>
                <a:spcPct val="85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7pPr>
            <a:lvl8pPr marR="0" lvl="7" algn="l" rtl="0">
              <a:lnSpc>
                <a:spcPct val="85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8pPr>
            <a:lvl9pPr marR="0" lvl="8" algn="l" rtl="0">
              <a:lnSpc>
                <a:spcPct val="85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matchingName="Four Content - Subtitle">
  <p:cSld name="Four Content - Subtitle">
    <p:spTree>
      <p:nvGrpSpPr>
        <p:cNvPr id="1" name="Shape 1586"/>
        <p:cNvGrpSpPr/>
        <p:nvPr/>
      </p:nvGrpSpPr>
      <p:grpSpPr>
        <a:xfrm>
          <a:off x="0" y="0"/>
          <a:ext cx="0" cy="0"/>
          <a:chOff x="0" y="0"/>
          <a:chExt cx="0" cy="0"/>
        </a:xfrm>
      </p:grpSpPr>
      <p:sp>
        <p:nvSpPr>
          <p:cNvPr id="1587" name="Google Shape;1587;p189"/>
          <p:cNvSpPr txBox="1">
            <a:spLocks noGrp="1"/>
          </p:cNvSpPr>
          <p:nvPr>
            <p:ph type="body" idx="1"/>
          </p:nvPr>
        </p:nvSpPr>
        <p:spPr>
          <a:xfrm>
            <a:off x="332185" y="1577579"/>
            <a:ext cx="1917000" cy="3051600"/>
          </a:xfrm>
          <a:prstGeom prst="rect">
            <a:avLst/>
          </a:prstGeom>
          <a:noFill/>
          <a:ln>
            <a:noFill/>
          </a:ln>
        </p:spPr>
        <p:txBody>
          <a:bodyPr spcFirstLastPara="1" wrap="square" lIns="0" tIns="0" rIns="0" bIns="0" anchor="t" anchorCtr="0">
            <a:noAutofit/>
          </a:bodyPr>
          <a:lstStyle>
            <a:lvl1pPr marL="457200" marR="0" lvl="0" indent="-304800" algn="l" rtl="0">
              <a:lnSpc>
                <a:spcPct val="100000"/>
              </a:lnSpc>
              <a:spcBef>
                <a:spcPts val="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1pPr>
            <a:lvl2pPr marL="914400" marR="0" lvl="1" indent="-304800" algn="l" rtl="0">
              <a:lnSpc>
                <a:spcPct val="100000"/>
              </a:lnSpc>
              <a:spcBef>
                <a:spcPts val="5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2pPr>
            <a:lvl3pPr marL="1371600" marR="0" lvl="2" indent="-304800" algn="l" rtl="0">
              <a:lnSpc>
                <a:spcPct val="100000"/>
              </a:lnSpc>
              <a:spcBef>
                <a:spcPts val="5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3pPr>
            <a:lvl4pPr marL="1828800" marR="0" lvl="3" indent="-304800" algn="l" rtl="0">
              <a:lnSpc>
                <a:spcPct val="100000"/>
              </a:lnSpc>
              <a:spcBef>
                <a:spcPts val="5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4pPr>
            <a:lvl5pPr marL="2286000" marR="0" lvl="4" indent="-304800" algn="l" rtl="0">
              <a:lnSpc>
                <a:spcPct val="100000"/>
              </a:lnSpc>
              <a:spcBef>
                <a:spcPts val="5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5pPr>
            <a:lvl6pPr marL="2743200" marR="0" lvl="5" indent="-304800" algn="l" rtl="0">
              <a:lnSpc>
                <a:spcPct val="100000"/>
              </a:lnSpc>
              <a:spcBef>
                <a:spcPts val="5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6pPr>
            <a:lvl7pPr marL="3200400" marR="0" lvl="6" indent="-304800" algn="l" rtl="0">
              <a:lnSpc>
                <a:spcPct val="100000"/>
              </a:lnSpc>
              <a:spcBef>
                <a:spcPts val="5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7pPr>
            <a:lvl8pPr marL="3657600" marR="0" lvl="7" indent="-304800" algn="l" rtl="0">
              <a:lnSpc>
                <a:spcPct val="100000"/>
              </a:lnSpc>
              <a:spcBef>
                <a:spcPts val="5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8pPr>
            <a:lvl9pPr marL="4114800" marR="0" lvl="8" indent="-304800" algn="l" rtl="0">
              <a:lnSpc>
                <a:spcPct val="100000"/>
              </a:lnSpc>
              <a:spcBef>
                <a:spcPts val="500"/>
              </a:spcBef>
              <a:spcAft>
                <a:spcPts val="500"/>
              </a:spcAft>
              <a:buClr>
                <a:schemeClr val="dk1"/>
              </a:buClr>
              <a:buSzPts val="1200"/>
              <a:buFont typeface="Arial"/>
              <a:buChar char="•"/>
              <a:defRPr sz="1200" b="0" i="0" u="none" strike="noStrike" cap="none">
                <a:solidFill>
                  <a:schemeClr val="dk1"/>
                </a:solidFill>
                <a:latin typeface="Arial"/>
                <a:ea typeface="Arial"/>
                <a:cs typeface="Arial"/>
                <a:sym typeface="Arial"/>
              </a:defRPr>
            </a:lvl9pPr>
          </a:lstStyle>
          <a:p>
            <a:endParaRPr/>
          </a:p>
        </p:txBody>
      </p:sp>
      <p:sp>
        <p:nvSpPr>
          <p:cNvPr id="1588" name="Google Shape;1588;p189"/>
          <p:cNvSpPr txBox="1">
            <a:spLocks noGrp="1"/>
          </p:cNvSpPr>
          <p:nvPr>
            <p:ph type="body" idx="2"/>
          </p:nvPr>
        </p:nvSpPr>
        <p:spPr>
          <a:xfrm>
            <a:off x="2520460" y="1577579"/>
            <a:ext cx="1917000" cy="3051600"/>
          </a:xfrm>
          <a:prstGeom prst="rect">
            <a:avLst/>
          </a:prstGeom>
          <a:noFill/>
          <a:ln>
            <a:noFill/>
          </a:ln>
        </p:spPr>
        <p:txBody>
          <a:bodyPr spcFirstLastPara="1" wrap="square" lIns="0" tIns="0" rIns="0" bIns="0" anchor="t" anchorCtr="0">
            <a:noAutofit/>
          </a:bodyPr>
          <a:lstStyle>
            <a:lvl1pPr marL="457200" marR="0" lvl="0" indent="-304800" algn="l" rtl="0">
              <a:lnSpc>
                <a:spcPct val="100000"/>
              </a:lnSpc>
              <a:spcBef>
                <a:spcPts val="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1pPr>
            <a:lvl2pPr marL="914400" marR="0" lvl="1" indent="-304800" algn="l" rtl="0">
              <a:lnSpc>
                <a:spcPct val="100000"/>
              </a:lnSpc>
              <a:spcBef>
                <a:spcPts val="5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2pPr>
            <a:lvl3pPr marL="1371600" marR="0" lvl="2" indent="-304800" algn="l" rtl="0">
              <a:lnSpc>
                <a:spcPct val="100000"/>
              </a:lnSpc>
              <a:spcBef>
                <a:spcPts val="5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3pPr>
            <a:lvl4pPr marL="1828800" marR="0" lvl="3" indent="-304800" algn="l" rtl="0">
              <a:lnSpc>
                <a:spcPct val="100000"/>
              </a:lnSpc>
              <a:spcBef>
                <a:spcPts val="5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4pPr>
            <a:lvl5pPr marL="2286000" marR="0" lvl="4" indent="-304800" algn="l" rtl="0">
              <a:lnSpc>
                <a:spcPct val="100000"/>
              </a:lnSpc>
              <a:spcBef>
                <a:spcPts val="5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5pPr>
            <a:lvl6pPr marL="2743200" marR="0" lvl="5" indent="-304800" algn="l" rtl="0">
              <a:lnSpc>
                <a:spcPct val="100000"/>
              </a:lnSpc>
              <a:spcBef>
                <a:spcPts val="5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6pPr>
            <a:lvl7pPr marL="3200400" marR="0" lvl="6" indent="-304800" algn="l" rtl="0">
              <a:lnSpc>
                <a:spcPct val="100000"/>
              </a:lnSpc>
              <a:spcBef>
                <a:spcPts val="5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7pPr>
            <a:lvl8pPr marL="3657600" marR="0" lvl="7" indent="-304800" algn="l" rtl="0">
              <a:lnSpc>
                <a:spcPct val="100000"/>
              </a:lnSpc>
              <a:spcBef>
                <a:spcPts val="5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8pPr>
            <a:lvl9pPr marL="4114800" marR="0" lvl="8" indent="-304800" algn="l" rtl="0">
              <a:lnSpc>
                <a:spcPct val="100000"/>
              </a:lnSpc>
              <a:spcBef>
                <a:spcPts val="500"/>
              </a:spcBef>
              <a:spcAft>
                <a:spcPts val="500"/>
              </a:spcAft>
              <a:buClr>
                <a:schemeClr val="dk1"/>
              </a:buClr>
              <a:buSzPts val="1200"/>
              <a:buFont typeface="Arial"/>
              <a:buChar char="•"/>
              <a:defRPr sz="1200" b="0" i="0" u="none" strike="noStrike" cap="none">
                <a:solidFill>
                  <a:schemeClr val="dk1"/>
                </a:solidFill>
                <a:latin typeface="Arial"/>
                <a:ea typeface="Arial"/>
                <a:cs typeface="Arial"/>
                <a:sym typeface="Arial"/>
              </a:defRPr>
            </a:lvl9pPr>
          </a:lstStyle>
          <a:p>
            <a:endParaRPr/>
          </a:p>
        </p:txBody>
      </p:sp>
      <p:sp>
        <p:nvSpPr>
          <p:cNvPr id="1589" name="Google Shape;1589;p189"/>
          <p:cNvSpPr txBox="1">
            <a:spLocks noGrp="1"/>
          </p:cNvSpPr>
          <p:nvPr>
            <p:ph type="body" idx="3"/>
          </p:nvPr>
        </p:nvSpPr>
        <p:spPr>
          <a:xfrm>
            <a:off x="4706541" y="1577579"/>
            <a:ext cx="1917000" cy="3051600"/>
          </a:xfrm>
          <a:prstGeom prst="rect">
            <a:avLst/>
          </a:prstGeom>
          <a:noFill/>
          <a:ln>
            <a:noFill/>
          </a:ln>
        </p:spPr>
        <p:txBody>
          <a:bodyPr spcFirstLastPara="1" wrap="square" lIns="0" tIns="0" rIns="0" bIns="0" anchor="t" anchorCtr="0">
            <a:noAutofit/>
          </a:bodyPr>
          <a:lstStyle>
            <a:lvl1pPr marL="457200" marR="0" lvl="0" indent="-304800" algn="l" rtl="0">
              <a:lnSpc>
                <a:spcPct val="100000"/>
              </a:lnSpc>
              <a:spcBef>
                <a:spcPts val="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1pPr>
            <a:lvl2pPr marL="914400" marR="0" lvl="1" indent="-304800" algn="l" rtl="0">
              <a:lnSpc>
                <a:spcPct val="100000"/>
              </a:lnSpc>
              <a:spcBef>
                <a:spcPts val="5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2pPr>
            <a:lvl3pPr marL="1371600" marR="0" lvl="2" indent="-304800" algn="l" rtl="0">
              <a:lnSpc>
                <a:spcPct val="100000"/>
              </a:lnSpc>
              <a:spcBef>
                <a:spcPts val="5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3pPr>
            <a:lvl4pPr marL="1828800" marR="0" lvl="3" indent="-304800" algn="l" rtl="0">
              <a:lnSpc>
                <a:spcPct val="100000"/>
              </a:lnSpc>
              <a:spcBef>
                <a:spcPts val="5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4pPr>
            <a:lvl5pPr marL="2286000" marR="0" lvl="4" indent="-304800" algn="l" rtl="0">
              <a:lnSpc>
                <a:spcPct val="100000"/>
              </a:lnSpc>
              <a:spcBef>
                <a:spcPts val="5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5pPr>
            <a:lvl6pPr marL="2743200" marR="0" lvl="5" indent="-304800" algn="l" rtl="0">
              <a:lnSpc>
                <a:spcPct val="100000"/>
              </a:lnSpc>
              <a:spcBef>
                <a:spcPts val="5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6pPr>
            <a:lvl7pPr marL="3200400" marR="0" lvl="6" indent="-304800" algn="l" rtl="0">
              <a:lnSpc>
                <a:spcPct val="100000"/>
              </a:lnSpc>
              <a:spcBef>
                <a:spcPts val="5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7pPr>
            <a:lvl8pPr marL="3657600" marR="0" lvl="7" indent="-304800" algn="l" rtl="0">
              <a:lnSpc>
                <a:spcPct val="100000"/>
              </a:lnSpc>
              <a:spcBef>
                <a:spcPts val="5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8pPr>
            <a:lvl9pPr marL="4114800" marR="0" lvl="8" indent="-304800" algn="l" rtl="0">
              <a:lnSpc>
                <a:spcPct val="100000"/>
              </a:lnSpc>
              <a:spcBef>
                <a:spcPts val="500"/>
              </a:spcBef>
              <a:spcAft>
                <a:spcPts val="500"/>
              </a:spcAft>
              <a:buClr>
                <a:schemeClr val="dk1"/>
              </a:buClr>
              <a:buSzPts val="1200"/>
              <a:buFont typeface="Arial"/>
              <a:buChar char="•"/>
              <a:defRPr sz="1200" b="0" i="0" u="none" strike="noStrike" cap="none">
                <a:solidFill>
                  <a:schemeClr val="dk1"/>
                </a:solidFill>
                <a:latin typeface="Arial"/>
                <a:ea typeface="Arial"/>
                <a:cs typeface="Arial"/>
                <a:sym typeface="Arial"/>
              </a:defRPr>
            </a:lvl9pPr>
          </a:lstStyle>
          <a:p>
            <a:endParaRPr/>
          </a:p>
        </p:txBody>
      </p:sp>
      <p:sp>
        <p:nvSpPr>
          <p:cNvPr id="1590" name="Google Shape;1590;p189"/>
          <p:cNvSpPr txBox="1">
            <a:spLocks noGrp="1"/>
          </p:cNvSpPr>
          <p:nvPr>
            <p:ph type="body" idx="4"/>
          </p:nvPr>
        </p:nvSpPr>
        <p:spPr>
          <a:xfrm>
            <a:off x="6892622" y="1577579"/>
            <a:ext cx="1917000" cy="3051600"/>
          </a:xfrm>
          <a:prstGeom prst="rect">
            <a:avLst/>
          </a:prstGeom>
          <a:noFill/>
          <a:ln>
            <a:noFill/>
          </a:ln>
        </p:spPr>
        <p:txBody>
          <a:bodyPr spcFirstLastPara="1" wrap="square" lIns="0" tIns="0" rIns="0" bIns="0" anchor="t" anchorCtr="0">
            <a:noAutofit/>
          </a:bodyPr>
          <a:lstStyle>
            <a:lvl1pPr marL="457200" marR="0" lvl="0" indent="-304800" algn="l" rtl="0">
              <a:lnSpc>
                <a:spcPct val="100000"/>
              </a:lnSpc>
              <a:spcBef>
                <a:spcPts val="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1pPr>
            <a:lvl2pPr marL="914400" marR="0" lvl="1" indent="-304800" algn="l" rtl="0">
              <a:lnSpc>
                <a:spcPct val="100000"/>
              </a:lnSpc>
              <a:spcBef>
                <a:spcPts val="5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2pPr>
            <a:lvl3pPr marL="1371600" marR="0" lvl="2" indent="-304800" algn="l" rtl="0">
              <a:lnSpc>
                <a:spcPct val="100000"/>
              </a:lnSpc>
              <a:spcBef>
                <a:spcPts val="5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3pPr>
            <a:lvl4pPr marL="1828800" marR="0" lvl="3" indent="-304800" algn="l" rtl="0">
              <a:lnSpc>
                <a:spcPct val="100000"/>
              </a:lnSpc>
              <a:spcBef>
                <a:spcPts val="5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4pPr>
            <a:lvl5pPr marL="2286000" marR="0" lvl="4" indent="-304800" algn="l" rtl="0">
              <a:lnSpc>
                <a:spcPct val="100000"/>
              </a:lnSpc>
              <a:spcBef>
                <a:spcPts val="5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5pPr>
            <a:lvl6pPr marL="2743200" marR="0" lvl="5" indent="-304800" algn="l" rtl="0">
              <a:lnSpc>
                <a:spcPct val="100000"/>
              </a:lnSpc>
              <a:spcBef>
                <a:spcPts val="5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6pPr>
            <a:lvl7pPr marL="3200400" marR="0" lvl="6" indent="-304800" algn="l" rtl="0">
              <a:lnSpc>
                <a:spcPct val="100000"/>
              </a:lnSpc>
              <a:spcBef>
                <a:spcPts val="5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7pPr>
            <a:lvl8pPr marL="3657600" marR="0" lvl="7" indent="-304800" algn="l" rtl="0">
              <a:lnSpc>
                <a:spcPct val="100000"/>
              </a:lnSpc>
              <a:spcBef>
                <a:spcPts val="5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8pPr>
            <a:lvl9pPr marL="4114800" marR="0" lvl="8" indent="-304800" algn="l" rtl="0">
              <a:lnSpc>
                <a:spcPct val="100000"/>
              </a:lnSpc>
              <a:spcBef>
                <a:spcPts val="500"/>
              </a:spcBef>
              <a:spcAft>
                <a:spcPts val="500"/>
              </a:spcAft>
              <a:buClr>
                <a:schemeClr val="dk1"/>
              </a:buClr>
              <a:buSzPts val="1200"/>
              <a:buFont typeface="Arial"/>
              <a:buChar char="•"/>
              <a:defRPr sz="1200" b="0" i="0" u="none" strike="noStrike" cap="none">
                <a:solidFill>
                  <a:schemeClr val="dk1"/>
                </a:solidFill>
                <a:latin typeface="Arial"/>
                <a:ea typeface="Arial"/>
                <a:cs typeface="Arial"/>
                <a:sym typeface="Arial"/>
              </a:defRPr>
            </a:lvl9pPr>
          </a:lstStyle>
          <a:p>
            <a:endParaRPr/>
          </a:p>
        </p:txBody>
      </p:sp>
      <p:sp>
        <p:nvSpPr>
          <p:cNvPr id="1591" name="Google Shape;1591;p189"/>
          <p:cNvSpPr txBox="1">
            <a:spLocks noGrp="1"/>
          </p:cNvSpPr>
          <p:nvPr>
            <p:ph type="title"/>
          </p:nvPr>
        </p:nvSpPr>
        <p:spPr>
          <a:xfrm>
            <a:off x="332185" y="322886"/>
            <a:ext cx="8479500" cy="377100"/>
          </a:xfrm>
          <a:prstGeom prst="rect">
            <a:avLst/>
          </a:prstGeom>
          <a:noFill/>
          <a:ln>
            <a:noFill/>
          </a:ln>
        </p:spPr>
        <p:txBody>
          <a:bodyPr spcFirstLastPara="1" wrap="square" lIns="0" tIns="0" rIns="0" bIns="0" anchor="t" anchorCtr="0">
            <a:noAutofit/>
          </a:bodyPr>
          <a:lstStyle>
            <a:lvl1pPr marR="0" lvl="0" algn="l" rtl="0">
              <a:lnSpc>
                <a:spcPct val="85000"/>
              </a:lnSpc>
              <a:spcBef>
                <a:spcPts val="0"/>
              </a:spcBef>
              <a:spcAft>
                <a:spcPts val="0"/>
              </a:spcAft>
              <a:buClr>
                <a:schemeClr val="dk1"/>
              </a:buClr>
              <a:buSzPts val="2400"/>
              <a:buFont typeface="Georgia"/>
              <a:buNone/>
              <a:defRPr sz="2400" b="0" i="0" u="none" strike="noStrike" cap="none">
                <a:solidFill>
                  <a:schemeClr val="dk1"/>
                </a:solidFill>
                <a:latin typeface="Georgia"/>
                <a:ea typeface="Georgia"/>
                <a:cs typeface="Georgia"/>
                <a:sym typeface="Georgia"/>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a:endParaRPr/>
          </a:p>
        </p:txBody>
      </p:sp>
      <p:sp>
        <p:nvSpPr>
          <p:cNvPr id="1592" name="Google Shape;1592;p189"/>
          <p:cNvSpPr txBox="1">
            <a:spLocks noGrp="1"/>
          </p:cNvSpPr>
          <p:nvPr>
            <p:ph type="sldNum" idx="12"/>
          </p:nvPr>
        </p:nvSpPr>
        <p:spPr>
          <a:xfrm>
            <a:off x="6163867" y="4869180"/>
            <a:ext cx="2648100" cy="102900"/>
          </a:xfrm>
          <a:prstGeom prst="rect">
            <a:avLst/>
          </a:prstGeom>
          <a:noFill/>
          <a:ln>
            <a:noFill/>
          </a:ln>
        </p:spPr>
        <p:txBody>
          <a:bodyPr spcFirstLastPara="1" wrap="square" lIns="0" tIns="0" rIns="0" bIns="0" anchor="b" anchorCtr="0">
            <a:noAutofit/>
          </a:bodyPr>
          <a:lstStyle>
            <a:lvl1pPr marL="0" marR="0" lvl="0" indent="0" algn="r" rtl="0">
              <a:spcBef>
                <a:spcPts val="0"/>
              </a:spcBef>
              <a:buNone/>
              <a:defRPr sz="600">
                <a:solidFill>
                  <a:schemeClr val="dk1"/>
                </a:solidFill>
                <a:latin typeface="Arial"/>
                <a:ea typeface="Arial"/>
                <a:cs typeface="Arial"/>
                <a:sym typeface="Arial"/>
              </a:defRPr>
            </a:lvl1pPr>
            <a:lvl2pPr marL="0" marR="0" lvl="1" indent="0" algn="r" rtl="0">
              <a:spcBef>
                <a:spcPts val="0"/>
              </a:spcBef>
              <a:buNone/>
              <a:defRPr sz="600">
                <a:solidFill>
                  <a:schemeClr val="dk1"/>
                </a:solidFill>
                <a:latin typeface="Arial"/>
                <a:ea typeface="Arial"/>
                <a:cs typeface="Arial"/>
                <a:sym typeface="Arial"/>
              </a:defRPr>
            </a:lvl2pPr>
            <a:lvl3pPr marL="0" marR="0" lvl="2" indent="0" algn="r" rtl="0">
              <a:spcBef>
                <a:spcPts val="0"/>
              </a:spcBef>
              <a:buNone/>
              <a:defRPr sz="600">
                <a:solidFill>
                  <a:schemeClr val="dk1"/>
                </a:solidFill>
                <a:latin typeface="Arial"/>
                <a:ea typeface="Arial"/>
                <a:cs typeface="Arial"/>
                <a:sym typeface="Arial"/>
              </a:defRPr>
            </a:lvl3pPr>
            <a:lvl4pPr marL="0" marR="0" lvl="3" indent="0" algn="r" rtl="0">
              <a:spcBef>
                <a:spcPts val="0"/>
              </a:spcBef>
              <a:buNone/>
              <a:defRPr sz="600">
                <a:solidFill>
                  <a:schemeClr val="dk1"/>
                </a:solidFill>
                <a:latin typeface="Arial"/>
                <a:ea typeface="Arial"/>
                <a:cs typeface="Arial"/>
                <a:sym typeface="Arial"/>
              </a:defRPr>
            </a:lvl4pPr>
            <a:lvl5pPr marL="0" marR="0" lvl="4" indent="0" algn="r" rtl="0">
              <a:spcBef>
                <a:spcPts val="0"/>
              </a:spcBef>
              <a:buNone/>
              <a:defRPr sz="600">
                <a:solidFill>
                  <a:schemeClr val="dk1"/>
                </a:solidFill>
                <a:latin typeface="Arial"/>
                <a:ea typeface="Arial"/>
                <a:cs typeface="Arial"/>
                <a:sym typeface="Arial"/>
              </a:defRPr>
            </a:lvl5pPr>
            <a:lvl6pPr marL="0" marR="0" lvl="5" indent="0" algn="r" rtl="0">
              <a:spcBef>
                <a:spcPts val="0"/>
              </a:spcBef>
              <a:buNone/>
              <a:defRPr sz="600">
                <a:solidFill>
                  <a:schemeClr val="dk1"/>
                </a:solidFill>
                <a:latin typeface="Arial"/>
                <a:ea typeface="Arial"/>
                <a:cs typeface="Arial"/>
                <a:sym typeface="Arial"/>
              </a:defRPr>
            </a:lvl6pPr>
            <a:lvl7pPr marL="0" marR="0" lvl="6" indent="0" algn="r" rtl="0">
              <a:spcBef>
                <a:spcPts val="0"/>
              </a:spcBef>
              <a:buNone/>
              <a:defRPr sz="600">
                <a:solidFill>
                  <a:schemeClr val="dk1"/>
                </a:solidFill>
                <a:latin typeface="Arial"/>
                <a:ea typeface="Arial"/>
                <a:cs typeface="Arial"/>
                <a:sym typeface="Arial"/>
              </a:defRPr>
            </a:lvl7pPr>
            <a:lvl8pPr marL="0" marR="0" lvl="7" indent="0" algn="r" rtl="0">
              <a:spcBef>
                <a:spcPts val="0"/>
              </a:spcBef>
              <a:buNone/>
              <a:defRPr sz="600">
                <a:solidFill>
                  <a:schemeClr val="dk1"/>
                </a:solidFill>
                <a:latin typeface="Arial"/>
                <a:ea typeface="Arial"/>
                <a:cs typeface="Arial"/>
                <a:sym typeface="Arial"/>
              </a:defRPr>
            </a:lvl8pPr>
            <a:lvl9pPr marL="0" marR="0" lvl="8" indent="0" algn="r" rtl="0">
              <a:spcBef>
                <a:spcPts val="0"/>
              </a:spcBef>
              <a:buNone/>
              <a:defRPr sz="60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1593" name="Google Shape;1593;p189"/>
          <p:cNvSpPr txBox="1">
            <a:spLocks noGrp="1"/>
          </p:cNvSpPr>
          <p:nvPr>
            <p:ph type="subTitle" idx="5"/>
          </p:nvPr>
        </p:nvSpPr>
        <p:spPr>
          <a:xfrm>
            <a:off x="332184" y="700075"/>
            <a:ext cx="8479500" cy="664500"/>
          </a:xfrm>
          <a:prstGeom prst="rect">
            <a:avLst/>
          </a:prstGeom>
          <a:noFill/>
          <a:ln>
            <a:noFill/>
          </a:ln>
        </p:spPr>
        <p:txBody>
          <a:bodyPr spcFirstLastPara="1" wrap="square" lIns="0" tIns="0" rIns="0" bIns="0" anchor="t" anchorCtr="0">
            <a:noAutofit/>
          </a:bodyPr>
          <a:lstStyle>
            <a:lvl1pPr marR="0" lvl="0" algn="l" rtl="0">
              <a:lnSpc>
                <a:spcPct val="85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1pPr>
            <a:lvl2pPr marR="0" lvl="1" algn="l" rtl="0">
              <a:lnSpc>
                <a:spcPct val="85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2pPr>
            <a:lvl3pPr marR="0" lvl="2" algn="l" rtl="0">
              <a:lnSpc>
                <a:spcPct val="85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3pPr>
            <a:lvl4pPr marR="0" lvl="3" algn="l" rtl="0">
              <a:lnSpc>
                <a:spcPct val="85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4pPr>
            <a:lvl5pPr marR="0" lvl="4" algn="l" rtl="0">
              <a:lnSpc>
                <a:spcPct val="85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R="0" lvl="5" algn="l" rtl="0">
              <a:lnSpc>
                <a:spcPct val="85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6pPr>
            <a:lvl7pPr marR="0" lvl="6" algn="l" rtl="0">
              <a:lnSpc>
                <a:spcPct val="85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7pPr>
            <a:lvl8pPr marR="0" lvl="7" algn="l" rtl="0">
              <a:lnSpc>
                <a:spcPct val="85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8pPr>
            <a:lvl9pPr marR="0" lvl="8" algn="l" rtl="0">
              <a:lnSpc>
                <a:spcPct val="85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matchingName="Five Content - Subtitle">
  <p:cSld name="Five Content - Subtitle">
    <p:spTree>
      <p:nvGrpSpPr>
        <p:cNvPr id="1" name="Shape 1594"/>
        <p:cNvGrpSpPr/>
        <p:nvPr/>
      </p:nvGrpSpPr>
      <p:grpSpPr>
        <a:xfrm>
          <a:off x="0" y="0"/>
          <a:ext cx="0" cy="0"/>
          <a:chOff x="0" y="0"/>
          <a:chExt cx="0" cy="0"/>
        </a:xfrm>
      </p:grpSpPr>
      <p:sp>
        <p:nvSpPr>
          <p:cNvPr id="1595" name="Google Shape;1595;p190"/>
          <p:cNvSpPr txBox="1">
            <a:spLocks noGrp="1"/>
          </p:cNvSpPr>
          <p:nvPr>
            <p:ph type="body" idx="1"/>
          </p:nvPr>
        </p:nvSpPr>
        <p:spPr>
          <a:xfrm>
            <a:off x="332185" y="1577579"/>
            <a:ext cx="1479600" cy="3051600"/>
          </a:xfrm>
          <a:prstGeom prst="rect">
            <a:avLst/>
          </a:prstGeom>
          <a:noFill/>
          <a:ln>
            <a:noFill/>
          </a:ln>
        </p:spPr>
        <p:txBody>
          <a:bodyPr spcFirstLastPara="1" wrap="square" lIns="0" tIns="0" rIns="0" bIns="0" anchor="t" anchorCtr="0">
            <a:noAutofit/>
          </a:bodyPr>
          <a:lstStyle>
            <a:lvl1pPr marL="457200" marR="0" lvl="0" indent="-304800" algn="l" rtl="0">
              <a:lnSpc>
                <a:spcPct val="100000"/>
              </a:lnSpc>
              <a:spcBef>
                <a:spcPts val="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1pPr>
            <a:lvl2pPr marL="914400" marR="0" lvl="1" indent="-304800" algn="l" rtl="0">
              <a:lnSpc>
                <a:spcPct val="100000"/>
              </a:lnSpc>
              <a:spcBef>
                <a:spcPts val="5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2pPr>
            <a:lvl3pPr marL="1371600" marR="0" lvl="2" indent="-304800" algn="l" rtl="0">
              <a:lnSpc>
                <a:spcPct val="100000"/>
              </a:lnSpc>
              <a:spcBef>
                <a:spcPts val="5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3pPr>
            <a:lvl4pPr marL="1828800" marR="0" lvl="3" indent="-304800" algn="l" rtl="0">
              <a:lnSpc>
                <a:spcPct val="100000"/>
              </a:lnSpc>
              <a:spcBef>
                <a:spcPts val="5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4pPr>
            <a:lvl5pPr marL="2286000" marR="0" lvl="4" indent="-304800" algn="l" rtl="0">
              <a:lnSpc>
                <a:spcPct val="100000"/>
              </a:lnSpc>
              <a:spcBef>
                <a:spcPts val="5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5pPr>
            <a:lvl6pPr marL="2743200" marR="0" lvl="5" indent="-304800" algn="l" rtl="0">
              <a:lnSpc>
                <a:spcPct val="100000"/>
              </a:lnSpc>
              <a:spcBef>
                <a:spcPts val="5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6pPr>
            <a:lvl7pPr marL="3200400" marR="0" lvl="6" indent="-304800" algn="l" rtl="0">
              <a:lnSpc>
                <a:spcPct val="100000"/>
              </a:lnSpc>
              <a:spcBef>
                <a:spcPts val="5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7pPr>
            <a:lvl8pPr marL="3657600" marR="0" lvl="7" indent="-304800" algn="l" rtl="0">
              <a:lnSpc>
                <a:spcPct val="100000"/>
              </a:lnSpc>
              <a:spcBef>
                <a:spcPts val="5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8pPr>
            <a:lvl9pPr marL="4114800" marR="0" lvl="8" indent="-304800" algn="l" rtl="0">
              <a:lnSpc>
                <a:spcPct val="100000"/>
              </a:lnSpc>
              <a:spcBef>
                <a:spcPts val="500"/>
              </a:spcBef>
              <a:spcAft>
                <a:spcPts val="500"/>
              </a:spcAft>
              <a:buClr>
                <a:schemeClr val="dk1"/>
              </a:buClr>
              <a:buSzPts val="1200"/>
              <a:buFont typeface="Arial"/>
              <a:buChar char="•"/>
              <a:defRPr sz="1200" b="0" i="0" u="none" strike="noStrike" cap="none">
                <a:solidFill>
                  <a:schemeClr val="dk1"/>
                </a:solidFill>
                <a:latin typeface="Arial"/>
                <a:ea typeface="Arial"/>
                <a:cs typeface="Arial"/>
                <a:sym typeface="Arial"/>
              </a:defRPr>
            </a:lvl9pPr>
          </a:lstStyle>
          <a:p>
            <a:endParaRPr/>
          </a:p>
        </p:txBody>
      </p:sp>
      <p:sp>
        <p:nvSpPr>
          <p:cNvPr id="1596" name="Google Shape;1596;p190"/>
          <p:cNvSpPr txBox="1">
            <a:spLocks noGrp="1"/>
          </p:cNvSpPr>
          <p:nvPr>
            <p:ph type="body" idx="2"/>
          </p:nvPr>
        </p:nvSpPr>
        <p:spPr>
          <a:xfrm>
            <a:off x="2082784" y="1577579"/>
            <a:ext cx="1479600" cy="3051600"/>
          </a:xfrm>
          <a:prstGeom prst="rect">
            <a:avLst/>
          </a:prstGeom>
          <a:noFill/>
          <a:ln>
            <a:noFill/>
          </a:ln>
        </p:spPr>
        <p:txBody>
          <a:bodyPr spcFirstLastPara="1" wrap="square" lIns="0" tIns="0" rIns="0" bIns="0" anchor="t" anchorCtr="0">
            <a:noAutofit/>
          </a:bodyPr>
          <a:lstStyle>
            <a:lvl1pPr marL="457200" marR="0" lvl="0" indent="-304800" algn="l" rtl="0">
              <a:lnSpc>
                <a:spcPct val="100000"/>
              </a:lnSpc>
              <a:spcBef>
                <a:spcPts val="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1pPr>
            <a:lvl2pPr marL="914400" marR="0" lvl="1" indent="-304800" algn="l" rtl="0">
              <a:lnSpc>
                <a:spcPct val="100000"/>
              </a:lnSpc>
              <a:spcBef>
                <a:spcPts val="5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2pPr>
            <a:lvl3pPr marL="1371600" marR="0" lvl="2" indent="-304800" algn="l" rtl="0">
              <a:lnSpc>
                <a:spcPct val="100000"/>
              </a:lnSpc>
              <a:spcBef>
                <a:spcPts val="5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3pPr>
            <a:lvl4pPr marL="1828800" marR="0" lvl="3" indent="-304800" algn="l" rtl="0">
              <a:lnSpc>
                <a:spcPct val="100000"/>
              </a:lnSpc>
              <a:spcBef>
                <a:spcPts val="5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4pPr>
            <a:lvl5pPr marL="2286000" marR="0" lvl="4" indent="-304800" algn="l" rtl="0">
              <a:lnSpc>
                <a:spcPct val="100000"/>
              </a:lnSpc>
              <a:spcBef>
                <a:spcPts val="5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5pPr>
            <a:lvl6pPr marL="2743200" marR="0" lvl="5" indent="-304800" algn="l" rtl="0">
              <a:lnSpc>
                <a:spcPct val="100000"/>
              </a:lnSpc>
              <a:spcBef>
                <a:spcPts val="5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6pPr>
            <a:lvl7pPr marL="3200400" marR="0" lvl="6" indent="-304800" algn="l" rtl="0">
              <a:lnSpc>
                <a:spcPct val="100000"/>
              </a:lnSpc>
              <a:spcBef>
                <a:spcPts val="5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7pPr>
            <a:lvl8pPr marL="3657600" marR="0" lvl="7" indent="-304800" algn="l" rtl="0">
              <a:lnSpc>
                <a:spcPct val="100000"/>
              </a:lnSpc>
              <a:spcBef>
                <a:spcPts val="5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8pPr>
            <a:lvl9pPr marL="4114800" marR="0" lvl="8" indent="-304800" algn="l" rtl="0">
              <a:lnSpc>
                <a:spcPct val="100000"/>
              </a:lnSpc>
              <a:spcBef>
                <a:spcPts val="500"/>
              </a:spcBef>
              <a:spcAft>
                <a:spcPts val="500"/>
              </a:spcAft>
              <a:buClr>
                <a:schemeClr val="dk1"/>
              </a:buClr>
              <a:buSzPts val="1200"/>
              <a:buFont typeface="Arial"/>
              <a:buChar char="•"/>
              <a:defRPr sz="1200" b="0" i="0" u="none" strike="noStrike" cap="none">
                <a:solidFill>
                  <a:schemeClr val="dk1"/>
                </a:solidFill>
                <a:latin typeface="Arial"/>
                <a:ea typeface="Arial"/>
                <a:cs typeface="Arial"/>
                <a:sym typeface="Arial"/>
              </a:defRPr>
            </a:lvl9pPr>
          </a:lstStyle>
          <a:p>
            <a:endParaRPr/>
          </a:p>
        </p:txBody>
      </p:sp>
      <p:sp>
        <p:nvSpPr>
          <p:cNvPr id="1597" name="Google Shape;1597;p190"/>
          <p:cNvSpPr txBox="1">
            <a:spLocks noGrp="1"/>
          </p:cNvSpPr>
          <p:nvPr>
            <p:ph type="body" idx="3"/>
          </p:nvPr>
        </p:nvSpPr>
        <p:spPr>
          <a:xfrm>
            <a:off x="3833383" y="1577579"/>
            <a:ext cx="1479600" cy="3051600"/>
          </a:xfrm>
          <a:prstGeom prst="rect">
            <a:avLst/>
          </a:prstGeom>
          <a:noFill/>
          <a:ln>
            <a:noFill/>
          </a:ln>
        </p:spPr>
        <p:txBody>
          <a:bodyPr spcFirstLastPara="1" wrap="square" lIns="0" tIns="0" rIns="0" bIns="0" anchor="t" anchorCtr="0">
            <a:noAutofit/>
          </a:bodyPr>
          <a:lstStyle>
            <a:lvl1pPr marL="457200" marR="0" lvl="0" indent="-304800" algn="l" rtl="0">
              <a:lnSpc>
                <a:spcPct val="100000"/>
              </a:lnSpc>
              <a:spcBef>
                <a:spcPts val="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1pPr>
            <a:lvl2pPr marL="914400" marR="0" lvl="1" indent="-304800" algn="l" rtl="0">
              <a:lnSpc>
                <a:spcPct val="100000"/>
              </a:lnSpc>
              <a:spcBef>
                <a:spcPts val="5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2pPr>
            <a:lvl3pPr marL="1371600" marR="0" lvl="2" indent="-304800" algn="l" rtl="0">
              <a:lnSpc>
                <a:spcPct val="100000"/>
              </a:lnSpc>
              <a:spcBef>
                <a:spcPts val="5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3pPr>
            <a:lvl4pPr marL="1828800" marR="0" lvl="3" indent="-304800" algn="l" rtl="0">
              <a:lnSpc>
                <a:spcPct val="100000"/>
              </a:lnSpc>
              <a:spcBef>
                <a:spcPts val="5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4pPr>
            <a:lvl5pPr marL="2286000" marR="0" lvl="4" indent="-304800" algn="l" rtl="0">
              <a:lnSpc>
                <a:spcPct val="100000"/>
              </a:lnSpc>
              <a:spcBef>
                <a:spcPts val="5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5pPr>
            <a:lvl6pPr marL="2743200" marR="0" lvl="5" indent="-304800" algn="l" rtl="0">
              <a:lnSpc>
                <a:spcPct val="100000"/>
              </a:lnSpc>
              <a:spcBef>
                <a:spcPts val="5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6pPr>
            <a:lvl7pPr marL="3200400" marR="0" lvl="6" indent="-304800" algn="l" rtl="0">
              <a:lnSpc>
                <a:spcPct val="100000"/>
              </a:lnSpc>
              <a:spcBef>
                <a:spcPts val="5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7pPr>
            <a:lvl8pPr marL="3657600" marR="0" lvl="7" indent="-304800" algn="l" rtl="0">
              <a:lnSpc>
                <a:spcPct val="100000"/>
              </a:lnSpc>
              <a:spcBef>
                <a:spcPts val="5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8pPr>
            <a:lvl9pPr marL="4114800" marR="0" lvl="8" indent="-304800" algn="l" rtl="0">
              <a:lnSpc>
                <a:spcPct val="100000"/>
              </a:lnSpc>
              <a:spcBef>
                <a:spcPts val="500"/>
              </a:spcBef>
              <a:spcAft>
                <a:spcPts val="500"/>
              </a:spcAft>
              <a:buClr>
                <a:schemeClr val="dk1"/>
              </a:buClr>
              <a:buSzPts val="1200"/>
              <a:buFont typeface="Arial"/>
              <a:buChar char="•"/>
              <a:defRPr sz="1200" b="0" i="0" u="none" strike="noStrike" cap="none">
                <a:solidFill>
                  <a:schemeClr val="dk1"/>
                </a:solidFill>
                <a:latin typeface="Arial"/>
                <a:ea typeface="Arial"/>
                <a:cs typeface="Arial"/>
                <a:sym typeface="Arial"/>
              </a:defRPr>
            </a:lvl9pPr>
          </a:lstStyle>
          <a:p>
            <a:endParaRPr/>
          </a:p>
        </p:txBody>
      </p:sp>
      <p:sp>
        <p:nvSpPr>
          <p:cNvPr id="1598" name="Google Shape;1598;p190"/>
          <p:cNvSpPr txBox="1">
            <a:spLocks noGrp="1"/>
          </p:cNvSpPr>
          <p:nvPr>
            <p:ph type="body" idx="4"/>
          </p:nvPr>
        </p:nvSpPr>
        <p:spPr>
          <a:xfrm>
            <a:off x="5583982" y="1577579"/>
            <a:ext cx="1479600" cy="3051600"/>
          </a:xfrm>
          <a:prstGeom prst="rect">
            <a:avLst/>
          </a:prstGeom>
          <a:noFill/>
          <a:ln>
            <a:noFill/>
          </a:ln>
        </p:spPr>
        <p:txBody>
          <a:bodyPr spcFirstLastPara="1" wrap="square" lIns="0" tIns="0" rIns="0" bIns="0" anchor="t" anchorCtr="0">
            <a:noAutofit/>
          </a:bodyPr>
          <a:lstStyle>
            <a:lvl1pPr marL="457200" marR="0" lvl="0" indent="-304800" algn="l" rtl="0">
              <a:lnSpc>
                <a:spcPct val="100000"/>
              </a:lnSpc>
              <a:spcBef>
                <a:spcPts val="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1pPr>
            <a:lvl2pPr marL="914400" marR="0" lvl="1" indent="-304800" algn="l" rtl="0">
              <a:lnSpc>
                <a:spcPct val="100000"/>
              </a:lnSpc>
              <a:spcBef>
                <a:spcPts val="5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2pPr>
            <a:lvl3pPr marL="1371600" marR="0" lvl="2" indent="-304800" algn="l" rtl="0">
              <a:lnSpc>
                <a:spcPct val="100000"/>
              </a:lnSpc>
              <a:spcBef>
                <a:spcPts val="5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3pPr>
            <a:lvl4pPr marL="1828800" marR="0" lvl="3" indent="-304800" algn="l" rtl="0">
              <a:lnSpc>
                <a:spcPct val="100000"/>
              </a:lnSpc>
              <a:spcBef>
                <a:spcPts val="5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4pPr>
            <a:lvl5pPr marL="2286000" marR="0" lvl="4" indent="-304800" algn="l" rtl="0">
              <a:lnSpc>
                <a:spcPct val="100000"/>
              </a:lnSpc>
              <a:spcBef>
                <a:spcPts val="5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5pPr>
            <a:lvl6pPr marL="2743200" marR="0" lvl="5" indent="-304800" algn="l" rtl="0">
              <a:lnSpc>
                <a:spcPct val="100000"/>
              </a:lnSpc>
              <a:spcBef>
                <a:spcPts val="5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6pPr>
            <a:lvl7pPr marL="3200400" marR="0" lvl="6" indent="-304800" algn="l" rtl="0">
              <a:lnSpc>
                <a:spcPct val="100000"/>
              </a:lnSpc>
              <a:spcBef>
                <a:spcPts val="5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7pPr>
            <a:lvl8pPr marL="3657600" marR="0" lvl="7" indent="-304800" algn="l" rtl="0">
              <a:lnSpc>
                <a:spcPct val="100000"/>
              </a:lnSpc>
              <a:spcBef>
                <a:spcPts val="5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8pPr>
            <a:lvl9pPr marL="4114800" marR="0" lvl="8" indent="-304800" algn="l" rtl="0">
              <a:lnSpc>
                <a:spcPct val="100000"/>
              </a:lnSpc>
              <a:spcBef>
                <a:spcPts val="500"/>
              </a:spcBef>
              <a:spcAft>
                <a:spcPts val="500"/>
              </a:spcAft>
              <a:buClr>
                <a:schemeClr val="dk1"/>
              </a:buClr>
              <a:buSzPts val="1200"/>
              <a:buFont typeface="Arial"/>
              <a:buChar char="•"/>
              <a:defRPr sz="1200" b="0" i="0" u="none" strike="noStrike" cap="none">
                <a:solidFill>
                  <a:schemeClr val="dk1"/>
                </a:solidFill>
                <a:latin typeface="Arial"/>
                <a:ea typeface="Arial"/>
                <a:cs typeface="Arial"/>
                <a:sym typeface="Arial"/>
              </a:defRPr>
            </a:lvl9pPr>
          </a:lstStyle>
          <a:p>
            <a:endParaRPr/>
          </a:p>
        </p:txBody>
      </p:sp>
      <p:sp>
        <p:nvSpPr>
          <p:cNvPr id="1599" name="Google Shape;1599;p190"/>
          <p:cNvSpPr txBox="1">
            <a:spLocks noGrp="1"/>
          </p:cNvSpPr>
          <p:nvPr>
            <p:ph type="body" idx="5"/>
          </p:nvPr>
        </p:nvSpPr>
        <p:spPr>
          <a:xfrm>
            <a:off x="7334582" y="1577579"/>
            <a:ext cx="1479600" cy="3051600"/>
          </a:xfrm>
          <a:prstGeom prst="rect">
            <a:avLst/>
          </a:prstGeom>
          <a:noFill/>
          <a:ln>
            <a:noFill/>
          </a:ln>
        </p:spPr>
        <p:txBody>
          <a:bodyPr spcFirstLastPara="1" wrap="square" lIns="0" tIns="0" rIns="0" bIns="0" anchor="t" anchorCtr="0">
            <a:noAutofit/>
          </a:bodyPr>
          <a:lstStyle>
            <a:lvl1pPr marL="457200" marR="0" lvl="0" indent="-304800" algn="l" rtl="0">
              <a:lnSpc>
                <a:spcPct val="100000"/>
              </a:lnSpc>
              <a:spcBef>
                <a:spcPts val="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1pPr>
            <a:lvl2pPr marL="914400" marR="0" lvl="1" indent="-304800" algn="l" rtl="0">
              <a:lnSpc>
                <a:spcPct val="100000"/>
              </a:lnSpc>
              <a:spcBef>
                <a:spcPts val="5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2pPr>
            <a:lvl3pPr marL="1371600" marR="0" lvl="2" indent="-304800" algn="l" rtl="0">
              <a:lnSpc>
                <a:spcPct val="100000"/>
              </a:lnSpc>
              <a:spcBef>
                <a:spcPts val="5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3pPr>
            <a:lvl4pPr marL="1828800" marR="0" lvl="3" indent="-304800" algn="l" rtl="0">
              <a:lnSpc>
                <a:spcPct val="100000"/>
              </a:lnSpc>
              <a:spcBef>
                <a:spcPts val="5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4pPr>
            <a:lvl5pPr marL="2286000" marR="0" lvl="4" indent="-304800" algn="l" rtl="0">
              <a:lnSpc>
                <a:spcPct val="100000"/>
              </a:lnSpc>
              <a:spcBef>
                <a:spcPts val="5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5pPr>
            <a:lvl6pPr marL="2743200" marR="0" lvl="5" indent="-304800" algn="l" rtl="0">
              <a:lnSpc>
                <a:spcPct val="100000"/>
              </a:lnSpc>
              <a:spcBef>
                <a:spcPts val="5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6pPr>
            <a:lvl7pPr marL="3200400" marR="0" lvl="6" indent="-304800" algn="l" rtl="0">
              <a:lnSpc>
                <a:spcPct val="100000"/>
              </a:lnSpc>
              <a:spcBef>
                <a:spcPts val="5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7pPr>
            <a:lvl8pPr marL="3657600" marR="0" lvl="7" indent="-304800" algn="l" rtl="0">
              <a:lnSpc>
                <a:spcPct val="100000"/>
              </a:lnSpc>
              <a:spcBef>
                <a:spcPts val="5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8pPr>
            <a:lvl9pPr marL="4114800" marR="0" lvl="8" indent="-304800" algn="l" rtl="0">
              <a:lnSpc>
                <a:spcPct val="100000"/>
              </a:lnSpc>
              <a:spcBef>
                <a:spcPts val="500"/>
              </a:spcBef>
              <a:spcAft>
                <a:spcPts val="500"/>
              </a:spcAft>
              <a:buClr>
                <a:schemeClr val="dk1"/>
              </a:buClr>
              <a:buSzPts val="1200"/>
              <a:buFont typeface="Arial"/>
              <a:buChar char="•"/>
              <a:defRPr sz="1200" b="0" i="0" u="none" strike="noStrike" cap="none">
                <a:solidFill>
                  <a:schemeClr val="dk1"/>
                </a:solidFill>
                <a:latin typeface="Arial"/>
                <a:ea typeface="Arial"/>
                <a:cs typeface="Arial"/>
                <a:sym typeface="Arial"/>
              </a:defRPr>
            </a:lvl9pPr>
          </a:lstStyle>
          <a:p>
            <a:endParaRPr/>
          </a:p>
        </p:txBody>
      </p:sp>
      <p:sp>
        <p:nvSpPr>
          <p:cNvPr id="1600" name="Google Shape;1600;p190"/>
          <p:cNvSpPr txBox="1">
            <a:spLocks noGrp="1"/>
          </p:cNvSpPr>
          <p:nvPr>
            <p:ph type="title"/>
          </p:nvPr>
        </p:nvSpPr>
        <p:spPr>
          <a:xfrm>
            <a:off x="332185" y="322886"/>
            <a:ext cx="8479500" cy="377100"/>
          </a:xfrm>
          <a:prstGeom prst="rect">
            <a:avLst/>
          </a:prstGeom>
          <a:noFill/>
          <a:ln>
            <a:noFill/>
          </a:ln>
        </p:spPr>
        <p:txBody>
          <a:bodyPr spcFirstLastPara="1" wrap="square" lIns="0" tIns="0" rIns="0" bIns="0" anchor="t" anchorCtr="0">
            <a:noAutofit/>
          </a:bodyPr>
          <a:lstStyle>
            <a:lvl1pPr marR="0" lvl="0" algn="l" rtl="0">
              <a:lnSpc>
                <a:spcPct val="85000"/>
              </a:lnSpc>
              <a:spcBef>
                <a:spcPts val="0"/>
              </a:spcBef>
              <a:spcAft>
                <a:spcPts val="0"/>
              </a:spcAft>
              <a:buClr>
                <a:schemeClr val="dk1"/>
              </a:buClr>
              <a:buSzPts val="2400"/>
              <a:buFont typeface="Georgia"/>
              <a:buNone/>
              <a:defRPr sz="2400" b="0" i="0" u="none" strike="noStrike" cap="none">
                <a:solidFill>
                  <a:schemeClr val="dk1"/>
                </a:solidFill>
                <a:latin typeface="Georgia"/>
                <a:ea typeface="Georgia"/>
                <a:cs typeface="Georgia"/>
                <a:sym typeface="Georgia"/>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a:endParaRPr/>
          </a:p>
        </p:txBody>
      </p:sp>
      <p:sp>
        <p:nvSpPr>
          <p:cNvPr id="1601" name="Google Shape;1601;p190"/>
          <p:cNvSpPr txBox="1">
            <a:spLocks noGrp="1"/>
          </p:cNvSpPr>
          <p:nvPr>
            <p:ph type="sldNum" idx="12"/>
          </p:nvPr>
        </p:nvSpPr>
        <p:spPr>
          <a:xfrm>
            <a:off x="6163867" y="4869180"/>
            <a:ext cx="2648100" cy="102900"/>
          </a:xfrm>
          <a:prstGeom prst="rect">
            <a:avLst/>
          </a:prstGeom>
          <a:noFill/>
          <a:ln>
            <a:noFill/>
          </a:ln>
        </p:spPr>
        <p:txBody>
          <a:bodyPr spcFirstLastPara="1" wrap="square" lIns="0" tIns="0" rIns="0" bIns="0" anchor="b" anchorCtr="0">
            <a:noAutofit/>
          </a:bodyPr>
          <a:lstStyle>
            <a:lvl1pPr marL="0" marR="0" lvl="0" indent="0" algn="r" rtl="0">
              <a:spcBef>
                <a:spcPts val="0"/>
              </a:spcBef>
              <a:buNone/>
              <a:defRPr sz="600">
                <a:solidFill>
                  <a:schemeClr val="dk1"/>
                </a:solidFill>
                <a:latin typeface="Arial"/>
                <a:ea typeface="Arial"/>
                <a:cs typeface="Arial"/>
                <a:sym typeface="Arial"/>
              </a:defRPr>
            </a:lvl1pPr>
            <a:lvl2pPr marL="0" marR="0" lvl="1" indent="0" algn="r" rtl="0">
              <a:spcBef>
                <a:spcPts val="0"/>
              </a:spcBef>
              <a:buNone/>
              <a:defRPr sz="600">
                <a:solidFill>
                  <a:schemeClr val="dk1"/>
                </a:solidFill>
                <a:latin typeface="Arial"/>
                <a:ea typeface="Arial"/>
                <a:cs typeface="Arial"/>
                <a:sym typeface="Arial"/>
              </a:defRPr>
            </a:lvl2pPr>
            <a:lvl3pPr marL="0" marR="0" lvl="2" indent="0" algn="r" rtl="0">
              <a:spcBef>
                <a:spcPts val="0"/>
              </a:spcBef>
              <a:buNone/>
              <a:defRPr sz="600">
                <a:solidFill>
                  <a:schemeClr val="dk1"/>
                </a:solidFill>
                <a:latin typeface="Arial"/>
                <a:ea typeface="Arial"/>
                <a:cs typeface="Arial"/>
                <a:sym typeface="Arial"/>
              </a:defRPr>
            </a:lvl3pPr>
            <a:lvl4pPr marL="0" marR="0" lvl="3" indent="0" algn="r" rtl="0">
              <a:spcBef>
                <a:spcPts val="0"/>
              </a:spcBef>
              <a:buNone/>
              <a:defRPr sz="600">
                <a:solidFill>
                  <a:schemeClr val="dk1"/>
                </a:solidFill>
                <a:latin typeface="Arial"/>
                <a:ea typeface="Arial"/>
                <a:cs typeface="Arial"/>
                <a:sym typeface="Arial"/>
              </a:defRPr>
            </a:lvl4pPr>
            <a:lvl5pPr marL="0" marR="0" lvl="4" indent="0" algn="r" rtl="0">
              <a:spcBef>
                <a:spcPts val="0"/>
              </a:spcBef>
              <a:buNone/>
              <a:defRPr sz="600">
                <a:solidFill>
                  <a:schemeClr val="dk1"/>
                </a:solidFill>
                <a:latin typeface="Arial"/>
                <a:ea typeface="Arial"/>
                <a:cs typeface="Arial"/>
                <a:sym typeface="Arial"/>
              </a:defRPr>
            </a:lvl5pPr>
            <a:lvl6pPr marL="0" marR="0" lvl="5" indent="0" algn="r" rtl="0">
              <a:spcBef>
                <a:spcPts val="0"/>
              </a:spcBef>
              <a:buNone/>
              <a:defRPr sz="600">
                <a:solidFill>
                  <a:schemeClr val="dk1"/>
                </a:solidFill>
                <a:latin typeface="Arial"/>
                <a:ea typeface="Arial"/>
                <a:cs typeface="Arial"/>
                <a:sym typeface="Arial"/>
              </a:defRPr>
            </a:lvl6pPr>
            <a:lvl7pPr marL="0" marR="0" lvl="6" indent="0" algn="r" rtl="0">
              <a:spcBef>
                <a:spcPts val="0"/>
              </a:spcBef>
              <a:buNone/>
              <a:defRPr sz="600">
                <a:solidFill>
                  <a:schemeClr val="dk1"/>
                </a:solidFill>
                <a:latin typeface="Arial"/>
                <a:ea typeface="Arial"/>
                <a:cs typeface="Arial"/>
                <a:sym typeface="Arial"/>
              </a:defRPr>
            </a:lvl7pPr>
            <a:lvl8pPr marL="0" marR="0" lvl="7" indent="0" algn="r" rtl="0">
              <a:spcBef>
                <a:spcPts val="0"/>
              </a:spcBef>
              <a:buNone/>
              <a:defRPr sz="600">
                <a:solidFill>
                  <a:schemeClr val="dk1"/>
                </a:solidFill>
                <a:latin typeface="Arial"/>
                <a:ea typeface="Arial"/>
                <a:cs typeface="Arial"/>
                <a:sym typeface="Arial"/>
              </a:defRPr>
            </a:lvl8pPr>
            <a:lvl9pPr marL="0" marR="0" lvl="8" indent="0" algn="r" rtl="0">
              <a:spcBef>
                <a:spcPts val="0"/>
              </a:spcBef>
              <a:buNone/>
              <a:defRPr sz="60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1602" name="Google Shape;1602;p190"/>
          <p:cNvSpPr txBox="1">
            <a:spLocks noGrp="1"/>
          </p:cNvSpPr>
          <p:nvPr>
            <p:ph type="subTitle" idx="6"/>
          </p:nvPr>
        </p:nvSpPr>
        <p:spPr>
          <a:xfrm>
            <a:off x="332184" y="700075"/>
            <a:ext cx="8479500" cy="664500"/>
          </a:xfrm>
          <a:prstGeom prst="rect">
            <a:avLst/>
          </a:prstGeom>
          <a:noFill/>
          <a:ln>
            <a:noFill/>
          </a:ln>
        </p:spPr>
        <p:txBody>
          <a:bodyPr spcFirstLastPara="1" wrap="square" lIns="0" tIns="0" rIns="0" bIns="0" anchor="t" anchorCtr="0">
            <a:noAutofit/>
          </a:bodyPr>
          <a:lstStyle>
            <a:lvl1pPr marR="0" lvl="0" algn="l" rtl="0">
              <a:lnSpc>
                <a:spcPct val="85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1pPr>
            <a:lvl2pPr marR="0" lvl="1" algn="l" rtl="0">
              <a:lnSpc>
                <a:spcPct val="85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2pPr>
            <a:lvl3pPr marR="0" lvl="2" algn="l" rtl="0">
              <a:lnSpc>
                <a:spcPct val="85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3pPr>
            <a:lvl4pPr marR="0" lvl="3" algn="l" rtl="0">
              <a:lnSpc>
                <a:spcPct val="85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4pPr>
            <a:lvl5pPr marR="0" lvl="4" algn="l" rtl="0">
              <a:lnSpc>
                <a:spcPct val="85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R="0" lvl="5" algn="l" rtl="0">
              <a:lnSpc>
                <a:spcPct val="85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6pPr>
            <a:lvl7pPr marR="0" lvl="6" algn="l" rtl="0">
              <a:lnSpc>
                <a:spcPct val="85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7pPr>
            <a:lvl8pPr marR="0" lvl="7" algn="l" rtl="0">
              <a:lnSpc>
                <a:spcPct val="85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8pPr>
            <a:lvl9pPr marR="0" lvl="8" algn="l" rtl="0">
              <a:lnSpc>
                <a:spcPct val="85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matchingName="Three Images - Subtitle">
  <p:cSld name="Three Images - Subtitle">
    <p:spTree>
      <p:nvGrpSpPr>
        <p:cNvPr id="1" name="Shape 1603"/>
        <p:cNvGrpSpPr/>
        <p:nvPr/>
      </p:nvGrpSpPr>
      <p:grpSpPr>
        <a:xfrm>
          <a:off x="0" y="0"/>
          <a:ext cx="0" cy="0"/>
          <a:chOff x="0" y="0"/>
          <a:chExt cx="0" cy="0"/>
        </a:xfrm>
      </p:grpSpPr>
      <p:sp>
        <p:nvSpPr>
          <p:cNvPr id="1604" name="Google Shape;1604;p191"/>
          <p:cNvSpPr/>
          <p:nvPr/>
        </p:nvSpPr>
        <p:spPr>
          <a:xfrm>
            <a:off x="332183" y="1575197"/>
            <a:ext cx="2646600" cy="2263200"/>
          </a:xfrm>
          <a:prstGeom prst="rect">
            <a:avLst/>
          </a:prstGeom>
          <a:solidFill>
            <a:srgbClr val="DEDEDE"/>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None/>
            </a:pPr>
            <a:endParaRPr sz="1200">
              <a:solidFill>
                <a:schemeClr val="lt1"/>
              </a:solidFill>
              <a:latin typeface="Arial"/>
              <a:ea typeface="Arial"/>
              <a:cs typeface="Arial"/>
              <a:sym typeface="Arial"/>
            </a:endParaRPr>
          </a:p>
        </p:txBody>
      </p:sp>
      <p:sp>
        <p:nvSpPr>
          <p:cNvPr id="1605" name="Google Shape;1605;p191"/>
          <p:cNvSpPr/>
          <p:nvPr/>
        </p:nvSpPr>
        <p:spPr>
          <a:xfrm>
            <a:off x="3248620" y="1575197"/>
            <a:ext cx="2646600" cy="2263200"/>
          </a:xfrm>
          <a:prstGeom prst="rect">
            <a:avLst/>
          </a:prstGeom>
          <a:solidFill>
            <a:srgbClr val="DEDEDE"/>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None/>
            </a:pPr>
            <a:endParaRPr sz="1200">
              <a:solidFill>
                <a:schemeClr val="lt1"/>
              </a:solidFill>
              <a:latin typeface="Arial"/>
              <a:ea typeface="Arial"/>
              <a:cs typeface="Arial"/>
              <a:sym typeface="Arial"/>
            </a:endParaRPr>
          </a:p>
        </p:txBody>
      </p:sp>
      <p:sp>
        <p:nvSpPr>
          <p:cNvPr id="1606" name="Google Shape;1606;p191"/>
          <p:cNvSpPr/>
          <p:nvPr/>
        </p:nvSpPr>
        <p:spPr>
          <a:xfrm>
            <a:off x="6165056" y="1575197"/>
            <a:ext cx="2646600" cy="2263200"/>
          </a:xfrm>
          <a:prstGeom prst="rect">
            <a:avLst/>
          </a:prstGeom>
          <a:solidFill>
            <a:srgbClr val="DEDEDE"/>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None/>
            </a:pPr>
            <a:endParaRPr sz="1200">
              <a:solidFill>
                <a:schemeClr val="lt1"/>
              </a:solidFill>
              <a:latin typeface="Arial"/>
              <a:ea typeface="Arial"/>
              <a:cs typeface="Arial"/>
              <a:sym typeface="Arial"/>
            </a:endParaRPr>
          </a:p>
        </p:txBody>
      </p:sp>
      <p:sp>
        <p:nvSpPr>
          <p:cNvPr id="1607" name="Google Shape;1607;p191"/>
          <p:cNvSpPr txBox="1">
            <a:spLocks noGrp="1"/>
          </p:cNvSpPr>
          <p:nvPr>
            <p:ph type="body" idx="1"/>
          </p:nvPr>
        </p:nvSpPr>
        <p:spPr>
          <a:xfrm>
            <a:off x="332185" y="3960019"/>
            <a:ext cx="2646600" cy="669000"/>
          </a:xfrm>
          <a:prstGeom prst="rect">
            <a:avLst/>
          </a:prstGeom>
          <a:noFill/>
          <a:ln>
            <a:noFill/>
          </a:ln>
        </p:spPr>
        <p:txBody>
          <a:bodyPr spcFirstLastPara="1" wrap="square" lIns="0" tIns="0" rIns="0" bIns="0" anchor="t" anchorCtr="0">
            <a:noAutofit/>
          </a:bodyPr>
          <a:lstStyle>
            <a:lvl1pPr marL="457200" marR="0" lvl="0" indent="-304800" algn="l" rtl="0">
              <a:lnSpc>
                <a:spcPct val="100000"/>
              </a:lnSpc>
              <a:spcBef>
                <a:spcPts val="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1pPr>
            <a:lvl2pPr marL="914400" marR="0" lvl="1" indent="-304800" algn="l" rtl="0">
              <a:lnSpc>
                <a:spcPct val="100000"/>
              </a:lnSpc>
              <a:spcBef>
                <a:spcPts val="2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2pPr>
            <a:lvl3pPr marL="1371600" marR="0" lvl="2" indent="-304800" algn="l" rtl="0">
              <a:lnSpc>
                <a:spcPct val="100000"/>
              </a:lnSpc>
              <a:spcBef>
                <a:spcPts val="2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3pPr>
            <a:lvl4pPr marL="1828800" marR="0" lvl="3" indent="-304800" algn="l" rtl="0">
              <a:lnSpc>
                <a:spcPct val="100000"/>
              </a:lnSpc>
              <a:spcBef>
                <a:spcPts val="2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4pPr>
            <a:lvl5pPr marL="2286000" marR="0" lvl="4" indent="-304800" algn="l" rtl="0">
              <a:lnSpc>
                <a:spcPct val="100000"/>
              </a:lnSpc>
              <a:spcBef>
                <a:spcPts val="2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5pPr>
            <a:lvl6pPr marL="2743200" marR="0" lvl="5" indent="-304800" algn="l" rtl="0">
              <a:lnSpc>
                <a:spcPct val="100000"/>
              </a:lnSpc>
              <a:spcBef>
                <a:spcPts val="2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6pPr>
            <a:lvl7pPr marL="3200400" marR="0" lvl="6" indent="-304800" algn="l" rtl="0">
              <a:lnSpc>
                <a:spcPct val="100000"/>
              </a:lnSpc>
              <a:spcBef>
                <a:spcPts val="2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7pPr>
            <a:lvl8pPr marL="3657600" marR="0" lvl="7" indent="-304800" algn="l" rtl="0">
              <a:lnSpc>
                <a:spcPct val="100000"/>
              </a:lnSpc>
              <a:spcBef>
                <a:spcPts val="2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8pPr>
            <a:lvl9pPr marL="4114800" marR="0" lvl="8" indent="-304800" algn="l" rtl="0">
              <a:lnSpc>
                <a:spcPct val="100000"/>
              </a:lnSpc>
              <a:spcBef>
                <a:spcPts val="200"/>
              </a:spcBef>
              <a:spcAft>
                <a:spcPts val="200"/>
              </a:spcAft>
              <a:buClr>
                <a:schemeClr val="dk1"/>
              </a:buClr>
              <a:buSzPts val="1200"/>
              <a:buFont typeface="Arial"/>
              <a:buChar char="•"/>
              <a:defRPr sz="1200" b="0" i="0" u="none" strike="noStrike" cap="none">
                <a:solidFill>
                  <a:schemeClr val="dk1"/>
                </a:solidFill>
                <a:latin typeface="Arial"/>
                <a:ea typeface="Arial"/>
                <a:cs typeface="Arial"/>
                <a:sym typeface="Arial"/>
              </a:defRPr>
            </a:lvl9pPr>
          </a:lstStyle>
          <a:p>
            <a:endParaRPr/>
          </a:p>
        </p:txBody>
      </p:sp>
      <p:sp>
        <p:nvSpPr>
          <p:cNvPr id="1608" name="Google Shape;1608;p191"/>
          <p:cNvSpPr txBox="1">
            <a:spLocks noGrp="1"/>
          </p:cNvSpPr>
          <p:nvPr>
            <p:ph type="body" idx="2"/>
          </p:nvPr>
        </p:nvSpPr>
        <p:spPr>
          <a:xfrm>
            <a:off x="3248621" y="3960019"/>
            <a:ext cx="2646600" cy="669000"/>
          </a:xfrm>
          <a:prstGeom prst="rect">
            <a:avLst/>
          </a:prstGeom>
          <a:noFill/>
          <a:ln>
            <a:noFill/>
          </a:ln>
        </p:spPr>
        <p:txBody>
          <a:bodyPr spcFirstLastPara="1" wrap="square" lIns="0" tIns="0" rIns="0" bIns="0" anchor="t" anchorCtr="0">
            <a:noAutofit/>
          </a:bodyPr>
          <a:lstStyle>
            <a:lvl1pPr marL="457200" marR="0" lvl="0" indent="-304800" algn="l" rtl="0">
              <a:lnSpc>
                <a:spcPct val="100000"/>
              </a:lnSpc>
              <a:spcBef>
                <a:spcPts val="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1pPr>
            <a:lvl2pPr marL="914400" marR="0" lvl="1" indent="-304800" algn="l" rtl="0">
              <a:lnSpc>
                <a:spcPct val="100000"/>
              </a:lnSpc>
              <a:spcBef>
                <a:spcPts val="2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2pPr>
            <a:lvl3pPr marL="1371600" marR="0" lvl="2" indent="-304800" algn="l" rtl="0">
              <a:lnSpc>
                <a:spcPct val="100000"/>
              </a:lnSpc>
              <a:spcBef>
                <a:spcPts val="2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3pPr>
            <a:lvl4pPr marL="1828800" marR="0" lvl="3" indent="-304800" algn="l" rtl="0">
              <a:lnSpc>
                <a:spcPct val="100000"/>
              </a:lnSpc>
              <a:spcBef>
                <a:spcPts val="2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4pPr>
            <a:lvl5pPr marL="2286000" marR="0" lvl="4" indent="-304800" algn="l" rtl="0">
              <a:lnSpc>
                <a:spcPct val="100000"/>
              </a:lnSpc>
              <a:spcBef>
                <a:spcPts val="2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5pPr>
            <a:lvl6pPr marL="2743200" marR="0" lvl="5" indent="-304800" algn="l" rtl="0">
              <a:lnSpc>
                <a:spcPct val="100000"/>
              </a:lnSpc>
              <a:spcBef>
                <a:spcPts val="2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6pPr>
            <a:lvl7pPr marL="3200400" marR="0" lvl="6" indent="-304800" algn="l" rtl="0">
              <a:lnSpc>
                <a:spcPct val="100000"/>
              </a:lnSpc>
              <a:spcBef>
                <a:spcPts val="2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7pPr>
            <a:lvl8pPr marL="3657600" marR="0" lvl="7" indent="-304800" algn="l" rtl="0">
              <a:lnSpc>
                <a:spcPct val="100000"/>
              </a:lnSpc>
              <a:spcBef>
                <a:spcPts val="2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8pPr>
            <a:lvl9pPr marL="4114800" marR="0" lvl="8" indent="-304800" algn="l" rtl="0">
              <a:lnSpc>
                <a:spcPct val="100000"/>
              </a:lnSpc>
              <a:spcBef>
                <a:spcPts val="200"/>
              </a:spcBef>
              <a:spcAft>
                <a:spcPts val="200"/>
              </a:spcAft>
              <a:buClr>
                <a:schemeClr val="dk1"/>
              </a:buClr>
              <a:buSzPts val="1200"/>
              <a:buFont typeface="Arial"/>
              <a:buChar char="•"/>
              <a:defRPr sz="1200" b="0" i="0" u="none" strike="noStrike" cap="none">
                <a:solidFill>
                  <a:schemeClr val="dk1"/>
                </a:solidFill>
                <a:latin typeface="Arial"/>
                <a:ea typeface="Arial"/>
                <a:cs typeface="Arial"/>
                <a:sym typeface="Arial"/>
              </a:defRPr>
            </a:lvl9pPr>
          </a:lstStyle>
          <a:p>
            <a:endParaRPr/>
          </a:p>
        </p:txBody>
      </p:sp>
      <p:sp>
        <p:nvSpPr>
          <p:cNvPr id="1609" name="Google Shape;1609;p191"/>
          <p:cNvSpPr txBox="1">
            <a:spLocks noGrp="1"/>
          </p:cNvSpPr>
          <p:nvPr>
            <p:ph type="body" idx="3"/>
          </p:nvPr>
        </p:nvSpPr>
        <p:spPr>
          <a:xfrm>
            <a:off x="6165057" y="3960019"/>
            <a:ext cx="2646600" cy="669000"/>
          </a:xfrm>
          <a:prstGeom prst="rect">
            <a:avLst/>
          </a:prstGeom>
          <a:noFill/>
          <a:ln>
            <a:noFill/>
          </a:ln>
        </p:spPr>
        <p:txBody>
          <a:bodyPr spcFirstLastPara="1" wrap="square" lIns="0" tIns="0" rIns="0" bIns="0" anchor="t" anchorCtr="0">
            <a:noAutofit/>
          </a:bodyPr>
          <a:lstStyle>
            <a:lvl1pPr marL="457200" marR="0" lvl="0" indent="-304800" algn="l" rtl="0">
              <a:lnSpc>
                <a:spcPct val="100000"/>
              </a:lnSpc>
              <a:spcBef>
                <a:spcPts val="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1pPr>
            <a:lvl2pPr marL="914400" marR="0" lvl="1" indent="-304800" algn="l" rtl="0">
              <a:lnSpc>
                <a:spcPct val="100000"/>
              </a:lnSpc>
              <a:spcBef>
                <a:spcPts val="2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2pPr>
            <a:lvl3pPr marL="1371600" marR="0" lvl="2" indent="-304800" algn="l" rtl="0">
              <a:lnSpc>
                <a:spcPct val="100000"/>
              </a:lnSpc>
              <a:spcBef>
                <a:spcPts val="2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3pPr>
            <a:lvl4pPr marL="1828800" marR="0" lvl="3" indent="-304800" algn="l" rtl="0">
              <a:lnSpc>
                <a:spcPct val="100000"/>
              </a:lnSpc>
              <a:spcBef>
                <a:spcPts val="2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4pPr>
            <a:lvl5pPr marL="2286000" marR="0" lvl="4" indent="-304800" algn="l" rtl="0">
              <a:lnSpc>
                <a:spcPct val="100000"/>
              </a:lnSpc>
              <a:spcBef>
                <a:spcPts val="2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5pPr>
            <a:lvl6pPr marL="2743200" marR="0" lvl="5" indent="-304800" algn="l" rtl="0">
              <a:lnSpc>
                <a:spcPct val="100000"/>
              </a:lnSpc>
              <a:spcBef>
                <a:spcPts val="2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6pPr>
            <a:lvl7pPr marL="3200400" marR="0" lvl="6" indent="-304800" algn="l" rtl="0">
              <a:lnSpc>
                <a:spcPct val="100000"/>
              </a:lnSpc>
              <a:spcBef>
                <a:spcPts val="2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7pPr>
            <a:lvl8pPr marL="3657600" marR="0" lvl="7" indent="-304800" algn="l" rtl="0">
              <a:lnSpc>
                <a:spcPct val="100000"/>
              </a:lnSpc>
              <a:spcBef>
                <a:spcPts val="2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8pPr>
            <a:lvl9pPr marL="4114800" marR="0" lvl="8" indent="-304800" algn="l" rtl="0">
              <a:lnSpc>
                <a:spcPct val="100000"/>
              </a:lnSpc>
              <a:spcBef>
                <a:spcPts val="200"/>
              </a:spcBef>
              <a:spcAft>
                <a:spcPts val="200"/>
              </a:spcAft>
              <a:buClr>
                <a:schemeClr val="dk1"/>
              </a:buClr>
              <a:buSzPts val="1200"/>
              <a:buFont typeface="Arial"/>
              <a:buChar char="•"/>
              <a:defRPr sz="1200" b="0" i="0" u="none" strike="noStrike" cap="none">
                <a:solidFill>
                  <a:schemeClr val="dk1"/>
                </a:solidFill>
                <a:latin typeface="Arial"/>
                <a:ea typeface="Arial"/>
                <a:cs typeface="Arial"/>
                <a:sym typeface="Arial"/>
              </a:defRPr>
            </a:lvl9pPr>
          </a:lstStyle>
          <a:p>
            <a:endParaRPr/>
          </a:p>
        </p:txBody>
      </p:sp>
      <p:sp>
        <p:nvSpPr>
          <p:cNvPr id="1610" name="Google Shape;1610;p191"/>
          <p:cNvSpPr txBox="1">
            <a:spLocks noGrp="1"/>
          </p:cNvSpPr>
          <p:nvPr>
            <p:ph type="title"/>
          </p:nvPr>
        </p:nvSpPr>
        <p:spPr>
          <a:xfrm>
            <a:off x="332185" y="322886"/>
            <a:ext cx="8479500" cy="377100"/>
          </a:xfrm>
          <a:prstGeom prst="rect">
            <a:avLst/>
          </a:prstGeom>
          <a:noFill/>
          <a:ln>
            <a:noFill/>
          </a:ln>
        </p:spPr>
        <p:txBody>
          <a:bodyPr spcFirstLastPara="1" wrap="square" lIns="0" tIns="0" rIns="0" bIns="0" anchor="t" anchorCtr="0">
            <a:noAutofit/>
          </a:bodyPr>
          <a:lstStyle>
            <a:lvl1pPr marR="0" lvl="0" algn="l" rtl="0">
              <a:lnSpc>
                <a:spcPct val="85000"/>
              </a:lnSpc>
              <a:spcBef>
                <a:spcPts val="0"/>
              </a:spcBef>
              <a:spcAft>
                <a:spcPts val="0"/>
              </a:spcAft>
              <a:buClr>
                <a:schemeClr val="dk1"/>
              </a:buClr>
              <a:buSzPts val="2400"/>
              <a:buFont typeface="Georgia"/>
              <a:buNone/>
              <a:defRPr sz="2400" b="0" i="0" u="none" strike="noStrike" cap="none">
                <a:solidFill>
                  <a:schemeClr val="dk1"/>
                </a:solidFill>
                <a:latin typeface="Georgia"/>
                <a:ea typeface="Georgia"/>
                <a:cs typeface="Georgia"/>
                <a:sym typeface="Georgia"/>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a:endParaRPr/>
          </a:p>
        </p:txBody>
      </p:sp>
      <p:sp>
        <p:nvSpPr>
          <p:cNvPr id="1611" name="Google Shape;1611;p191"/>
          <p:cNvSpPr txBox="1">
            <a:spLocks noGrp="1"/>
          </p:cNvSpPr>
          <p:nvPr>
            <p:ph type="sldNum" idx="12"/>
          </p:nvPr>
        </p:nvSpPr>
        <p:spPr>
          <a:xfrm>
            <a:off x="6163867" y="4869180"/>
            <a:ext cx="2648100" cy="102900"/>
          </a:xfrm>
          <a:prstGeom prst="rect">
            <a:avLst/>
          </a:prstGeom>
          <a:noFill/>
          <a:ln>
            <a:noFill/>
          </a:ln>
        </p:spPr>
        <p:txBody>
          <a:bodyPr spcFirstLastPara="1" wrap="square" lIns="0" tIns="0" rIns="0" bIns="0" anchor="b" anchorCtr="0">
            <a:noAutofit/>
          </a:bodyPr>
          <a:lstStyle>
            <a:lvl1pPr marL="0" marR="0" lvl="0" indent="0" algn="r" rtl="0">
              <a:spcBef>
                <a:spcPts val="0"/>
              </a:spcBef>
              <a:buNone/>
              <a:defRPr sz="600">
                <a:solidFill>
                  <a:schemeClr val="dk1"/>
                </a:solidFill>
                <a:latin typeface="Arial"/>
                <a:ea typeface="Arial"/>
                <a:cs typeface="Arial"/>
                <a:sym typeface="Arial"/>
              </a:defRPr>
            </a:lvl1pPr>
            <a:lvl2pPr marL="0" marR="0" lvl="1" indent="0" algn="r" rtl="0">
              <a:spcBef>
                <a:spcPts val="0"/>
              </a:spcBef>
              <a:buNone/>
              <a:defRPr sz="600">
                <a:solidFill>
                  <a:schemeClr val="dk1"/>
                </a:solidFill>
                <a:latin typeface="Arial"/>
                <a:ea typeface="Arial"/>
                <a:cs typeface="Arial"/>
                <a:sym typeface="Arial"/>
              </a:defRPr>
            </a:lvl2pPr>
            <a:lvl3pPr marL="0" marR="0" lvl="2" indent="0" algn="r" rtl="0">
              <a:spcBef>
                <a:spcPts val="0"/>
              </a:spcBef>
              <a:buNone/>
              <a:defRPr sz="600">
                <a:solidFill>
                  <a:schemeClr val="dk1"/>
                </a:solidFill>
                <a:latin typeface="Arial"/>
                <a:ea typeface="Arial"/>
                <a:cs typeface="Arial"/>
                <a:sym typeface="Arial"/>
              </a:defRPr>
            </a:lvl3pPr>
            <a:lvl4pPr marL="0" marR="0" lvl="3" indent="0" algn="r" rtl="0">
              <a:spcBef>
                <a:spcPts val="0"/>
              </a:spcBef>
              <a:buNone/>
              <a:defRPr sz="600">
                <a:solidFill>
                  <a:schemeClr val="dk1"/>
                </a:solidFill>
                <a:latin typeface="Arial"/>
                <a:ea typeface="Arial"/>
                <a:cs typeface="Arial"/>
                <a:sym typeface="Arial"/>
              </a:defRPr>
            </a:lvl4pPr>
            <a:lvl5pPr marL="0" marR="0" lvl="4" indent="0" algn="r" rtl="0">
              <a:spcBef>
                <a:spcPts val="0"/>
              </a:spcBef>
              <a:buNone/>
              <a:defRPr sz="600">
                <a:solidFill>
                  <a:schemeClr val="dk1"/>
                </a:solidFill>
                <a:latin typeface="Arial"/>
                <a:ea typeface="Arial"/>
                <a:cs typeface="Arial"/>
                <a:sym typeface="Arial"/>
              </a:defRPr>
            </a:lvl5pPr>
            <a:lvl6pPr marL="0" marR="0" lvl="5" indent="0" algn="r" rtl="0">
              <a:spcBef>
                <a:spcPts val="0"/>
              </a:spcBef>
              <a:buNone/>
              <a:defRPr sz="600">
                <a:solidFill>
                  <a:schemeClr val="dk1"/>
                </a:solidFill>
                <a:latin typeface="Arial"/>
                <a:ea typeface="Arial"/>
                <a:cs typeface="Arial"/>
                <a:sym typeface="Arial"/>
              </a:defRPr>
            </a:lvl6pPr>
            <a:lvl7pPr marL="0" marR="0" lvl="6" indent="0" algn="r" rtl="0">
              <a:spcBef>
                <a:spcPts val="0"/>
              </a:spcBef>
              <a:buNone/>
              <a:defRPr sz="600">
                <a:solidFill>
                  <a:schemeClr val="dk1"/>
                </a:solidFill>
                <a:latin typeface="Arial"/>
                <a:ea typeface="Arial"/>
                <a:cs typeface="Arial"/>
                <a:sym typeface="Arial"/>
              </a:defRPr>
            </a:lvl7pPr>
            <a:lvl8pPr marL="0" marR="0" lvl="7" indent="0" algn="r" rtl="0">
              <a:spcBef>
                <a:spcPts val="0"/>
              </a:spcBef>
              <a:buNone/>
              <a:defRPr sz="600">
                <a:solidFill>
                  <a:schemeClr val="dk1"/>
                </a:solidFill>
                <a:latin typeface="Arial"/>
                <a:ea typeface="Arial"/>
                <a:cs typeface="Arial"/>
                <a:sym typeface="Arial"/>
              </a:defRPr>
            </a:lvl8pPr>
            <a:lvl9pPr marL="0" marR="0" lvl="8" indent="0" algn="r" rtl="0">
              <a:spcBef>
                <a:spcPts val="0"/>
              </a:spcBef>
              <a:buNone/>
              <a:defRPr sz="60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1612" name="Google Shape;1612;p191"/>
          <p:cNvSpPr txBox="1">
            <a:spLocks noGrp="1"/>
          </p:cNvSpPr>
          <p:nvPr>
            <p:ph type="subTitle" idx="4"/>
          </p:nvPr>
        </p:nvSpPr>
        <p:spPr>
          <a:xfrm>
            <a:off x="332184" y="700075"/>
            <a:ext cx="8479500" cy="664500"/>
          </a:xfrm>
          <a:prstGeom prst="rect">
            <a:avLst/>
          </a:prstGeom>
          <a:noFill/>
          <a:ln>
            <a:noFill/>
          </a:ln>
        </p:spPr>
        <p:txBody>
          <a:bodyPr spcFirstLastPara="1" wrap="square" lIns="0" tIns="0" rIns="0" bIns="0" anchor="t" anchorCtr="0">
            <a:noAutofit/>
          </a:bodyPr>
          <a:lstStyle>
            <a:lvl1pPr marR="0" lvl="0" algn="l" rtl="0">
              <a:lnSpc>
                <a:spcPct val="85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1pPr>
            <a:lvl2pPr marR="0" lvl="1" algn="l" rtl="0">
              <a:lnSpc>
                <a:spcPct val="85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2pPr>
            <a:lvl3pPr marR="0" lvl="2" algn="l" rtl="0">
              <a:lnSpc>
                <a:spcPct val="85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3pPr>
            <a:lvl4pPr marR="0" lvl="3" algn="l" rtl="0">
              <a:lnSpc>
                <a:spcPct val="85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4pPr>
            <a:lvl5pPr marR="0" lvl="4" algn="l" rtl="0">
              <a:lnSpc>
                <a:spcPct val="85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R="0" lvl="5" algn="l" rtl="0">
              <a:lnSpc>
                <a:spcPct val="85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6pPr>
            <a:lvl7pPr marR="0" lvl="6" algn="l" rtl="0">
              <a:lnSpc>
                <a:spcPct val="85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7pPr>
            <a:lvl8pPr marR="0" lvl="7" algn="l" rtl="0">
              <a:lnSpc>
                <a:spcPct val="85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8pPr>
            <a:lvl9pPr marR="0" lvl="8" algn="l" rtl="0">
              <a:lnSpc>
                <a:spcPct val="85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matchingName="Four Text Boxes for Icons - Subtitle">
  <p:cSld name="Four Text Boxes for Icons - Subtitle">
    <p:spTree>
      <p:nvGrpSpPr>
        <p:cNvPr id="1" name="Shape 1613"/>
        <p:cNvGrpSpPr/>
        <p:nvPr/>
      </p:nvGrpSpPr>
      <p:grpSpPr>
        <a:xfrm>
          <a:off x="0" y="0"/>
          <a:ext cx="0" cy="0"/>
          <a:chOff x="0" y="0"/>
          <a:chExt cx="0" cy="0"/>
        </a:xfrm>
      </p:grpSpPr>
      <p:sp>
        <p:nvSpPr>
          <p:cNvPr id="1614" name="Google Shape;1614;p192"/>
          <p:cNvSpPr txBox="1">
            <a:spLocks noGrp="1"/>
          </p:cNvSpPr>
          <p:nvPr>
            <p:ph type="body" idx="1"/>
          </p:nvPr>
        </p:nvSpPr>
        <p:spPr>
          <a:xfrm>
            <a:off x="332185" y="2571750"/>
            <a:ext cx="1920300" cy="2057400"/>
          </a:xfrm>
          <a:prstGeom prst="rect">
            <a:avLst/>
          </a:prstGeom>
          <a:noFill/>
          <a:ln>
            <a:noFill/>
          </a:ln>
        </p:spPr>
        <p:txBody>
          <a:bodyPr spcFirstLastPara="1" wrap="square" lIns="0" tIns="0" rIns="0" bIns="0" anchor="t" anchorCtr="0">
            <a:noAutofit/>
          </a:bodyPr>
          <a:lstStyle>
            <a:lvl1pPr marL="457200" marR="0" lvl="0" indent="-304800" algn="l" rtl="0">
              <a:lnSpc>
                <a:spcPct val="100000"/>
              </a:lnSpc>
              <a:spcBef>
                <a:spcPts val="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1pPr>
            <a:lvl2pPr marL="914400" marR="0" lvl="1" indent="-304800" algn="l" rtl="0">
              <a:lnSpc>
                <a:spcPct val="100000"/>
              </a:lnSpc>
              <a:spcBef>
                <a:spcPts val="2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2pPr>
            <a:lvl3pPr marL="1371600" marR="0" lvl="2" indent="-304800" algn="l" rtl="0">
              <a:lnSpc>
                <a:spcPct val="100000"/>
              </a:lnSpc>
              <a:spcBef>
                <a:spcPts val="2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3pPr>
            <a:lvl4pPr marL="1828800" marR="0" lvl="3" indent="-304800" algn="l" rtl="0">
              <a:lnSpc>
                <a:spcPct val="100000"/>
              </a:lnSpc>
              <a:spcBef>
                <a:spcPts val="2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4pPr>
            <a:lvl5pPr marL="2286000" marR="0" lvl="4" indent="-304800" algn="l" rtl="0">
              <a:lnSpc>
                <a:spcPct val="100000"/>
              </a:lnSpc>
              <a:spcBef>
                <a:spcPts val="2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5pPr>
            <a:lvl6pPr marL="2743200" marR="0" lvl="5" indent="-304800" algn="l" rtl="0">
              <a:lnSpc>
                <a:spcPct val="100000"/>
              </a:lnSpc>
              <a:spcBef>
                <a:spcPts val="2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6pPr>
            <a:lvl7pPr marL="3200400" marR="0" lvl="6" indent="-304800" algn="l" rtl="0">
              <a:lnSpc>
                <a:spcPct val="100000"/>
              </a:lnSpc>
              <a:spcBef>
                <a:spcPts val="2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7pPr>
            <a:lvl8pPr marL="3657600" marR="0" lvl="7" indent="-304800" algn="l" rtl="0">
              <a:lnSpc>
                <a:spcPct val="100000"/>
              </a:lnSpc>
              <a:spcBef>
                <a:spcPts val="2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8pPr>
            <a:lvl9pPr marL="4114800" marR="0" lvl="8" indent="-304800" algn="l" rtl="0">
              <a:lnSpc>
                <a:spcPct val="100000"/>
              </a:lnSpc>
              <a:spcBef>
                <a:spcPts val="200"/>
              </a:spcBef>
              <a:spcAft>
                <a:spcPts val="200"/>
              </a:spcAft>
              <a:buClr>
                <a:schemeClr val="dk1"/>
              </a:buClr>
              <a:buSzPts val="1200"/>
              <a:buFont typeface="Arial"/>
              <a:buChar char="•"/>
              <a:defRPr sz="1200" b="0" i="0" u="none" strike="noStrike" cap="none">
                <a:solidFill>
                  <a:schemeClr val="dk1"/>
                </a:solidFill>
                <a:latin typeface="Arial"/>
                <a:ea typeface="Arial"/>
                <a:cs typeface="Arial"/>
                <a:sym typeface="Arial"/>
              </a:defRPr>
            </a:lvl9pPr>
          </a:lstStyle>
          <a:p>
            <a:endParaRPr/>
          </a:p>
        </p:txBody>
      </p:sp>
      <p:sp>
        <p:nvSpPr>
          <p:cNvPr id="1615" name="Google Shape;1615;p192"/>
          <p:cNvSpPr txBox="1">
            <a:spLocks noGrp="1"/>
          </p:cNvSpPr>
          <p:nvPr>
            <p:ph type="body" idx="2"/>
          </p:nvPr>
        </p:nvSpPr>
        <p:spPr>
          <a:xfrm>
            <a:off x="2518649" y="2571750"/>
            <a:ext cx="1920300" cy="2057400"/>
          </a:xfrm>
          <a:prstGeom prst="rect">
            <a:avLst/>
          </a:prstGeom>
          <a:noFill/>
          <a:ln>
            <a:noFill/>
          </a:ln>
        </p:spPr>
        <p:txBody>
          <a:bodyPr spcFirstLastPara="1" wrap="square" lIns="0" tIns="0" rIns="0" bIns="0" anchor="t" anchorCtr="0">
            <a:noAutofit/>
          </a:bodyPr>
          <a:lstStyle>
            <a:lvl1pPr marL="457200" marR="0" lvl="0" indent="-304800" algn="l" rtl="0">
              <a:lnSpc>
                <a:spcPct val="100000"/>
              </a:lnSpc>
              <a:spcBef>
                <a:spcPts val="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1pPr>
            <a:lvl2pPr marL="914400" marR="0" lvl="1" indent="-304800" algn="l" rtl="0">
              <a:lnSpc>
                <a:spcPct val="100000"/>
              </a:lnSpc>
              <a:spcBef>
                <a:spcPts val="2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2pPr>
            <a:lvl3pPr marL="1371600" marR="0" lvl="2" indent="-304800" algn="l" rtl="0">
              <a:lnSpc>
                <a:spcPct val="100000"/>
              </a:lnSpc>
              <a:spcBef>
                <a:spcPts val="2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3pPr>
            <a:lvl4pPr marL="1828800" marR="0" lvl="3" indent="-304800" algn="l" rtl="0">
              <a:lnSpc>
                <a:spcPct val="100000"/>
              </a:lnSpc>
              <a:spcBef>
                <a:spcPts val="2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4pPr>
            <a:lvl5pPr marL="2286000" marR="0" lvl="4" indent="-304800" algn="l" rtl="0">
              <a:lnSpc>
                <a:spcPct val="100000"/>
              </a:lnSpc>
              <a:spcBef>
                <a:spcPts val="2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5pPr>
            <a:lvl6pPr marL="2743200" marR="0" lvl="5" indent="-304800" algn="l" rtl="0">
              <a:lnSpc>
                <a:spcPct val="100000"/>
              </a:lnSpc>
              <a:spcBef>
                <a:spcPts val="2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6pPr>
            <a:lvl7pPr marL="3200400" marR="0" lvl="6" indent="-304800" algn="l" rtl="0">
              <a:lnSpc>
                <a:spcPct val="100000"/>
              </a:lnSpc>
              <a:spcBef>
                <a:spcPts val="2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7pPr>
            <a:lvl8pPr marL="3657600" marR="0" lvl="7" indent="-304800" algn="l" rtl="0">
              <a:lnSpc>
                <a:spcPct val="100000"/>
              </a:lnSpc>
              <a:spcBef>
                <a:spcPts val="2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8pPr>
            <a:lvl9pPr marL="4114800" marR="0" lvl="8" indent="-304800" algn="l" rtl="0">
              <a:lnSpc>
                <a:spcPct val="100000"/>
              </a:lnSpc>
              <a:spcBef>
                <a:spcPts val="200"/>
              </a:spcBef>
              <a:spcAft>
                <a:spcPts val="200"/>
              </a:spcAft>
              <a:buClr>
                <a:schemeClr val="dk1"/>
              </a:buClr>
              <a:buSzPts val="1200"/>
              <a:buFont typeface="Arial"/>
              <a:buChar char="•"/>
              <a:defRPr sz="1200" b="0" i="0" u="none" strike="noStrike" cap="none">
                <a:solidFill>
                  <a:schemeClr val="dk1"/>
                </a:solidFill>
                <a:latin typeface="Arial"/>
                <a:ea typeface="Arial"/>
                <a:cs typeface="Arial"/>
                <a:sym typeface="Arial"/>
              </a:defRPr>
            </a:lvl9pPr>
          </a:lstStyle>
          <a:p>
            <a:endParaRPr/>
          </a:p>
        </p:txBody>
      </p:sp>
      <p:sp>
        <p:nvSpPr>
          <p:cNvPr id="1616" name="Google Shape;1616;p192"/>
          <p:cNvSpPr txBox="1">
            <a:spLocks noGrp="1"/>
          </p:cNvSpPr>
          <p:nvPr>
            <p:ph type="body" idx="3"/>
          </p:nvPr>
        </p:nvSpPr>
        <p:spPr>
          <a:xfrm>
            <a:off x="4705112" y="2571750"/>
            <a:ext cx="1920300" cy="2057400"/>
          </a:xfrm>
          <a:prstGeom prst="rect">
            <a:avLst/>
          </a:prstGeom>
          <a:noFill/>
          <a:ln>
            <a:noFill/>
          </a:ln>
        </p:spPr>
        <p:txBody>
          <a:bodyPr spcFirstLastPara="1" wrap="square" lIns="0" tIns="0" rIns="0" bIns="0" anchor="t" anchorCtr="0">
            <a:noAutofit/>
          </a:bodyPr>
          <a:lstStyle>
            <a:lvl1pPr marL="457200" marR="0" lvl="0" indent="-304800" algn="l" rtl="0">
              <a:lnSpc>
                <a:spcPct val="100000"/>
              </a:lnSpc>
              <a:spcBef>
                <a:spcPts val="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1pPr>
            <a:lvl2pPr marL="914400" marR="0" lvl="1" indent="-304800" algn="l" rtl="0">
              <a:lnSpc>
                <a:spcPct val="100000"/>
              </a:lnSpc>
              <a:spcBef>
                <a:spcPts val="2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2pPr>
            <a:lvl3pPr marL="1371600" marR="0" lvl="2" indent="-304800" algn="l" rtl="0">
              <a:lnSpc>
                <a:spcPct val="100000"/>
              </a:lnSpc>
              <a:spcBef>
                <a:spcPts val="2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3pPr>
            <a:lvl4pPr marL="1828800" marR="0" lvl="3" indent="-304800" algn="l" rtl="0">
              <a:lnSpc>
                <a:spcPct val="100000"/>
              </a:lnSpc>
              <a:spcBef>
                <a:spcPts val="2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4pPr>
            <a:lvl5pPr marL="2286000" marR="0" lvl="4" indent="-304800" algn="l" rtl="0">
              <a:lnSpc>
                <a:spcPct val="100000"/>
              </a:lnSpc>
              <a:spcBef>
                <a:spcPts val="2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5pPr>
            <a:lvl6pPr marL="2743200" marR="0" lvl="5" indent="-304800" algn="l" rtl="0">
              <a:lnSpc>
                <a:spcPct val="100000"/>
              </a:lnSpc>
              <a:spcBef>
                <a:spcPts val="2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6pPr>
            <a:lvl7pPr marL="3200400" marR="0" lvl="6" indent="-304800" algn="l" rtl="0">
              <a:lnSpc>
                <a:spcPct val="100000"/>
              </a:lnSpc>
              <a:spcBef>
                <a:spcPts val="2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7pPr>
            <a:lvl8pPr marL="3657600" marR="0" lvl="7" indent="-304800" algn="l" rtl="0">
              <a:lnSpc>
                <a:spcPct val="100000"/>
              </a:lnSpc>
              <a:spcBef>
                <a:spcPts val="2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8pPr>
            <a:lvl9pPr marL="4114800" marR="0" lvl="8" indent="-304800" algn="l" rtl="0">
              <a:lnSpc>
                <a:spcPct val="100000"/>
              </a:lnSpc>
              <a:spcBef>
                <a:spcPts val="200"/>
              </a:spcBef>
              <a:spcAft>
                <a:spcPts val="200"/>
              </a:spcAft>
              <a:buClr>
                <a:schemeClr val="dk1"/>
              </a:buClr>
              <a:buSzPts val="1200"/>
              <a:buFont typeface="Arial"/>
              <a:buChar char="•"/>
              <a:defRPr sz="1200" b="0" i="0" u="none" strike="noStrike" cap="none">
                <a:solidFill>
                  <a:schemeClr val="dk1"/>
                </a:solidFill>
                <a:latin typeface="Arial"/>
                <a:ea typeface="Arial"/>
                <a:cs typeface="Arial"/>
                <a:sym typeface="Arial"/>
              </a:defRPr>
            </a:lvl9pPr>
          </a:lstStyle>
          <a:p>
            <a:endParaRPr/>
          </a:p>
        </p:txBody>
      </p:sp>
      <p:sp>
        <p:nvSpPr>
          <p:cNvPr id="1617" name="Google Shape;1617;p192"/>
          <p:cNvSpPr txBox="1">
            <a:spLocks noGrp="1"/>
          </p:cNvSpPr>
          <p:nvPr>
            <p:ph type="body" idx="4"/>
          </p:nvPr>
        </p:nvSpPr>
        <p:spPr>
          <a:xfrm>
            <a:off x="6891575" y="2571750"/>
            <a:ext cx="1920300" cy="2057400"/>
          </a:xfrm>
          <a:prstGeom prst="rect">
            <a:avLst/>
          </a:prstGeom>
          <a:noFill/>
          <a:ln>
            <a:noFill/>
          </a:ln>
        </p:spPr>
        <p:txBody>
          <a:bodyPr spcFirstLastPara="1" wrap="square" lIns="0" tIns="0" rIns="0" bIns="0" anchor="t" anchorCtr="0">
            <a:noAutofit/>
          </a:bodyPr>
          <a:lstStyle>
            <a:lvl1pPr marL="457200" marR="0" lvl="0" indent="-304800" algn="l" rtl="0">
              <a:lnSpc>
                <a:spcPct val="100000"/>
              </a:lnSpc>
              <a:spcBef>
                <a:spcPts val="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1pPr>
            <a:lvl2pPr marL="914400" marR="0" lvl="1" indent="-304800" algn="l" rtl="0">
              <a:lnSpc>
                <a:spcPct val="100000"/>
              </a:lnSpc>
              <a:spcBef>
                <a:spcPts val="2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2pPr>
            <a:lvl3pPr marL="1371600" marR="0" lvl="2" indent="-304800" algn="l" rtl="0">
              <a:lnSpc>
                <a:spcPct val="100000"/>
              </a:lnSpc>
              <a:spcBef>
                <a:spcPts val="2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3pPr>
            <a:lvl4pPr marL="1828800" marR="0" lvl="3" indent="-304800" algn="l" rtl="0">
              <a:lnSpc>
                <a:spcPct val="100000"/>
              </a:lnSpc>
              <a:spcBef>
                <a:spcPts val="2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4pPr>
            <a:lvl5pPr marL="2286000" marR="0" lvl="4" indent="-304800" algn="l" rtl="0">
              <a:lnSpc>
                <a:spcPct val="100000"/>
              </a:lnSpc>
              <a:spcBef>
                <a:spcPts val="2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5pPr>
            <a:lvl6pPr marL="2743200" marR="0" lvl="5" indent="-304800" algn="l" rtl="0">
              <a:lnSpc>
                <a:spcPct val="100000"/>
              </a:lnSpc>
              <a:spcBef>
                <a:spcPts val="2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6pPr>
            <a:lvl7pPr marL="3200400" marR="0" lvl="6" indent="-304800" algn="l" rtl="0">
              <a:lnSpc>
                <a:spcPct val="100000"/>
              </a:lnSpc>
              <a:spcBef>
                <a:spcPts val="2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7pPr>
            <a:lvl8pPr marL="3657600" marR="0" lvl="7" indent="-304800" algn="l" rtl="0">
              <a:lnSpc>
                <a:spcPct val="100000"/>
              </a:lnSpc>
              <a:spcBef>
                <a:spcPts val="2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8pPr>
            <a:lvl9pPr marL="4114800" marR="0" lvl="8" indent="-304800" algn="l" rtl="0">
              <a:lnSpc>
                <a:spcPct val="100000"/>
              </a:lnSpc>
              <a:spcBef>
                <a:spcPts val="200"/>
              </a:spcBef>
              <a:spcAft>
                <a:spcPts val="200"/>
              </a:spcAft>
              <a:buClr>
                <a:schemeClr val="dk1"/>
              </a:buClr>
              <a:buSzPts val="1200"/>
              <a:buFont typeface="Arial"/>
              <a:buChar char="•"/>
              <a:defRPr sz="1200" b="0" i="0" u="none" strike="noStrike" cap="none">
                <a:solidFill>
                  <a:schemeClr val="dk1"/>
                </a:solidFill>
                <a:latin typeface="Arial"/>
                <a:ea typeface="Arial"/>
                <a:cs typeface="Arial"/>
                <a:sym typeface="Arial"/>
              </a:defRPr>
            </a:lvl9pPr>
          </a:lstStyle>
          <a:p>
            <a:endParaRPr/>
          </a:p>
        </p:txBody>
      </p:sp>
      <p:sp>
        <p:nvSpPr>
          <p:cNvPr id="1618" name="Google Shape;1618;p192"/>
          <p:cNvSpPr txBox="1">
            <a:spLocks noGrp="1"/>
          </p:cNvSpPr>
          <p:nvPr>
            <p:ph type="title"/>
          </p:nvPr>
        </p:nvSpPr>
        <p:spPr>
          <a:xfrm>
            <a:off x="332185" y="322886"/>
            <a:ext cx="8479500" cy="377100"/>
          </a:xfrm>
          <a:prstGeom prst="rect">
            <a:avLst/>
          </a:prstGeom>
          <a:noFill/>
          <a:ln>
            <a:noFill/>
          </a:ln>
        </p:spPr>
        <p:txBody>
          <a:bodyPr spcFirstLastPara="1" wrap="square" lIns="0" tIns="0" rIns="0" bIns="0" anchor="t" anchorCtr="0">
            <a:noAutofit/>
          </a:bodyPr>
          <a:lstStyle>
            <a:lvl1pPr marR="0" lvl="0" algn="l" rtl="0">
              <a:lnSpc>
                <a:spcPct val="85000"/>
              </a:lnSpc>
              <a:spcBef>
                <a:spcPts val="0"/>
              </a:spcBef>
              <a:spcAft>
                <a:spcPts val="0"/>
              </a:spcAft>
              <a:buClr>
                <a:schemeClr val="dk1"/>
              </a:buClr>
              <a:buSzPts val="2400"/>
              <a:buFont typeface="Georgia"/>
              <a:buNone/>
              <a:defRPr sz="2400" b="0" i="0" u="none" strike="noStrike" cap="none">
                <a:solidFill>
                  <a:schemeClr val="dk1"/>
                </a:solidFill>
                <a:latin typeface="Georgia"/>
                <a:ea typeface="Georgia"/>
                <a:cs typeface="Georgia"/>
                <a:sym typeface="Georgia"/>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a:endParaRPr/>
          </a:p>
        </p:txBody>
      </p:sp>
      <p:sp>
        <p:nvSpPr>
          <p:cNvPr id="1619" name="Google Shape;1619;p192"/>
          <p:cNvSpPr txBox="1">
            <a:spLocks noGrp="1"/>
          </p:cNvSpPr>
          <p:nvPr>
            <p:ph type="sldNum" idx="12"/>
          </p:nvPr>
        </p:nvSpPr>
        <p:spPr>
          <a:xfrm>
            <a:off x="6163867" y="4869180"/>
            <a:ext cx="2648100" cy="102900"/>
          </a:xfrm>
          <a:prstGeom prst="rect">
            <a:avLst/>
          </a:prstGeom>
          <a:noFill/>
          <a:ln>
            <a:noFill/>
          </a:ln>
        </p:spPr>
        <p:txBody>
          <a:bodyPr spcFirstLastPara="1" wrap="square" lIns="0" tIns="0" rIns="0" bIns="0" anchor="b" anchorCtr="0">
            <a:noAutofit/>
          </a:bodyPr>
          <a:lstStyle>
            <a:lvl1pPr marL="0" marR="0" lvl="0" indent="0" algn="r" rtl="0">
              <a:spcBef>
                <a:spcPts val="0"/>
              </a:spcBef>
              <a:buNone/>
              <a:defRPr sz="600">
                <a:solidFill>
                  <a:schemeClr val="dk1"/>
                </a:solidFill>
                <a:latin typeface="Arial"/>
                <a:ea typeface="Arial"/>
                <a:cs typeface="Arial"/>
                <a:sym typeface="Arial"/>
              </a:defRPr>
            </a:lvl1pPr>
            <a:lvl2pPr marL="0" marR="0" lvl="1" indent="0" algn="r" rtl="0">
              <a:spcBef>
                <a:spcPts val="0"/>
              </a:spcBef>
              <a:buNone/>
              <a:defRPr sz="600">
                <a:solidFill>
                  <a:schemeClr val="dk1"/>
                </a:solidFill>
                <a:latin typeface="Arial"/>
                <a:ea typeface="Arial"/>
                <a:cs typeface="Arial"/>
                <a:sym typeface="Arial"/>
              </a:defRPr>
            </a:lvl2pPr>
            <a:lvl3pPr marL="0" marR="0" lvl="2" indent="0" algn="r" rtl="0">
              <a:spcBef>
                <a:spcPts val="0"/>
              </a:spcBef>
              <a:buNone/>
              <a:defRPr sz="600">
                <a:solidFill>
                  <a:schemeClr val="dk1"/>
                </a:solidFill>
                <a:latin typeface="Arial"/>
                <a:ea typeface="Arial"/>
                <a:cs typeface="Arial"/>
                <a:sym typeface="Arial"/>
              </a:defRPr>
            </a:lvl3pPr>
            <a:lvl4pPr marL="0" marR="0" lvl="3" indent="0" algn="r" rtl="0">
              <a:spcBef>
                <a:spcPts val="0"/>
              </a:spcBef>
              <a:buNone/>
              <a:defRPr sz="600">
                <a:solidFill>
                  <a:schemeClr val="dk1"/>
                </a:solidFill>
                <a:latin typeface="Arial"/>
                <a:ea typeface="Arial"/>
                <a:cs typeface="Arial"/>
                <a:sym typeface="Arial"/>
              </a:defRPr>
            </a:lvl4pPr>
            <a:lvl5pPr marL="0" marR="0" lvl="4" indent="0" algn="r" rtl="0">
              <a:spcBef>
                <a:spcPts val="0"/>
              </a:spcBef>
              <a:buNone/>
              <a:defRPr sz="600">
                <a:solidFill>
                  <a:schemeClr val="dk1"/>
                </a:solidFill>
                <a:latin typeface="Arial"/>
                <a:ea typeface="Arial"/>
                <a:cs typeface="Arial"/>
                <a:sym typeface="Arial"/>
              </a:defRPr>
            </a:lvl5pPr>
            <a:lvl6pPr marL="0" marR="0" lvl="5" indent="0" algn="r" rtl="0">
              <a:spcBef>
                <a:spcPts val="0"/>
              </a:spcBef>
              <a:buNone/>
              <a:defRPr sz="600">
                <a:solidFill>
                  <a:schemeClr val="dk1"/>
                </a:solidFill>
                <a:latin typeface="Arial"/>
                <a:ea typeface="Arial"/>
                <a:cs typeface="Arial"/>
                <a:sym typeface="Arial"/>
              </a:defRPr>
            </a:lvl6pPr>
            <a:lvl7pPr marL="0" marR="0" lvl="6" indent="0" algn="r" rtl="0">
              <a:spcBef>
                <a:spcPts val="0"/>
              </a:spcBef>
              <a:buNone/>
              <a:defRPr sz="600">
                <a:solidFill>
                  <a:schemeClr val="dk1"/>
                </a:solidFill>
                <a:latin typeface="Arial"/>
                <a:ea typeface="Arial"/>
                <a:cs typeface="Arial"/>
                <a:sym typeface="Arial"/>
              </a:defRPr>
            </a:lvl7pPr>
            <a:lvl8pPr marL="0" marR="0" lvl="7" indent="0" algn="r" rtl="0">
              <a:spcBef>
                <a:spcPts val="0"/>
              </a:spcBef>
              <a:buNone/>
              <a:defRPr sz="600">
                <a:solidFill>
                  <a:schemeClr val="dk1"/>
                </a:solidFill>
                <a:latin typeface="Arial"/>
                <a:ea typeface="Arial"/>
                <a:cs typeface="Arial"/>
                <a:sym typeface="Arial"/>
              </a:defRPr>
            </a:lvl8pPr>
            <a:lvl9pPr marL="0" marR="0" lvl="8" indent="0" algn="r" rtl="0">
              <a:spcBef>
                <a:spcPts val="0"/>
              </a:spcBef>
              <a:buNone/>
              <a:defRPr sz="60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1620" name="Google Shape;1620;p192"/>
          <p:cNvSpPr txBox="1">
            <a:spLocks noGrp="1"/>
          </p:cNvSpPr>
          <p:nvPr>
            <p:ph type="subTitle" idx="5"/>
          </p:nvPr>
        </p:nvSpPr>
        <p:spPr>
          <a:xfrm>
            <a:off x="332184" y="700075"/>
            <a:ext cx="8479500" cy="664500"/>
          </a:xfrm>
          <a:prstGeom prst="rect">
            <a:avLst/>
          </a:prstGeom>
          <a:noFill/>
          <a:ln>
            <a:noFill/>
          </a:ln>
        </p:spPr>
        <p:txBody>
          <a:bodyPr spcFirstLastPara="1" wrap="square" lIns="0" tIns="0" rIns="0" bIns="0" anchor="t" anchorCtr="0">
            <a:noAutofit/>
          </a:bodyPr>
          <a:lstStyle>
            <a:lvl1pPr marR="0" lvl="0" algn="l" rtl="0">
              <a:lnSpc>
                <a:spcPct val="85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1pPr>
            <a:lvl2pPr marR="0" lvl="1" algn="l" rtl="0">
              <a:lnSpc>
                <a:spcPct val="85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2pPr>
            <a:lvl3pPr marR="0" lvl="2" algn="l" rtl="0">
              <a:lnSpc>
                <a:spcPct val="85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3pPr>
            <a:lvl4pPr marR="0" lvl="3" algn="l" rtl="0">
              <a:lnSpc>
                <a:spcPct val="85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4pPr>
            <a:lvl5pPr marR="0" lvl="4" algn="l" rtl="0">
              <a:lnSpc>
                <a:spcPct val="85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R="0" lvl="5" algn="l" rtl="0">
              <a:lnSpc>
                <a:spcPct val="85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6pPr>
            <a:lvl7pPr marR="0" lvl="6" algn="l" rtl="0">
              <a:lnSpc>
                <a:spcPct val="85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7pPr>
            <a:lvl8pPr marR="0" lvl="7" algn="l" rtl="0">
              <a:lnSpc>
                <a:spcPct val="85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8pPr>
            <a:lvl9pPr marR="0" lvl="8" algn="l" rtl="0">
              <a:lnSpc>
                <a:spcPct val="85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matchingName="Four Team Images - Subtitle">
  <p:cSld name="Four Team Images - Subtitle">
    <p:spTree>
      <p:nvGrpSpPr>
        <p:cNvPr id="1" name="Shape 1621"/>
        <p:cNvGrpSpPr/>
        <p:nvPr/>
      </p:nvGrpSpPr>
      <p:grpSpPr>
        <a:xfrm>
          <a:off x="0" y="0"/>
          <a:ext cx="0" cy="0"/>
          <a:chOff x="0" y="0"/>
          <a:chExt cx="0" cy="0"/>
        </a:xfrm>
      </p:grpSpPr>
      <p:sp>
        <p:nvSpPr>
          <p:cNvPr id="1622" name="Google Shape;1622;p193"/>
          <p:cNvSpPr/>
          <p:nvPr/>
        </p:nvSpPr>
        <p:spPr>
          <a:xfrm>
            <a:off x="332184" y="1575197"/>
            <a:ext cx="994500" cy="996600"/>
          </a:xfrm>
          <a:prstGeom prst="rect">
            <a:avLst/>
          </a:prstGeom>
          <a:solidFill>
            <a:srgbClr val="DEDEDE"/>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None/>
            </a:pPr>
            <a:endParaRPr sz="1200">
              <a:solidFill>
                <a:schemeClr val="lt1"/>
              </a:solidFill>
              <a:latin typeface="Arial"/>
              <a:ea typeface="Arial"/>
              <a:cs typeface="Arial"/>
              <a:sym typeface="Arial"/>
            </a:endParaRPr>
          </a:p>
        </p:txBody>
      </p:sp>
      <p:sp>
        <p:nvSpPr>
          <p:cNvPr id="1623" name="Google Shape;1623;p193"/>
          <p:cNvSpPr/>
          <p:nvPr/>
        </p:nvSpPr>
        <p:spPr>
          <a:xfrm>
            <a:off x="2519728" y="1575197"/>
            <a:ext cx="994500" cy="996600"/>
          </a:xfrm>
          <a:prstGeom prst="rect">
            <a:avLst/>
          </a:prstGeom>
          <a:solidFill>
            <a:srgbClr val="DEDEDE"/>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None/>
            </a:pPr>
            <a:endParaRPr sz="1200">
              <a:solidFill>
                <a:schemeClr val="lt1"/>
              </a:solidFill>
              <a:latin typeface="Arial"/>
              <a:ea typeface="Arial"/>
              <a:cs typeface="Arial"/>
              <a:sym typeface="Arial"/>
            </a:endParaRPr>
          </a:p>
        </p:txBody>
      </p:sp>
      <p:sp>
        <p:nvSpPr>
          <p:cNvPr id="1624" name="Google Shape;1624;p193"/>
          <p:cNvSpPr/>
          <p:nvPr/>
        </p:nvSpPr>
        <p:spPr>
          <a:xfrm>
            <a:off x="4707272" y="1575197"/>
            <a:ext cx="994500" cy="996600"/>
          </a:xfrm>
          <a:prstGeom prst="rect">
            <a:avLst/>
          </a:prstGeom>
          <a:solidFill>
            <a:srgbClr val="DEDEDE"/>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None/>
            </a:pPr>
            <a:endParaRPr sz="1200">
              <a:solidFill>
                <a:schemeClr val="lt1"/>
              </a:solidFill>
              <a:latin typeface="Arial"/>
              <a:ea typeface="Arial"/>
              <a:cs typeface="Arial"/>
              <a:sym typeface="Arial"/>
            </a:endParaRPr>
          </a:p>
        </p:txBody>
      </p:sp>
      <p:sp>
        <p:nvSpPr>
          <p:cNvPr id="1625" name="Google Shape;1625;p193"/>
          <p:cNvSpPr/>
          <p:nvPr/>
        </p:nvSpPr>
        <p:spPr>
          <a:xfrm>
            <a:off x="6894816" y="1575197"/>
            <a:ext cx="994500" cy="996600"/>
          </a:xfrm>
          <a:prstGeom prst="rect">
            <a:avLst/>
          </a:prstGeom>
          <a:solidFill>
            <a:srgbClr val="DEDEDE"/>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None/>
            </a:pPr>
            <a:endParaRPr sz="1200">
              <a:solidFill>
                <a:schemeClr val="lt1"/>
              </a:solidFill>
              <a:latin typeface="Arial"/>
              <a:ea typeface="Arial"/>
              <a:cs typeface="Arial"/>
              <a:sym typeface="Arial"/>
            </a:endParaRPr>
          </a:p>
        </p:txBody>
      </p:sp>
      <p:sp>
        <p:nvSpPr>
          <p:cNvPr id="1626" name="Google Shape;1626;p193"/>
          <p:cNvSpPr txBox="1">
            <a:spLocks noGrp="1"/>
          </p:cNvSpPr>
          <p:nvPr>
            <p:ph type="body" idx="1"/>
          </p:nvPr>
        </p:nvSpPr>
        <p:spPr>
          <a:xfrm>
            <a:off x="332184" y="2743200"/>
            <a:ext cx="1920300" cy="1885800"/>
          </a:xfrm>
          <a:prstGeom prst="rect">
            <a:avLst/>
          </a:prstGeom>
          <a:noFill/>
          <a:ln>
            <a:noFill/>
          </a:ln>
        </p:spPr>
        <p:txBody>
          <a:bodyPr spcFirstLastPara="1" wrap="square" lIns="0" tIns="0" rIns="0" bIns="0" anchor="t" anchorCtr="0">
            <a:noAutofit/>
          </a:bodyPr>
          <a:lstStyle>
            <a:lvl1pPr marL="457200" marR="0" lvl="0" indent="-228600" algn="l" rtl="0">
              <a:lnSpc>
                <a:spcPct val="100000"/>
              </a:lnSpc>
              <a:spcBef>
                <a:spcPts val="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1pPr>
            <a:lvl2pPr marL="914400" marR="0" lvl="1" indent="-228600" algn="l" rtl="0">
              <a:lnSpc>
                <a:spcPct val="100000"/>
              </a:lnSpc>
              <a:spcBef>
                <a:spcPts val="2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2pPr>
            <a:lvl3pPr marL="1371600" marR="0" lvl="2" indent="-228600" algn="l" rtl="0">
              <a:lnSpc>
                <a:spcPct val="100000"/>
              </a:lnSpc>
              <a:spcBef>
                <a:spcPts val="2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3pPr>
            <a:lvl4pPr marL="1828800" marR="0" lvl="3" indent="-228600" algn="l" rtl="0">
              <a:lnSpc>
                <a:spcPct val="100000"/>
              </a:lnSpc>
              <a:spcBef>
                <a:spcPts val="2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4pPr>
            <a:lvl5pPr marL="2286000" marR="0" lvl="4" indent="-228600" algn="l" rtl="0">
              <a:lnSpc>
                <a:spcPct val="100000"/>
              </a:lnSpc>
              <a:spcBef>
                <a:spcPts val="2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5pPr>
            <a:lvl6pPr marL="2743200" marR="0" lvl="5" indent="-228600" algn="l" rtl="0">
              <a:lnSpc>
                <a:spcPct val="100000"/>
              </a:lnSpc>
              <a:spcBef>
                <a:spcPts val="2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6pPr>
            <a:lvl7pPr marL="3200400" marR="0" lvl="6" indent="-228600" algn="l" rtl="0">
              <a:lnSpc>
                <a:spcPct val="100000"/>
              </a:lnSpc>
              <a:spcBef>
                <a:spcPts val="2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7pPr>
            <a:lvl8pPr marL="3657600" marR="0" lvl="7" indent="-228600" algn="l" rtl="0">
              <a:lnSpc>
                <a:spcPct val="100000"/>
              </a:lnSpc>
              <a:spcBef>
                <a:spcPts val="2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8pPr>
            <a:lvl9pPr marL="4114800" marR="0" lvl="8" indent="-228600" algn="l" rtl="0">
              <a:lnSpc>
                <a:spcPct val="100000"/>
              </a:lnSpc>
              <a:spcBef>
                <a:spcPts val="200"/>
              </a:spcBef>
              <a:spcAft>
                <a:spcPts val="200"/>
              </a:spcAft>
              <a:buClr>
                <a:schemeClr val="dk1"/>
              </a:buClr>
              <a:buSzPts val="1200"/>
              <a:buFont typeface="Arial"/>
              <a:buNone/>
              <a:defRPr sz="1200" b="0" i="0" u="none" strike="noStrike" cap="none">
                <a:solidFill>
                  <a:schemeClr val="dk1"/>
                </a:solidFill>
                <a:latin typeface="Arial"/>
                <a:ea typeface="Arial"/>
                <a:cs typeface="Arial"/>
                <a:sym typeface="Arial"/>
              </a:defRPr>
            </a:lvl9pPr>
          </a:lstStyle>
          <a:p>
            <a:endParaRPr/>
          </a:p>
        </p:txBody>
      </p:sp>
      <p:sp>
        <p:nvSpPr>
          <p:cNvPr id="1627" name="Google Shape;1627;p193"/>
          <p:cNvSpPr txBox="1">
            <a:spLocks noGrp="1"/>
          </p:cNvSpPr>
          <p:nvPr>
            <p:ph type="body" idx="2"/>
          </p:nvPr>
        </p:nvSpPr>
        <p:spPr>
          <a:xfrm>
            <a:off x="2518648" y="2743200"/>
            <a:ext cx="1920300" cy="1885800"/>
          </a:xfrm>
          <a:prstGeom prst="rect">
            <a:avLst/>
          </a:prstGeom>
          <a:noFill/>
          <a:ln>
            <a:noFill/>
          </a:ln>
        </p:spPr>
        <p:txBody>
          <a:bodyPr spcFirstLastPara="1" wrap="square" lIns="0" tIns="0" rIns="0" bIns="0" anchor="t" anchorCtr="0">
            <a:noAutofit/>
          </a:bodyPr>
          <a:lstStyle>
            <a:lvl1pPr marL="457200" marR="0" lvl="0" indent="-228600" algn="l" rtl="0">
              <a:lnSpc>
                <a:spcPct val="100000"/>
              </a:lnSpc>
              <a:spcBef>
                <a:spcPts val="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1pPr>
            <a:lvl2pPr marL="914400" marR="0" lvl="1" indent="-228600" algn="l" rtl="0">
              <a:lnSpc>
                <a:spcPct val="100000"/>
              </a:lnSpc>
              <a:spcBef>
                <a:spcPts val="2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2pPr>
            <a:lvl3pPr marL="1371600" marR="0" lvl="2" indent="-228600" algn="l" rtl="0">
              <a:lnSpc>
                <a:spcPct val="100000"/>
              </a:lnSpc>
              <a:spcBef>
                <a:spcPts val="2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3pPr>
            <a:lvl4pPr marL="1828800" marR="0" lvl="3" indent="-228600" algn="l" rtl="0">
              <a:lnSpc>
                <a:spcPct val="100000"/>
              </a:lnSpc>
              <a:spcBef>
                <a:spcPts val="2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4pPr>
            <a:lvl5pPr marL="2286000" marR="0" lvl="4" indent="-228600" algn="l" rtl="0">
              <a:lnSpc>
                <a:spcPct val="100000"/>
              </a:lnSpc>
              <a:spcBef>
                <a:spcPts val="2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5pPr>
            <a:lvl6pPr marL="2743200" marR="0" lvl="5" indent="-228600" algn="l" rtl="0">
              <a:lnSpc>
                <a:spcPct val="100000"/>
              </a:lnSpc>
              <a:spcBef>
                <a:spcPts val="2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6pPr>
            <a:lvl7pPr marL="3200400" marR="0" lvl="6" indent="-228600" algn="l" rtl="0">
              <a:lnSpc>
                <a:spcPct val="100000"/>
              </a:lnSpc>
              <a:spcBef>
                <a:spcPts val="2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7pPr>
            <a:lvl8pPr marL="3657600" marR="0" lvl="7" indent="-228600" algn="l" rtl="0">
              <a:lnSpc>
                <a:spcPct val="100000"/>
              </a:lnSpc>
              <a:spcBef>
                <a:spcPts val="2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8pPr>
            <a:lvl9pPr marL="4114800" marR="0" lvl="8" indent="-228600" algn="l" rtl="0">
              <a:lnSpc>
                <a:spcPct val="100000"/>
              </a:lnSpc>
              <a:spcBef>
                <a:spcPts val="200"/>
              </a:spcBef>
              <a:spcAft>
                <a:spcPts val="200"/>
              </a:spcAft>
              <a:buClr>
                <a:schemeClr val="dk1"/>
              </a:buClr>
              <a:buSzPts val="1200"/>
              <a:buFont typeface="Arial"/>
              <a:buNone/>
              <a:defRPr sz="1200" b="0" i="0" u="none" strike="noStrike" cap="none">
                <a:solidFill>
                  <a:schemeClr val="dk1"/>
                </a:solidFill>
                <a:latin typeface="Arial"/>
                <a:ea typeface="Arial"/>
                <a:cs typeface="Arial"/>
                <a:sym typeface="Arial"/>
              </a:defRPr>
            </a:lvl9pPr>
          </a:lstStyle>
          <a:p>
            <a:endParaRPr/>
          </a:p>
        </p:txBody>
      </p:sp>
      <p:sp>
        <p:nvSpPr>
          <p:cNvPr id="1628" name="Google Shape;1628;p193"/>
          <p:cNvSpPr txBox="1">
            <a:spLocks noGrp="1"/>
          </p:cNvSpPr>
          <p:nvPr>
            <p:ph type="body" idx="3"/>
          </p:nvPr>
        </p:nvSpPr>
        <p:spPr>
          <a:xfrm>
            <a:off x="4705112" y="2743200"/>
            <a:ext cx="1920300" cy="1885800"/>
          </a:xfrm>
          <a:prstGeom prst="rect">
            <a:avLst/>
          </a:prstGeom>
          <a:noFill/>
          <a:ln>
            <a:noFill/>
          </a:ln>
        </p:spPr>
        <p:txBody>
          <a:bodyPr spcFirstLastPara="1" wrap="square" lIns="0" tIns="0" rIns="0" bIns="0" anchor="t" anchorCtr="0">
            <a:noAutofit/>
          </a:bodyPr>
          <a:lstStyle>
            <a:lvl1pPr marL="457200" marR="0" lvl="0" indent="-228600" algn="l" rtl="0">
              <a:lnSpc>
                <a:spcPct val="100000"/>
              </a:lnSpc>
              <a:spcBef>
                <a:spcPts val="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1pPr>
            <a:lvl2pPr marL="914400" marR="0" lvl="1" indent="-228600" algn="l" rtl="0">
              <a:lnSpc>
                <a:spcPct val="100000"/>
              </a:lnSpc>
              <a:spcBef>
                <a:spcPts val="2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2pPr>
            <a:lvl3pPr marL="1371600" marR="0" lvl="2" indent="-228600" algn="l" rtl="0">
              <a:lnSpc>
                <a:spcPct val="100000"/>
              </a:lnSpc>
              <a:spcBef>
                <a:spcPts val="2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3pPr>
            <a:lvl4pPr marL="1828800" marR="0" lvl="3" indent="-228600" algn="l" rtl="0">
              <a:lnSpc>
                <a:spcPct val="100000"/>
              </a:lnSpc>
              <a:spcBef>
                <a:spcPts val="2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4pPr>
            <a:lvl5pPr marL="2286000" marR="0" lvl="4" indent="-228600" algn="l" rtl="0">
              <a:lnSpc>
                <a:spcPct val="100000"/>
              </a:lnSpc>
              <a:spcBef>
                <a:spcPts val="2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5pPr>
            <a:lvl6pPr marL="2743200" marR="0" lvl="5" indent="-228600" algn="l" rtl="0">
              <a:lnSpc>
                <a:spcPct val="100000"/>
              </a:lnSpc>
              <a:spcBef>
                <a:spcPts val="2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6pPr>
            <a:lvl7pPr marL="3200400" marR="0" lvl="6" indent="-228600" algn="l" rtl="0">
              <a:lnSpc>
                <a:spcPct val="100000"/>
              </a:lnSpc>
              <a:spcBef>
                <a:spcPts val="2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7pPr>
            <a:lvl8pPr marL="3657600" marR="0" lvl="7" indent="-228600" algn="l" rtl="0">
              <a:lnSpc>
                <a:spcPct val="100000"/>
              </a:lnSpc>
              <a:spcBef>
                <a:spcPts val="2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8pPr>
            <a:lvl9pPr marL="4114800" marR="0" lvl="8" indent="-228600" algn="l" rtl="0">
              <a:lnSpc>
                <a:spcPct val="100000"/>
              </a:lnSpc>
              <a:spcBef>
                <a:spcPts val="200"/>
              </a:spcBef>
              <a:spcAft>
                <a:spcPts val="200"/>
              </a:spcAft>
              <a:buClr>
                <a:schemeClr val="dk1"/>
              </a:buClr>
              <a:buSzPts val="1200"/>
              <a:buFont typeface="Arial"/>
              <a:buNone/>
              <a:defRPr sz="1200" b="0" i="0" u="none" strike="noStrike" cap="none">
                <a:solidFill>
                  <a:schemeClr val="dk1"/>
                </a:solidFill>
                <a:latin typeface="Arial"/>
                <a:ea typeface="Arial"/>
                <a:cs typeface="Arial"/>
                <a:sym typeface="Arial"/>
              </a:defRPr>
            </a:lvl9pPr>
          </a:lstStyle>
          <a:p>
            <a:endParaRPr/>
          </a:p>
        </p:txBody>
      </p:sp>
      <p:sp>
        <p:nvSpPr>
          <p:cNvPr id="1629" name="Google Shape;1629;p193"/>
          <p:cNvSpPr txBox="1">
            <a:spLocks noGrp="1"/>
          </p:cNvSpPr>
          <p:nvPr>
            <p:ph type="body" idx="4"/>
          </p:nvPr>
        </p:nvSpPr>
        <p:spPr>
          <a:xfrm>
            <a:off x="6891575" y="2743200"/>
            <a:ext cx="1920300" cy="1885800"/>
          </a:xfrm>
          <a:prstGeom prst="rect">
            <a:avLst/>
          </a:prstGeom>
          <a:noFill/>
          <a:ln>
            <a:noFill/>
          </a:ln>
        </p:spPr>
        <p:txBody>
          <a:bodyPr spcFirstLastPara="1" wrap="square" lIns="0" tIns="0" rIns="0" bIns="0" anchor="t" anchorCtr="0">
            <a:noAutofit/>
          </a:bodyPr>
          <a:lstStyle>
            <a:lvl1pPr marL="457200" marR="0" lvl="0" indent="-228600" algn="l" rtl="0">
              <a:lnSpc>
                <a:spcPct val="100000"/>
              </a:lnSpc>
              <a:spcBef>
                <a:spcPts val="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1pPr>
            <a:lvl2pPr marL="914400" marR="0" lvl="1" indent="-228600" algn="l" rtl="0">
              <a:lnSpc>
                <a:spcPct val="100000"/>
              </a:lnSpc>
              <a:spcBef>
                <a:spcPts val="2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2pPr>
            <a:lvl3pPr marL="1371600" marR="0" lvl="2" indent="-228600" algn="l" rtl="0">
              <a:lnSpc>
                <a:spcPct val="100000"/>
              </a:lnSpc>
              <a:spcBef>
                <a:spcPts val="2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3pPr>
            <a:lvl4pPr marL="1828800" marR="0" lvl="3" indent="-228600" algn="l" rtl="0">
              <a:lnSpc>
                <a:spcPct val="100000"/>
              </a:lnSpc>
              <a:spcBef>
                <a:spcPts val="2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4pPr>
            <a:lvl5pPr marL="2286000" marR="0" lvl="4" indent="-228600" algn="l" rtl="0">
              <a:lnSpc>
                <a:spcPct val="100000"/>
              </a:lnSpc>
              <a:spcBef>
                <a:spcPts val="2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5pPr>
            <a:lvl6pPr marL="2743200" marR="0" lvl="5" indent="-228600" algn="l" rtl="0">
              <a:lnSpc>
                <a:spcPct val="100000"/>
              </a:lnSpc>
              <a:spcBef>
                <a:spcPts val="2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6pPr>
            <a:lvl7pPr marL="3200400" marR="0" lvl="6" indent="-228600" algn="l" rtl="0">
              <a:lnSpc>
                <a:spcPct val="100000"/>
              </a:lnSpc>
              <a:spcBef>
                <a:spcPts val="2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7pPr>
            <a:lvl8pPr marL="3657600" marR="0" lvl="7" indent="-228600" algn="l" rtl="0">
              <a:lnSpc>
                <a:spcPct val="100000"/>
              </a:lnSpc>
              <a:spcBef>
                <a:spcPts val="2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8pPr>
            <a:lvl9pPr marL="4114800" marR="0" lvl="8" indent="-228600" algn="l" rtl="0">
              <a:lnSpc>
                <a:spcPct val="100000"/>
              </a:lnSpc>
              <a:spcBef>
                <a:spcPts val="200"/>
              </a:spcBef>
              <a:spcAft>
                <a:spcPts val="200"/>
              </a:spcAft>
              <a:buClr>
                <a:schemeClr val="dk1"/>
              </a:buClr>
              <a:buSzPts val="1200"/>
              <a:buFont typeface="Arial"/>
              <a:buNone/>
              <a:defRPr sz="1200" b="0" i="0" u="none" strike="noStrike" cap="none">
                <a:solidFill>
                  <a:schemeClr val="dk1"/>
                </a:solidFill>
                <a:latin typeface="Arial"/>
                <a:ea typeface="Arial"/>
                <a:cs typeface="Arial"/>
                <a:sym typeface="Arial"/>
              </a:defRPr>
            </a:lvl9pPr>
          </a:lstStyle>
          <a:p>
            <a:endParaRPr/>
          </a:p>
        </p:txBody>
      </p:sp>
      <p:sp>
        <p:nvSpPr>
          <p:cNvPr id="1630" name="Google Shape;1630;p193"/>
          <p:cNvSpPr txBox="1">
            <a:spLocks noGrp="1"/>
          </p:cNvSpPr>
          <p:nvPr>
            <p:ph type="title"/>
          </p:nvPr>
        </p:nvSpPr>
        <p:spPr>
          <a:xfrm>
            <a:off x="332185" y="322886"/>
            <a:ext cx="8479500" cy="377100"/>
          </a:xfrm>
          <a:prstGeom prst="rect">
            <a:avLst/>
          </a:prstGeom>
          <a:noFill/>
          <a:ln>
            <a:noFill/>
          </a:ln>
        </p:spPr>
        <p:txBody>
          <a:bodyPr spcFirstLastPara="1" wrap="square" lIns="0" tIns="0" rIns="0" bIns="0" anchor="t" anchorCtr="0">
            <a:noAutofit/>
          </a:bodyPr>
          <a:lstStyle>
            <a:lvl1pPr marR="0" lvl="0" algn="l" rtl="0">
              <a:lnSpc>
                <a:spcPct val="85000"/>
              </a:lnSpc>
              <a:spcBef>
                <a:spcPts val="0"/>
              </a:spcBef>
              <a:spcAft>
                <a:spcPts val="0"/>
              </a:spcAft>
              <a:buClr>
                <a:schemeClr val="dk1"/>
              </a:buClr>
              <a:buSzPts val="2400"/>
              <a:buFont typeface="Georgia"/>
              <a:buNone/>
              <a:defRPr sz="2400" b="0" i="0" u="none" strike="noStrike" cap="none">
                <a:solidFill>
                  <a:schemeClr val="dk1"/>
                </a:solidFill>
                <a:latin typeface="Georgia"/>
                <a:ea typeface="Georgia"/>
                <a:cs typeface="Georgia"/>
                <a:sym typeface="Georgia"/>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a:endParaRPr/>
          </a:p>
        </p:txBody>
      </p:sp>
      <p:sp>
        <p:nvSpPr>
          <p:cNvPr id="1631" name="Google Shape;1631;p193"/>
          <p:cNvSpPr txBox="1">
            <a:spLocks noGrp="1"/>
          </p:cNvSpPr>
          <p:nvPr>
            <p:ph type="sldNum" idx="12"/>
          </p:nvPr>
        </p:nvSpPr>
        <p:spPr>
          <a:xfrm>
            <a:off x="6163867" y="4869180"/>
            <a:ext cx="2648100" cy="102900"/>
          </a:xfrm>
          <a:prstGeom prst="rect">
            <a:avLst/>
          </a:prstGeom>
          <a:noFill/>
          <a:ln>
            <a:noFill/>
          </a:ln>
        </p:spPr>
        <p:txBody>
          <a:bodyPr spcFirstLastPara="1" wrap="square" lIns="0" tIns="0" rIns="0" bIns="0" anchor="b" anchorCtr="0">
            <a:noAutofit/>
          </a:bodyPr>
          <a:lstStyle>
            <a:lvl1pPr marL="0" marR="0" lvl="0" indent="0" algn="r" rtl="0">
              <a:spcBef>
                <a:spcPts val="0"/>
              </a:spcBef>
              <a:buNone/>
              <a:defRPr sz="600">
                <a:solidFill>
                  <a:schemeClr val="dk1"/>
                </a:solidFill>
                <a:latin typeface="Arial"/>
                <a:ea typeface="Arial"/>
                <a:cs typeface="Arial"/>
                <a:sym typeface="Arial"/>
              </a:defRPr>
            </a:lvl1pPr>
            <a:lvl2pPr marL="0" marR="0" lvl="1" indent="0" algn="r" rtl="0">
              <a:spcBef>
                <a:spcPts val="0"/>
              </a:spcBef>
              <a:buNone/>
              <a:defRPr sz="600">
                <a:solidFill>
                  <a:schemeClr val="dk1"/>
                </a:solidFill>
                <a:latin typeface="Arial"/>
                <a:ea typeface="Arial"/>
                <a:cs typeface="Arial"/>
                <a:sym typeface="Arial"/>
              </a:defRPr>
            </a:lvl2pPr>
            <a:lvl3pPr marL="0" marR="0" lvl="2" indent="0" algn="r" rtl="0">
              <a:spcBef>
                <a:spcPts val="0"/>
              </a:spcBef>
              <a:buNone/>
              <a:defRPr sz="600">
                <a:solidFill>
                  <a:schemeClr val="dk1"/>
                </a:solidFill>
                <a:latin typeface="Arial"/>
                <a:ea typeface="Arial"/>
                <a:cs typeface="Arial"/>
                <a:sym typeface="Arial"/>
              </a:defRPr>
            </a:lvl3pPr>
            <a:lvl4pPr marL="0" marR="0" lvl="3" indent="0" algn="r" rtl="0">
              <a:spcBef>
                <a:spcPts val="0"/>
              </a:spcBef>
              <a:buNone/>
              <a:defRPr sz="600">
                <a:solidFill>
                  <a:schemeClr val="dk1"/>
                </a:solidFill>
                <a:latin typeface="Arial"/>
                <a:ea typeface="Arial"/>
                <a:cs typeface="Arial"/>
                <a:sym typeface="Arial"/>
              </a:defRPr>
            </a:lvl4pPr>
            <a:lvl5pPr marL="0" marR="0" lvl="4" indent="0" algn="r" rtl="0">
              <a:spcBef>
                <a:spcPts val="0"/>
              </a:spcBef>
              <a:buNone/>
              <a:defRPr sz="600">
                <a:solidFill>
                  <a:schemeClr val="dk1"/>
                </a:solidFill>
                <a:latin typeface="Arial"/>
                <a:ea typeface="Arial"/>
                <a:cs typeface="Arial"/>
                <a:sym typeface="Arial"/>
              </a:defRPr>
            </a:lvl5pPr>
            <a:lvl6pPr marL="0" marR="0" lvl="5" indent="0" algn="r" rtl="0">
              <a:spcBef>
                <a:spcPts val="0"/>
              </a:spcBef>
              <a:buNone/>
              <a:defRPr sz="600">
                <a:solidFill>
                  <a:schemeClr val="dk1"/>
                </a:solidFill>
                <a:latin typeface="Arial"/>
                <a:ea typeface="Arial"/>
                <a:cs typeface="Arial"/>
                <a:sym typeface="Arial"/>
              </a:defRPr>
            </a:lvl6pPr>
            <a:lvl7pPr marL="0" marR="0" lvl="6" indent="0" algn="r" rtl="0">
              <a:spcBef>
                <a:spcPts val="0"/>
              </a:spcBef>
              <a:buNone/>
              <a:defRPr sz="600">
                <a:solidFill>
                  <a:schemeClr val="dk1"/>
                </a:solidFill>
                <a:latin typeface="Arial"/>
                <a:ea typeface="Arial"/>
                <a:cs typeface="Arial"/>
                <a:sym typeface="Arial"/>
              </a:defRPr>
            </a:lvl7pPr>
            <a:lvl8pPr marL="0" marR="0" lvl="7" indent="0" algn="r" rtl="0">
              <a:spcBef>
                <a:spcPts val="0"/>
              </a:spcBef>
              <a:buNone/>
              <a:defRPr sz="600">
                <a:solidFill>
                  <a:schemeClr val="dk1"/>
                </a:solidFill>
                <a:latin typeface="Arial"/>
                <a:ea typeface="Arial"/>
                <a:cs typeface="Arial"/>
                <a:sym typeface="Arial"/>
              </a:defRPr>
            </a:lvl8pPr>
            <a:lvl9pPr marL="0" marR="0" lvl="8" indent="0" algn="r" rtl="0">
              <a:spcBef>
                <a:spcPts val="0"/>
              </a:spcBef>
              <a:buNone/>
              <a:defRPr sz="60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1632" name="Google Shape;1632;p193"/>
          <p:cNvSpPr txBox="1">
            <a:spLocks noGrp="1"/>
          </p:cNvSpPr>
          <p:nvPr>
            <p:ph type="subTitle" idx="5"/>
          </p:nvPr>
        </p:nvSpPr>
        <p:spPr>
          <a:xfrm>
            <a:off x="332184" y="700075"/>
            <a:ext cx="8479500" cy="664500"/>
          </a:xfrm>
          <a:prstGeom prst="rect">
            <a:avLst/>
          </a:prstGeom>
          <a:noFill/>
          <a:ln>
            <a:noFill/>
          </a:ln>
        </p:spPr>
        <p:txBody>
          <a:bodyPr spcFirstLastPara="1" wrap="square" lIns="0" tIns="0" rIns="0" bIns="0" anchor="t" anchorCtr="0">
            <a:noAutofit/>
          </a:bodyPr>
          <a:lstStyle>
            <a:lvl1pPr marR="0" lvl="0" algn="l" rtl="0">
              <a:lnSpc>
                <a:spcPct val="85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1pPr>
            <a:lvl2pPr marR="0" lvl="1" algn="l" rtl="0">
              <a:lnSpc>
                <a:spcPct val="85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2pPr>
            <a:lvl3pPr marR="0" lvl="2" algn="l" rtl="0">
              <a:lnSpc>
                <a:spcPct val="85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3pPr>
            <a:lvl4pPr marR="0" lvl="3" algn="l" rtl="0">
              <a:lnSpc>
                <a:spcPct val="85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4pPr>
            <a:lvl5pPr marR="0" lvl="4" algn="l" rtl="0">
              <a:lnSpc>
                <a:spcPct val="85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R="0" lvl="5" algn="l" rtl="0">
              <a:lnSpc>
                <a:spcPct val="85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6pPr>
            <a:lvl7pPr marR="0" lvl="6" algn="l" rtl="0">
              <a:lnSpc>
                <a:spcPct val="85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7pPr>
            <a:lvl8pPr marR="0" lvl="7" algn="l" rtl="0">
              <a:lnSpc>
                <a:spcPct val="85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8pPr>
            <a:lvl9pPr marR="0" lvl="8" algn="l" rtl="0">
              <a:lnSpc>
                <a:spcPct val="85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matchingName="One Column Chart - Subtitle">
  <p:cSld name="One Column Chart - Subtitle">
    <p:spTree>
      <p:nvGrpSpPr>
        <p:cNvPr id="1" name="Shape 1633"/>
        <p:cNvGrpSpPr/>
        <p:nvPr/>
      </p:nvGrpSpPr>
      <p:grpSpPr>
        <a:xfrm>
          <a:off x="0" y="0"/>
          <a:ext cx="0" cy="0"/>
          <a:chOff x="0" y="0"/>
          <a:chExt cx="0" cy="0"/>
        </a:xfrm>
      </p:grpSpPr>
      <p:sp>
        <p:nvSpPr>
          <p:cNvPr id="1634" name="Google Shape;1634;p194"/>
          <p:cNvSpPr txBox="1">
            <a:spLocks noGrp="1"/>
          </p:cNvSpPr>
          <p:nvPr>
            <p:ph type="body" idx="1"/>
          </p:nvPr>
        </p:nvSpPr>
        <p:spPr>
          <a:xfrm>
            <a:off x="332186" y="1577579"/>
            <a:ext cx="2646600" cy="3051600"/>
          </a:xfrm>
          <a:prstGeom prst="rect">
            <a:avLst/>
          </a:prstGeom>
          <a:noFill/>
          <a:ln>
            <a:noFill/>
          </a:ln>
        </p:spPr>
        <p:txBody>
          <a:bodyPr spcFirstLastPara="1" wrap="square" lIns="0" tIns="0" rIns="0" bIns="0" anchor="t" anchorCtr="0">
            <a:noAutofit/>
          </a:bodyPr>
          <a:lstStyle>
            <a:lvl1pPr marL="457200" marR="0" lvl="0" indent="-304800" algn="l" rtl="0">
              <a:lnSpc>
                <a:spcPct val="100000"/>
              </a:lnSpc>
              <a:spcBef>
                <a:spcPts val="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1pPr>
            <a:lvl2pPr marL="914400" marR="0" lvl="1" indent="-304800" algn="l" rtl="0">
              <a:lnSpc>
                <a:spcPct val="100000"/>
              </a:lnSpc>
              <a:spcBef>
                <a:spcPts val="5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2pPr>
            <a:lvl3pPr marL="1371600" marR="0" lvl="2" indent="-304800" algn="l" rtl="0">
              <a:lnSpc>
                <a:spcPct val="100000"/>
              </a:lnSpc>
              <a:spcBef>
                <a:spcPts val="5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3pPr>
            <a:lvl4pPr marL="1828800" marR="0" lvl="3" indent="-304800" algn="l" rtl="0">
              <a:lnSpc>
                <a:spcPct val="100000"/>
              </a:lnSpc>
              <a:spcBef>
                <a:spcPts val="5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4pPr>
            <a:lvl5pPr marL="2286000" marR="0" lvl="4" indent="-304800" algn="l" rtl="0">
              <a:lnSpc>
                <a:spcPct val="100000"/>
              </a:lnSpc>
              <a:spcBef>
                <a:spcPts val="5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5pPr>
            <a:lvl6pPr marL="2743200" marR="0" lvl="5" indent="-304800" algn="l" rtl="0">
              <a:lnSpc>
                <a:spcPct val="100000"/>
              </a:lnSpc>
              <a:spcBef>
                <a:spcPts val="5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6pPr>
            <a:lvl7pPr marL="3200400" marR="0" lvl="6" indent="-304800" algn="l" rtl="0">
              <a:lnSpc>
                <a:spcPct val="100000"/>
              </a:lnSpc>
              <a:spcBef>
                <a:spcPts val="5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7pPr>
            <a:lvl8pPr marL="3657600" marR="0" lvl="7" indent="-304800" algn="l" rtl="0">
              <a:lnSpc>
                <a:spcPct val="100000"/>
              </a:lnSpc>
              <a:spcBef>
                <a:spcPts val="5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8pPr>
            <a:lvl9pPr marL="4114800" marR="0" lvl="8" indent="-304800" algn="l" rtl="0">
              <a:lnSpc>
                <a:spcPct val="100000"/>
              </a:lnSpc>
              <a:spcBef>
                <a:spcPts val="500"/>
              </a:spcBef>
              <a:spcAft>
                <a:spcPts val="500"/>
              </a:spcAft>
              <a:buClr>
                <a:schemeClr val="dk1"/>
              </a:buClr>
              <a:buSzPts val="1200"/>
              <a:buFont typeface="Arial"/>
              <a:buChar char="•"/>
              <a:defRPr sz="1200" b="0" i="0" u="none" strike="noStrike" cap="none">
                <a:solidFill>
                  <a:schemeClr val="dk1"/>
                </a:solidFill>
                <a:latin typeface="Arial"/>
                <a:ea typeface="Arial"/>
                <a:cs typeface="Arial"/>
                <a:sym typeface="Arial"/>
              </a:defRPr>
            </a:lvl9pPr>
          </a:lstStyle>
          <a:p>
            <a:endParaRPr/>
          </a:p>
        </p:txBody>
      </p:sp>
      <p:sp>
        <p:nvSpPr>
          <p:cNvPr id="1635" name="Google Shape;1635;p194"/>
          <p:cNvSpPr txBox="1">
            <a:spLocks noGrp="1"/>
          </p:cNvSpPr>
          <p:nvPr>
            <p:ph type="title"/>
          </p:nvPr>
        </p:nvSpPr>
        <p:spPr>
          <a:xfrm>
            <a:off x="332185" y="322886"/>
            <a:ext cx="8479500" cy="377100"/>
          </a:xfrm>
          <a:prstGeom prst="rect">
            <a:avLst/>
          </a:prstGeom>
          <a:noFill/>
          <a:ln>
            <a:noFill/>
          </a:ln>
        </p:spPr>
        <p:txBody>
          <a:bodyPr spcFirstLastPara="1" wrap="square" lIns="0" tIns="0" rIns="0" bIns="0" anchor="t" anchorCtr="0">
            <a:noAutofit/>
          </a:bodyPr>
          <a:lstStyle>
            <a:lvl1pPr marR="0" lvl="0" algn="l" rtl="0">
              <a:lnSpc>
                <a:spcPct val="85000"/>
              </a:lnSpc>
              <a:spcBef>
                <a:spcPts val="0"/>
              </a:spcBef>
              <a:spcAft>
                <a:spcPts val="0"/>
              </a:spcAft>
              <a:buClr>
                <a:schemeClr val="dk1"/>
              </a:buClr>
              <a:buSzPts val="2400"/>
              <a:buFont typeface="Georgia"/>
              <a:buNone/>
              <a:defRPr sz="2400" b="0" i="0" u="none" strike="noStrike" cap="none">
                <a:solidFill>
                  <a:schemeClr val="dk1"/>
                </a:solidFill>
                <a:latin typeface="Georgia"/>
                <a:ea typeface="Georgia"/>
                <a:cs typeface="Georgia"/>
                <a:sym typeface="Georgia"/>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a:endParaRPr/>
          </a:p>
        </p:txBody>
      </p:sp>
      <p:sp>
        <p:nvSpPr>
          <p:cNvPr id="1636" name="Google Shape;1636;p194"/>
          <p:cNvSpPr txBox="1">
            <a:spLocks noGrp="1"/>
          </p:cNvSpPr>
          <p:nvPr>
            <p:ph type="sldNum" idx="12"/>
          </p:nvPr>
        </p:nvSpPr>
        <p:spPr>
          <a:xfrm>
            <a:off x="6163867" y="4869180"/>
            <a:ext cx="2648100" cy="102900"/>
          </a:xfrm>
          <a:prstGeom prst="rect">
            <a:avLst/>
          </a:prstGeom>
          <a:noFill/>
          <a:ln>
            <a:noFill/>
          </a:ln>
        </p:spPr>
        <p:txBody>
          <a:bodyPr spcFirstLastPara="1" wrap="square" lIns="0" tIns="0" rIns="0" bIns="0" anchor="b" anchorCtr="0">
            <a:noAutofit/>
          </a:bodyPr>
          <a:lstStyle>
            <a:lvl1pPr marL="0" marR="0" lvl="0" indent="0" algn="r" rtl="0">
              <a:spcBef>
                <a:spcPts val="0"/>
              </a:spcBef>
              <a:buNone/>
              <a:defRPr sz="600">
                <a:solidFill>
                  <a:schemeClr val="dk1"/>
                </a:solidFill>
                <a:latin typeface="Arial"/>
                <a:ea typeface="Arial"/>
                <a:cs typeface="Arial"/>
                <a:sym typeface="Arial"/>
              </a:defRPr>
            </a:lvl1pPr>
            <a:lvl2pPr marL="0" marR="0" lvl="1" indent="0" algn="r" rtl="0">
              <a:spcBef>
                <a:spcPts val="0"/>
              </a:spcBef>
              <a:buNone/>
              <a:defRPr sz="600">
                <a:solidFill>
                  <a:schemeClr val="dk1"/>
                </a:solidFill>
                <a:latin typeface="Arial"/>
                <a:ea typeface="Arial"/>
                <a:cs typeface="Arial"/>
                <a:sym typeface="Arial"/>
              </a:defRPr>
            </a:lvl2pPr>
            <a:lvl3pPr marL="0" marR="0" lvl="2" indent="0" algn="r" rtl="0">
              <a:spcBef>
                <a:spcPts val="0"/>
              </a:spcBef>
              <a:buNone/>
              <a:defRPr sz="600">
                <a:solidFill>
                  <a:schemeClr val="dk1"/>
                </a:solidFill>
                <a:latin typeface="Arial"/>
                <a:ea typeface="Arial"/>
                <a:cs typeface="Arial"/>
                <a:sym typeface="Arial"/>
              </a:defRPr>
            </a:lvl3pPr>
            <a:lvl4pPr marL="0" marR="0" lvl="3" indent="0" algn="r" rtl="0">
              <a:spcBef>
                <a:spcPts val="0"/>
              </a:spcBef>
              <a:buNone/>
              <a:defRPr sz="600">
                <a:solidFill>
                  <a:schemeClr val="dk1"/>
                </a:solidFill>
                <a:latin typeface="Arial"/>
                <a:ea typeface="Arial"/>
                <a:cs typeface="Arial"/>
                <a:sym typeface="Arial"/>
              </a:defRPr>
            </a:lvl4pPr>
            <a:lvl5pPr marL="0" marR="0" lvl="4" indent="0" algn="r" rtl="0">
              <a:spcBef>
                <a:spcPts val="0"/>
              </a:spcBef>
              <a:buNone/>
              <a:defRPr sz="600">
                <a:solidFill>
                  <a:schemeClr val="dk1"/>
                </a:solidFill>
                <a:latin typeface="Arial"/>
                <a:ea typeface="Arial"/>
                <a:cs typeface="Arial"/>
                <a:sym typeface="Arial"/>
              </a:defRPr>
            </a:lvl5pPr>
            <a:lvl6pPr marL="0" marR="0" lvl="5" indent="0" algn="r" rtl="0">
              <a:spcBef>
                <a:spcPts val="0"/>
              </a:spcBef>
              <a:buNone/>
              <a:defRPr sz="600">
                <a:solidFill>
                  <a:schemeClr val="dk1"/>
                </a:solidFill>
                <a:latin typeface="Arial"/>
                <a:ea typeface="Arial"/>
                <a:cs typeface="Arial"/>
                <a:sym typeface="Arial"/>
              </a:defRPr>
            </a:lvl6pPr>
            <a:lvl7pPr marL="0" marR="0" lvl="6" indent="0" algn="r" rtl="0">
              <a:spcBef>
                <a:spcPts val="0"/>
              </a:spcBef>
              <a:buNone/>
              <a:defRPr sz="600">
                <a:solidFill>
                  <a:schemeClr val="dk1"/>
                </a:solidFill>
                <a:latin typeface="Arial"/>
                <a:ea typeface="Arial"/>
                <a:cs typeface="Arial"/>
                <a:sym typeface="Arial"/>
              </a:defRPr>
            </a:lvl7pPr>
            <a:lvl8pPr marL="0" marR="0" lvl="7" indent="0" algn="r" rtl="0">
              <a:spcBef>
                <a:spcPts val="0"/>
              </a:spcBef>
              <a:buNone/>
              <a:defRPr sz="600">
                <a:solidFill>
                  <a:schemeClr val="dk1"/>
                </a:solidFill>
                <a:latin typeface="Arial"/>
                <a:ea typeface="Arial"/>
                <a:cs typeface="Arial"/>
                <a:sym typeface="Arial"/>
              </a:defRPr>
            </a:lvl8pPr>
            <a:lvl9pPr marL="0" marR="0" lvl="8" indent="0" algn="r" rtl="0">
              <a:spcBef>
                <a:spcPts val="0"/>
              </a:spcBef>
              <a:buNone/>
              <a:defRPr sz="60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1637" name="Google Shape;1637;p194"/>
          <p:cNvSpPr txBox="1">
            <a:spLocks noGrp="1"/>
          </p:cNvSpPr>
          <p:nvPr>
            <p:ph type="subTitle" idx="2"/>
          </p:nvPr>
        </p:nvSpPr>
        <p:spPr>
          <a:xfrm>
            <a:off x="332184" y="700075"/>
            <a:ext cx="8479500" cy="664500"/>
          </a:xfrm>
          <a:prstGeom prst="rect">
            <a:avLst/>
          </a:prstGeom>
          <a:noFill/>
          <a:ln>
            <a:noFill/>
          </a:ln>
        </p:spPr>
        <p:txBody>
          <a:bodyPr spcFirstLastPara="1" wrap="square" lIns="0" tIns="0" rIns="0" bIns="0" anchor="t" anchorCtr="0">
            <a:noAutofit/>
          </a:bodyPr>
          <a:lstStyle>
            <a:lvl1pPr marR="0" lvl="0" algn="l" rtl="0">
              <a:lnSpc>
                <a:spcPct val="85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1pPr>
            <a:lvl2pPr marR="0" lvl="1" algn="l" rtl="0">
              <a:lnSpc>
                <a:spcPct val="85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2pPr>
            <a:lvl3pPr marR="0" lvl="2" algn="l" rtl="0">
              <a:lnSpc>
                <a:spcPct val="85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3pPr>
            <a:lvl4pPr marR="0" lvl="3" algn="l" rtl="0">
              <a:lnSpc>
                <a:spcPct val="85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4pPr>
            <a:lvl5pPr marR="0" lvl="4" algn="l" rtl="0">
              <a:lnSpc>
                <a:spcPct val="85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R="0" lvl="5" algn="l" rtl="0">
              <a:lnSpc>
                <a:spcPct val="85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6pPr>
            <a:lvl7pPr marR="0" lvl="6" algn="l" rtl="0">
              <a:lnSpc>
                <a:spcPct val="85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7pPr>
            <a:lvl8pPr marR="0" lvl="7" algn="l" rtl="0">
              <a:lnSpc>
                <a:spcPct val="85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8pPr>
            <a:lvl9pPr marR="0" lvl="8" algn="l" rtl="0">
              <a:lnSpc>
                <a:spcPct val="85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showMasterSp="0" matchingName="Section Header Rose Manual">
  <p:cSld name="Section Header Rose Manual">
    <p:bg>
      <p:bgPr>
        <a:solidFill>
          <a:srgbClr val="D93954"/>
        </a:solidFill>
        <a:effectLst/>
      </p:bgPr>
    </p:bg>
    <p:spTree>
      <p:nvGrpSpPr>
        <p:cNvPr id="1" name="Shape 1638"/>
        <p:cNvGrpSpPr/>
        <p:nvPr/>
      </p:nvGrpSpPr>
      <p:grpSpPr>
        <a:xfrm>
          <a:off x="0" y="0"/>
          <a:ext cx="0" cy="0"/>
          <a:chOff x="0" y="0"/>
          <a:chExt cx="0" cy="0"/>
        </a:xfrm>
      </p:grpSpPr>
      <p:sp>
        <p:nvSpPr>
          <p:cNvPr id="1639" name="Google Shape;1639;p195"/>
          <p:cNvSpPr txBox="1">
            <a:spLocks noGrp="1"/>
          </p:cNvSpPr>
          <p:nvPr>
            <p:ph type="title"/>
          </p:nvPr>
        </p:nvSpPr>
        <p:spPr>
          <a:xfrm>
            <a:off x="332185" y="321469"/>
            <a:ext cx="1031100" cy="1474500"/>
          </a:xfrm>
          <a:prstGeom prst="rect">
            <a:avLst/>
          </a:prstGeom>
          <a:noFill/>
          <a:ln>
            <a:noFill/>
          </a:ln>
        </p:spPr>
        <p:txBody>
          <a:bodyPr spcFirstLastPara="1" wrap="square" lIns="0" tIns="0" rIns="0" bIns="0" anchor="t" anchorCtr="0">
            <a:noAutofit/>
          </a:bodyPr>
          <a:lstStyle>
            <a:lvl1pPr marR="0" lvl="0" algn="l" rtl="0">
              <a:lnSpc>
                <a:spcPct val="80000"/>
              </a:lnSpc>
              <a:spcBef>
                <a:spcPts val="0"/>
              </a:spcBef>
              <a:spcAft>
                <a:spcPts val="0"/>
              </a:spcAft>
              <a:buClr>
                <a:schemeClr val="lt1"/>
              </a:buClr>
              <a:buSzPts val="10800"/>
              <a:buFont typeface="Arial"/>
              <a:buNone/>
              <a:defRPr sz="10800" b="0" i="0" u="none" strike="noStrike" cap="none">
                <a:solidFill>
                  <a:schemeClr val="lt1"/>
                </a:solidFill>
                <a:latin typeface="Arial"/>
                <a:ea typeface="Arial"/>
                <a:cs typeface="Arial"/>
                <a:sym typeface="Arial"/>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a:endParaRPr/>
          </a:p>
        </p:txBody>
      </p:sp>
    </p:spTree>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640"/>
        <p:cNvGrpSpPr/>
        <p:nvPr/>
      </p:nvGrpSpPr>
      <p:grpSpPr>
        <a:xfrm>
          <a:off x="0" y="0"/>
          <a:ext cx="0" cy="0"/>
          <a:chOff x="0" y="0"/>
          <a:chExt cx="0" cy="0"/>
        </a:xfrm>
      </p:grpSpPr>
      <p:sp>
        <p:nvSpPr>
          <p:cNvPr id="1641" name="Google Shape;1641;p196"/>
          <p:cNvSpPr txBox="1">
            <a:spLocks noGrp="1"/>
          </p:cNvSpPr>
          <p:nvPr>
            <p:ph type="sldNum" idx="12"/>
          </p:nvPr>
        </p:nvSpPr>
        <p:spPr>
          <a:xfrm>
            <a:off x="6163867" y="4869180"/>
            <a:ext cx="2648100" cy="102900"/>
          </a:xfrm>
          <a:prstGeom prst="rect">
            <a:avLst/>
          </a:prstGeom>
          <a:noFill/>
          <a:ln>
            <a:noFill/>
          </a:ln>
        </p:spPr>
        <p:txBody>
          <a:bodyPr spcFirstLastPara="1" wrap="square" lIns="0" tIns="0" rIns="0" bIns="0" anchor="b" anchorCtr="0">
            <a:noAutofit/>
          </a:bodyPr>
          <a:lstStyle>
            <a:lvl1pPr marL="0" marR="0" lvl="0" indent="0" algn="r" rtl="0">
              <a:spcBef>
                <a:spcPts val="0"/>
              </a:spcBef>
              <a:buNone/>
              <a:defRPr sz="600">
                <a:solidFill>
                  <a:schemeClr val="dk1"/>
                </a:solidFill>
                <a:latin typeface="Arial"/>
                <a:ea typeface="Arial"/>
                <a:cs typeface="Arial"/>
                <a:sym typeface="Arial"/>
              </a:defRPr>
            </a:lvl1pPr>
            <a:lvl2pPr marL="0" marR="0" lvl="1" indent="0" algn="r" rtl="0">
              <a:spcBef>
                <a:spcPts val="0"/>
              </a:spcBef>
              <a:buNone/>
              <a:defRPr sz="600">
                <a:solidFill>
                  <a:schemeClr val="dk1"/>
                </a:solidFill>
                <a:latin typeface="Arial"/>
                <a:ea typeface="Arial"/>
                <a:cs typeface="Arial"/>
                <a:sym typeface="Arial"/>
              </a:defRPr>
            </a:lvl2pPr>
            <a:lvl3pPr marL="0" marR="0" lvl="2" indent="0" algn="r" rtl="0">
              <a:spcBef>
                <a:spcPts val="0"/>
              </a:spcBef>
              <a:buNone/>
              <a:defRPr sz="600">
                <a:solidFill>
                  <a:schemeClr val="dk1"/>
                </a:solidFill>
                <a:latin typeface="Arial"/>
                <a:ea typeface="Arial"/>
                <a:cs typeface="Arial"/>
                <a:sym typeface="Arial"/>
              </a:defRPr>
            </a:lvl3pPr>
            <a:lvl4pPr marL="0" marR="0" lvl="3" indent="0" algn="r" rtl="0">
              <a:spcBef>
                <a:spcPts val="0"/>
              </a:spcBef>
              <a:buNone/>
              <a:defRPr sz="600">
                <a:solidFill>
                  <a:schemeClr val="dk1"/>
                </a:solidFill>
                <a:latin typeface="Arial"/>
                <a:ea typeface="Arial"/>
                <a:cs typeface="Arial"/>
                <a:sym typeface="Arial"/>
              </a:defRPr>
            </a:lvl4pPr>
            <a:lvl5pPr marL="0" marR="0" lvl="4" indent="0" algn="r" rtl="0">
              <a:spcBef>
                <a:spcPts val="0"/>
              </a:spcBef>
              <a:buNone/>
              <a:defRPr sz="600">
                <a:solidFill>
                  <a:schemeClr val="dk1"/>
                </a:solidFill>
                <a:latin typeface="Arial"/>
                <a:ea typeface="Arial"/>
                <a:cs typeface="Arial"/>
                <a:sym typeface="Arial"/>
              </a:defRPr>
            </a:lvl5pPr>
            <a:lvl6pPr marL="0" marR="0" lvl="5" indent="0" algn="r" rtl="0">
              <a:spcBef>
                <a:spcPts val="0"/>
              </a:spcBef>
              <a:buNone/>
              <a:defRPr sz="600">
                <a:solidFill>
                  <a:schemeClr val="dk1"/>
                </a:solidFill>
                <a:latin typeface="Arial"/>
                <a:ea typeface="Arial"/>
                <a:cs typeface="Arial"/>
                <a:sym typeface="Arial"/>
              </a:defRPr>
            </a:lvl6pPr>
            <a:lvl7pPr marL="0" marR="0" lvl="6" indent="0" algn="r" rtl="0">
              <a:spcBef>
                <a:spcPts val="0"/>
              </a:spcBef>
              <a:buNone/>
              <a:defRPr sz="600">
                <a:solidFill>
                  <a:schemeClr val="dk1"/>
                </a:solidFill>
                <a:latin typeface="Arial"/>
                <a:ea typeface="Arial"/>
                <a:cs typeface="Arial"/>
                <a:sym typeface="Arial"/>
              </a:defRPr>
            </a:lvl7pPr>
            <a:lvl8pPr marL="0" marR="0" lvl="7" indent="0" algn="r" rtl="0">
              <a:spcBef>
                <a:spcPts val="0"/>
              </a:spcBef>
              <a:buNone/>
              <a:defRPr sz="600">
                <a:solidFill>
                  <a:schemeClr val="dk1"/>
                </a:solidFill>
                <a:latin typeface="Arial"/>
                <a:ea typeface="Arial"/>
                <a:cs typeface="Arial"/>
                <a:sym typeface="Arial"/>
              </a:defRPr>
            </a:lvl8pPr>
            <a:lvl9pPr marL="0" marR="0" lvl="8" indent="0" algn="r" rtl="0">
              <a:spcBef>
                <a:spcPts val="0"/>
              </a:spcBef>
              <a:buNone/>
              <a:defRPr sz="60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matchingName="Experience Photo">
  <p:cSld name="Experience Photo">
    <p:bg>
      <p:bgPr>
        <a:solidFill>
          <a:schemeClr val="dk1"/>
        </a:solidFill>
        <a:effectLst/>
      </p:bgPr>
    </p:bg>
    <p:spTree>
      <p:nvGrpSpPr>
        <p:cNvPr id="1" name="Shape 126"/>
        <p:cNvGrpSpPr/>
        <p:nvPr/>
      </p:nvGrpSpPr>
      <p:grpSpPr>
        <a:xfrm>
          <a:off x="0" y="0"/>
          <a:ext cx="0" cy="0"/>
          <a:chOff x="0" y="0"/>
          <a:chExt cx="0" cy="0"/>
        </a:xfrm>
      </p:grpSpPr>
      <p:sp>
        <p:nvSpPr>
          <p:cNvPr id="127" name="Google Shape;127;p21"/>
          <p:cNvSpPr>
            <a:spLocks noGrp="1"/>
          </p:cNvSpPr>
          <p:nvPr>
            <p:ph type="pic" idx="2"/>
          </p:nvPr>
        </p:nvSpPr>
        <p:spPr>
          <a:xfrm>
            <a:off x="0" y="0"/>
            <a:ext cx="9144000" cy="5143500"/>
          </a:xfrm>
          <a:prstGeom prst="rect">
            <a:avLst/>
          </a:prstGeom>
          <a:noFill/>
          <a:ln>
            <a:noFill/>
          </a:ln>
        </p:spPr>
        <p:txBody>
          <a:bodyPr spcFirstLastPara="1" wrap="square" lIns="91425" tIns="91425" rIns="91425" bIns="91425" anchor="t" anchorCtr="0">
            <a:noAutofit/>
          </a:bodyPr>
          <a:lstStyle>
            <a:lvl1pPr marL="0" marR="0" lvl="0" indent="0" algn="l" rtl="0">
              <a:spcBef>
                <a:spcPts val="280"/>
              </a:spcBef>
              <a:spcAft>
                <a:spcPts val="0"/>
              </a:spcAft>
              <a:buClr>
                <a:schemeClr val="lt1"/>
              </a:buClr>
              <a:buSzPts val="1400"/>
              <a:buFont typeface="Arial"/>
              <a:buNone/>
              <a:defRPr sz="1400" b="0" i="0" u="none" strike="noStrike" cap="none">
                <a:solidFill>
                  <a:schemeClr val="lt1"/>
                </a:solidFill>
                <a:latin typeface="Georgia"/>
                <a:ea typeface="Georgia"/>
                <a:cs typeface="Georgia"/>
                <a:sym typeface="Georgia"/>
              </a:defRPr>
            </a:lvl1pPr>
            <a:lvl2pPr marL="173037" marR="0" lvl="1" indent="-173037" algn="l" rtl="0">
              <a:spcBef>
                <a:spcPts val="200"/>
              </a:spcBef>
              <a:spcAft>
                <a:spcPts val="0"/>
              </a:spcAft>
              <a:buClr>
                <a:schemeClr val="lt2"/>
              </a:buClr>
              <a:buSzPts val="1000"/>
              <a:buFont typeface="Noto Sans Symbols"/>
              <a:buChar char="▪"/>
              <a:defRPr sz="1000" b="0" i="0" u="none" strike="noStrike" cap="none">
                <a:solidFill>
                  <a:schemeClr val="lt2"/>
                </a:solidFill>
                <a:latin typeface="Arial"/>
                <a:ea typeface="Arial"/>
                <a:cs typeface="Arial"/>
                <a:sym typeface="Arial"/>
              </a:defRPr>
            </a:lvl2pPr>
            <a:lvl3pPr marL="339725" marR="0" lvl="2" indent="-174625" algn="l" rtl="0">
              <a:spcBef>
                <a:spcPts val="180"/>
              </a:spcBef>
              <a:spcAft>
                <a:spcPts val="0"/>
              </a:spcAft>
              <a:buClr>
                <a:schemeClr val="lt2"/>
              </a:buClr>
              <a:buSzPts val="900"/>
              <a:buFont typeface="Arial"/>
              <a:buChar char="–"/>
              <a:defRPr sz="900" b="0" i="0" u="none" strike="noStrike" cap="none">
                <a:solidFill>
                  <a:schemeClr val="lt2"/>
                </a:solidFill>
                <a:latin typeface="Arial"/>
                <a:ea typeface="Arial"/>
                <a:cs typeface="Arial"/>
                <a:sym typeface="Arial"/>
              </a:defRPr>
            </a:lvl3pPr>
            <a:lvl4pPr marL="514350" marR="0" lvl="3" indent="-184150" algn="l" rtl="0">
              <a:spcBef>
                <a:spcPts val="160"/>
              </a:spcBef>
              <a:spcAft>
                <a:spcPts val="0"/>
              </a:spcAft>
              <a:buClr>
                <a:schemeClr val="lt2"/>
              </a:buClr>
              <a:buSzPts val="800"/>
              <a:buFont typeface="Arial"/>
              <a:buChar char="•"/>
              <a:defRPr sz="800" b="0" i="0" u="none" strike="noStrike" cap="none">
                <a:solidFill>
                  <a:schemeClr val="lt2"/>
                </a:solidFill>
                <a:latin typeface="Arial"/>
                <a:ea typeface="Arial"/>
                <a:cs typeface="Arial"/>
                <a:sym typeface="Arial"/>
              </a:defRPr>
            </a:lvl4pPr>
            <a:lvl5pPr marL="687387" marR="0" lvl="4" indent="-179387" algn="l" rtl="0">
              <a:spcBef>
                <a:spcPts val="140"/>
              </a:spcBef>
              <a:spcAft>
                <a:spcPts val="0"/>
              </a:spcAft>
              <a:buClr>
                <a:schemeClr val="lt2"/>
              </a:buClr>
              <a:buSzPts val="700"/>
              <a:buFont typeface="Arial"/>
              <a:buChar char="–"/>
              <a:defRPr sz="700" b="0" i="0" u="none" strike="noStrike" cap="none">
                <a:solidFill>
                  <a:schemeClr val="lt2"/>
                </a:solidFill>
                <a:latin typeface="Arial"/>
                <a:ea typeface="Arial"/>
                <a:cs typeface="Arial"/>
                <a:sym typeface="Arial"/>
              </a:defRPr>
            </a:lvl5pPr>
            <a:lvl6pPr marL="2514600" marR="0" lvl="5" indent="-228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2971800" marR="0" lvl="6" indent="-228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429000" marR="0" lvl="7" indent="-228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3886200" marR="0" lvl="8" indent="-228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28" name="Google Shape;128;p21"/>
          <p:cNvSpPr txBox="1">
            <a:spLocks noGrp="1"/>
          </p:cNvSpPr>
          <p:nvPr>
            <p:ph type="title"/>
          </p:nvPr>
        </p:nvSpPr>
        <p:spPr>
          <a:xfrm>
            <a:off x="307532" y="2218908"/>
            <a:ext cx="8529000" cy="492300"/>
          </a:xfrm>
          <a:prstGeom prst="rect">
            <a:avLst/>
          </a:prstGeom>
          <a:noFill/>
          <a:ln>
            <a:noFill/>
          </a:ln>
        </p:spPr>
        <p:txBody>
          <a:bodyPr spcFirstLastPara="1" wrap="square" lIns="91425" tIns="91425" rIns="91425" bIns="91425" anchor="t" anchorCtr="0">
            <a:noAutofit/>
          </a:bodyPr>
          <a:lstStyle>
            <a:lvl1pPr marL="0" marR="0" lvl="0" indent="0" algn="ctr" rtl="0">
              <a:spcBef>
                <a:spcPts val="0"/>
              </a:spcBef>
              <a:spcAft>
                <a:spcPts val="0"/>
              </a:spcAft>
              <a:buClr>
                <a:schemeClr val="lt1"/>
              </a:buClr>
              <a:buSzPts val="1400"/>
              <a:buFont typeface="Georgia"/>
              <a:buNone/>
              <a:defRPr sz="3200" b="0" i="0" u="none" strike="noStrike" cap="none">
                <a:solidFill>
                  <a:schemeClr val="lt1"/>
                </a:solidFill>
                <a:latin typeface="Georgia"/>
                <a:ea typeface="Georgia"/>
                <a:cs typeface="Georgia"/>
                <a:sym typeface="Georgia"/>
              </a:defRPr>
            </a:lvl1pPr>
            <a:lvl2pPr lvl="1" indent="0" rtl="0">
              <a:spcBef>
                <a:spcPts val="0"/>
              </a:spcBef>
              <a:spcAft>
                <a:spcPts val="0"/>
              </a:spcAft>
              <a:buSzPts val="1400"/>
              <a:buNone/>
              <a:defRPr sz="1800"/>
            </a:lvl2pPr>
            <a:lvl3pPr lvl="2" indent="0" rtl="0">
              <a:spcBef>
                <a:spcPts val="0"/>
              </a:spcBef>
              <a:spcAft>
                <a:spcPts val="0"/>
              </a:spcAft>
              <a:buSzPts val="1400"/>
              <a:buNone/>
              <a:defRPr sz="1800"/>
            </a:lvl3pPr>
            <a:lvl4pPr lvl="3" indent="0" rtl="0">
              <a:spcBef>
                <a:spcPts val="0"/>
              </a:spcBef>
              <a:spcAft>
                <a:spcPts val="0"/>
              </a:spcAft>
              <a:buSzPts val="1400"/>
              <a:buNone/>
              <a:defRPr sz="1800"/>
            </a:lvl4pPr>
            <a:lvl5pPr lvl="4" indent="0" rtl="0">
              <a:spcBef>
                <a:spcPts val="0"/>
              </a:spcBef>
              <a:spcAft>
                <a:spcPts val="0"/>
              </a:spcAft>
              <a:buSzPts val="1400"/>
              <a:buNone/>
              <a:defRPr sz="1800"/>
            </a:lvl5pPr>
            <a:lvl6pPr lvl="5" indent="0" rtl="0">
              <a:spcBef>
                <a:spcPts val="0"/>
              </a:spcBef>
              <a:spcAft>
                <a:spcPts val="0"/>
              </a:spcAft>
              <a:buSzPts val="1400"/>
              <a:buNone/>
              <a:defRPr sz="1800"/>
            </a:lvl6pPr>
            <a:lvl7pPr lvl="6" indent="0" rtl="0">
              <a:spcBef>
                <a:spcPts val="0"/>
              </a:spcBef>
              <a:spcAft>
                <a:spcPts val="0"/>
              </a:spcAft>
              <a:buSzPts val="1400"/>
              <a:buNone/>
              <a:defRPr sz="1800"/>
            </a:lvl7pPr>
            <a:lvl8pPr lvl="7" indent="0" rtl="0">
              <a:spcBef>
                <a:spcPts val="0"/>
              </a:spcBef>
              <a:spcAft>
                <a:spcPts val="0"/>
              </a:spcAft>
              <a:buSzPts val="1400"/>
              <a:buNone/>
              <a:defRPr sz="1800"/>
            </a:lvl8pPr>
            <a:lvl9pPr lvl="8" indent="0" rtl="0">
              <a:spcBef>
                <a:spcPts val="0"/>
              </a:spcBef>
              <a:spcAft>
                <a:spcPts val="0"/>
              </a:spcAft>
              <a:buSzPts val="1400"/>
              <a:buNone/>
              <a:defRPr sz="1800"/>
            </a:lvl9pPr>
          </a:lstStyle>
          <a:p>
            <a:endParaRPr/>
          </a:p>
        </p:txBody>
      </p:sp>
      <p:sp>
        <p:nvSpPr>
          <p:cNvPr id="129" name="Google Shape;129;p21"/>
          <p:cNvSpPr txBox="1">
            <a:spLocks noGrp="1"/>
          </p:cNvSpPr>
          <p:nvPr>
            <p:ph type="dt" idx="10"/>
          </p:nvPr>
        </p:nvSpPr>
        <p:spPr>
          <a:xfrm>
            <a:off x="424070" y="5276020"/>
            <a:ext cx="2133600" cy="273900"/>
          </a:xfrm>
          <a:prstGeom prst="rect">
            <a:avLst/>
          </a:prstGeom>
          <a:noFill/>
          <a:ln>
            <a:noFill/>
          </a:ln>
        </p:spPr>
        <p:txBody>
          <a:bodyPr spcFirstLastPara="1" wrap="square" lIns="91425" tIns="91425" rIns="91425" bIns="91425" anchor="ctr" anchorCtr="0">
            <a:noAutofit/>
          </a:bodyPr>
          <a:lstStyle>
            <a:lvl1pPr marL="0" marR="0" lvl="0" indent="0" algn="l" rtl="0">
              <a:spcBef>
                <a:spcPts val="0"/>
              </a:spcBef>
              <a:spcAft>
                <a:spcPts val="0"/>
              </a:spcAft>
              <a:buSzPts val="1400"/>
              <a:buNone/>
              <a:defRPr sz="1200">
                <a:solidFill>
                  <a:srgbClr val="888888"/>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30" name="Google Shape;130;p21"/>
          <p:cNvSpPr txBox="1">
            <a:spLocks noGrp="1"/>
          </p:cNvSpPr>
          <p:nvPr>
            <p:ph type="sldNum" idx="12"/>
          </p:nvPr>
        </p:nvSpPr>
        <p:spPr>
          <a:xfrm>
            <a:off x="6700838" y="4770007"/>
            <a:ext cx="2133600" cy="123000"/>
          </a:xfrm>
          <a:prstGeom prst="rect">
            <a:avLst/>
          </a:prstGeom>
          <a:noFill/>
          <a:ln>
            <a:noFill/>
          </a:ln>
        </p:spPr>
        <p:txBody>
          <a:bodyPr spcFirstLastPara="1" wrap="square" lIns="0" tIns="0" rIns="0" bIns="0" anchor="ctr" anchorCtr="0">
            <a:noAutofit/>
          </a:bodyPr>
          <a:lstStyle>
            <a:lvl1pPr marL="0" marR="0" lvl="0" indent="0" algn="r" rtl="0">
              <a:spcBef>
                <a:spcPts val="0"/>
              </a:spcBef>
              <a:buNone/>
              <a:defRPr sz="800">
                <a:solidFill>
                  <a:schemeClr val="lt1"/>
                </a:solidFill>
                <a:latin typeface="Arial"/>
                <a:ea typeface="Arial"/>
                <a:cs typeface="Arial"/>
                <a:sym typeface="Arial"/>
              </a:defRPr>
            </a:lvl1pPr>
            <a:lvl2pPr marL="0" marR="0" lvl="1" indent="0" algn="r" rtl="0">
              <a:spcBef>
                <a:spcPts val="0"/>
              </a:spcBef>
              <a:buNone/>
              <a:defRPr sz="800">
                <a:solidFill>
                  <a:schemeClr val="lt1"/>
                </a:solidFill>
                <a:latin typeface="Arial"/>
                <a:ea typeface="Arial"/>
                <a:cs typeface="Arial"/>
                <a:sym typeface="Arial"/>
              </a:defRPr>
            </a:lvl2pPr>
            <a:lvl3pPr marL="0" marR="0" lvl="2" indent="0" algn="r" rtl="0">
              <a:spcBef>
                <a:spcPts val="0"/>
              </a:spcBef>
              <a:buNone/>
              <a:defRPr sz="800">
                <a:solidFill>
                  <a:schemeClr val="lt1"/>
                </a:solidFill>
                <a:latin typeface="Arial"/>
                <a:ea typeface="Arial"/>
                <a:cs typeface="Arial"/>
                <a:sym typeface="Arial"/>
              </a:defRPr>
            </a:lvl3pPr>
            <a:lvl4pPr marL="0" marR="0" lvl="3" indent="0" algn="r" rtl="0">
              <a:spcBef>
                <a:spcPts val="0"/>
              </a:spcBef>
              <a:buNone/>
              <a:defRPr sz="800">
                <a:solidFill>
                  <a:schemeClr val="lt1"/>
                </a:solidFill>
                <a:latin typeface="Arial"/>
                <a:ea typeface="Arial"/>
                <a:cs typeface="Arial"/>
                <a:sym typeface="Arial"/>
              </a:defRPr>
            </a:lvl4pPr>
            <a:lvl5pPr marL="0" marR="0" lvl="4" indent="0" algn="r" rtl="0">
              <a:spcBef>
                <a:spcPts val="0"/>
              </a:spcBef>
              <a:buNone/>
              <a:defRPr sz="800">
                <a:solidFill>
                  <a:schemeClr val="lt1"/>
                </a:solidFill>
                <a:latin typeface="Arial"/>
                <a:ea typeface="Arial"/>
                <a:cs typeface="Arial"/>
                <a:sym typeface="Arial"/>
              </a:defRPr>
            </a:lvl5pPr>
            <a:lvl6pPr marL="0" marR="0" lvl="5" indent="0" algn="r" rtl="0">
              <a:spcBef>
                <a:spcPts val="0"/>
              </a:spcBef>
              <a:buNone/>
              <a:defRPr sz="800">
                <a:solidFill>
                  <a:schemeClr val="lt1"/>
                </a:solidFill>
                <a:latin typeface="Arial"/>
                <a:ea typeface="Arial"/>
                <a:cs typeface="Arial"/>
                <a:sym typeface="Arial"/>
              </a:defRPr>
            </a:lvl6pPr>
            <a:lvl7pPr marL="0" marR="0" lvl="6" indent="0" algn="r" rtl="0">
              <a:spcBef>
                <a:spcPts val="0"/>
              </a:spcBef>
              <a:buNone/>
              <a:defRPr sz="800">
                <a:solidFill>
                  <a:schemeClr val="lt1"/>
                </a:solidFill>
                <a:latin typeface="Arial"/>
                <a:ea typeface="Arial"/>
                <a:cs typeface="Arial"/>
                <a:sym typeface="Arial"/>
              </a:defRPr>
            </a:lvl7pPr>
            <a:lvl8pPr marL="0" marR="0" lvl="7" indent="0" algn="r" rtl="0">
              <a:spcBef>
                <a:spcPts val="0"/>
              </a:spcBef>
              <a:buNone/>
              <a:defRPr sz="800">
                <a:solidFill>
                  <a:schemeClr val="lt1"/>
                </a:solidFill>
                <a:latin typeface="Arial"/>
                <a:ea typeface="Arial"/>
                <a:cs typeface="Arial"/>
                <a:sym typeface="Arial"/>
              </a:defRPr>
            </a:lvl8pPr>
            <a:lvl9pPr marL="0" marR="0" lvl="8" indent="0" algn="r" rtl="0">
              <a:spcBef>
                <a:spcPts val="0"/>
              </a:spcBef>
              <a:buNone/>
              <a:defRPr sz="800">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cxnSp>
        <p:nvCxnSpPr>
          <p:cNvPr id="131" name="Google Shape;131;p21"/>
          <p:cNvCxnSpPr/>
          <p:nvPr/>
        </p:nvCxnSpPr>
        <p:spPr>
          <a:xfrm rot="10800000">
            <a:off x="4571991" y="1816165"/>
            <a:ext cx="0" cy="569100"/>
          </a:xfrm>
          <a:prstGeom prst="straightConnector1">
            <a:avLst/>
          </a:prstGeom>
          <a:noFill/>
          <a:ln w="9525" cap="flat" cmpd="sng">
            <a:solidFill>
              <a:srgbClr val="DE2A18"/>
            </a:solidFill>
            <a:prstDash val="solid"/>
            <a:round/>
            <a:headEnd type="none" w="sm" len="sm"/>
            <a:tailEnd type="none" w="sm" len="sm"/>
          </a:ln>
        </p:spPr>
      </p:cxnSp>
      <p:sp>
        <p:nvSpPr>
          <p:cNvPr id="132" name="Google Shape;132;p21"/>
          <p:cNvSpPr txBox="1">
            <a:spLocks noGrp="1"/>
          </p:cNvSpPr>
          <p:nvPr>
            <p:ph type="body" idx="1"/>
          </p:nvPr>
        </p:nvSpPr>
        <p:spPr>
          <a:xfrm>
            <a:off x="685800" y="1698321"/>
            <a:ext cx="7772400" cy="215400"/>
          </a:xfrm>
          <a:prstGeom prst="rect">
            <a:avLst/>
          </a:prstGeom>
          <a:noFill/>
          <a:ln>
            <a:noFill/>
          </a:ln>
        </p:spPr>
        <p:txBody>
          <a:bodyPr spcFirstLastPara="1" wrap="square" lIns="91425" tIns="91425" rIns="91425" bIns="91425" anchor="t" anchorCtr="0">
            <a:noAutofit/>
          </a:bodyPr>
          <a:lstStyle>
            <a:lvl1pPr marL="457200" marR="0" lvl="0" indent="-228600" algn="ctr" rtl="0">
              <a:spcBef>
                <a:spcPts val="280"/>
              </a:spcBef>
              <a:spcAft>
                <a:spcPts val="0"/>
              </a:spcAft>
              <a:buClr>
                <a:schemeClr val="lt1"/>
              </a:buClr>
              <a:buSzPts val="1400"/>
              <a:buFont typeface="Arial"/>
              <a:buNone/>
              <a:defRPr sz="1400" b="0" i="0" u="none" strike="noStrike" cap="none">
                <a:solidFill>
                  <a:schemeClr val="lt1"/>
                </a:solidFill>
                <a:latin typeface="Georgia"/>
                <a:ea typeface="Georgia"/>
                <a:cs typeface="Georgia"/>
                <a:sym typeface="Georgia"/>
              </a:defRPr>
            </a:lvl1pPr>
            <a:lvl2pPr marL="914400" marR="0" lvl="1" indent="-228600" algn="l" rtl="0">
              <a:spcBef>
                <a:spcPts val="360"/>
              </a:spcBef>
              <a:spcAft>
                <a:spcPts val="0"/>
              </a:spcAft>
              <a:buClr>
                <a:srgbClr val="888888"/>
              </a:buClr>
              <a:buSzPts val="1000"/>
              <a:buFont typeface="Noto Sans Symbols"/>
              <a:buNone/>
              <a:defRPr sz="1800" b="0" i="0" u="none" strike="noStrike" cap="none">
                <a:solidFill>
                  <a:srgbClr val="888888"/>
                </a:solidFill>
                <a:latin typeface="Arial"/>
                <a:ea typeface="Arial"/>
                <a:cs typeface="Arial"/>
                <a:sym typeface="Arial"/>
              </a:defRPr>
            </a:lvl2pPr>
            <a:lvl3pPr marL="1371600" marR="0" lvl="2" indent="-228600" algn="l" rtl="0">
              <a:spcBef>
                <a:spcPts val="320"/>
              </a:spcBef>
              <a:spcAft>
                <a:spcPts val="0"/>
              </a:spcAft>
              <a:buClr>
                <a:srgbClr val="888888"/>
              </a:buClr>
              <a:buSzPts val="900"/>
              <a:buFont typeface="Arial"/>
              <a:buNone/>
              <a:defRPr sz="1600" b="0" i="0" u="none" strike="noStrike" cap="none">
                <a:solidFill>
                  <a:srgbClr val="888888"/>
                </a:solidFill>
                <a:latin typeface="Arial"/>
                <a:ea typeface="Arial"/>
                <a:cs typeface="Arial"/>
                <a:sym typeface="Arial"/>
              </a:defRPr>
            </a:lvl3pPr>
            <a:lvl4pPr marL="1828800" marR="0" lvl="3" indent="-228600" algn="l" rtl="0">
              <a:spcBef>
                <a:spcPts val="280"/>
              </a:spcBef>
              <a:spcAft>
                <a:spcPts val="0"/>
              </a:spcAft>
              <a:buClr>
                <a:srgbClr val="888888"/>
              </a:buClr>
              <a:buSzPts val="800"/>
              <a:buFont typeface="Arial"/>
              <a:buNone/>
              <a:defRPr sz="1400" b="0" i="0" u="none" strike="noStrike" cap="none">
                <a:solidFill>
                  <a:srgbClr val="888888"/>
                </a:solidFill>
                <a:latin typeface="Arial"/>
                <a:ea typeface="Arial"/>
                <a:cs typeface="Arial"/>
                <a:sym typeface="Arial"/>
              </a:defRPr>
            </a:lvl4pPr>
            <a:lvl5pPr marL="2286000" marR="0" lvl="4" indent="-228600" algn="l" rtl="0">
              <a:spcBef>
                <a:spcPts val="280"/>
              </a:spcBef>
              <a:spcAft>
                <a:spcPts val="0"/>
              </a:spcAft>
              <a:buClr>
                <a:srgbClr val="888888"/>
              </a:buClr>
              <a:buSzPts val="700"/>
              <a:buFont typeface="Arial"/>
              <a:buNone/>
              <a:defRPr sz="1400" b="0" i="0" u="none" strike="noStrike" cap="none">
                <a:solidFill>
                  <a:srgbClr val="888888"/>
                </a:solidFill>
                <a:latin typeface="Arial"/>
                <a:ea typeface="Arial"/>
                <a:cs typeface="Arial"/>
                <a:sym typeface="Arial"/>
              </a:defRPr>
            </a:lvl5pPr>
            <a:lvl6pPr marL="2743200" marR="0" lvl="5" indent="-228600" algn="l" rtl="0">
              <a:spcBef>
                <a:spcPts val="280"/>
              </a:spcBef>
              <a:spcAft>
                <a:spcPts val="0"/>
              </a:spcAft>
              <a:buClr>
                <a:srgbClr val="888888"/>
              </a:buClr>
              <a:buSzPts val="2000"/>
              <a:buFont typeface="Arial"/>
              <a:buNone/>
              <a:defRPr sz="1400" b="0" i="0" u="none" strike="noStrike" cap="none">
                <a:solidFill>
                  <a:srgbClr val="888888"/>
                </a:solidFill>
                <a:latin typeface="Arial"/>
                <a:ea typeface="Arial"/>
                <a:cs typeface="Arial"/>
                <a:sym typeface="Arial"/>
              </a:defRPr>
            </a:lvl6pPr>
            <a:lvl7pPr marL="3200400" marR="0" lvl="6" indent="-228600" algn="l" rtl="0">
              <a:spcBef>
                <a:spcPts val="280"/>
              </a:spcBef>
              <a:spcAft>
                <a:spcPts val="0"/>
              </a:spcAft>
              <a:buClr>
                <a:srgbClr val="888888"/>
              </a:buClr>
              <a:buSzPts val="2000"/>
              <a:buFont typeface="Arial"/>
              <a:buNone/>
              <a:defRPr sz="1400" b="0" i="0" u="none" strike="noStrike" cap="none">
                <a:solidFill>
                  <a:srgbClr val="888888"/>
                </a:solidFill>
                <a:latin typeface="Arial"/>
                <a:ea typeface="Arial"/>
                <a:cs typeface="Arial"/>
                <a:sym typeface="Arial"/>
              </a:defRPr>
            </a:lvl7pPr>
            <a:lvl8pPr marL="3657600" marR="0" lvl="7" indent="-228600" algn="l" rtl="0">
              <a:spcBef>
                <a:spcPts val="280"/>
              </a:spcBef>
              <a:spcAft>
                <a:spcPts val="0"/>
              </a:spcAft>
              <a:buClr>
                <a:srgbClr val="888888"/>
              </a:buClr>
              <a:buSzPts val="2000"/>
              <a:buFont typeface="Arial"/>
              <a:buNone/>
              <a:defRPr sz="1400" b="0" i="0" u="none" strike="noStrike" cap="none">
                <a:solidFill>
                  <a:srgbClr val="888888"/>
                </a:solidFill>
                <a:latin typeface="Arial"/>
                <a:ea typeface="Arial"/>
                <a:cs typeface="Arial"/>
                <a:sym typeface="Arial"/>
              </a:defRPr>
            </a:lvl8pPr>
            <a:lvl9pPr marL="4114800" marR="0" lvl="8" indent="-228600" algn="l" rtl="0">
              <a:spcBef>
                <a:spcPts val="280"/>
              </a:spcBef>
              <a:spcAft>
                <a:spcPts val="0"/>
              </a:spcAft>
              <a:buClr>
                <a:srgbClr val="888888"/>
              </a:buClr>
              <a:buSzPts val="2000"/>
              <a:buFont typeface="Arial"/>
              <a:buNone/>
              <a:defRPr sz="1400" b="0" i="0" u="none" strike="noStrike" cap="none">
                <a:solidFill>
                  <a:srgbClr val="888888"/>
                </a:solidFill>
                <a:latin typeface="Arial"/>
                <a:ea typeface="Arial"/>
                <a:cs typeface="Arial"/>
                <a:sym typeface="Arial"/>
              </a:defRPr>
            </a:lvl9pPr>
          </a:lstStyle>
          <a:p>
            <a:endParaRPr/>
          </a:p>
        </p:txBody>
      </p:sp>
    </p:spTree>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650"/>
        <p:cNvGrpSpPr/>
        <p:nvPr/>
      </p:nvGrpSpPr>
      <p:grpSpPr>
        <a:xfrm>
          <a:off x="0" y="0"/>
          <a:ext cx="0" cy="0"/>
          <a:chOff x="0" y="0"/>
          <a:chExt cx="0" cy="0"/>
        </a:xfrm>
      </p:grpSpPr>
      <p:sp>
        <p:nvSpPr>
          <p:cNvPr id="1651" name="Google Shape;1651;p198"/>
          <p:cNvSpPr txBox="1">
            <a:spLocks noGrp="1"/>
          </p:cNvSpPr>
          <p:nvPr>
            <p:ph type="title"/>
          </p:nvPr>
        </p:nvSpPr>
        <p:spPr>
          <a:xfrm>
            <a:off x="309562" y="530352"/>
            <a:ext cx="8524800" cy="307800"/>
          </a:xfrm>
          <a:prstGeom prst="rect">
            <a:avLst/>
          </a:prstGeom>
          <a:noFill/>
          <a:ln>
            <a:noFill/>
          </a:ln>
        </p:spPr>
        <p:txBody>
          <a:bodyPr spcFirstLastPara="1" wrap="square" lIns="91425" tIns="91425" rIns="91425" bIns="91425" anchor="b" anchorCtr="0">
            <a:noAutofit/>
          </a:bodyPr>
          <a:lstStyle>
            <a:lvl1pPr marR="0" lvl="0" algn="l" rtl="0">
              <a:lnSpc>
                <a:spcPct val="100000"/>
              </a:lnSpc>
              <a:spcBef>
                <a:spcPts val="0"/>
              </a:spcBef>
              <a:spcAft>
                <a:spcPts val="0"/>
              </a:spcAft>
              <a:buClr>
                <a:schemeClr val="dk1"/>
              </a:buClr>
              <a:buSzPts val="2000"/>
              <a:buFont typeface="Georgia"/>
              <a:buNone/>
              <a:defRPr sz="2000" b="0" i="0" u="none" strike="noStrike" cap="none">
                <a:solidFill>
                  <a:schemeClr val="dk1"/>
                </a:solidFill>
                <a:latin typeface="Georgia"/>
                <a:ea typeface="Georgia"/>
                <a:cs typeface="Georgia"/>
                <a:sym typeface="Georgi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652" name="Google Shape;1652;p198"/>
          <p:cNvSpPr txBox="1">
            <a:spLocks noGrp="1"/>
          </p:cNvSpPr>
          <p:nvPr>
            <p:ph type="body" idx="1"/>
          </p:nvPr>
        </p:nvSpPr>
        <p:spPr>
          <a:xfrm>
            <a:off x="309562" y="1327147"/>
            <a:ext cx="7049100" cy="11343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95000"/>
              </a:lnSpc>
              <a:spcBef>
                <a:spcPts val="400"/>
              </a:spcBef>
              <a:spcAft>
                <a:spcPts val="0"/>
              </a:spcAft>
              <a:buClr>
                <a:schemeClr val="lt2"/>
              </a:buClr>
              <a:buSzPts val="2000"/>
              <a:buFont typeface="Arial"/>
              <a:buNone/>
              <a:defRPr sz="2000" b="0" i="0" u="none" strike="noStrike" cap="none">
                <a:solidFill>
                  <a:schemeClr val="lt2"/>
                </a:solidFill>
                <a:latin typeface="Georgia"/>
                <a:ea typeface="Georgia"/>
                <a:cs typeface="Georgia"/>
                <a:sym typeface="Georgia"/>
              </a:defRPr>
            </a:lvl1pPr>
            <a:lvl2pPr marL="914400" marR="0" lvl="1" indent="-292100" algn="l" rtl="0">
              <a:lnSpc>
                <a:spcPct val="100000"/>
              </a:lnSpc>
              <a:spcBef>
                <a:spcPts val="200"/>
              </a:spcBef>
              <a:spcAft>
                <a:spcPts val="0"/>
              </a:spcAft>
              <a:buClr>
                <a:schemeClr val="lt2"/>
              </a:buClr>
              <a:buSzPts val="1000"/>
              <a:buFont typeface="Noto Sans Symbols"/>
              <a:buChar char="▪"/>
              <a:defRPr sz="1000" b="0" i="0" u="none" strike="noStrike" cap="none">
                <a:solidFill>
                  <a:schemeClr val="lt2"/>
                </a:solidFill>
                <a:latin typeface="Arial"/>
                <a:ea typeface="Arial"/>
                <a:cs typeface="Arial"/>
                <a:sym typeface="Arial"/>
              </a:defRPr>
            </a:lvl2pPr>
            <a:lvl3pPr marL="1371600" marR="0" lvl="2" indent="-285750" algn="l" rtl="0">
              <a:lnSpc>
                <a:spcPct val="100000"/>
              </a:lnSpc>
              <a:spcBef>
                <a:spcPts val="180"/>
              </a:spcBef>
              <a:spcAft>
                <a:spcPts val="0"/>
              </a:spcAft>
              <a:buClr>
                <a:schemeClr val="lt2"/>
              </a:buClr>
              <a:buSzPts val="900"/>
              <a:buFont typeface="Arial"/>
              <a:buChar char="–"/>
              <a:defRPr sz="900" b="0" i="0" u="none" strike="noStrike" cap="none">
                <a:solidFill>
                  <a:schemeClr val="lt2"/>
                </a:solidFill>
                <a:latin typeface="Arial"/>
                <a:ea typeface="Arial"/>
                <a:cs typeface="Arial"/>
                <a:sym typeface="Arial"/>
              </a:defRPr>
            </a:lvl3pPr>
            <a:lvl4pPr marL="1828800" marR="0" lvl="3" indent="-279400" algn="l" rtl="0">
              <a:lnSpc>
                <a:spcPct val="100000"/>
              </a:lnSpc>
              <a:spcBef>
                <a:spcPts val="160"/>
              </a:spcBef>
              <a:spcAft>
                <a:spcPts val="0"/>
              </a:spcAft>
              <a:buClr>
                <a:schemeClr val="lt2"/>
              </a:buClr>
              <a:buSzPts val="800"/>
              <a:buFont typeface="Arial"/>
              <a:buChar char="•"/>
              <a:defRPr sz="800" b="0" i="0" u="none" strike="noStrike" cap="none">
                <a:solidFill>
                  <a:schemeClr val="lt2"/>
                </a:solidFill>
                <a:latin typeface="Arial"/>
                <a:ea typeface="Arial"/>
                <a:cs typeface="Arial"/>
                <a:sym typeface="Arial"/>
              </a:defRPr>
            </a:lvl4pPr>
            <a:lvl5pPr marL="2286000" marR="0" lvl="4" indent="-273050" algn="l" rtl="0">
              <a:lnSpc>
                <a:spcPct val="100000"/>
              </a:lnSpc>
              <a:spcBef>
                <a:spcPts val="140"/>
              </a:spcBef>
              <a:spcAft>
                <a:spcPts val="0"/>
              </a:spcAft>
              <a:buClr>
                <a:schemeClr val="lt2"/>
              </a:buClr>
              <a:buSzPts val="700"/>
              <a:buFont typeface="Arial"/>
              <a:buChar char="–"/>
              <a:defRPr sz="700" b="0" i="0" u="none" strike="noStrike" cap="none">
                <a:solidFill>
                  <a:schemeClr val="lt2"/>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653" name="Google Shape;1653;p198"/>
          <p:cNvSpPr txBox="1">
            <a:spLocks noGrp="1"/>
          </p:cNvSpPr>
          <p:nvPr>
            <p:ph type="dt" idx="10"/>
          </p:nvPr>
        </p:nvSpPr>
        <p:spPr>
          <a:xfrm>
            <a:off x="424070" y="5276020"/>
            <a:ext cx="2133600" cy="273900"/>
          </a:xfrm>
          <a:prstGeom prst="rect">
            <a:avLst/>
          </a:prstGeom>
          <a:noFill/>
          <a:ln>
            <a:noFill/>
          </a:ln>
        </p:spPr>
        <p:txBody>
          <a:bodyPr spcFirstLastPara="1" wrap="square" lIns="91425" tIns="91425" rIns="91425" bIns="91425"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1654" name="Google Shape;1654;p198"/>
          <p:cNvSpPr txBox="1">
            <a:spLocks noGrp="1"/>
          </p:cNvSpPr>
          <p:nvPr>
            <p:ph type="ftr" idx="11"/>
          </p:nvPr>
        </p:nvSpPr>
        <p:spPr>
          <a:xfrm>
            <a:off x="311944" y="4901878"/>
            <a:ext cx="2895600" cy="92400"/>
          </a:xfrm>
          <a:prstGeom prst="rect">
            <a:avLst/>
          </a:prstGeom>
          <a:noFill/>
          <a:ln>
            <a:noFill/>
          </a:ln>
        </p:spPr>
        <p:txBody>
          <a:bodyPr spcFirstLastPara="1" wrap="square" lIns="91425" tIns="91425" rIns="91425" bIns="91425" anchor="ctr" anchorCtr="0">
            <a:noAutofit/>
          </a:bodyPr>
          <a:lstStyle>
            <a:lvl1pPr marR="0" lvl="0" algn="l" rtl="0">
              <a:lnSpc>
                <a:spcPct val="100000"/>
              </a:lnSpc>
              <a:spcBef>
                <a:spcPts val="0"/>
              </a:spcBef>
              <a:spcAft>
                <a:spcPts val="0"/>
              </a:spcAft>
              <a:buClr>
                <a:srgbClr val="000000"/>
              </a:buClr>
              <a:buSzPts val="1400"/>
              <a:buFont typeface="Arial"/>
              <a:buNone/>
              <a:defRPr sz="600" b="0" i="0" u="none" strike="noStrike" cap="none">
                <a:solidFill>
                  <a:schemeClr val="lt2"/>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1655" name="Google Shape;1655;p198"/>
          <p:cNvSpPr txBox="1">
            <a:spLocks noGrp="1"/>
          </p:cNvSpPr>
          <p:nvPr>
            <p:ph type="sldNum" idx="12"/>
          </p:nvPr>
        </p:nvSpPr>
        <p:spPr>
          <a:xfrm>
            <a:off x="6700838" y="4770007"/>
            <a:ext cx="2133600" cy="123000"/>
          </a:xfrm>
          <a:prstGeom prst="rect">
            <a:avLst/>
          </a:prstGeom>
          <a:noFill/>
          <a:ln>
            <a:noFill/>
          </a:ln>
        </p:spPr>
        <p:txBody>
          <a:bodyPr spcFirstLastPara="1" wrap="square" lIns="0" tIns="0" rIns="0" bIns="0" anchor="ctr" anchorCtr="0">
            <a:noAutofit/>
          </a:bodyPr>
          <a:lstStyle>
            <a:lvl1pPr marL="0" marR="0" lvl="0"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showMasterSp="0" matchingName="Title Slide Black">
  <p:cSld name="Title Slide Black">
    <p:bg>
      <p:bgPr>
        <a:solidFill>
          <a:schemeClr val="dk1"/>
        </a:solidFill>
        <a:effectLst/>
      </p:bgPr>
    </p:bg>
    <p:spTree>
      <p:nvGrpSpPr>
        <p:cNvPr id="1" name="Shape 1656"/>
        <p:cNvGrpSpPr/>
        <p:nvPr/>
      </p:nvGrpSpPr>
      <p:grpSpPr>
        <a:xfrm>
          <a:off x="0" y="0"/>
          <a:ext cx="0" cy="0"/>
          <a:chOff x="0" y="0"/>
          <a:chExt cx="0" cy="0"/>
        </a:xfrm>
      </p:grpSpPr>
      <p:sp>
        <p:nvSpPr>
          <p:cNvPr id="1657" name="Google Shape;1657;p199"/>
          <p:cNvSpPr txBox="1">
            <a:spLocks noGrp="1"/>
          </p:cNvSpPr>
          <p:nvPr>
            <p:ph type="ctrTitle"/>
          </p:nvPr>
        </p:nvSpPr>
        <p:spPr>
          <a:xfrm>
            <a:off x="308215" y="2032598"/>
            <a:ext cx="4263900" cy="886500"/>
          </a:xfrm>
          <a:prstGeom prst="rect">
            <a:avLst/>
          </a:prstGeom>
          <a:noFill/>
          <a:ln>
            <a:noFill/>
          </a:ln>
        </p:spPr>
        <p:txBody>
          <a:bodyPr spcFirstLastPara="1" wrap="square" lIns="0" tIns="0" rIns="0" bIns="0" anchor="t" anchorCtr="0">
            <a:noAutofit/>
          </a:bodyPr>
          <a:lstStyle>
            <a:lvl1pPr marR="0" lvl="0" algn="l" rtl="0">
              <a:lnSpc>
                <a:spcPct val="90000"/>
              </a:lnSpc>
              <a:spcBef>
                <a:spcPts val="600"/>
              </a:spcBef>
              <a:spcAft>
                <a:spcPts val="0"/>
              </a:spcAft>
              <a:buClr>
                <a:schemeClr val="dk2"/>
              </a:buClr>
              <a:buSzPts val="3200"/>
              <a:buFont typeface="Georgia"/>
              <a:buNone/>
              <a:defRPr sz="3200" b="0" i="0" u="none" strike="noStrike" cap="none">
                <a:solidFill>
                  <a:schemeClr val="dk2"/>
                </a:solidFill>
                <a:latin typeface="Georgia"/>
                <a:ea typeface="Georgia"/>
                <a:cs typeface="Georgia"/>
                <a:sym typeface="Georgia"/>
              </a:defRPr>
            </a:lvl1pPr>
            <a:lvl2pPr lvl="1" algn="l" rtl="0">
              <a:lnSpc>
                <a:spcPct val="100000"/>
              </a:lnSpc>
              <a:spcBef>
                <a:spcPts val="0"/>
              </a:spcBef>
              <a:spcAft>
                <a:spcPts val="0"/>
              </a:spcAft>
              <a:buSzPts val="1400"/>
              <a:buNone/>
              <a:defRPr sz="1800"/>
            </a:lvl2pPr>
            <a:lvl3pPr lvl="2" algn="l" rtl="0">
              <a:lnSpc>
                <a:spcPct val="100000"/>
              </a:lnSpc>
              <a:spcBef>
                <a:spcPts val="0"/>
              </a:spcBef>
              <a:spcAft>
                <a:spcPts val="0"/>
              </a:spcAft>
              <a:buSzPts val="1400"/>
              <a:buNone/>
              <a:defRPr sz="1800"/>
            </a:lvl3pPr>
            <a:lvl4pPr lvl="3" algn="l" rtl="0">
              <a:lnSpc>
                <a:spcPct val="100000"/>
              </a:lnSpc>
              <a:spcBef>
                <a:spcPts val="0"/>
              </a:spcBef>
              <a:spcAft>
                <a:spcPts val="0"/>
              </a:spcAft>
              <a:buSzPts val="1400"/>
              <a:buNone/>
              <a:defRPr sz="1800"/>
            </a:lvl4pPr>
            <a:lvl5pPr lvl="4" algn="l" rtl="0">
              <a:lnSpc>
                <a:spcPct val="100000"/>
              </a:lnSpc>
              <a:spcBef>
                <a:spcPts val="0"/>
              </a:spcBef>
              <a:spcAft>
                <a:spcPts val="0"/>
              </a:spcAft>
              <a:buSzPts val="1400"/>
              <a:buNone/>
              <a:defRPr sz="1800"/>
            </a:lvl5pPr>
            <a:lvl6pPr lvl="5" algn="l" rtl="0">
              <a:lnSpc>
                <a:spcPct val="100000"/>
              </a:lnSpc>
              <a:spcBef>
                <a:spcPts val="0"/>
              </a:spcBef>
              <a:spcAft>
                <a:spcPts val="0"/>
              </a:spcAft>
              <a:buSzPts val="1400"/>
              <a:buNone/>
              <a:defRPr sz="1800"/>
            </a:lvl6pPr>
            <a:lvl7pPr lvl="6" algn="l" rtl="0">
              <a:lnSpc>
                <a:spcPct val="100000"/>
              </a:lnSpc>
              <a:spcBef>
                <a:spcPts val="0"/>
              </a:spcBef>
              <a:spcAft>
                <a:spcPts val="0"/>
              </a:spcAft>
              <a:buSzPts val="1400"/>
              <a:buNone/>
              <a:defRPr sz="1800"/>
            </a:lvl7pPr>
            <a:lvl8pPr lvl="7" algn="l" rtl="0">
              <a:lnSpc>
                <a:spcPct val="100000"/>
              </a:lnSpc>
              <a:spcBef>
                <a:spcPts val="0"/>
              </a:spcBef>
              <a:spcAft>
                <a:spcPts val="0"/>
              </a:spcAft>
              <a:buSzPts val="1400"/>
              <a:buNone/>
              <a:defRPr sz="1800"/>
            </a:lvl8pPr>
            <a:lvl9pPr lvl="8" algn="l" rtl="0">
              <a:lnSpc>
                <a:spcPct val="100000"/>
              </a:lnSpc>
              <a:spcBef>
                <a:spcPts val="0"/>
              </a:spcBef>
              <a:spcAft>
                <a:spcPts val="0"/>
              </a:spcAft>
              <a:buSzPts val="1400"/>
              <a:buNone/>
              <a:defRPr sz="1800"/>
            </a:lvl9pPr>
          </a:lstStyle>
          <a:p>
            <a:endParaRPr/>
          </a:p>
        </p:txBody>
      </p:sp>
      <p:sp>
        <p:nvSpPr>
          <p:cNvPr id="1658" name="Google Shape;1658;p199"/>
          <p:cNvSpPr txBox="1">
            <a:spLocks noGrp="1"/>
          </p:cNvSpPr>
          <p:nvPr>
            <p:ph type="subTitle" idx="1"/>
          </p:nvPr>
        </p:nvSpPr>
        <p:spPr>
          <a:xfrm>
            <a:off x="308215" y="1129219"/>
            <a:ext cx="4257300" cy="886500"/>
          </a:xfrm>
          <a:prstGeom prst="rect">
            <a:avLst/>
          </a:prstGeom>
          <a:noFill/>
          <a:ln>
            <a:noFill/>
          </a:ln>
        </p:spPr>
        <p:txBody>
          <a:bodyPr spcFirstLastPara="1" wrap="square" lIns="0" tIns="0" rIns="0" bIns="0" anchor="b" anchorCtr="0">
            <a:noAutofit/>
          </a:bodyPr>
          <a:lstStyle>
            <a:lvl1pPr marR="0" lvl="0" algn="l" rtl="0">
              <a:lnSpc>
                <a:spcPct val="90000"/>
              </a:lnSpc>
              <a:spcBef>
                <a:spcPts val="600"/>
              </a:spcBef>
              <a:spcAft>
                <a:spcPts val="0"/>
              </a:spcAft>
              <a:buClr>
                <a:schemeClr val="lt1"/>
              </a:buClr>
              <a:buSzPts val="3200"/>
              <a:buFont typeface="Arial"/>
              <a:buNone/>
              <a:defRPr sz="3200" b="0" i="0" u="none" strike="noStrike" cap="none">
                <a:solidFill>
                  <a:schemeClr val="lt1"/>
                </a:solidFill>
                <a:latin typeface="Georgia"/>
                <a:ea typeface="Georgia"/>
                <a:cs typeface="Georgia"/>
                <a:sym typeface="Georgia"/>
              </a:defRPr>
            </a:lvl1pPr>
            <a:lvl2pPr marR="0" lvl="1" algn="ctr" rtl="0">
              <a:lnSpc>
                <a:spcPct val="100000"/>
              </a:lnSpc>
              <a:spcBef>
                <a:spcPts val="200"/>
              </a:spcBef>
              <a:spcAft>
                <a:spcPts val="0"/>
              </a:spcAft>
              <a:buClr>
                <a:srgbClr val="888888"/>
              </a:buClr>
              <a:buSzPts val="1000"/>
              <a:buFont typeface="Noto Sans Symbols"/>
              <a:buNone/>
              <a:defRPr sz="1000" b="0" i="0" u="none" strike="noStrike" cap="none">
                <a:solidFill>
                  <a:srgbClr val="888888"/>
                </a:solidFill>
                <a:latin typeface="Arial"/>
                <a:ea typeface="Arial"/>
                <a:cs typeface="Arial"/>
                <a:sym typeface="Arial"/>
              </a:defRPr>
            </a:lvl2pPr>
            <a:lvl3pPr marR="0" lvl="2" algn="ctr" rtl="0">
              <a:lnSpc>
                <a:spcPct val="100000"/>
              </a:lnSpc>
              <a:spcBef>
                <a:spcPts val="180"/>
              </a:spcBef>
              <a:spcAft>
                <a:spcPts val="0"/>
              </a:spcAft>
              <a:buClr>
                <a:srgbClr val="888888"/>
              </a:buClr>
              <a:buSzPts val="900"/>
              <a:buFont typeface="Arial"/>
              <a:buNone/>
              <a:defRPr sz="900" b="0" i="0" u="none" strike="noStrike" cap="none">
                <a:solidFill>
                  <a:srgbClr val="888888"/>
                </a:solidFill>
                <a:latin typeface="Arial"/>
                <a:ea typeface="Arial"/>
                <a:cs typeface="Arial"/>
                <a:sym typeface="Arial"/>
              </a:defRPr>
            </a:lvl3pPr>
            <a:lvl4pPr marR="0" lvl="3" algn="ctr" rtl="0">
              <a:lnSpc>
                <a:spcPct val="100000"/>
              </a:lnSpc>
              <a:spcBef>
                <a:spcPts val="160"/>
              </a:spcBef>
              <a:spcAft>
                <a:spcPts val="0"/>
              </a:spcAft>
              <a:buClr>
                <a:srgbClr val="888888"/>
              </a:buClr>
              <a:buSzPts val="800"/>
              <a:buFont typeface="Arial"/>
              <a:buNone/>
              <a:defRPr sz="800" b="0" i="0" u="none" strike="noStrike" cap="none">
                <a:solidFill>
                  <a:srgbClr val="888888"/>
                </a:solidFill>
                <a:latin typeface="Arial"/>
                <a:ea typeface="Arial"/>
                <a:cs typeface="Arial"/>
                <a:sym typeface="Arial"/>
              </a:defRPr>
            </a:lvl4pPr>
            <a:lvl5pPr marR="0" lvl="4" algn="ctr" rtl="0">
              <a:lnSpc>
                <a:spcPct val="100000"/>
              </a:lnSpc>
              <a:spcBef>
                <a:spcPts val="140"/>
              </a:spcBef>
              <a:spcAft>
                <a:spcPts val="0"/>
              </a:spcAft>
              <a:buClr>
                <a:srgbClr val="888888"/>
              </a:buClr>
              <a:buSzPts val="700"/>
              <a:buFont typeface="Arial"/>
              <a:buNone/>
              <a:defRPr sz="700" b="0" i="0" u="none" strike="noStrike" cap="none">
                <a:solidFill>
                  <a:srgbClr val="888888"/>
                </a:solidFill>
                <a:latin typeface="Arial"/>
                <a:ea typeface="Arial"/>
                <a:cs typeface="Arial"/>
                <a:sym typeface="Arial"/>
              </a:defRPr>
            </a:lvl5pPr>
            <a:lvl6pPr marR="0" lvl="5"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a:ea typeface="Arial"/>
                <a:cs typeface="Arial"/>
                <a:sym typeface="Arial"/>
              </a:defRPr>
            </a:lvl6pPr>
            <a:lvl7pPr marR="0" lvl="6"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a:ea typeface="Arial"/>
                <a:cs typeface="Arial"/>
                <a:sym typeface="Arial"/>
              </a:defRPr>
            </a:lvl7pPr>
            <a:lvl8pPr marR="0" lvl="7"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a:ea typeface="Arial"/>
                <a:cs typeface="Arial"/>
                <a:sym typeface="Arial"/>
              </a:defRPr>
            </a:lvl8pPr>
            <a:lvl9pPr marR="0" lvl="8"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a:ea typeface="Arial"/>
                <a:cs typeface="Arial"/>
                <a:sym typeface="Arial"/>
              </a:defRPr>
            </a:lvl9pPr>
          </a:lstStyle>
          <a:p>
            <a:endParaRPr/>
          </a:p>
        </p:txBody>
      </p:sp>
      <p:sp>
        <p:nvSpPr>
          <p:cNvPr id="1659" name="Google Shape;1659;p199"/>
          <p:cNvSpPr txBox="1">
            <a:spLocks noGrp="1"/>
          </p:cNvSpPr>
          <p:nvPr>
            <p:ph type="dt" idx="10"/>
          </p:nvPr>
        </p:nvSpPr>
        <p:spPr>
          <a:xfrm>
            <a:off x="424070" y="5276020"/>
            <a:ext cx="2133600" cy="2739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SzPts val="1400"/>
              <a:buNone/>
              <a:defRPr sz="1200">
                <a:solidFill>
                  <a:srgbClr val="888888"/>
                </a:solidFill>
                <a:latin typeface="Arial"/>
                <a:ea typeface="Arial"/>
                <a:cs typeface="Arial"/>
                <a:sym typeface="Arial"/>
              </a:defRPr>
            </a:lvl1pPr>
            <a:lvl2pPr marR="0" lvl="1"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660" name="Google Shape;1660;p199"/>
          <p:cNvSpPr txBox="1">
            <a:spLocks noGrp="1"/>
          </p:cNvSpPr>
          <p:nvPr>
            <p:ph type="ftr" idx="11"/>
          </p:nvPr>
        </p:nvSpPr>
        <p:spPr>
          <a:xfrm>
            <a:off x="191323" y="5734085"/>
            <a:ext cx="2895600" cy="92400"/>
          </a:xfrm>
          <a:prstGeom prst="rect">
            <a:avLst/>
          </a:prstGeom>
          <a:noFill/>
          <a:ln>
            <a:noFill/>
          </a:ln>
        </p:spPr>
        <p:txBody>
          <a:bodyPr spcFirstLastPara="1" wrap="square" lIns="0" tIns="0" rIns="0" bIns="0" anchor="ctr" anchorCtr="0">
            <a:noAutofit/>
          </a:bodyPr>
          <a:lstStyle>
            <a:lvl1pPr marR="0" lvl="0" algn="l" rtl="0">
              <a:lnSpc>
                <a:spcPct val="100000"/>
              </a:lnSpc>
              <a:spcBef>
                <a:spcPts val="0"/>
              </a:spcBef>
              <a:spcAft>
                <a:spcPts val="0"/>
              </a:spcAft>
              <a:buClr>
                <a:srgbClr val="000000"/>
              </a:buClr>
              <a:buSzPts val="1400"/>
              <a:buFont typeface="Arial"/>
              <a:buNone/>
              <a:defRPr sz="600" b="0" i="0" u="none" strike="noStrike" cap="none">
                <a:solidFill>
                  <a:schemeClr val="lt2"/>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1661" name="Google Shape;1661;p199"/>
          <p:cNvSpPr txBox="1">
            <a:spLocks noGrp="1"/>
          </p:cNvSpPr>
          <p:nvPr>
            <p:ph type="sldNum" idx="12"/>
          </p:nvPr>
        </p:nvSpPr>
        <p:spPr>
          <a:xfrm>
            <a:off x="6700838" y="5427553"/>
            <a:ext cx="2133600" cy="123000"/>
          </a:xfrm>
          <a:prstGeom prst="rect">
            <a:avLst/>
          </a:prstGeom>
          <a:noFill/>
          <a:ln>
            <a:noFill/>
          </a:ln>
        </p:spPr>
        <p:txBody>
          <a:bodyPr spcFirstLastPara="1" wrap="square" lIns="0" tIns="0" rIns="0" bIns="0" anchor="ctr" anchorCtr="0">
            <a:noAutofit/>
          </a:bodyPr>
          <a:lstStyle>
            <a:lvl1pPr marL="0" marR="0" lvl="0"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1662" name="Google Shape;1662;p199"/>
          <p:cNvSpPr txBox="1">
            <a:spLocks noGrp="1"/>
          </p:cNvSpPr>
          <p:nvPr>
            <p:ph type="body" idx="2"/>
          </p:nvPr>
        </p:nvSpPr>
        <p:spPr>
          <a:xfrm>
            <a:off x="309563" y="380356"/>
            <a:ext cx="3424200" cy="215400"/>
          </a:xfrm>
          <a:prstGeom prst="rect">
            <a:avLst/>
          </a:prstGeom>
          <a:noFill/>
          <a:ln>
            <a:noFill/>
          </a:ln>
        </p:spPr>
        <p:txBody>
          <a:bodyPr spcFirstLastPara="1" wrap="square" lIns="0" tIns="0" rIns="0" bIns="0" anchor="t" anchorCtr="0">
            <a:noAutofit/>
          </a:bodyPr>
          <a:lstStyle>
            <a:lvl1pPr marL="457200" marR="0" lvl="0" indent="-228600" algn="l" rtl="0">
              <a:lnSpc>
                <a:spcPct val="100000"/>
              </a:lnSpc>
              <a:spcBef>
                <a:spcPts val="280"/>
              </a:spcBef>
              <a:spcAft>
                <a:spcPts val="0"/>
              </a:spcAft>
              <a:buClr>
                <a:schemeClr val="lt1"/>
              </a:buClr>
              <a:buSzPts val="1400"/>
              <a:buFont typeface="Arial"/>
              <a:buNone/>
              <a:defRPr sz="1400" b="0" i="0" u="none" strike="noStrike" cap="none">
                <a:solidFill>
                  <a:schemeClr val="lt1"/>
                </a:solidFill>
                <a:latin typeface="Georgia"/>
                <a:ea typeface="Georgia"/>
                <a:cs typeface="Georgia"/>
                <a:sym typeface="Georgia"/>
              </a:defRPr>
            </a:lvl1pPr>
            <a:lvl2pPr marL="914400" marR="0" lvl="1" indent="-292100" algn="l" rtl="0">
              <a:lnSpc>
                <a:spcPct val="100000"/>
              </a:lnSpc>
              <a:spcBef>
                <a:spcPts val="200"/>
              </a:spcBef>
              <a:spcAft>
                <a:spcPts val="0"/>
              </a:spcAft>
              <a:buClr>
                <a:schemeClr val="lt2"/>
              </a:buClr>
              <a:buSzPts val="1000"/>
              <a:buFont typeface="Noto Sans Symbols"/>
              <a:buChar char="▪"/>
              <a:defRPr sz="1000" b="0" i="0" u="none" strike="noStrike" cap="none">
                <a:solidFill>
                  <a:schemeClr val="lt2"/>
                </a:solidFill>
                <a:latin typeface="Arial"/>
                <a:ea typeface="Arial"/>
                <a:cs typeface="Arial"/>
                <a:sym typeface="Arial"/>
              </a:defRPr>
            </a:lvl2pPr>
            <a:lvl3pPr marL="1371600" marR="0" lvl="2" indent="-285750" algn="l" rtl="0">
              <a:lnSpc>
                <a:spcPct val="100000"/>
              </a:lnSpc>
              <a:spcBef>
                <a:spcPts val="180"/>
              </a:spcBef>
              <a:spcAft>
                <a:spcPts val="0"/>
              </a:spcAft>
              <a:buClr>
                <a:schemeClr val="lt2"/>
              </a:buClr>
              <a:buSzPts val="900"/>
              <a:buFont typeface="Arial"/>
              <a:buChar char="–"/>
              <a:defRPr sz="900" b="0" i="0" u="none" strike="noStrike" cap="none">
                <a:solidFill>
                  <a:schemeClr val="lt2"/>
                </a:solidFill>
                <a:latin typeface="Arial"/>
                <a:ea typeface="Arial"/>
                <a:cs typeface="Arial"/>
                <a:sym typeface="Arial"/>
              </a:defRPr>
            </a:lvl3pPr>
            <a:lvl4pPr marL="1828800" marR="0" lvl="3" indent="-279400" algn="l" rtl="0">
              <a:lnSpc>
                <a:spcPct val="100000"/>
              </a:lnSpc>
              <a:spcBef>
                <a:spcPts val="160"/>
              </a:spcBef>
              <a:spcAft>
                <a:spcPts val="0"/>
              </a:spcAft>
              <a:buClr>
                <a:schemeClr val="lt2"/>
              </a:buClr>
              <a:buSzPts val="800"/>
              <a:buFont typeface="Arial"/>
              <a:buChar char="•"/>
              <a:defRPr sz="800" b="0" i="0" u="none" strike="noStrike" cap="none">
                <a:solidFill>
                  <a:schemeClr val="lt2"/>
                </a:solidFill>
                <a:latin typeface="Arial"/>
                <a:ea typeface="Arial"/>
                <a:cs typeface="Arial"/>
                <a:sym typeface="Arial"/>
              </a:defRPr>
            </a:lvl4pPr>
            <a:lvl5pPr marL="2286000" marR="0" lvl="4" indent="-273050" algn="l" rtl="0">
              <a:lnSpc>
                <a:spcPct val="100000"/>
              </a:lnSpc>
              <a:spcBef>
                <a:spcPts val="140"/>
              </a:spcBef>
              <a:spcAft>
                <a:spcPts val="0"/>
              </a:spcAft>
              <a:buClr>
                <a:schemeClr val="lt2"/>
              </a:buClr>
              <a:buSzPts val="700"/>
              <a:buFont typeface="Arial"/>
              <a:buChar char="–"/>
              <a:defRPr sz="700" b="0" i="0" u="none" strike="noStrike" cap="none">
                <a:solidFill>
                  <a:schemeClr val="lt2"/>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663" name="Google Shape;1663;p199"/>
          <p:cNvSpPr txBox="1">
            <a:spLocks noGrp="1"/>
          </p:cNvSpPr>
          <p:nvPr>
            <p:ph type="body" idx="3"/>
          </p:nvPr>
        </p:nvSpPr>
        <p:spPr>
          <a:xfrm>
            <a:off x="6869681" y="4499653"/>
            <a:ext cx="1941000" cy="246300"/>
          </a:xfrm>
          <a:prstGeom prst="rect">
            <a:avLst/>
          </a:prstGeom>
          <a:noFill/>
          <a:ln>
            <a:noFill/>
          </a:ln>
        </p:spPr>
        <p:txBody>
          <a:bodyPr spcFirstLastPara="1" wrap="square" lIns="0" tIns="0" rIns="0" bIns="0" anchor="t" anchorCtr="0">
            <a:noAutofit/>
          </a:bodyPr>
          <a:lstStyle>
            <a:lvl1pPr marL="457200" marR="0" lvl="0" indent="-228600" algn="r" rtl="0">
              <a:lnSpc>
                <a:spcPct val="100000"/>
              </a:lnSpc>
              <a:spcBef>
                <a:spcPts val="0"/>
              </a:spcBef>
              <a:spcAft>
                <a:spcPts val="0"/>
              </a:spcAft>
              <a:buClr>
                <a:schemeClr val="lt1"/>
              </a:buClr>
              <a:buSzPts val="800"/>
              <a:buFont typeface="Arial"/>
              <a:buNone/>
              <a:defRPr sz="800" b="0" i="0" u="none" strike="noStrike" cap="none">
                <a:solidFill>
                  <a:schemeClr val="lt1"/>
                </a:solidFill>
                <a:latin typeface="Georgia"/>
                <a:ea typeface="Georgia"/>
                <a:cs typeface="Georgia"/>
                <a:sym typeface="Georgia"/>
              </a:defRPr>
            </a:lvl1pPr>
            <a:lvl2pPr marL="914400" marR="0" lvl="1" indent="-228600" algn="r" rtl="0">
              <a:lnSpc>
                <a:spcPct val="100000"/>
              </a:lnSpc>
              <a:spcBef>
                <a:spcPts val="0"/>
              </a:spcBef>
              <a:spcAft>
                <a:spcPts val="0"/>
              </a:spcAft>
              <a:buClr>
                <a:schemeClr val="lt1"/>
              </a:buClr>
              <a:buSzPts val="800"/>
              <a:buFont typeface="Noto Sans Symbols"/>
              <a:buNone/>
              <a:defRPr sz="800" b="0" i="1" u="none" strike="noStrike" cap="none">
                <a:solidFill>
                  <a:schemeClr val="lt1"/>
                </a:solidFill>
                <a:latin typeface="Georgia"/>
                <a:ea typeface="Georgia"/>
                <a:cs typeface="Georgia"/>
                <a:sym typeface="Georgia"/>
              </a:defRPr>
            </a:lvl2pPr>
            <a:lvl3pPr marL="1371600" marR="0" lvl="2" indent="-285750" algn="l" rtl="0">
              <a:lnSpc>
                <a:spcPct val="100000"/>
              </a:lnSpc>
              <a:spcBef>
                <a:spcPts val="180"/>
              </a:spcBef>
              <a:spcAft>
                <a:spcPts val="0"/>
              </a:spcAft>
              <a:buClr>
                <a:schemeClr val="lt2"/>
              </a:buClr>
              <a:buSzPts val="900"/>
              <a:buFont typeface="Arial"/>
              <a:buChar char="–"/>
              <a:defRPr sz="900" b="0" i="0" u="none" strike="noStrike" cap="none">
                <a:solidFill>
                  <a:schemeClr val="lt2"/>
                </a:solidFill>
                <a:latin typeface="Arial"/>
                <a:ea typeface="Arial"/>
                <a:cs typeface="Arial"/>
                <a:sym typeface="Arial"/>
              </a:defRPr>
            </a:lvl3pPr>
            <a:lvl4pPr marL="1828800" marR="0" lvl="3" indent="-279400" algn="l" rtl="0">
              <a:lnSpc>
                <a:spcPct val="100000"/>
              </a:lnSpc>
              <a:spcBef>
                <a:spcPts val="160"/>
              </a:spcBef>
              <a:spcAft>
                <a:spcPts val="0"/>
              </a:spcAft>
              <a:buClr>
                <a:schemeClr val="lt2"/>
              </a:buClr>
              <a:buSzPts val="800"/>
              <a:buFont typeface="Arial"/>
              <a:buChar char="•"/>
              <a:defRPr sz="800" b="0" i="0" u="none" strike="noStrike" cap="none">
                <a:solidFill>
                  <a:schemeClr val="lt2"/>
                </a:solidFill>
                <a:latin typeface="Arial"/>
                <a:ea typeface="Arial"/>
                <a:cs typeface="Arial"/>
                <a:sym typeface="Arial"/>
              </a:defRPr>
            </a:lvl4pPr>
            <a:lvl5pPr marL="2286000" marR="0" lvl="4" indent="-273050" algn="l" rtl="0">
              <a:lnSpc>
                <a:spcPct val="100000"/>
              </a:lnSpc>
              <a:spcBef>
                <a:spcPts val="140"/>
              </a:spcBef>
              <a:spcAft>
                <a:spcPts val="0"/>
              </a:spcAft>
              <a:buClr>
                <a:schemeClr val="lt2"/>
              </a:buClr>
              <a:buSzPts val="700"/>
              <a:buFont typeface="Arial"/>
              <a:buChar char="–"/>
              <a:defRPr sz="700" b="0" i="0" u="none" strike="noStrike" cap="none">
                <a:solidFill>
                  <a:schemeClr val="lt2"/>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664" name="Google Shape;1664;p199"/>
          <p:cNvSpPr/>
          <p:nvPr/>
        </p:nvSpPr>
        <p:spPr>
          <a:xfrm>
            <a:off x="-9524" y="3346064"/>
            <a:ext cx="9141559" cy="98425"/>
          </a:xfrm>
          <a:custGeom>
            <a:avLst/>
            <a:gdLst/>
            <a:ahLst/>
            <a:cxnLst/>
            <a:rect l="l" t="t" r="r" b="b"/>
            <a:pathLst>
              <a:path w="10475" h="10000" extrusionOk="0">
                <a:moveTo>
                  <a:pt x="10475" y="0"/>
                </a:moveTo>
                <a:lnTo>
                  <a:pt x="1334" y="0"/>
                </a:lnTo>
                <a:cubicBezTo>
                  <a:pt x="1303" y="3333"/>
                  <a:pt x="1272" y="6667"/>
                  <a:pt x="1242" y="10000"/>
                </a:cubicBezTo>
                <a:cubicBezTo>
                  <a:pt x="1207" y="6667"/>
                  <a:pt x="1172" y="3333"/>
                  <a:pt x="1138" y="0"/>
                </a:cubicBezTo>
                <a:lnTo>
                  <a:pt x="0" y="0"/>
                </a:lnTo>
              </a:path>
            </a:pathLst>
          </a:custGeom>
          <a:noFill/>
          <a:ln w="9525" cap="rnd" cmpd="sng">
            <a:solidFill>
              <a:srgbClr val="E1301E"/>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pic>
        <p:nvPicPr>
          <p:cNvPr id="1665" name="Google Shape;1665;p199" descr="C:\Users\OFFICE~1\AppData\Local\Temp\vmware-Office ROI\VMwareDnD\d95b34d1\pwc_logo_white.png"/>
          <p:cNvPicPr preferRelativeResize="0"/>
          <p:nvPr/>
        </p:nvPicPr>
        <p:blipFill rotWithShape="1">
          <a:blip r:embed="rId2">
            <a:alphaModFix/>
          </a:blip>
          <a:srcRect/>
          <a:stretch/>
        </p:blipFill>
        <p:spPr>
          <a:xfrm>
            <a:off x="331093" y="4145767"/>
            <a:ext cx="768096" cy="583753"/>
          </a:xfrm>
          <a:prstGeom prst="rect">
            <a:avLst/>
          </a:prstGeom>
          <a:noFill/>
          <a:ln>
            <a:noFill/>
          </a:ln>
        </p:spPr>
      </p:pic>
    </p:spTree>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666"/>
        <p:cNvGrpSpPr/>
        <p:nvPr/>
      </p:nvGrpSpPr>
      <p:grpSpPr>
        <a:xfrm>
          <a:off x="0" y="0"/>
          <a:ext cx="0" cy="0"/>
          <a:chOff x="0" y="0"/>
          <a:chExt cx="0" cy="0"/>
        </a:xfrm>
      </p:grpSpPr>
      <p:pic>
        <p:nvPicPr>
          <p:cNvPr id="1667" name="Google Shape;1667;p200"/>
          <p:cNvPicPr preferRelativeResize="0"/>
          <p:nvPr/>
        </p:nvPicPr>
        <p:blipFill rotWithShape="1">
          <a:blip r:embed="rId2">
            <a:alphaModFix/>
          </a:blip>
          <a:srcRect/>
          <a:stretch/>
        </p:blipFill>
        <p:spPr>
          <a:xfrm>
            <a:off x="1588" y="1588"/>
            <a:ext cx="1588" cy="1588"/>
          </a:xfrm>
          <a:prstGeom prst="rect">
            <a:avLst/>
          </a:prstGeom>
          <a:noFill/>
          <a:ln>
            <a:noFill/>
          </a:ln>
        </p:spPr>
      </p:pic>
      <p:sp>
        <p:nvSpPr>
          <p:cNvPr id="1668" name="Google Shape;1668;p200"/>
          <p:cNvSpPr txBox="1">
            <a:spLocks noGrp="1"/>
          </p:cNvSpPr>
          <p:nvPr>
            <p:ph type="title"/>
          </p:nvPr>
        </p:nvSpPr>
        <p:spPr>
          <a:xfrm>
            <a:off x="309563" y="530352"/>
            <a:ext cx="8526600" cy="307800"/>
          </a:xfrm>
          <a:prstGeom prst="rect">
            <a:avLst/>
          </a:prstGeom>
          <a:noFill/>
          <a:ln>
            <a:noFill/>
          </a:ln>
        </p:spPr>
        <p:txBody>
          <a:bodyPr spcFirstLastPara="1" wrap="square" lIns="0" tIns="0" rIns="0" bIns="0" anchor="b" anchorCtr="0">
            <a:noAutofit/>
          </a:bodyPr>
          <a:lstStyle>
            <a:lvl1pPr marR="0" lvl="0" algn="l" rtl="0">
              <a:lnSpc>
                <a:spcPct val="100000"/>
              </a:lnSpc>
              <a:spcBef>
                <a:spcPts val="0"/>
              </a:spcBef>
              <a:spcAft>
                <a:spcPts val="0"/>
              </a:spcAft>
              <a:buClr>
                <a:schemeClr val="dk1"/>
              </a:buClr>
              <a:buSzPts val="2000"/>
              <a:buFont typeface="Georgia"/>
              <a:buNone/>
              <a:defRPr sz="2000" b="0" i="0" u="none" strike="noStrike" cap="none">
                <a:solidFill>
                  <a:schemeClr val="dk1"/>
                </a:solidFill>
                <a:latin typeface="Georgia"/>
                <a:ea typeface="Georgia"/>
                <a:cs typeface="Georgia"/>
                <a:sym typeface="Georgia"/>
              </a:defRPr>
            </a:lvl1pPr>
            <a:lvl2pPr lvl="1" algn="l" rtl="0">
              <a:lnSpc>
                <a:spcPct val="100000"/>
              </a:lnSpc>
              <a:spcBef>
                <a:spcPts val="0"/>
              </a:spcBef>
              <a:spcAft>
                <a:spcPts val="0"/>
              </a:spcAft>
              <a:buSzPts val="1400"/>
              <a:buNone/>
              <a:defRPr sz="1800"/>
            </a:lvl2pPr>
            <a:lvl3pPr lvl="2" algn="l" rtl="0">
              <a:lnSpc>
                <a:spcPct val="100000"/>
              </a:lnSpc>
              <a:spcBef>
                <a:spcPts val="0"/>
              </a:spcBef>
              <a:spcAft>
                <a:spcPts val="0"/>
              </a:spcAft>
              <a:buSzPts val="1400"/>
              <a:buNone/>
              <a:defRPr sz="1800"/>
            </a:lvl3pPr>
            <a:lvl4pPr lvl="3" algn="l" rtl="0">
              <a:lnSpc>
                <a:spcPct val="100000"/>
              </a:lnSpc>
              <a:spcBef>
                <a:spcPts val="0"/>
              </a:spcBef>
              <a:spcAft>
                <a:spcPts val="0"/>
              </a:spcAft>
              <a:buSzPts val="1400"/>
              <a:buNone/>
              <a:defRPr sz="1800"/>
            </a:lvl4pPr>
            <a:lvl5pPr lvl="4" algn="l" rtl="0">
              <a:lnSpc>
                <a:spcPct val="100000"/>
              </a:lnSpc>
              <a:spcBef>
                <a:spcPts val="0"/>
              </a:spcBef>
              <a:spcAft>
                <a:spcPts val="0"/>
              </a:spcAft>
              <a:buSzPts val="1400"/>
              <a:buNone/>
              <a:defRPr sz="1800"/>
            </a:lvl5pPr>
            <a:lvl6pPr lvl="5" algn="l" rtl="0">
              <a:lnSpc>
                <a:spcPct val="100000"/>
              </a:lnSpc>
              <a:spcBef>
                <a:spcPts val="0"/>
              </a:spcBef>
              <a:spcAft>
                <a:spcPts val="0"/>
              </a:spcAft>
              <a:buSzPts val="1400"/>
              <a:buNone/>
              <a:defRPr sz="1800"/>
            </a:lvl6pPr>
            <a:lvl7pPr lvl="6" algn="l" rtl="0">
              <a:lnSpc>
                <a:spcPct val="100000"/>
              </a:lnSpc>
              <a:spcBef>
                <a:spcPts val="0"/>
              </a:spcBef>
              <a:spcAft>
                <a:spcPts val="0"/>
              </a:spcAft>
              <a:buSzPts val="1400"/>
              <a:buNone/>
              <a:defRPr sz="1800"/>
            </a:lvl7pPr>
            <a:lvl8pPr lvl="7" algn="l" rtl="0">
              <a:lnSpc>
                <a:spcPct val="100000"/>
              </a:lnSpc>
              <a:spcBef>
                <a:spcPts val="0"/>
              </a:spcBef>
              <a:spcAft>
                <a:spcPts val="0"/>
              </a:spcAft>
              <a:buSzPts val="1400"/>
              <a:buNone/>
              <a:defRPr sz="1800"/>
            </a:lvl8pPr>
            <a:lvl9pPr lvl="8" algn="l" rtl="0">
              <a:lnSpc>
                <a:spcPct val="100000"/>
              </a:lnSpc>
              <a:spcBef>
                <a:spcPts val="0"/>
              </a:spcBef>
              <a:spcAft>
                <a:spcPts val="0"/>
              </a:spcAft>
              <a:buSzPts val="1400"/>
              <a:buNone/>
              <a:defRPr sz="1800"/>
            </a:lvl9pPr>
          </a:lstStyle>
          <a:p>
            <a:endParaRPr/>
          </a:p>
        </p:txBody>
      </p:sp>
      <p:sp>
        <p:nvSpPr>
          <p:cNvPr id="1669" name="Google Shape;1669;p200"/>
          <p:cNvSpPr txBox="1">
            <a:spLocks noGrp="1"/>
          </p:cNvSpPr>
          <p:nvPr>
            <p:ph type="body" idx="1"/>
          </p:nvPr>
        </p:nvSpPr>
        <p:spPr>
          <a:xfrm>
            <a:off x="306060" y="1200151"/>
            <a:ext cx="4038600" cy="843300"/>
          </a:xfrm>
          <a:prstGeom prst="rect">
            <a:avLst/>
          </a:prstGeom>
          <a:noFill/>
          <a:ln>
            <a:noFill/>
          </a:ln>
        </p:spPr>
        <p:txBody>
          <a:bodyPr spcFirstLastPara="1" wrap="square" lIns="0" tIns="0" rIns="0" bIns="0" anchor="t" anchorCtr="0">
            <a:noAutofit/>
          </a:bodyPr>
          <a:lstStyle>
            <a:lvl1pPr marL="457200" marR="0" lvl="0" indent="-228600" algn="l" rtl="0">
              <a:lnSpc>
                <a:spcPct val="100000"/>
              </a:lnSpc>
              <a:spcBef>
                <a:spcPts val="280"/>
              </a:spcBef>
              <a:spcAft>
                <a:spcPts val="0"/>
              </a:spcAft>
              <a:buClr>
                <a:schemeClr val="lt2"/>
              </a:buClr>
              <a:buSzPts val="1400"/>
              <a:buFont typeface="Arial"/>
              <a:buNone/>
              <a:defRPr sz="1400" b="0" i="0" u="none" strike="noStrike" cap="none">
                <a:solidFill>
                  <a:schemeClr val="lt2"/>
                </a:solidFill>
                <a:latin typeface="Georgia"/>
                <a:ea typeface="Georgia"/>
                <a:cs typeface="Georgia"/>
                <a:sym typeface="Georgia"/>
              </a:defRPr>
            </a:lvl1pPr>
            <a:lvl2pPr marL="914400" marR="0" lvl="1" indent="-292100" algn="l" rtl="0">
              <a:lnSpc>
                <a:spcPct val="100000"/>
              </a:lnSpc>
              <a:spcBef>
                <a:spcPts val="200"/>
              </a:spcBef>
              <a:spcAft>
                <a:spcPts val="0"/>
              </a:spcAft>
              <a:buClr>
                <a:schemeClr val="lt2"/>
              </a:buClr>
              <a:buSzPts val="1000"/>
              <a:buFont typeface="Noto Sans Symbols"/>
              <a:buChar char="▪"/>
              <a:defRPr sz="1000" b="0" i="0" u="none" strike="noStrike" cap="none">
                <a:solidFill>
                  <a:schemeClr val="lt2"/>
                </a:solidFill>
                <a:latin typeface="Arial"/>
                <a:ea typeface="Arial"/>
                <a:cs typeface="Arial"/>
                <a:sym typeface="Arial"/>
              </a:defRPr>
            </a:lvl2pPr>
            <a:lvl3pPr marL="1371600" marR="0" lvl="2" indent="-285750" algn="l" rtl="0">
              <a:lnSpc>
                <a:spcPct val="100000"/>
              </a:lnSpc>
              <a:spcBef>
                <a:spcPts val="180"/>
              </a:spcBef>
              <a:spcAft>
                <a:spcPts val="0"/>
              </a:spcAft>
              <a:buClr>
                <a:schemeClr val="lt2"/>
              </a:buClr>
              <a:buSzPts val="900"/>
              <a:buFont typeface="Arial"/>
              <a:buChar char="–"/>
              <a:defRPr sz="900" b="0" i="0" u="none" strike="noStrike" cap="none">
                <a:solidFill>
                  <a:schemeClr val="lt2"/>
                </a:solidFill>
                <a:latin typeface="Arial"/>
                <a:ea typeface="Arial"/>
                <a:cs typeface="Arial"/>
                <a:sym typeface="Arial"/>
              </a:defRPr>
            </a:lvl3pPr>
            <a:lvl4pPr marL="1828800" marR="0" lvl="3" indent="-279400" algn="l" rtl="0">
              <a:lnSpc>
                <a:spcPct val="100000"/>
              </a:lnSpc>
              <a:spcBef>
                <a:spcPts val="160"/>
              </a:spcBef>
              <a:spcAft>
                <a:spcPts val="0"/>
              </a:spcAft>
              <a:buClr>
                <a:schemeClr val="lt2"/>
              </a:buClr>
              <a:buSzPts val="800"/>
              <a:buFont typeface="Arial"/>
              <a:buChar char="•"/>
              <a:defRPr sz="800" b="0" i="0" u="none" strike="noStrike" cap="none">
                <a:solidFill>
                  <a:schemeClr val="lt2"/>
                </a:solidFill>
                <a:latin typeface="Arial"/>
                <a:ea typeface="Arial"/>
                <a:cs typeface="Arial"/>
                <a:sym typeface="Arial"/>
              </a:defRPr>
            </a:lvl4pPr>
            <a:lvl5pPr marL="2286000" marR="0" lvl="4" indent="-273050" algn="l" rtl="0">
              <a:lnSpc>
                <a:spcPct val="100000"/>
              </a:lnSpc>
              <a:spcBef>
                <a:spcPts val="140"/>
              </a:spcBef>
              <a:spcAft>
                <a:spcPts val="0"/>
              </a:spcAft>
              <a:buClr>
                <a:schemeClr val="lt2"/>
              </a:buClr>
              <a:buSzPts val="700"/>
              <a:buFont typeface="Arial"/>
              <a:buChar char="–"/>
              <a:defRPr sz="700" b="0" i="0" u="none" strike="noStrike" cap="none">
                <a:solidFill>
                  <a:schemeClr val="lt2"/>
                </a:solidFill>
                <a:latin typeface="Arial"/>
                <a:ea typeface="Arial"/>
                <a:cs typeface="Arial"/>
                <a:sym typeface="Arial"/>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670" name="Google Shape;1670;p200"/>
          <p:cNvSpPr txBox="1">
            <a:spLocks noGrp="1"/>
          </p:cNvSpPr>
          <p:nvPr>
            <p:ph type="body" idx="2"/>
          </p:nvPr>
        </p:nvSpPr>
        <p:spPr>
          <a:xfrm>
            <a:off x="4572630" y="1200151"/>
            <a:ext cx="4038600" cy="843300"/>
          </a:xfrm>
          <a:prstGeom prst="rect">
            <a:avLst/>
          </a:prstGeom>
          <a:noFill/>
          <a:ln>
            <a:noFill/>
          </a:ln>
        </p:spPr>
        <p:txBody>
          <a:bodyPr spcFirstLastPara="1" wrap="square" lIns="0" tIns="0" rIns="0" bIns="0" anchor="t" anchorCtr="0">
            <a:noAutofit/>
          </a:bodyPr>
          <a:lstStyle>
            <a:lvl1pPr marL="457200" marR="0" lvl="0" indent="-228600" algn="l" rtl="0">
              <a:lnSpc>
                <a:spcPct val="100000"/>
              </a:lnSpc>
              <a:spcBef>
                <a:spcPts val="280"/>
              </a:spcBef>
              <a:spcAft>
                <a:spcPts val="0"/>
              </a:spcAft>
              <a:buClr>
                <a:schemeClr val="lt2"/>
              </a:buClr>
              <a:buSzPts val="1400"/>
              <a:buFont typeface="Arial"/>
              <a:buNone/>
              <a:defRPr sz="1400" b="0" i="0" u="none" strike="noStrike" cap="none">
                <a:solidFill>
                  <a:schemeClr val="lt2"/>
                </a:solidFill>
                <a:latin typeface="Georgia"/>
                <a:ea typeface="Georgia"/>
                <a:cs typeface="Georgia"/>
                <a:sym typeface="Georgia"/>
              </a:defRPr>
            </a:lvl1pPr>
            <a:lvl2pPr marL="914400" marR="0" lvl="1" indent="-292100" algn="l" rtl="0">
              <a:lnSpc>
                <a:spcPct val="100000"/>
              </a:lnSpc>
              <a:spcBef>
                <a:spcPts val="200"/>
              </a:spcBef>
              <a:spcAft>
                <a:spcPts val="0"/>
              </a:spcAft>
              <a:buClr>
                <a:schemeClr val="lt2"/>
              </a:buClr>
              <a:buSzPts val="1000"/>
              <a:buFont typeface="Noto Sans Symbols"/>
              <a:buChar char="▪"/>
              <a:defRPr sz="1000" b="0" i="0" u="none" strike="noStrike" cap="none">
                <a:solidFill>
                  <a:schemeClr val="lt2"/>
                </a:solidFill>
                <a:latin typeface="Arial"/>
                <a:ea typeface="Arial"/>
                <a:cs typeface="Arial"/>
                <a:sym typeface="Arial"/>
              </a:defRPr>
            </a:lvl2pPr>
            <a:lvl3pPr marL="1371600" marR="0" lvl="2" indent="-285750" algn="l" rtl="0">
              <a:lnSpc>
                <a:spcPct val="100000"/>
              </a:lnSpc>
              <a:spcBef>
                <a:spcPts val="180"/>
              </a:spcBef>
              <a:spcAft>
                <a:spcPts val="0"/>
              </a:spcAft>
              <a:buClr>
                <a:schemeClr val="lt2"/>
              </a:buClr>
              <a:buSzPts val="900"/>
              <a:buFont typeface="Arial"/>
              <a:buChar char="–"/>
              <a:defRPr sz="900" b="0" i="0" u="none" strike="noStrike" cap="none">
                <a:solidFill>
                  <a:schemeClr val="lt2"/>
                </a:solidFill>
                <a:latin typeface="Arial"/>
                <a:ea typeface="Arial"/>
                <a:cs typeface="Arial"/>
                <a:sym typeface="Arial"/>
              </a:defRPr>
            </a:lvl3pPr>
            <a:lvl4pPr marL="1828800" marR="0" lvl="3" indent="-279400" algn="l" rtl="0">
              <a:lnSpc>
                <a:spcPct val="100000"/>
              </a:lnSpc>
              <a:spcBef>
                <a:spcPts val="160"/>
              </a:spcBef>
              <a:spcAft>
                <a:spcPts val="0"/>
              </a:spcAft>
              <a:buClr>
                <a:schemeClr val="lt2"/>
              </a:buClr>
              <a:buSzPts val="800"/>
              <a:buFont typeface="Arial"/>
              <a:buChar char="•"/>
              <a:defRPr sz="800" b="0" i="0" u="none" strike="noStrike" cap="none">
                <a:solidFill>
                  <a:schemeClr val="lt2"/>
                </a:solidFill>
                <a:latin typeface="Arial"/>
                <a:ea typeface="Arial"/>
                <a:cs typeface="Arial"/>
                <a:sym typeface="Arial"/>
              </a:defRPr>
            </a:lvl4pPr>
            <a:lvl5pPr marL="2286000" marR="0" lvl="4" indent="-273050" algn="l" rtl="0">
              <a:lnSpc>
                <a:spcPct val="100000"/>
              </a:lnSpc>
              <a:spcBef>
                <a:spcPts val="140"/>
              </a:spcBef>
              <a:spcAft>
                <a:spcPts val="0"/>
              </a:spcAft>
              <a:buClr>
                <a:schemeClr val="lt2"/>
              </a:buClr>
              <a:buSzPts val="700"/>
              <a:buFont typeface="Arial"/>
              <a:buChar char="–"/>
              <a:defRPr sz="700" b="0" i="0" u="none" strike="noStrike" cap="none">
                <a:solidFill>
                  <a:schemeClr val="lt2"/>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671" name="Google Shape;1671;p200"/>
          <p:cNvSpPr txBox="1">
            <a:spLocks noGrp="1"/>
          </p:cNvSpPr>
          <p:nvPr>
            <p:ph type="dt" idx="10"/>
          </p:nvPr>
        </p:nvSpPr>
        <p:spPr>
          <a:xfrm>
            <a:off x="424070" y="5276020"/>
            <a:ext cx="2133600" cy="2739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SzPts val="1400"/>
              <a:buNone/>
              <a:defRPr sz="1200">
                <a:solidFill>
                  <a:srgbClr val="888888"/>
                </a:solidFill>
                <a:latin typeface="Arial"/>
                <a:ea typeface="Arial"/>
                <a:cs typeface="Arial"/>
                <a:sym typeface="Arial"/>
              </a:defRPr>
            </a:lvl1pPr>
            <a:lvl2pPr marR="0" lvl="1"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672" name="Google Shape;1672;p200"/>
          <p:cNvSpPr txBox="1">
            <a:spLocks noGrp="1"/>
          </p:cNvSpPr>
          <p:nvPr>
            <p:ph type="ftr" idx="11"/>
          </p:nvPr>
        </p:nvSpPr>
        <p:spPr>
          <a:xfrm>
            <a:off x="311944" y="4901878"/>
            <a:ext cx="2895600" cy="92400"/>
          </a:xfrm>
          <a:prstGeom prst="rect">
            <a:avLst/>
          </a:prstGeom>
          <a:noFill/>
          <a:ln>
            <a:noFill/>
          </a:ln>
        </p:spPr>
        <p:txBody>
          <a:bodyPr spcFirstLastPara="1" wrap="square" lIns="0" tIns="0" rIns="0" bIns="0" anchor="ctr" anchorCtr="0">
            <a:noAutofit/>
          </a:bodyPr>
          <a:lstStyle>
            <a:lvl1pPr marR="0" lvl="0" algn="l" rtl="0">
              <a:lnSpc>
                <a:spcPct val="100000"/>
              </a:lnSpc>
              <a:spcBef>
                <a:spcPts val="0"/>
              </a:spcBef>
              <a:spcAft>
                <a:spcPts val="0"/>
              </a:spcAft>
              <a:buClr>
                <a:srgbClr val="000000"/>
              </a:buClr>
              <a:buSzPts val="1400"/>
              <a:buFont typeface="Arial"/>
              <a:buNone/>
              <a:defRPr sz="600" b="0" i="0" u="none" strike="noStrike" cap="none">
                <a:solidFill>
                  <a:schemeClr val="lt2"/>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1673" name="Google Shape;1673;p200"/>
          <p:cNvSpPr txBox="1">
            <a:spLocks noGrp="1"/>
          </p:cNvSpPr>
          <p:nvPr>
            <p:ph type="sldNum" idx="12"/>
          </p:nvPr>
        </p:nvSpPr>
        <p:spPr>
          <a:xfrm>
            <a:off x="6700838" y="4770007"/>
            <a:ext cx="2133600" cy="123000"/>
          </a:xfrm>
          <a:prstGeom prst="rect">
            <a:avLst/>
          </a:prstGeom>
          <a:noFill/>
          <a:ln>
            <a:noFill/>
          </a:ln>
        </p:spPr>
        <p:txBody>
          <a:bodyPr spcFirstLastPara="1" wrap="square" lIns="0" tIns="0" rIns="0" bIns="0" anchor="ctr" anchorCtr="0">
            <a:noAutofit/>
          </a:bodyPr>
          <a:lstStyle>
            <a:lvl1pPr marL="0" marR="0" lvl="0"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showMasterSp="0" matchingName="Chapter Head Simple">
  <p:cSld name="Chapter Head Simple">
    <p:bg>
      <p:bgPr>
        <a:solidFill>
          <a:schemeClr val="dk1"/>
        </a:solidFill>
        <a:effectLst/>
      </p:bgPr>
    </p:bg>
    <p:spTree>
      <p:nvGrpSpPr>
        <p:cNvPr id="1" name="Shape 1674"/>
        <p:cNvGrpSpPr/>
        <p:nvPr/>
      </p:nvGrpSpPr>
      <p:grpSpPr>
        <a:xfrm>
          <a:off x="0" y="0"/>
          <a:ext cx="0" cy="0"/>
          <a:chOff x="0" y="0"/>
          <a:chExt cx="0" cy="0"/>
        </a:xfrm>
      </p:grpSpPr>
      <p:sp>
        <p:nvSpPr>
          <p:cNvPr id="1675" name="Google Shape;1675;p201"/>
          <p:cNvSpPr txBox="1">
            <a:spLocks noGrp="1"/>
          </p:cNvSpPr>
          <p:nvPr>
            <p:ph type="body" idx="1"/>
          </p:nvPr>
        </p:nvSpPr>
        <p:spPr>
          <a:xfrm>
            <a:off x="309563" y="1196432"/>
            <a:ext cx="7772400" cy="492300"/>
          </a:xfrm>
          <a:prstGeom prst="rect">
            <a:avLst/>
          </a:prstGeom>
          <a:noFill/>
          <a:ln>
            <a:noFill/>
          </a:ln>
        </p:spPr>
        <p:txBody>
          <a:bodyPr spcFirstLastPara="1" wrap="square" lIns="0" tIns="0" rIns="0" bIns="0" anchor="t" anchorCtr="0">
            <a:noAutofit/>
          </a:bodyPr>
          <a:lstStyle>
            <a:lvl1pPr marL="457200" marR="0" lvl="0" indent="-228600" algn="l" rtl="0">
              <a:lnSpc>
                <a:spcPct val="100000"/>
              </a:lnSpc>
              <a:spcBef>
                <a:spcPts val="640"/>
              </a:spcBef>
              <a:spcAft>
                <a:spcPts val="0"/>
              </a:spcAft>
              <a:buClr>
                <a:schemeClr val="lt1"/>
              </a:buClr>
              <a:buSzPts val="3200"/>
              <a:buFont typeface="Arial"/>
              <a:buNone/>
              <a:defRPr sz="3200" b="0" i="0" u="none" strike="noStrike" cap="none">
                <a:solidFill>
                  <a:schemeClr val="lt1"/>
                </a:solidFill>
                <a:latin typeface="Georgia"/>
                <a:ea typeface="Georgia"/>
                <a:cs typeface="Georgia"/>
                <a:sym typeface="Georgia"/>
              </a:defRPr>
            </a:lvl1pPr>
            <a:lvl2pPr marL="914400" marR="0" lvl="1" indent="-228600" algn="l" rtl="0">
              <a:lnSpc>
                <a:spcPct val="100000"/>
              </a:lnSpc>
              <a:spcBef>
                <a:spcPts val="360"/>
              </a:spcBef>
              <a:spcAft>
                <a:spcPts val="0"/>
              </a:spcAft>
              <a:buClr>
                <a:srgbClr val="888888"/>
              </a:buClr>
              <a:buSzPts val="1800"/>
              <a:buFont typeface="Noto Sans Symbols"/>
              <a:buNone/>
              <a:defRPr sz="1800" b="0" i="0" u="none" strike="noStrike" cap="none">
                <a:solidFill>
                  <a:srgbClr val="888888"/>
                </a:solidFill>
                <a:latin typeface="Arial"/>
                <a:ea typeface="Arial"/>
                <a:cs typeface="Arial"/>
                <a:sym typeface="Arial"/>
              </a:defRPr>
            </a:lvl2pPr>
            <a:lvl3pPr marL="1371600" marR="0" lvl="2" indent="-228600" algn="l"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rial"/>
                <a:ea typeface="Arial"/>
                <a:cs typeface="Arial"/>
                <a:sym typeface="Arial"/>
              </a:defRPr>
            </a:lvl3pPr>
            <a:lvl4pPr marL="1828800" marR="0" lvl="3" indent="-228600" algn="l" rtl="0">
              <a:lnSpc>
                <a:spcPct val="100000"/>
              </a:lnSpc>
              <a:spcBef>
                <a:spcPts val="280"/>
              </a:spcBef>
              <a:spcAft>
                <a:spcPts val="0"/>
              </a:spcAft>
              <a:buClr>
                <a:srgbClr val="888888"/>
              </a:buClr>
              <a:buSzPts val="1400"/>
              <a:buFont typeface="Arial"/>
              <a:buNone/>
              <a:defRPr sz="1400" b="0" i="0" u="none" strike="noStrike" cap="none">
                <a:solidFill>
                  <a:srgbClr val="888888"/>
                </a:solidFill>
                <a:latin typeface="Arial"/>
                <a:ea typeface="Arial"/>
                <a:cs typeface="Arial"/>
                <a:sym typeface="Arial"/>
              </a:defRPr>
            </a:lvl4pPr>
            <a:lvl5pPr marL="2286000" marR="0" lvl="4" indent="-228600" algn="l" rtl="0">
              <a:lnSpc>
                <a:spcPct val="100000"/>
              </a:lnSpc>
              <a:spcBef>
                <a:spcPts val="280"/>
              </a:spcBef>
              <a:spcAft>
                <a:spcPts val="0"/>
              </a:spcAft>
              <a:buClr>
                <a:srgbClr val="888888"/>
              </a:buClr>
              <a:buSzPts val="1400"/>
              <a:buFont typeface="Arial"/>
              <a:buNone/>
              <a:defRPr sz="1400" b="0" i="0" u="none" strike="noStrike" cap="none">
                <a:solidFill>
                  <a:srgbClr val="888888"/>
                </a:solidFill>
                <a:latin typeface="Arial"/>
                <a:ea typeface="Arial"/>
                <a:cs typeface="Arial"/>
                <a:sym typeface="Arial"/>
              </a:defRPr>
            </a:lvl5pPr>
            <a:lvl6pPr marL="2743200" marR="0" lvl="5" indent="-228600" algn="l" rtl="0">
              <a:lnSpc>
                <a:spcPct val="100000"/>
              </a:lnSpc>
              <a:spcBef>
                <a:spcPts val="280"/>
              </a:spcBef>
              <a:spcAft>
                <a:spcPts val="0"/>
              </a:spcAft>
              <a:buClr>
                <a:srgbClr val="888888"/>
              </a:buClr>
              <a:buSzPts val="1400"/>
              <a:buFont typeface="Arial"/>
              <a:buNone/>
              <a:defRPr sz="1400" b="0" i="0" u="none" strike="noStrike" cap="none">
                <a:solidFill>
                  <a:srgbClr val="888888"/>
                </a:solidFill>
                <a:latin typeface="Arial"/>
                <a:ea typeface="Arial"/>
                <a:cs typeface="Arial"/>
                <a:sym typeface="Arial"/>
              </a:defRPr>
            </a:lvl6pPr>
            <a:lvl7pPr marL="3200400" marR="0" lvl="6" indent="-228600" algn="l" rtl="0">
              <a:lnSpc>
                <a:spcPct val="100000"/>
              </a:lnSpc>
              <a:spcBef>
                <a:spcPts val="280"/>
              </a:spcBef>
              <a:spcAft>
                <a:spcPts val="0"/>
              </a:spcAft>
              <a:buClr>
                <a:srgbClr val="888888"/>
              </a:buClr>
              <a:buSzPts val="1400"/>
              <a:buFont typeface="Arial"/>
              <a:buNone/>
              <a:defRPr sz="1400" b="0" i="0" u="none" strike="noStrike" cap="none">
                <a:solidFill>
                  <a:srgbClr val="888888"/>
                </a:solidFill>
                <a:latin typeface="Arial"/>
                <a:ea typeface="Arial"/>
                <a:cs typeface="Arial"/>
                <a:sym typeface="Arial"/>
              </a:defRPr>
            </a:lvl7pPr>
            <a:lvl8pPr marL="3657600" marR="0" lvl="7" indent="-228600" algn="l" rtl="0">
              <a:lnSpc>
                <a:spcPct val="100000"/>
              </a:lnSpc>
              <a:spcBef>
                <a:spcPts val="280"/>
              </a:spcBef>
              <a:spcAft>
                <a:spcPts val="0"/>
              </a:spcAft>
              <a:buClr>
                <a:srgbClr val="888888"/>
              </a:buClr>
              <a:buSzPts val="1400"/>
              <a:buFont typeface="Arial"/>
              <a:buNone/>
              <a:defRPr sz="1400" b="0" i="0" u="none" strike="noStrike" cap="none">
                <a:solidFill>
                  <a:srgbClr val="888888"/>
                </a:solidFill>
                <a:latin typeface="Arial"/>
                <a:ea typeface="Arial"/>
                <a:cs typeface="Arial"/>
                <a:sym typeface="Arial"/>
              </a:defRPr>
            </a:lvl8pPr>
            <a:lvl9pPr marL="4114800" marR="0" lvl="8" indent="-228600" algn="l" rtl="0">
              <a:lnSpc>
                <a:spcPct val="100000"/>
              </a:lnSpc>
              <a:spcBef>
                <a:spcPts val="280"/>
              </a:spcBef>
              <a:spcAft>
                <a:spcPts val="0"/>
              </a:spcAft>
              <a:buClr>
                <a:srgbClr val="888888"/>
              </a:buClr>
              <a:buSzPts val="1400"/>
              <a:buFont typeface="Arial"/>
              <a:buNone/>
              <a:defRPr sz="1400" b="0" i="0" u="none" strike="noStrike" cap="none">
                <a:solidFill>
                  <a:srgbClr val="888888"/>
                </a:solidFill>
                <a:latin typeface="Arial"/>
                <a:ea typeface="Arial"/>
                <a:cs typeface="Arial"/>
                <a:sym typeface="Arial"/>
              </a:defRPr>
            </a:lvl9pPr>
          </a:lstStyle>
          <a:p>
            <a:endParaRPr/>
          </a:p>
        </p:txBody>
      </p:sp>
      <p:sp>
        <p:nvSpPr>
          <p:cNvPr id="1676" name="Google Shape;1676;p201"/>
          <p:cNvSpPr txBox="1">
            <a:spLocks noGrp="1"/>
          </p:cNvSpPr>
          <p:nvPr>
            <p:ph type="dt" idx="10"/>
          </p:nvPr>
        </p:nvSpPr>
        <p:spPr>
          <a:xfrm>
            <a:off x="424070" y="5276020"/>
            <a:ext cx="2133600" cy="2739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SzPts val="1400"/>
              <a:buNone/>
              <a:defRPr sz="1200">
                <a:solidFill>
                  <a:srgbClr val="888888"/>
                </a:solidFill>
                <a:latin typeface="Arial"/>
                <a:ea typeface="Arial"/>
                <a:cs typeface="Arial"/>
                <a:sym typeface="Arial"/>
              </a:defRPr>
            </a:lvl1pPr>
            <a:lvl2pPr marR="0" lvl="1"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677" name="Google Shape;1677;p201"/>
          <p:cNvSpPr txBox="1">
            <a:spLocks noGrp="1"/>
          </p:cNvSpPr>
          <p:nvPr>
            <p:ph type="ftr" idx="11"/>
          </p:nvPr>
        </p:nvSpPr>
        <p:spPr>
          <a:xfrm>
            <a:off x="311944" y="4901878"/>
            <a:ext cx="2895600" cy="92400"/>
          </a:xfrm>
          <a:prstGeom prst="rect">
            <a:avLst/>
          </a:prstGeom>
          <a:noFill/>
          <a:ln>
            <a:noFill/>
          </a:ln>
        </p:spPr>
        <p:txBody>
          <a:bodyPr spcFirstLastPara="1" wrap="square" lIns="0" tIns="0" rIns="0" bIns="0" anchor="ctr" anchorCtr="0">
            <a:noAutofit/>
          </a:bodyPr>
          <a:lstStyle>
            <a:lvl1pPr marR="0" lvl="0" algn="l" rtl="0">
              <a:lnSpc>
                <a:spcPct val="100000"/>
              </a:lnSpc>
              <a:spcBef>
                <a:spcPts val="0"/>
              </a:spcBef>
              <a:spcAft>
                <a:spcPts val="0"/>
              </a:spcAft>
              <a:buClr>
                <a:srgbClr val="000000"/>
              </a:buClr>
              <a:buSzPts val="1400"/>
              <a:buFont typeface="Arial"/>
              <a:buNone/>
              <a:defRPr sz="600" b="0"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1678" name="Google Shape;1678;p201"/>
          <p:cNvSpPr txBox="1">
            <a:spLocks noGrp="1"/>
          </p:cNvSpPr>
          <p:nvPr>
            <p:ph type="sldNum" idx="12"/>
          </p:nvPr>
        </p:nvSpPr>
        <p:spPr>
          <a:xfrm>
            <a:off x="6700838" y="4770007"/>
            <a:ext cx="2133600" cy="123000"/>
          </a:xfrm>
          <a:prstGeom prst="rect">
            <a:avLst/>
          </a:prstGeom>
          <a:noFill/>
          <a:ln>
            <a:noFill/>
          </a:ln>
        </p:spPr>
        <p:txBody>
          <a:bodyPr spcFirstLastPara="1" wrap="square" lIns="0" tIns="0" rIns="0" bIns="0" anchor="ctr" anchorCtr="0">
            <a:noAutofit/>
          </a:bodyPr>
          <a:lstStyle>
            <a:lvl1pPr marL="0" marR="0" lvl="0" indent="0" algn="r" rtl="0">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1679" name="Google Shape;1679;p201"/>
          <p:cNvSpPr txBox="1"/>
          <p:nvPr/>
        </p:nvSpPr>
        <p:spPr>
          <a:xfrm>
            <a:off x="311944" y="4800785"/>
            <a:ext cx="2559900" cy="924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600"/>
              <a:buFont typeface="Arial"/>
              <a:buNone/>
            </a:pPr>
            <a:r>
              <a:rPr lang="en" sz="600" b="0" i="0" u="none" strike="noStrike" cap="none">
                <a:solidFill>
                  <a:schemeClr val="lt1"/>
                </a:solidFill>
                <a:latin typeface="Arial"/>
                <a:ea typeface="Arial"/>
                <a:cs typeface="Arial"/>
                <a:sym typeface="Arial"/>
              </a:rPr>
              <a:t>PwC’s Digital Services</a:t>
            </a:r>
            <a:endParaRPr sz="600" b="0" i="0" u="none" strike="noStrike" cap="none">
              <a:solidFill>
                <a:schemeClr val="lt1"/>
              </a:solidFill>
              <a:latin typeface="Arial"/>
              <a:ea typeface="Arial"/>
              <a:cs typeface="Arial"/>
              <a:sym typeface="Arial"/>
            </a:endParaRPr>
          </a:p>
        </p:txBody>
      </p:sp>
      <p:sp>
        <p:nvSpPr>
          <p:cNvPr id="1680" name="Google Shape;1680;p201"/>
          <p:cNvSpPr txBox="1">
            <a:spLocks noGrp="1"/>
          </p:cNvSpPr>
          <p:nvPr>
            <p:ph type="title"/>
          </p:nvPr>
        </p:nvSpPr>
        <p:spPr>
          <a:xfrm>
            <a:off x="309562" y="122664"/>
            <a:ext cx="8834400" cy="1200300"/>
          </a:xfrm>
          <a:prstGeom prst="rect">
            <a:avLst/>
          </a:prstGeom>
          <a:noFill/>
          <a:ln>
            <a:noFill/>
          </a:ln>
        </p:spPr>
        <p:txBody>
          <a:bodyPr spcFirstLastPara="1" wrap="square" lIns="0" tIns="0" rIns="0" bIns="0" anchor="t" anchorCtr="0">
            <a:noAutofit/>
          </a:bodyPr>
          <a:lstStyle>
            <a:lvl1pPr marR="0" lvl="0" algn="l" rtl="0">
              <a:lnSpc>
                <a:spcPct val="100000"/>
              </a:lnSpc>
              <a:spcBef>
                <a:spcPts val="0"/>
              </a:spcBef>
              <a:spcAft>
                <a:spcPts val="0"/>
              </a:spcAft>
              <a:buClr>
                <a:schemeClr val="dk2"/>
              </a:buClr>
              <a:buSzPts val="7800"/>
              <a:buFont typeface="Georgia"/>
              <a:buNone/>
              <a:defRPr sz="7800" b="0" i="0" u="none" strike="noStrike" cap="none">
                <a:solidFill>
                  <a:schemeClr val="dk2"/>
                </a:solidFill>
                <a:latin typeface="Georgia"/>
                <a:ea typeface="Georgia"/>
                <a:cs typeface="Georgia"/>
                <a:sym typeface="Georgia"/>
              </a:defRPr>
            </a:lvl1pPr>
            <a:lvl2pPr lvl="1" algn="l" rtl="0">
              <a:lnSpc>
                <a:spcPct val="100000"/>
              </a:lnSpc>
              <a:spcBef>
                <a:spcPts val="0"/>
              </a:spcBef>
              <a:spcAft>
                <a:spcPts val="0"/>
              </a:spcAft>
              <a:buSzPts val="1400"/>
              <a:buNone/>
              <a:defRPr sz="1800"/>
            </a:lvl2pPr>
            <a:lvl3pPr lvl="2" algn="l" rtl="0">
              <a:lnSpc>
                <a:spcPct val="100000"/>
              </a:lnSpc>
              <a:spcBef>
                <a:spcPts val="0"/>
              </a:spcBef>
              <a:spcAft>
                <a:spcPts val="0"/>
              </a:spcAft>
              <a:buSzPts val="1400"/>
              <a:buNone/>
              <a:defRPr sz="1800"/>
            </a:lvl3pPr>
            <a:lvl4pPr lvl="3" algn="l" rtl="0">
              <a:lnSpc>
                <a:spcPct val="100000"/>
              </a:lnSpc>
              <a:spcBef>
                <a:spcPts val="0"/>
              </a:spcBef>
              <a:spcAft>
                <a:spcPts val="0"/>
              </a:spcAft>
              <a:buSzPts val="1400"/>
              <a:buNone/>
              <a:defRPr sz="1800"/>
            </a:lvl4pPr>
            <a:lvl5pPr lvl="4" algn="l" rtl="0">
              <a:lnSpc>
                <a:spcPct val="100000"/>
              </a:lnSpc>
              <a:spcBef>
                <a:spcPts val="0"/>
              </a:spcBef>
              <a:spcAft>
                <a:spcPts val="0"/>
              </a:spcAft>
              <a:buSzPts val="1400"/>
              <a:buNone/>
              <a:defRPr sz="1800"/>
            </a:lvl5pPr>
            <a:lvl6pPr lvl="5" algn="l" rtl="0">
              <a:lnSpc>
                <a:spcPct val="100000"/>
              </a:lnSpc>
              <a:spcBef>
                <a:spcPts val="0"/>
              </a:spcBef>
              <a:spcAft>
                <a:spcPts val="0"/>
              </a:spcAft>
              <a:buSzPts val="1400"/>
              <a:buNone/>
              <a:defRPr sz="1800"/>
            </a:lvl6pPr>
            <a:lvl7pPr lvl="6" algn="l" rtl="0">
              <a:lnSpc>
                <a:spcPct val="100000"/>
              </a:lnSpc>
              <a:spcBef>
                <a:spcPts val="0"/>
              </a:spcBef>
              <a:spcAft>
                <a:spcPts val="0"/>
              </a:spcAft>
              <a:buSzPts val="1400"/>
              <a:buNone/>
              <a:defRPr sz="1800"/>
            </a:lvl7pPr>
            <a:lvl8pPr lvl="7" algn="l" rtl="0">
              <a:lnSpc>
                <a:spcPct val="100000"/>
              </a:lnSpc>
              <a:spcBef>
                <a:spcPts val="0"/>
              </a:spcBef>
              <a:spcAft>
                <a:spcPts val="0"/>
              </a:spcAft>
              <a:buSzPts val="1400"/>
              <a:buNone/>
              <a:defRPr sz="1800"/>
            </a:lvl8pPr>
            <a:lvl9pPr lvl="8" algn="l" rtl="0">
              <a:lnSpc>
                <a:spcPct val="100000"/>
              </a:lnSpc>
              <a:spcBef>
                <a:spcPts val="0"/>
              </a:spcBef>
              <a:spcAft>
                <a:spcPts val="0"/>
              </a:spcAft>
              <a:buSzPts val="1400"/>
              <a:buNone/>
              <a:defRPr sz="1800"/>
            </a:lvl9pPr>
          </a:lstStyle>
          <a:p>
            <a:endParaRPr/>
          </a:p>
        </p:txBody>
      </p:sp>
      <p:sp>
        <p:nvSpPr>
          <p:cNvPr id="1681" name="Google Shape;1681;p201"/>
          <p:cNvSpPr/>
          <p:nvPr/>
        </p:nvSpPr>
        <p:spPr>
          <a:xfrm>
            <a:off x="-9524" y="3346064"/>
            <a:ext cx="9141559" cy="98425"/>
          </a:xfrm>
          <a:custGeom>
            <a:avLst/>
            <a:gdLst/>
            <a:ahLst/>
            <a:cxnLst/>
            <a:rect l="l" t="t" r="r" b="b"/>
            <a:pathLst>
              <a:path w="10475" h="10000" extrusionOk="0">
                <a:moveTo>
                  <a:pt x="10475" y="0"/>
                </a:moveTo>
                <a:lnTo>
                  <a:pt x="1334" y="0"/>
                </a:lnTo>
                <a:cubicBezTo>
                  <a:pt x="1303" y="3333"/>
                  <a:pt x="1272" y="6667"/>
                  <a:pt x="1242" y="10000"/>
                </a:cubicBezTo>
                <a:cubicBezTo>
                  <a:pt x="1207" y="6667"/>
                  <a:pt x="1172" y="3333"/>
                  <a:pt x="1138" y="0"/>
                </a:cubicBezTo>
                <a:lnTo>
                  <a:pt x="0" y="0"/>
                </a:lnTo>
              </a:path>
            </a:pathLst>
          </a:custGeom>
          <a:noFill/>
          <a:ln w="9525" cap="rnd"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Tree>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matchingName="Content: One">
  <p:cSld name="Content: One">
    <p:spTree>
      <p:nvGrpSpPr>
        <p:cNvPr id="1" name="Shape 1682"/>
        <p:cNvGrpSpPr/>
        <p:nvPr/>
      </p:nvGrpSpPr>
      <p:grpSpPr>
        <a:xfrm>
          <a:off x="0" y="0"/>
          <a:ext cx="0" cy="0"/>
          <a:chOff x="0" y="0"/>
          <a:chExt cx="0" cy="0"/>
        </a:xfrm>
      </p:grpSpPr>
      <p:sp>
        <p:nvSpPr>
          <p:cNvPr id="1683" name="Google Shape;1683;p202"/>
          <p:cNvSpPr/>
          <p:nvPr/>
        </p:nvSpPr>
        <p:spPr>
          <a:xfrm>
            <a:off x="1588" y="1588"/>
            <a:ext cx="1500" cy="1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4" name="Google Shape;1684;p202"/>
          <p:cNvSpPr txBox="1">
            <a:spLocks noGrp="1"/>
          </p:cNvSpPr>
          <p:nvPr>
            <p:ph type="title"/>
          </p:nvPr>
        </p:nvSpPr>
        <p:spPr>
          <a:xfrm>
            <a:off x="533400" y="892373"/>
            <a:ext cx="8077200" cy="307800"/>
          </a:xfrm>
          <a:prstGeom prst="rect">
            <a:avLst/>
          </a:prstGeom>
          <a:noFill/>
          <a:ln>
            <a:noFill/>
          </a:ln>
        </p:spPr>
        <p:txBody>
          <a:bodyPr spcFirstLastPara="1" wrap="square" lIns="0" tIns="0" rIns="0" bIns="0" anchor="b" anchorCtr="0">
            <a:noAutofit/>
          </a:bodyPr>
          <a:lstStyle>
            <a:lvl1pPr marR="0" lvl="0" algn="l" rtl="0">
              <a:lnSpc>
                <a:spcPct val="100000"/>
              </a:lnSpc>
              <a:spcBef>
                <a:spcPts val="0"/>
              </a:spcBef>
              <a:spcAft>
                <a:spcPts val="0"/>
              </a:spcAft>
              <a:buClr>
                <a:schemeClr val="dk1"/>
              </a:buClr>
              <a:buSzPts val="2000"/>
              <a:buFont typeface="Georgia"/>
              <a:buNone/>
              <a:defRPr sz="2000" b="0" i="0" u="none" strike="noStrike" cap="none">
                <a:solidFill>
                  <a:schemeClr val="dk1"/>
                </a:solidFill>
                <a:latin typeface="Georgia"/>
                <a:ea typeface="Georgia"/>
                <a:cs typeface="Georgia"/>
                <a:sym typeface="Georgia"/>
              </a:defRPr>
            </a:lvl1pPr>
            <a:lvl2pPr lvl="1" algn="l" rtl="0">
              <a:lnSpc>
                <a:spcPct val="100000"/>
              </a:lnSpc>
              <a:spcBef>
                <a:spcPts val="0"/>
              </a:spcBef>
              <a:spcAft>
                <a:spcPts val="0"/>
              </a:spcAft>
              <a:buSzPts val="1400"/>
              <a:buNone/>
              <a:defRPr sz="1800"/>
            </a:lvl2pPr>
            <a:lvl3pPr lvl="2" algn="l" rtl="0">
              <a:lnSpc>
                <a:spcPct val="100000"/>
              </a:lnSpc>
              <a:spcBef>
                <a:spcPts val="0"/>
              </a:spcBef>
              <a:spcAft>
                <a:spcPts val="0"/>
              </a:spcAft>
              <a:buSzPts val="1400"/>
              <a:buNone/>
              <a:defRPr sz="1800"/>
            </a:lvl3pPr>
            <a:lvl4pPr lvl="3" algn="l" rtl="0">
              <a:lnSpc>
                <a:spcPct val="100000"/>
              </a:lnSpc>
              <a:spcBef>
                <a:spcPts val="0"/>
              </a:spcBef>
              <a:spcAft>
                <a:spcPts val="0"/>
              </a:spcAft>
              <a:buSzPts val="1400"/>
              <a:buNone/>
              <a:defRPr sz="1800"/>
            </a:lvl4pPr>
            <a:lvl5pPr lvl="4" algn="l" rtl="0">
              <a:lnSpc>
                <a:spcPct val="100000"/>
              </a:lnSpc>
              <a:spcBef>
                <a:spcPts val="0"/>
              </a:spcBef>
              <a:spcAft>
                <a:spcPts val="0"/>
              </a:spcAft>
              <a:buSzPts val="1400"/>
              <a:buNone/>
              <a:defRPr sz="1800"/>
            </a:lvl5pPr>
            <a:lvl6pPr lvl="5" algn="l" rtl="0">
              <a:lnSpc>
                <a:spcPct val="100000"/>
              </a:lnSpc>
              <a:spcBef>
                <a:spcPts val="0"/>
              </a:spcBef>
              <a:spcAft>
                <a:spcPts val="0"/>
              </a:spcAft>
              <a:buSzPts val="1400"/>
              <a:buNone/>
              <a:defRPr sz="1800"/>
            </a:lvl6pPr>
            <a:lvl7pPr lvl="6" algn="l" rtl="0">
              <a:lnSpc>
                <a:spcPct val="100000"/>
              </a:lnSpc>
              <a:spcBef>
                <a:spcPts val="0"/>
              </a:spcBef>
              <a:spcAft>
                <a:spcPts val="0"/>
              </a:spcAft>
              <a:buSzPts val="1400"/>
              <a:buNone/>
              <a:defRPr sz="1800"/>
            </a:lvl7pPr>
            <a:lvl8pPr lvl="7" algn="l" rtl="0">
              <a:lnSpc>
                <a:spcPct val="100000"/>
              </a:lnSpc>
              <a:spcBef>
                <a:spcPts val="0"/>
              </a:spcBef>
              <a:spcAft>
                <a:spcPts val="0"/>
              </a:spcAft>
              <a:buSzPts val="1400"/>
              <a:buNone/>
              <a:defRPr sz="1800"/>
            </a:lvl8pPr>
            <a:lvl9pPr lvl="8" algn="l" rtl="0">
              <a:lnSpc>
                <a:spcPct val="100000"/>
              </a:lnSpc>
              <a:spcBef>
                <a:spcPts val="0"/>
              </a:spcBef>
              <a:spcAft>
                <a:spcPts val="0"/>
              </a:spcAft>
              <a:buSzPts val="1400"/>
              <a:buNone/>
              <a:defRPr sz="1800"/>
            </a:lvl9pPr>
          </a:lstStyle>
          <a:p>
            <a:endParaRPr/>
          </a:p>
        </p:txBody>
      </p:sp>
      <p:sp>
        <p:nvSpPr>
          <p:cNvPr id="1685" name="Google Shape;1685;p202"/>
          <p:cNvSpPr txBox="1">
            <a:spLocks noGrp="1"/>
          </p:cNvSpPr>
          <p:nvPr>
            <p:ph type="body" idx="1"/>
          </p:nvPr>
        </p:nvSpPr>
        <p:spPr>
          <a:xfrm>
            <a:off x="533400" y="1314450"/>
            <a:ext cx="8077200" cy="843300"/>
          </a:xfrm>
          <a:prstGeom prst="rect">
            <a:avLst/>
          </a:prstGeom>
          <a:noFill/>
          <a:ln>
            <a:noFill/>
          </a:ln>
        </p:spPr>
        <p:txBody>
          <a:bodyPr spcFirstLastPara="1" wrap="square" lIns="0" tIns="0" rIns="0" bIns="0" anchor="t" anchorCtr="0">
            <a:noAutofit/>
          </a:bodyPr>
          <a:lstStyle>
            <a:lvl1pPr marL="457200" marR="0" lvl="0" indent="-228600" algn="l" rtl="0">
              <a:lnSpc>
                <a:spcPct val="100000"/>
              </a:lnSpc>
              <a:spcBef>
                <a:spcPts val="280"/>
              </a:spcBef>
              <a:spcAft>
                <a:spcPts val="0"/>
              </a:spcAft>
              <a:buClr>
                <a:schemeClr val="lt2"/>
              </a:buClr>
              <a:buSzPts val="1400"/>
              <a:buFont typeface="Arial"/>
              <a:buNone/>
              <a:defRPr sz="1400" b="0" i="0" u="none" strike="noStrike" cap="none">
                <a:solidFill>
                  <a:schemeClr val="lt2"/>
                </a:solidFill>
                <a:latin typeface="Georgia"/>
                <a:ea typeface="Georgia"/>
                <a:cs typeface="Georgia"/>
                <a:sym typeface="Georgia"/>
              </a:defRPr>
            </a:lvl1pPr>
            <a:lvl2pPr marL="914400" marR="0" lvl="1" indent="-292100" algn="l" rtl="0">
              <a:lnSpc>
                <a:spcPct val="100000"/>
              </a:lnSpc>
              <a:spcBef>
                <a:spcPts val="200"/>
              </a:spcBef>
              <a:spcAft>
                <a:spcPts val="0"/>
              </a:spcAft>
              <a:buClr>
                <a:schemeClr val="lt2"/>
              </a:buClr>
              <a:buSzPts val="1000"/>
              <a:buFont typeface="Noto Sans Symbols"/>
              <a:buChar char="▪"/>
              <a:defRPr sz="1000" b="0" i="0" u="none" strike="noStrike" cap="none">
                <a:solidFill>
                  <a:schemeClr val="lt2"/>
                </a:solidFill>
                <a:latin typeface="Arial"/>
                <a:ea typeface="Arial"/>
                <a:cs typeface="Arial"/>
                <a:sym typeface="Arial"/>
              </a:defRPr>
            </a:lvl2pPr>
            <a:lvl3pPr marL="1371600" marR="0" lvl="2" indent="-285750" algn="l" rtl="0">
              <a:lnSpc>
                <a:spcPct val="100000"/>
              </a:lnSpc>
              <a:spcBef>
                <a:spcPts val="180"/>
              </a:spcBef>
              <a:spcAft>
                <a:spcPts val="0"/>
              </a:spcAft>
              <a:buClr>
                <a:schemeClr val="lt2"/>
              </a:buClr>
              <a:buSzPts val="900"/>
              <a:buFont typeface="Arial"/>
              <a:buChar char="–"/>
              <a:defRPr sz="900" b="0" i="0" u="none" strike="noStrike" cap="none">
                <a:solidFill>
                  <a:schemeClr val="lt2"/>
                </a:solidFill>
                <a:latin typeface="Arial"/>
                <a:ea typeface="Arial"/>
                <a:cs typeface="Arial"/>
                <a:sym typeface="Arial"/>
              </a:defRPr>
            </a:lvl3pPr>
            <a:lvl4pPr marL="1828800" marR="0" lvl="3" indent="-279400" algn="l" rtl="0">
              <a:lnSpc>
                <a:spcPct val="100000"/>
              </a:lnSpc>
              <a:spcBef>
                <a:spcPts val="160"/>
              </a:spcBef>
              <a:spcAft>
                <a:spcPts val="0"/>
              </a:spcAft>
              <a:buClr>
                <a:schemeClr val="lt2"/>
              </a:buClr>
              <a:buSzPts val="800"/>
              <a:buFont typeface="Arial"/>
              <a:buChar char="•"/>
              <a:defRPr sz="800" b="0" i="0" u="none" strike="noStrike" cap="none">
                <a:solidFill>
                  <a:schemeClr val="lt2"/>
                </a:solidFill>
                <a:latin typeface="Arial"/>
                <a:ea typeface="Arial"/>
                <a:cs typeface="Arial"/>
                <a:sym typeface="Arial"/>
              </a:defRPr>
            </a:lvl4pPr>
            <a:lvl5pPr marL="2286000" marR="0" lvl="4" indent="-273050" algn="l" rtl="0">
              <a:lnSpc>
                <a:spcPct val="100000"/>
              </a:lnSpc>
              <a:spcBef>
                <a:spcPts val="140"/>
              </a:spcBef>
              <a:spcAft>
                <a:spcPts val="0"/>
              </a:spcAft>
              <a:buClr>
                <a:schemeClr val="lt2"/>
              </a:buClr>
              <a:buSzPts val="700"/>
              <a:buFont typeface="Arial"/>
              <a:buChar char="–"/>
              <a:defRPr sz="700" b="0" i="0" u="none" strike="noStrike" cap="none">
                <a:solidFill>
                  <a:schemeClr val="lt2"/>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cxnSp>
        <p:nvCxnSpPr>
          <p:cNvPr id="1686" name="Google Shape;1686;p202"/>
          <p:cNvCxnSpPr/>
          <p:nvPr/>
        </p:nvCxnSpPr>
        <p:spPr>
          <a:xfrm rot="10800000" flipH="1">
            <a:off x="381001" y="457200"/>
            <a:ext cx="8229600" cy="114300"/>
          </a:xfrm>
          <a:prstGeom prst="bentConnector2">
            <a:avLst/>
          </a:prstGeom>
          <a:noFill/>
          <a:ln w="12700" cap="flat" cmpd="sng">
            <a:solidFill>
              <a:schemeClr val="dk2"/>
            </a:solidFill>
            <a:prstDash val="solid"/>
            <a:round/>
            <a:headEnd type="none" w="sm" len="sm"/>
            <a:tailEnd type="none" w="sm" len="sm"/>
          </a:ln>
        </p:spPr>
      </p:cxnSp>
      <p:sp>
        <p:nvSpPr>
          <p:cNvPr id="1687" name="Google Shape;1687;p202"/>
          <p:cNvSpPr txBox="1">
            <a:spLocks noGrp="1"/>
          </p:cNvSpPr>
          <p:nvPr>
            <p:ph type="dt" idx="10"/>
          </p:nvPr>
        </p:nvSpPr>
        <p:spPr>
          <a:xfrm>
            <a:off x="424070" y="5276020"/>
            <a:ext cx="2133600" cy="2739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SzPts val="1400"/>
              <a:buNone/>
              <a:defRPr sz="1200">
                <a:solidFill>
                  <a:srgbClr val="888888"/>
                </a:solidFill>
                <a:latin typeface="Arial"/>
                <a:ea typeface="Arial"/>
                <a:cs typeface="Arial"/>
                <a:sym typeface="Arial"/>
              </a:defRPr>
            </a:lvl1pPr>
            <a:lvl2pPr marR="0" lvl="1"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688" name="Google Shape;1688;p202"/>
          <p:cNvSpPr txBox="1">
            <a:spLocks noGrp="1"/>
          </p:cNvSpPr>
          <p:nvPr>
            <p:ph type="ftr" idx="11"/>
          </p:nvPr>
        </p:nvSpPr>
        <p:spPr>
          <a:xfrm>
            <a:off x="311944" y="4901878"/>
            <a:ext cx="2895600" cy="92400"/>
          </a:xfrm>
          <a:prstGeom prst="rect">
            <a:avLst/>
          </a:prstGeom>
          <a:noFill/>
          <a:ln>
            <a:noFill/>
          </a:ln>
        </p:spPr>
        <p:txBody>
          <a:bodyPr spcFirstLastPara="1" wrap="square" lIns="0" tIns="0" rIns="0" bIns="0" anchor="ctr" anchorCtr="0">
            <a:noAutofit/>
          </a:bodyPr>
          <a:lstStyle>
            <a:lvl1pPr marR="0" lvl="0" algn="l" rtl="0">
              <a:lnSpc>
                <a:spcPct val="100000"/>
              </a:lnSpc>
              <a:spcBef>
                <a:spcPts val="0"/>
              </a:spcBef>
              <a:spcAft>
                <a:spcPts val="0"/>
              </a:spcAft>
              <a:buClr>
                <a:srgbClr val="000000"/>
              </a:buClr>
              <a:buSzPts val="1400"/>
              <a:buFont typeface="Arial"/>
              <a:buNone/>
              <a:defRPr sz="600" b="0" i="0" u="none" strike="noStrike" cap="none">
                <a:solidFill>
                  <a:schemeClr val="lt2"/>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1689" name="Google Shape;1689;p202"/>
          <p:cNvSpPr txBox="1">
            <a:spLocks noGrp="1"/>
          </p:cNvSpPr>
          <p:nvPr>
            <p:ph type="sldNum" idx="12"/>
          </p:nvPr>
        </p:nvSpPr>
        <p:spPr>
          <a:xfrm>
            <a:off x="6700838" y="4770007"/>
            <a:ext cx="2133600" cy="123000"/>
          </a:xfrm>
          <a:prstGeom prst="rect">
            <a:avLst/>
          </a:prstGeom>
          <a:noFill/>
          <a:ln>
            <a:noFill/>
          </a:ln>
        </p:spPr>
        <p:txBody>
          <a:bodyPr spcFirstLastPara="1" wrap="square" lIns="0" tIns="0" rIns="0" bIns="0" anchor="ctr" anchorCtr="0">
            <a:noAutofit/>
          </a:bodyPr>
          <a:lstStyle>
            <a:lvl1pPr marL="0" marR="0" lvl="0"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1690" name="Google Shape;1690;p202"/>
          <p:cNvSpPr txBox="1"/>
          <p:nvPr/>
        </p:nvSpPr>
        <p:spPr>
          <a:xfrm>
            <a:off x="533400" y="4857750"/>
            <a:ext cx="2590800" cy="1143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750"/>
              <a:buFont typeface="Arial"/>
              <a:buNone/>
            </a:pPr>
            <a:r>
              <a:rPr lang="en" sz="750" b="0" i="0" u="none" strike="noStrike" cap="none">
                <a:solidFill>
                  <a:schemeClr val="dk1"/>
                </a:solidFill>
                <a:latin typeface="Arial"/>
                <a:ea typeface="Arial"/>
                <a:cs typeface="Arial"/>
                <a:sym typeface="Arial"/>
              </a:rPr>
              <a:t>PwC</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showMasterSp="0" matchingName="Work Showcase">
  <p:cSld name="Work Showcase">
    <p:bg>
      <p:bgPr>
        <a:solidFill>
          <a:schemeClr val="lt1"/>
        </a:solidFill>
        <a:effectLst/>
      </p:bgPr>
    </p:bg>
    <p:spTree>
      <p:nvGrpSpPr>
        <p:cNvPr id="1" name="Shape 1691"/>
        <p:cNvGrpSpPr/>
        <p:nvPr/>
      </p:nvGrpSpPr>
      <p:grpSpPr>
        <a:xfrm>
          <a:off x="0" y="0"/>
          <a:ext cx="0" cy="0"/>
          <a:chOff x="0" y="0"/>
          <a:chExt cx="0" cy="0"/>
        </a:xfrm>
      </p:grpSpPr>
      <p:sp>
        <p:nvSpPr>
          <p:cNvPr id="1692" name="Google Shape;1692;p203"/>
          <p:cNvSpPr/>
          <p:nvPr/>
        </p:nvSpPr>
        <p:spPr>
          <a:xfrm>
            <a:off x="1588" y="1588"/>
            <a:ext cx="1500" cy="1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93" name="Google Shape;1693;p203"/>
          <p:cNvGrpSpPr/>
          <p:nvPr/>
        </p:nvGrpSpPr>
        <p:grpSpPr>
          <a:xfrm>
            <a:off x="3079757" y="4146"/>
            <a:ext cx="109200" cy="5138740"/>
            <a:chOff x="3079757" y="14779"/>
            <a:chExt cx="109200" cy="5138740"/>
          </a:xfrm>
        </p:grpSpPr>
        <p:sp>
          <p:nvSpPr>
            <p:cNvPr id="1694" name="Google Shape;1694;p203"/>
            <p:cNvSpPr/>
            <p:nvPr/>
          </p:nvSpPr>
          <p:spPr>
            <a:xfrm rot="5400000">
              <a:off x="3048857" y="2543605"/>
              <a:ext cx="171000" cy="109200"/>
            </a:xfrm>
            <a:prstGeom prst="triangle">
              <a:avLst>
                <a:gd name="adj" fmla="val 50000"/>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695" name="Google Shape;1695;p203"/>
            <p:cNvSpPr/>
            <p:nvPr/>
          </p:nvSpPr>
          <p:spPr>
            <a:xfrm rot="-5400000">
              <a:off x="568785" y="2533349"/>
              <a:ext cx="5138740" cy="101600"/>
            </a:xfrm>
            <a:custGeom>
              <a:avLst/>
              <a:gdLst/>
              <a:ahLst/>
              <a:cxnLst/>
              <a:rect l="l" t="t" r="r" b="b"/>
              <a:pathLst>
                <a:path w="12583" h="10000" extrusionOk="0">
                  <a:moveTo>
                    <a:pt x="12583" y="0"/>
                  </a:moveTo>
                  <a:lnTo>
                    <a:pt x="6453" y="469"/>
                  </a:lnTo>
                  <a:cubicBezTo>
                    <a:pt x="6389" y="3646"/>
                    <a:pt x="6323" y="6823"/>
                    <a:pt x="6257" y="10000"/>
                  </a:cubicBezTo>
                  <a:cubicBezTo>
                    <a:pt x="6183" y="6823"/>
                    <a:pt x="6110" y="3646"/>
                    <a:pt x="6035" y="469"/>
                  </a:cubicBezTo>
                  <a:lnTo>
                    <a:pt x="0" y="469"/>
                  </a:lnTo>
                </a:path>
              </a:pathLst>
            </a:custGeom>
            <a:noFill/>
            <a:ln w="9525" cap="rnd" cmpd="sng">
              <a:solidFill>
                <a:srgbClr val="E1301E"/>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grpSp>
      <p:sp>
        <p:nvSpPr>
          <p:cNvPr id="1696" name="Google Shape;1696;p203"/>
          <p:cNvSpPr/>
          <p:nvPr/>
        </p:nvSpPr>
        <p:spPr>
          <a:xfrm>
            <a:off x="7815418" y="-2877"/>
            <a:ext cx="1329286" cy="5156396"/>
          </a:xfrm>
          <a:custGeom>
            <a:avLst/>
            <a:gdLst/>
            <a:ahLst/>
            <a:cxnLst/>
            <a:rect l="l" t="t" r="r" b="b"/>
            <a:pathLst>
              <a:path w="1329286" h="5156396" extrusionOk="0">
                <a:moveTo>
                  <a:pt x="0" y="2384"/>
                </a:moveTo>
                <a:lnTo>
                  <a:pt x="1329286" y="0"/>
                </a:lnTo>
                <a:cubicBezTo>
                  <a:pt x="1328492" y="1715624"/>
                  <a:pt x="1325318" y="3436010"/>
                  <a:pt x="1324524" y="5151634"/>
                </a:cubicBezTo>
                <a:lnTo>
                  <a:pt x="2382" y="5156396"/>
                </a:lnTo>
                <a:cubicBezTo>
                  <a:pt x="2296" y="5021223"/>
                  <a:pt x="1886" y="3122225"/>
                  <a:pt x="2210" y="2685777"/>
                </a:cubicBezTo>
                <a:cubicBezTo>
                  <a:pt x="38342" y="2644078"/>
                  <a:pt x="58949" y="2620282"/>
                  <a:pt x="93432" y="2586873"/>
                </a:cubicBezTo>
                <a:cubicBezTo>
                  <a:pt x="58859" y="2558226"/>
                  <a:pt x="45218" y="2538246"/>
                  <a:pt x="1943" y="2504372"/>
                </a:cubicBezTo>
                <a:cubicBezTo>
                  <a:pt x="1295" y="1634054"/>
                  <a:pt x="648" y="872702"/>
                  <a:pt x="0" y="2384"/>
                </a:cubicBezTo>
                <a:close/>
              </a:path>
            </a:pathLst>
          </a:cu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697" name="Google Shape;1697;p203"/>
          <p:cNvSpPr txBox="1">
            <a:spLocks noGrp="1"/>
          </p:cNvSpPr>
          <p:nvPr>
            <p:ph type="title"/>
          </p:nvPr>
        </p:nvSpPr>
        <p:spPr>
          <a:xfrm>
            <a:off x="362702" y="3181435"/>
            <a:ext cx="2458200" cy="270900"/>
          </a:xfrm>
          <a:prstGeom prst="rect">
            <a:avLst/>
          </a:prstGeom>
          <a:noFill/>
          <a:ln>
            <a:noFill/>
          </a:ln>
        </p:spPr>
        <p:txBody>
          <a:bodyPr spcFirstLastPara="1" wrap="square" lIns="0" tIns="0" rIns="0" bIns="0" anchor="b" anchorCtr="0">
            <a:noAutofit/>
          </a:bodyPr>
          <a:lstStyle>
            <a:lvl1pPr marR="0" lvl="0" algn="ctr" rtl="0">
              <a:lnSpc>
                <a:spcPct val="110000"/>
              </a:lnSpc>
              <a:spcBef>
                <a:spcPts val="0"/>
              </a:spcBef>
              <a:spcAft>
                <a:spcPts val="0"/>
              </a:spcAft>
              <a:buClr>
                <a:schemeClr val="dk1"/>
              </a:buClr>
              <a:buSzPts val="1600"/>
              <a:buFont typeface="Georgia"/>
              <a:buNone/>
              <a:defRPr sz="1600" b="0" i="0" u="none" strike="noStrike" cap="none">
                <a:solidFill>
                  <a:schemeClr val="dk1"/>
                </a:solidFill>
                <a:latin typeface="Georgia"/>
                <a:ea typeface="Georgia"/>
                <a:cs typeface="Georgia"/>
                <a:sym typeface="Georgia"/>
              </a:defRPr>
            </a:lvl1pPr>
            <a:lvl2pPr lvl="1" algn="l" rtl="0">
              <a:lnSpc>
                <a:spcPct val="100000"/>
              </a:lnSpc>
              <a:spcBef>
                <a:spcPts val="0"/>
              </a:spcBef>
              <a:spcAft>
                <a:spcPts val="0"/>
              </a:spcAft>
              <a:buSzPts val="1400"/>
              <a:buNone/>
              <a:defRPr sz="1800"/>
            </a:lvl2pPr>
            <a:lvl3pPr lvl="2" algn="l" rtl="0">
              <a:lnSpc>
                <a:spcPct val="100000"/>
              </a:lnSpc>
              <a:spcBef>
                <a:spcPts val="0"/>
              </a:spcBef>
              <a:spcAft>
                <a:spcPts val="0"/>
              </a:spcAft>
              <a:buSzPts val="1400"/>
              <a:buNone/>
              <a:defRPr sz="1800"/>
            </a:lvl3pPr>
            <a:lvl4pPr lvl="3" algn="l" rtl="0">
              <a:lnSpc>
                <a:spcPct val="100000"/>
              </a:lnSpc>
              <a:spcBef>
                <a:spcPts val="0"/>
              </a:spcBef>
              <a:spcAft>
                <a:spcPts val="0"/>
              </a:spcAft>
              <a:buSzPts val="1400"/>
              <a:buNone/>
              <a:defRPr sz="1800"/>
            </a:lvl4pPr>
            <a:lvl5pPr lvl="4" algn="l" rtl="0">
              <a:lnSpc>
                <a:spcPct val="100000"/>
              </a:lnSpc>
              <a:spcBef>
                <a:spcPts val="0"/>
              </a:spcBef>
              <a:spcAft>
                <a:spcPts val="0"/>
              </a:spcAft>
              <a:buSzPts val="1400"/>
              <a:buNone/>
              <a:defRPr sz="1800"/>
            </a:lvl5pPr>
            <a:lvl6pPr lvl="5" algn="l" rtl="0">
              <a:lnSpc>
                <a:spcPct val="100000"/>
              </a:lnSpc>
              <a:spcBef>
                <a:spcPts val="0"/>
              </a:spcBef>
              <a:spcAft>
                <a:spcPts val="0"/>
              </a:spcAft>
              <a:buSzPts val="1400"/>
              <a:buNone/>
              <a:defRPr sz="1800"/>
            </a:lvl6pPr>
            <a:lvl7pPr lvl="6" algn="l" rtl="0">
              <a:lnSpc>
                <a:spcPct val="100000"/>
              </a:lnSpc>
              <a:spcBef>
                <a:spcPts val="0"/>
              </a:spcBef>
              <a:spcAft>
                <a:spcPts val="0"/>
              </a:spcAft>
              <a:buSzPts val="1400"/>
              <a:buNone/>
              <a:defRPr sz="1800"/>
            </a:lvl7pPr>
            <a:lvl8pPr lvl="7" algn="l" rtl="0">
              <a:lnSpc>
                <a:spcPct val="100000"/>
              </a:lnSpc>
              <a:spcBef>
                <a:spcPts val="0"/>
              </a:spcBef>
              <a:spcAft>
                <a:spcPts val="0"/>
              </a:spcAft>
              <a:buSzPts val="1400"/>
              <a:buNone/>
              <a:defRPr sz="1800"/>
            </a:lvl8pPr>
            <a:lvl9pPr lvl="8" algn="l" rtl="0">
              <a:lnSpc>
                <a:spcPct val="100000"/>
              </a:lnSpc>
              <a:spcBef>
                <a:spcPts val="0"/>
              </a:spcBef>
              <a:spcAft>
                <a:spcPts val="0"/>
              </a:spcAft>
              <a:buSzPts val="1400"/>
              <a:buNone/>
              <a:defRPr sz="1800"/>
            </a:lvl9pPr>
          </a:lstStyle>
          <a:p>
            <a:endParaRPr/>
          </a:p>
        </p:txBody>
      </p:sp>
      <p:sp>
        <p:nvSpPr>
          <p:cNvPr id="1698" name="Google Shape;1698;p203"/>
          <p:cNvSpPr txBox="1">
            <a:spLocks noGrp="1"/>
          </p:cNvSpPr>
          <p:nvPr>
            <p:ph type="body" idx="1"/>
          </p:nvPr>
        </p:nvSpPr>
        <p:spPr>
          <a:xfrm>
            <a:off x="311945" y="3692783"/>
            <a:ext cx="2445000" cy="107700"/>
          </a:xfrm>
          <a:prstGeom prst="rect">
            <a:avLst/>
          </a:prstGeom>
          <a:noFill/>
          <a:ln>
            <a:noFill/>
          </a:ln>
        </p:spPr>
        <p:txBody>
          <a:bodyPr spcFirstLastPara="1" wrap="square" lIns="0" tIns="0" rIns="0" bIns="0" anchor="t" anchorCtr="0">
            <a:noAutofit/>
          </a:bodyPr>
          <a:lstStyle>
            <a:lvl1pPr marL="457200" marR="0" lvl="0" indent="-228600" algn="ctr" rtl="0">
              <a:lnSpc>
                <a:spcPct val="100000"/>
              </a:lnSpc>
              <a:spcBef>
                <a:spcPts val="140"/>
              </a:spcBef>
              <a:spcAft>
                <a:spcPts val="0"/>
              </a:spcAft>
              <a:buClr>
                <a:schemeClr val="dk1"/>
              </a:buClr>
              <a:buSzPts val="700"/>
              <a:buFont typeface="Arial"/>
              <a:buNone/>
              <a:defRPr sz="700" b="1" i="0" u="none" strike="noStrike" cap="none">
                <a:solidFill>
                  <a:schemeClr val="dk1"/>
                </a:solidFill>
                <a:latin typeface="Arial"/>
                <a:ea typeface="Arial"/>
                <a:cs typeface="Arial"/>
                <a:sym typeface="Arial"/>
              </a:defRPr>
            </a:lvl1pPr>
            <a:lvl2pPr marL="914400" marR="0" lvl="1" indent="-228600" algn="l" rtl="0">
              <a:lnSpc>
                <a:spcPct val="100000"/>
              </a:lnSpc>
              <a:spcBef>
                <a:spcPts val="360"/>
              </a:spcBef>
              <a:spcAft>
                <a:spcPts val="0"/>
              </a:spcAft>
              <a:buClr>
                <a:srgbClr val="888888"/>
              </a:buClr>
              <a:buSzPts val="1800"/>
              <a:buFont typeface="Noto Sans Symbols"/>
              <a:buNone/>
              <a:defRPr sz="1800" b="0" i="0" u="none" strike="noStrike" cap="none">
                <a:solidFill>
                  <a:srgbClr val="888888"/>
                </a:solidFill>
                <a:latin typeface="Arial"/>
                <a:ea typeface="Arial"/>
                <a:cs typeface="Arial"/>
                <a:sym typeface="Arial"/>
              </a:defRPr>
            </a:lvl2pPr>
            <a:lvl3pPr marL="1371600" marR="0" lvl="2" indent="-228600" algn="l"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rial"/>
                <a:ea typeface="Arial"/>
                <a:cs typeface="Arial"/>
                <a:sym typeface="Arial"/>
              </a:defRPr>
            </a:lvl3pPr>
            <a:lvl4pPr marL="1828800" marR="0" lvl="3" indent="-228600" algn="l" rtl="0">
              <a:lnSpc>
                <a:spcPct val="100000"/>
              </a:lnSpc>
              <a:spcBef>
                <a:spcPts val="280"/>
              </a:spcBef>
              <a:spcAft>
                <a:spcPts val="0"/>
              </a:spcAft>
              <a:buClr>
                <a:srgbClr val="888888"/>
              </a:buClr>
              <a:buSzPts val="1400"/>
              <a:buFont typeface="Arial"/>
              <a:buNone/>
              <a:defRPr sz="1400" b="0" i="0" u="none" strike="noStrike" cap="none">
                <a:solidFill>
                  <a:srgbClr val="888888"/>
                </a:solidFill>
                <a:latin typeface="Arial"/>
                <a:ea typeface="Arial"/>
                <a:cs typeface="Arial"/>
                <a:sym typeface="Arial"/>
              </a:defRPr>
            </a:lvl4pPr>
            <a:lvl5pPr marL="2286000" marR="0" lvl="4" indent="-228600" algn="l" rtl="0">
              <a:lnSpc>
                <a:spcPct val="100000"/>
              </a:lnSpc>
              <a:spcBef>
                <a:spcPts val="280"/>
              </a:spcBef>
              <a:spcAft>
                <a:spcPts val="0"/>
              </a:spcAft>
              <a:buClr>
                <a:srgbClr val="888888"/>
              </a:buClr>
              <a:buSzPts val="1400"/>
              <a:buFont typeface="Arial"/>
              <a:buNone/>
              <a:defRPr sz="1400" b="0" i="0" u="none" strike="noStrike" cap="none">
                <a:solidFill>
                  <a:srgbClr val="888888"/>
                </a:solidFill>
                <a:latin typeface="Arial"/>
                <a:ea typeface="Arial"/>
                <a:cs typeface="Arial"/>
                <a:sym typeface="Arial"/>
              </a:defRPr>
            </a:lvl5pPr>
            <a:lvl6pPr marL="2743200" marR="0" lvl="5" indent="-228600" algn="l" rtl="0">
              <a:lnSpc>
                <a:spcPct val="100000"/>
              </a:lnSpc>
              <a:spcBef>
                <a:spcPts val="280"/>
              </a:spcBef>
              <a:spcAft>
                <a:spcPts val="0"/>
              </a:spcAft>
              <a:buClr>
                <a:srgbClr val="888888"/>
              </a:buClr>
              <a:buSzPts val="1400"/>
              <a:buFont typeface="Arial"/>
              <a:buNone/>
              <a:defRPr sz="1400" b="0" i="0" u="none" strike="noStrike" cap="none">
                <a:solidFill>
                  <a:srgbClr val="888888"/>
                </a:solidFill>
                <a:latin typeface="Arial"/>
                <a:ea typeface="Arial"/>
                <a:cs typeface="Arial"/>
                <a:sym typeface="Arial"/>
              </a:defRPr>
            </a:lvl6pPr>
            <a:lvl7pPr marL="3200400" marR="0" lvl="6" indent="-228600" algn="l" rtl="0">
              <a:lnSpc>
                <a:spcPct val="100000"/>
              </a:lnSpc>
              <a:spcBef>
                <a:spcPts val="280"/>
              </a:spcBef>
              <a:spcAft>
                <a:spcPts val="0"/>
              </a:spcAft>
              <a:buClr>
                <a:srgbClr val="888888"/>
              </a:buClr>
              <a:buSzPts val="1400"/>
              <a:buFont typeface="Arial"/>
              <a:buNone/>
              <a:defRPr sz="1400" b="0" i="0" u="none" strike="noStrike" cap="none">
                <a:solidFill>
                  <a:srgbClr val="888888"/>
                </a:solidFill>
                <a:latin typeface="Arial"/>
                <a:ea typeface="Arial"/>
                <a:cs typeface="Arial"/>
                <a:sym typeface="Arial"/>
              </a:defRPr>
            </a:lvl7pPr>
            <a:lvl8pPr marL="3657600" marR="0" lvl="7" indent="-228600" algn="l" rtl="0">
              <a:lnSpc>
                <a:spcPct val="100000"/>
              </a:lnSpc>
              <a:spcBef>
                <a:spcPts val="280"/>
              </a:spcBef>
              <a:spcAft>
                <a:spcPts val="0"/>
              </a:spcAft>
              <a:buClr>
                <a:srgbClr val="888888"/>
              </a:buClr>
              <a:buSzPts val="1400"/>
              <a:buFont typeface="Arial"/>
              <a:buNone/>
              <a:defRPr sz="1400" b="0" i="0" u="none" strike="noStrike" cap="none">
                <a:solidFill>
                  <a:srgbClr val="888888"/>
                </a:solidFill>
                <a:latin typeface="Arial"/>
                <a:ea typeface="Arial"/>
                <a:cs typeface="Arial"/>
                <a:sym typeface="Arial"/>
              </a:defRPr>
            </a:lvl8pPr>
            <a:lvl9pPr marL="4114800" marR="0" lvl="8" indent="-228600" algn="l" rtl="0">
              <a:lnSpc>
                <a:spcPct val="100000"/>
              </a:lnSpc>
              <a:spcBef>
                <a:spcPts val="280"/>
              </a:spcBef>
              <a:spcAft>
                <a:spcPts val="0"/>
              </a:spcAft>
              <a:buClr>
                <a:srgbClr val="888888"/>
              </a:buClr>
              <a:buSzPts val="1400"/>
              <a:buFont typeface="Arial"/>
              <a:buNone/>
              <a:defRPr sz="1400" b="0" i="0" u="none" strike="noStrike" cap="none">
                <a:solidFill>
                  <a:srgbClr val="888888"/>
                </a:solidFill>
                <a:latin typeface="Arial"/>
                <a:ea typeface="Arial"/>
                <a:cs typeface="Arial"/>
                <a:sym typeface="Arial"/>
              </a:defRPr>
            </a:lvl9pPr>
          </a:lstStyle>
          <a:p>
            <a:endParaRPr/>
          </a:p>
        </p:txBody>
      </p:sp>
      <p:sp>
        <p:nvSpPr>
          <p:cNvPr id="1699" name="Google Shape;1699;p203"/>
          <p:cNvSpPr txBox="1">
            <a:spLocks noGrp="1"/>
          </p:cNvSpPr>
          <p:nvPr>
            <p:ph type="dt" idx="10"/>
          </p:nvPr>
        </p:nvSpPr>
        <p:spPr>
          <a:xfrm>
            <a:off x="424070" y="5276020"/>
            <a:ext cx="2133600" cy="2739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SzPts val="1400"/>
              <a:buNone/>
              <a:defRPr sz="1200">
                <a:solidFill>
                  <a:srgbClr val="888888"/>
                </a:solidFill>
                <a:latin typeface="Arial"/>
                <a:ea typeface="Arial"/>
                <a:cs typeface="Arial"/>
                <a:sym typeface="Arial"/>
              </a:defRPr>
            </a:lvl1pPr>
            <a:lvl2pPr marR="0" lvl="1"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700" name="Google Shape;1700;p203"/>
          <p:cNvSpPr txBox="1">
            <a:spLocks noGrp="1"/>
          </p:cNvSpPr>
          <p:nvPr>
            <p:ph type="sldNum" idx="12"/>
          </p:nvPr>
        </p:nvSpPr>
        <p:spPr>
          <a:xfrm>
            <a:off x="6700838" y="4770007"/>
            <a:ext cx="2133600" cy="123000"/>
          </a:xfrm>
          <a:prstGeom prst="rect">
            <a:avLst/>
          </a:prstGeom>
          <a:noFill/>
          <a:ln>
            <a:noFill/>
          </a:ln>
        </p:spPr>
        <p:txBody>
          <a:bodyPr spcFirstLastPara="1" wrap="square" lIns="0" tIns="0" rIns="0" bIns="0" anchor="ctr" anchorCtr="0">
            <a:noAutofit/>
          </a:bodyPr>
          <a:lstStyle>
            <a:lvl1pPr marL="0" marR="0" lvl="0" indent="0" algn="r" rtl="0">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1701" name="Google Shape;1701;p203"/>
          <p:cNvSpPr txBox="1">
            <a:spLocks noGrp="1"/>
          </p:cNvSpPr>
          <p:nvPr>
            <p:ph type="body" idx="2"/>
          </p:nvPr>
        </p:nvSpPr>
        <p:spPr>
          <a:xfrm>
            <a:off x="3465488" y="385200"/>
            <a:ext cx="3726000" cy="594000"/>
          </a:xfrm>
          <a:prstGeom prst="rect">
            <a:avLst/>
          </a:prstGeom>
          <a:noFill/>
          <a:ln>
            <a:noFill/>
          </a:ln>
        </p:spPr>
        <p:txBody>
          <a:bodyPr spcFirstLastPara="1" wrap="square" lIns="0" tIns="0" rIns="0" bIns="0" anchor="t" anchorCtr="0">
            <a:noAutofit/>
          </a:bodyPr>
          <a:lstStyle>
            <a:lvl1pPr marL="457200" marR="0" lvl="0" indent="-228600" algn="l" rtl="0">
              <a:lnSpc>
                <a:spcPct val="100000"/>
              </a:lnSpc>
              <a:spcBef>
                <a:spcPts val="2400"/>
              </a:spcBef>
              <a:spcAft>
                <a:spcPts val="0"/>
              </a:spcAft>
              <a:buClr>
                <a:schemeClr val="dk2"/>
              </a:buClr>
              <a:buSzPts val="1100"/>
              <a:buFont typeface="Arial"/>
              <a:buNone/>
              <a:defRPr sz="1100" b="0" i="0" u="none" strike="noStrike" cap="none">
                <a:solidFill>
                  <a:schemeClr val="dk2"/>
                </a:solidFill>
                <a:latin typeface="Georgia"/>
                <a:ea typeface="Georgia"/>
                <a:cs typeface="Georgia"/>
                <a:sym typeface="Georgia"/>
              </a:defRPr>
            </a:lvl1pPr>
            <a:lvl2pPr marL="914400" marR="0" lvl="1" indent="-228600" algn="l" rtl="0">
              <a:lnSpc>
                <a:spcPct val="110000"/>
              </a:lnSpc>
              <a:spcBef>
                <a:spcPts val="600"/>
              </a:spcBef>
              <a:spcAft>
                <a:spcPts val="0"/>
              </a:spcAft>
              <a:buClr>
                <a:schemeClr val="lt2"/>
              </a:buClr>
              <a:buSzPts val="800"/>
              <a:buFont typeface="Noto Sans Symbols"/>
              <a:buNone/>
              <a:defRPr sz="800" b="0" i="0" u="none" strike="noStrike" cap="none">
                <a:solidFill>
                  <a:schemeClr val="lt2"/>
                </a:solidFill>
                <a:latin typeface="Arial"/>
                <a:ea typeface="Arial"/>
                <a:cs typeface="Arial"/>
                <a:sym typeface="Arial"/>
              </a:defRPr>
            </a:lvl2pPr>
            <a:lvl3pPr marL="1371600" marR="0" lvl="2" indent="-273050" algn="l" rtl="0">
              <a:lnSpc>
                <a:spcPct val="110000"/>
              </a:lnSpc>
              <a:spcBef>
                <a:spcPts val="600"/>
              </a:spcBef>
              <a:spcAft>
                <a:spcPts val="0"/>
              </a:spcAft>
              <a:buClr>
                <a:schemeClr val="lt2"/>
              </a:buClr>
              <a:buSzPts val="700"/>
              <a:buFont typeface="Arial"/>
              <a:buChar char="–"/>
              <a:defRPr sz="700" b="0" i="0" u="none" strike="noStrike" cap="none">
                <a:solidFill>
                  <a:schemeClr val="lt2"/>
                </a:solidFill>
                <a:latin typeface="Arial"/>
                <a:ea typeface="Arial"/>
                <a:cs typeface="Arial"/>
                <a:sym typeface="Arial"/>
              </a:defRPr>
            </a:lvl3pPr>
            <a:lvl4pPr marL="1828800" marR="0" lvl="3" indent="-279400" algn="l" rtl="0">
              <a:lnSpc>
                <a:spcPct val="100000"/>
              </a:lnSpc>
              <a:spcBef>
                <a:spcPts val="160"/>
              </a:spcBef>
              <a:spcAft>
                <a:spcPts val="0"/>
              </a:spcAft>
              <a:buClr>
                <a:schemeClr val="lt2"/>
              </a:buClr>
              <a:buSzPts val="800"/>
              <a:buFont typeface="Arial"/>
              <a:buChar char="•"/>
              <a:defRPr sz="800" b="0" i="0" u="none" strike="noStrike" cap="none">
                <a:solidFill>
                  <a:schemeClr val="lt2"/>
                </a:solidFill>
                <a:latin typeface="Arial"/>
                <a:ea typeface="Arial"/>
                <a:cs typeface="Arial"/>
                <a:sym typeface="Arial"/>
              </a:defRPr>
            </a:lvl4pPr>
            <a:lvl5pPr marL="2286000" marR="0" lvl="4" indent="-273050" algn="l" rtl="0">
              <a:lnSpc>
                <a:spcPct val="100000"/>
              </a:lnSpc>
              <a:spcBef>
                <a:spcPts val="140"/>
              </a:spcBef>
              <a:spcAft>
                <a:spcPts val="0"/>
              </a:spcAft>
              <a:buClr>
                <a:schemeClr val="lt2"/>
              </a:buClr>
              <a:buSzPts val="700"/>
              <a:buFont typeface="Arial"/>
              <a:buChar char="–"/>
              <a:defRPr sz="700" b="0" i="0" u="none" strike="noStrike" cap="none">
                <a:solidFill>
                  <a:schemeClr val="lt2"/>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showMasterSp="0" matchingName="Title Slide">
  <p:cSld name="Title Slide">
    <p:bg>
      <p:bgPr>
        <a:solidFill>
          <a:schemeClr val="dk2"/>
        </a:solidFill>
        <a:effectLst/>
      </p:bgPr>
    </p:bg>
    <p:spTree>
      <p:nvGrpSpPr>
        <p:cNvPr id="1" name="Shape 1702"/>
        <p:cNvGrpSpPr/>
        <p:nvPr/>
      </p:nvGrpSpPr>
      <p:grpSpPr>
        <a:xfrm>
          <a:off x="0" y="0"/>
          <a:ext cx="0" cy="0"/>
          <a:chOff x="0" y="0"/>
          <a:chExt cx="0" cy="0"/>
        </a:xfrm>
      </p:grpSpPr>
      <p:sp>
        <p:nvSpPr>
          <p:cNvPr id="1703" name="Google Shape;1703;p204"/>
          <p:cNvSpPr txBox="1">
            <a:spLocks noGrp="1"/>
          </p:cNvSpPr>
          <p:nvPr>
            <p:ph type="ctrTitle"/>
          </p:nvPr>
        </p:nvSpPr>
        <p:spPr>
          <a:xfrm>
            <a:off x="308215" y="2032598"/>
            <a:ext cx="4263900" cy="886500"/>
          </a:xfrm>
          <a:prstGeom prst="rect">
            <a:avLst/>
          </a:prstGeom>
          <a:noFill/>
          <a:ln>
            <a:noFill/>
          </a:ln>
        </p:spPr>
        <p:txBody>
          <a:bodyPr spcFirstLastPara="1" wrap="square" lIns="0" tIns="0" rIns="0" bIns="0" anchor="t" anchorCtr="0">
            <a:noAutofit/>
          </a:bodyPr>
          <a:lstStyle>
            <a:lvl1pPr marR="0" lvl="0" algn="l" rtl="0">
              <a:lnSpc>
                <a:spcPct val="90000"/>
              </a:lnSpc>
              <a:spcBef>
                <a:spcPts val="600"/>
              </a:spcBef>
              <a:spcAft>
                <a:spcPts val="0"/>
              </a:spcAft>
              <a:buClr>
                <a:schemeClr val="dk1"/>
              </a:buClr>
              <a:buSzPts val="3200"/>
              <a:buFont typeface="Georgia"/>
              <a:buNone/>
              <a:defRPr sz="3200" b="0" i="0" u="none" strike="noStrike" cap="none">
                <a:solidFill>
                  <a:schemeClr val="dk1"/>
                </a:solidFill>
                <a:latin typeface="Georgia"/>
                <a:ea typeface="Georgia"/>
                <a:cs typeface="Georgia"/>
                <a:sym typeface="Georgia"/>
              </a:defRPr>
            </a:lvl1pPr>
            <a:lvl2pPr lvl="1" algn="l" rtl="0">
              <a:lnSpc>
                <a:spcPct val="100000"/>
              </a:lnSpc>
              <a:spcBef>
                <a:spcPts val="0"/>
              </a:spcBef>
              <a:spcAft>
                <a:spcPts val="0"/>
              </a:spcAft>
              <a:buSzPts val="1400"/>
              <a:buNone/>
              <a:defRPr sz="1800"/>
            </a:lvl2pPr>
            <a:lvl3pPr lvl="2" algn="l" rtl="0">
              <a:lnSpc>
                <a:spcPct val="100000"/>
              </a:lnSpc>
              <a:spcBef>
                <a:spcPts val="0"/>
              </a:spcBef>
              <a:spcAft>
                <a:spcPts val="0"/>
              </a:spcAft>
              <a:buSzPts val="1400"/>
              <a:buNone/>
              <a:defRPr sz="1800"/>
            </a:lvl3pPr>
            <a:lvl4pPr lvl="3" algn="l" rtl="0">
              <a:lnSpc>
                <a:spcPct val="100000"/>
              </a:lnSpc>
              <a:spcBef>
                <a:spcPts val="0"/>
              </a:spcBef>
              <a:spcAft>
                <a:spcPts val="0"/>
              </a:spcAft>
              <a:buSzPts val="1400"/>
              <a:buNone/>
              <a:defRPr sz="1800"/>
            </a:lvl4pPr>
            <a:lvl5pPr lvl="4" algn="l" rtl="0">
              <a:lnSpc>
                <a:spcPct val="100000"/>
              </a:lnSpc>
              <a:spcBef>
                <a:spcPts val="0"/>
              </a:spcBef>
              <a:spcAft>
                <a:spcPts val="0"/>
              </a:spcAft>
              <a:buSzPts val="1400"/>
              <a:buNone/>
              <a:defRPr sz="1800"/>
            </a:lvl5pPr>
            <a:lvl6pPr lvl="5" algn="l" rtl="0">
              <a:lnSpc>
                <a:spcPct val="100000"/>
              </a:lnSpc>
              <a:spcBef>
                <a:spcPts val="0"/>
              </a:spcBef>
              <a:spcAft>
                <a:spcPts val="0"/>
              </a:spcAft>
              <a:buSzPts val="1400"/>
              <a:buNone/>
              <a:defRPr sz="1800"/>
            </a:lvl6pPr>
            <a:lvl7pPr lvl="6" algn="l" rtl="0">
              <a:lnSpc>
                <a:spcPct val="100000"/>
              </a:lnSpc>
              <a:spcBef>
                <a:spcPts val="0"/>
              </a:spcBef>
              <a:spcAft>
                <a:spcPts val="0"/>
              </a:spcAft>
              <a:buSzPts val="1400"/>
              <a:buNone/>
              <a:defRPr sz="1800"/>
            </a:lvl7pPr>
            <a:lvl8pPr lvl="7" algn="l" rtl="0">
              <a:lnSpc>
                <a:spcPct val="100000"/>
              </a:lnSpc>
              <a:spcBef>
                <a:spcPts val="0"/>
              </a:spcBef>
              <a:spcAft>
                <a:spcPts val="0"/>
              </a:spcAft>
              <a:buSzPts val="1400"/>
              <a:buNone/>
              <a:defRPr sz="1800"/>
            </a:lvl8pPr>
            <a:lvl9pPr lvl="8" algn="l" rtl="0">
              <a:lnSpc>
                <a:spcPct val="100000"/>
              </a:lnSpc>
              <a:spcBef>
                <a:spcPts val="0"/>
              </a:spcBef>
              <a:spcAft>
                <a:spcPts val="0"/>
              </a:spcAft>
              <a:buSzPts val="1400"/>
              <a:buNone/>
              <a:defRPr sz="1800"/>
            </a:lvl9pPr>
          </a:lstStyle>
          <a:p>
            <a:endParaRPr/>
          </a:p>
        </p:txBody>
      </p:sp>
      <p:sp>
        <p:nvSpPr>
          <p:cNvPr id="1704" name="Google Shape;1704;p204"/>
          <p:cNvSpPr txBox="1">
            <a:spLocks noGrp="1"/>
          </p:cNvSpPr>
          <p:nvPr>
            <p:ph type="subTitle" idx="1"/>
          </p:nvPr>
        </p:nvSpPr>
        <p:spPr>
          <a:xfrm>
            <a:off x="308215" y="1129219"/>
            <a:ext cx="4257300" cy="886500"/>
          </a:xfrm>
          <a:prstGeom prst="rect">
            <a:avLst/>
          </a:prstGeom>
          <a:noFill/>
          <a:ln>
            <a:noFill/>
          </a:ln>
        </p:spPr>
        <p:txBody>
          <a:bodyPr spcFirstLastPara="1" wrap="square" lIns="0" tIns="0" rIns="0" bIns="0" anchor="b" anchorCtr="0">
            <a:noAutofit/>
          </a:bodyPr>
          <a:lstStyle>
            <a:lvl1pPr marR="0" lvl="0" algn="l" rtl="0">
              <a:lnSpc>
                <a:spcPct val="90000"/>
              </a:lnSpc>
              <a:spcBef>
                <a:spcPts val="600"/>
              </a:spcBef>
              <a:spcAft>
                <a:spcPts val="0"/>
              </a:spcAft>
              <a:buClr>
                <a:schemeClr val="lt1"/>
              </a:buClr>
              <a:buSzPts val="3200"/>
              <a:buFont typeface="Arial"/>
              <a:buNone/>
              <a:defRPr sz="3200" b="0" i="0" u="none" strike="noStrike" cap="none">
                <a:solidFill>
                  <a:schemeClr val="lt1"/>
                </a:solidFill>
                <a:latin typeface="Georgia"/>
                <a:ea typeface="Georgia"/>
                <a:cs typeface="Georgia"/>
                <a:sym typeface="Georgia"/>
              </a:defRPr>
            </a:lvl1pPr>
            <a:lvl2pPr marR="0" lvl="1" algn="ctr" rtl="0">
              <a:lnSpc>
                <a:spcPct val="100000"/>
              </a:lnSpc>
              <a:spcBef>
                <a:spcPts val="200"/>
              </a:spcBef>
              <a:spcAft>
                <a:spcPts val="0"/>
              </a:spcAft>
              <a:buClr>
                <a:srgbClr val="888888"/>
              </a:buClr>
              <a:buSzPts val="1000"/>
              <a:buFont typeface="Noto Sans Symbols"/>
              <a:buNone/>
              <a:defRPr sz="1000" b="0" i="0" u="none" strike="noStrike" cap="none">
                <a:solidFill>
                  <a:srgbClr val="888888"/>
                </a:solidFill>
                <a:latin typeface="Arial"/>
                <a:ea typeface="Arial"/>
                <a:cs typeface="Arial"/>
                <a:sym typeface="Arial"/>
              </a:defRPr>
            </a:lvl2pPr>
            <a:lvl3pPr marR="0" lvl="2" algn="ctr" rtl="0">
              <a:lnSpc>
                <a:spcPct val="100000"/>
              </a:lnSpc>
              <a:spcBef>
                <a:spcPts val="180"/>
              </a:spcBef>
              <a:spcAft>
                <a:spcPts val="0"/>
              </a:spcAft>
              <a:buClr>
                <a:srgbClr val="888888"/>
              </a:buClr>
              <a:buSzPts val="900"/>
              <a:buFont typeface="Arial"/>
              <a:buNone/>
              <a:defRPr sz="900" b="0" i="0" u="none" strike="noStrike" cap="none">
                <a:solidFill>
                  <a:srgbClr val="888888"/>
                </a:solidFill>
                <a:latin typeface="Arial"/>
                <a:ea typeface="Arial"/>
                <a:cs typeface="Arial"/>
                <a:sym typeface="Arial"/>
              </a:defRPr>
            </a:lvl3pPr>
            <a:lvl4pPr marR="0" lvl="3" algn="ctr" rtl="0">
              <a:lnSpc>
                <a:spcPct val="100000"/>
              </a:lnSpc>
              <a:spcBef>
                <a:spcPts val="160"/>
              </a:spcBef>
              <a:spcAft>
                <a:spcPts val="0"/>
              </a:spcAft>
              <a:buClr>
                <a:srgbClr val="888888"/>
              </a:buClr>
              <a:buSzPts val="800"/>
              <a:buFont typeface="Arial"/>
              <a:buNone/>
              <a:defRPr sz="800" b="0" i="0" u="none" strike="noStrike" cap="none">
                <a:solidFill>
                  <a:srgbClr val="888888"/>
                </a:solidFill>
                <a:latin typeface="Arial"/>
                <a:ea typeface="Arial"/>
                <a:cs typeface="Arial"/>
                <a:sym typeface="Arial"/>
              </a:defRPr>
            </a:lvl4pPr>
            <a:lvl5pPr marR="0" lvl="4" algn="ctr" rtl="0">
              <a:lnSpc>
                <a:spcPct val="100000"/>
              </a:lnSpc>
              <a:spcBef>
                <a:spcPts val="140"/>
              </a:spcBef>
              <a:spcAft>
                <a:spcPts val="0"/>
              </a:spcAft>
              <a:buClr>
                <a:srgbClr val="888888"/>
              </a:buClr>
              <a:buSzPts val="700"/>
              <a:buFont typeface="Arial"/>
              <a:buNone/>
              <a:defRPr sz="700" b="0" i="0" u="none" strike="noStrike" cap="none">
                <a:solidFill>
                  <a:srgbClr val="888888"/>
                </a:solidFill>
                <a:latin typeface="Arial"/>
                <a:ea typeface="Arial"/>
                <a:cs typeface="Arial"/>
                <a:sym typeface="Arial"/>
              </a:defRPr>
            </a:lvl5pPr>
            <a:lvl6pPr marR="0" lvl="5"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a:ea typeface="Arial"/>
                <a:cs typeface="Arial"/>
                <a:sym typeface="Arial"/>
              </a:defRPr>
            </a:lvl6pPr>
            <a:lvl7pPr marR="0" lvl="6"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a:ea typeface="Arial"/>
                <a:cs typeface="Arial"/>
                <a:sym typeface="Arial"/>
              </a:defRPr>
            </a:lvl7pPr>
            <a:lvl8pPr marR="0" lvl="7"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a:ea typeface="Arial"/>
                <a:cs typeface="Arial"/>
                <a:sym typeface="Arial"/>
              </a:defRPr>
            </a:lvl8pPr>
            <a:lvl9pPr marR="0" lvl="8"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a:ea typeface="Arial"/>
                <a:cs typeface="Arial"/>
                <a:sym typeface="Arial"/>
              </a:defRPr>
            </a:lvl9pPr>
          </a:lstStyle>
          <a:p>
            <a:endParaRPr/>
          </a:p>
        </p:txBody>
      </p:sp>
      <p:sp>
        <p:nvSpPr>
          <p:cNvPr id="1705" name="Google Shape;1705;p204"/>
          <p:cNvSpPr txBox="1">
            <a:spLocks noGrp="1"/>
          </p:cNvSpPr>
          <p:nvPr>
            <p:ph type="dt" idx="10"/>
          </p:nvPr>
        </p:nvSpPr>
        <p:spPr>
          <a:xfrm>
            <a:off x="424070" y="5276020"/>
            <a:ext cx="2133600" cy="2739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SzPts val="1400"/>
              <a:buNone/>
              <a:defRPr sz="1200">
                <a:solidFill>
                  <a:srgbClr val="888888"/>
                </a:solidFill>
                <a:latin typeface="Arial"/>
                <a:ea typeface="Arial"/>
                <a:cs typeface="Arial"/>
                <a:sym typeface="Arial"/>
              </a:defRPr>
            </a:lvl1pPr>
            <a:lvl2pPr marR="0" lvl="1"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706" name="Google Shape;1706;p204"/>
          <p:cNvSpPr txBox="1">
            <a:spLocks noGrp="1"/>
          </p:cNvSpPr>
          <p:nvPr>
            <p:ph type="ftr" idx="11"/>
          </p:nvPr>
        </p:nvSpPr>
        <p:spPr>
          <a:xfrm>
            <a:off x="301670" y="5754633"/>
            <a:ext cx="2895600" cy="92400"/>
          </a:xfrm>
          <a:prstGeom prst="rect">
            <a:avLst/>
          </a:prstGeom>
          <a:noFill/>
          <a:ln>
            <a:noFill/>
          </a:ln>
        </p:spPr>
        <p:txBody>
          <a:bodyPr spcFirstLastPara="1" wrap="square" lIns="0" tIns="0" rIns="0" bIns="0" anchor="ctr" anchorCtr="0">
            <a:noAutofit/>
          </a:bodyPr>
          <a:lstStyle>
            <a:lvl1pPr marR="0" lvl="0" algn="l" rtl="0">
              <a:lnSpc>
                <a:spcPct val="100000"/>
              </a:lnSpc>
              <a:spcBef>
                <a:spcPts val="0"/>
              </a:spcBef>
              <a:spcAft>
                <a:spcPts val="0"/>
              </a:spcAft>
              <a:buClr>
                <a:srgbClr val="000000"/>
              </a:buClr>
              <a:buSzPts val="1400"/>
              <a:buFont typeface="Arial"/>
              <a:buNone/>
              <a:defRPr sz="600" b="0" i="0" u="none" strike="noStrike" cap="none">
                <a:solidFill>
                  <a:schemeClr val="lt2"/>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1707" name="Google Shape;1707;p204"/>
          <p:cNvSpPr txBox="1">
            <a:spLocks noGrp="1"/>
          </p:cNvSpPr>
          <p:nvPr>
            <p:ph type="sldNum" idx="12"/>
          </p:nvPr>
        </p:nvSpPr>
        <p:spPr>
          <a:xfrm>
            <a:off x="6618645" y="5458375"/>
            <a:ext cx="2133600" cy="123000"/>
          </a:xfrm>
          <a:prstGeom prst="rect">
            <a:avLst/>
          </a:prstGeom>
          <a:noFill/>
          <a:ln>
            <a:noFill/>
          </a:ln>
        </p:spPr>
        <p:txBody>
          <a:bodyPr spcFirstLastPara="1" wrap="square" lIns="0" tIns="0" rIns="0" bIns="0" anchor="ctr" anchorCtr="0">
            <a:noAutofit/>
          </a:bodyPr>
          <a:lstStyle>
            <a:lvl1pPr marL="0" marR="0" lvl="0"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1708" name="Google Shape;1708;p204"/>
          <p:cNvSpPr txBox="1">
            <a:spLocks noGrp="1"/>
          </p:cNvSpPr>
          <p:nvPr>
            <p:ph type="body" idx="2"/>
          </p:nvPr>
        </p:nvSpPr>
        <p:spPr>
          <a:xfrm>
            <a:off x="309563" y="380356"/>
            <a:ext cx="3424200" cy="215400"/>
          </a:xfrm>
          <a:prstGeom prst="rect">
            <a:avLst/>
          </a:prstGeom>
          <a:noFill/>
          <a:ln>
            <a:noFill/>
          </a:ln>
        </p:spPr>
        <p:txBody>
          <a:bodyPr spcFirstLastPara="1" wrap="square" lIns="0" tIns="0" rIns="0" bIns="0" anchor="t" anchorCtr="0">
            <a:noAutofit/>
          </a:bodyPr>
          <a:lstStyle>
            <a:lvl1pPr marL="457200" marR="0" lvl="0" indent="-228600" algn="l" rtl="0">
              <a:lnSpc>
                <a:spcPct val="100000"/>
              </a:lnSpc>
              <a:spcBef>
                <a:spcPts val="280"/>
              </a:spcBef>
              <a:spcAft>
                <a:spcPts val="0"/>
              </a:spcAft>
              <a:buClr>
                <a:schemeClr val="lt1"/>
              </a:buClr>
              <a:buSzPts val="1400"/>
              <a:buFont typeface="Arial"/>
              <a:buNone/>
              <a:defRPr sz="1400" b="0" i="0" u="none" strike="noStrike" cap="none">
                <a:solidFill>
                  <a:schemeClr val="lt1"/>
                </a:solidFill>
                <a:latin typeface="Georgia"/>
                <a:ea typeface="Georgia"/>
                <a:cs typeface="Georgia"/>
                <a:sym typeface="Georgia"/>
              </a:defRPr>
            </a:lvl1pPr>
            <a:lvl2pPr marL="914400" marR="0" lvl="1" indent="-292100" algn="l" rtl="0">
              <a:lnSpc>
                <a:spcPct val="100000"/>
              </a:lnSpc>
              <a:spcBef>
                <a:spcPts val="200"/>
              </a:spcBef>
              <a:spcAft>
                <a:spcPts val="0"/>
              </a:spcAft>
              <a:buClr>
                <a:schemeClr val="lt2"/>
              </a:buClr>
              <a:buSzPts val="1000"/>
              <a:buFont typeface="Noto Sans Symbols"/>
              <a:buChar char="▪"/>
              <a:defRPr sz="1000" b="0" i="0" u="none" strike="noStrike" cap="none">
                <a:solidFill>
                  <a:schemeClr val="lt2"/>
                </a:solidFill>
                <a:latin typeface="Arial"/>
                <a:ea typeface="Arial"/>
                <a:cs typeface="Arial"/>
                <a:sym typeface="Arial"/>
              </a:defRPr>
            </a:lvl2pPr>
            <a:lvl3pPr marL="1371600" marR="0" lvl="2" indent="-285750" algn="l" rtl="0">
              <a:lnSpc>
                <a:spcPct val="100000"/>
              </a:lnSpc>
              <a:spcBef>
                <a:spcPts val="180"/>
              </a:spcBef>
              <a:spcAft>
                <a:spcPts val="0"/>
              </a:spcAft>
              <a:buClr>
                <a:schemeClr val="lt2"/>
              </a:buClr>
              <a:buSzPts val="900"/>
              <a:buFont typeface="Arial"/>
              <a:buChar char="–"/>
              <a:defRPr sz="900" b="0" i="0" u="none" strike="noStrike" cap="none">
                <a:solidFill>
                  <a:schemeClr val="lt2"/>
                </a:solidFill>
                <a:latin typeface="Arial"/>
                <a:ea typeface="Arial"/>
                <a:cs typeface="Arial"/>
                <a:sym typeface="Arial"/>
              </a:defRPr>
            </a:lvl3pPr>
            <a:lvl4pPr marL="1828800" marR="0" lvl="3" indent="-279400" algn="l" rtl="0">
              <a:lnSpc>
                <a:spcPct val="100000"/>
              </a:lnSpc>
              <a:spcBef>
                <a:spcPts val="160"/>
              </a:spcBef>
              <a:spcAft>
                <a:spcPts val="0"/>
              </a:spcAft>
              <a:buClr>
                <a:schemeClr val="lt2"/>
              </a:buClr>
              <a:buSzPts val="800"/>
              <a:buFont typeface="Arial"/>
              <a:buChar char="•"/>
              <a:defRPr sz="800" b="0" i="0" u="none" strike="noStrike" cap="none">
                <a:solidFill>
                  <a:schemeClr val="lt2"/>
                </a:solidFill>
                <a:latin typeface="Arial"/>
                <a:ea typeface="Arial"/>
                <a:cs typeface="Arial"/>
                <a:sym typeface="Arial"/>
              </a:defRPr>
            </a:lvl4pPr>
            <a:lvl5pPr marL="2286000" marR="0" lvl="4" indent="-273050" algn="l" rtl="0">
              <a:lnSpc>
                <a:spcPct val="100000"/>
              </a:lnSpc>
              <a:spcBef>
                <a:spcPts val="140"/>
              </a:spcBef>
              <a:spcAft>
                <a:spcPts val="0"/>
              </a:spcAft>
              <a:buClr>
                <a:schemeClr val="lt2"/>
              </a:buClr>
              <a:buSzPts val="700"/>
              <a:buFont typeface="Arial"/>
              <a:buChar char="–"/>
              <a:defRPr sz="700" b="0" i="0" u="none" strike="noStrike" cap="none">
                <a:solidFill>
                  <a:schemeClr val="lt2"/>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709" name="Google Shape;1709;p204"/>
          <p:cNvSpPr txBox="1">
            <a:spLocks noGrp="1"/>
          </p:cNvSpPr>
          <p:nvPr>
            <p:ph type="body" idx="3"/>
          </p:nvPr>
        </p:nvSpPr>
        <p:spPr>
          <a:xfrm>
            <a:off x="6869681" y="4499653"/>
            <a:ext cx="1941000" cy="246300"/>
          </a:xfrm>
          <a:prstGeom prst="rect">
            <a:avLst/>
          </a:prstGeom>
          <a:noFill/>
          <a:ln>
            <a:noFill/>
          </a:ln>
        </p:spPr>
        <p:txBody>
          <a:bodyPr spcFirstLastPara="1" wrap="square" lIns="0" tIns="0" rIns="0" bIns="0" anchor="t" anchorCtr="0">
            <a:noAutofit/>
          </a:bodyPr>
          <a:lstStyle>
            <a:lvl1pPr marL="457200" marR="0" lvl="0" indent="-228600" algn="r" rtl="0">
              <a:lnSpc>
                <a:spcPct val="100000"/>
              </a:lnSpc>
              <a:spcBef>
                <a:spcPts val="0"/>
              </a:spcBef>
              <a:spcAft>
                <a:spcPts val="0"/>
              </a:spcAft>
              <a:buClr>
                <a:schemeClr val="lt1"/>
              </a:buClr>
              <a:buSzPts val="800"/>
              <a:buFont typeface="Arial"/>
              <a:buNone/>
              <a:defRPr sz="800" b="0" i="0" u="none" strike="noStrike" cap="none">
                <a:solidFill>
                  <a:schemeClr val="lt1"/>
                </a:solidFill>
                <a:latin typeface="Georgia"/>
                <a:ea typeface="Georgia"/>
                <a:cs typeface="Georgia"/>
                <a:sym typeface="Georgia"/>
              </a:defRPr>
            </a:lvl1pPr>
            <a:lvl2pPr marL="914400" marR="0" lvl="1" indent="-228600" algn="r" rtl="0">
              <a:lnSpc>
                <a:spcPct val="100000"/>
              </a:lnSpc>
              <a:spcBef>
                <a:spcPts val="0"/>
              </a:spcBef>
              <a:spcAft>
                <a:spcPts val="0"/>
              </a:spcAft>
              <a:buClr>
                <a:schemeClr val="lt1"/>
              </a:buClr>
              <a:buSzPts val="800"/>
              <a:buFont typeface="Noto Sans Symbols"/>
              <a:buNone/>
              <a:defRPr sz="800" b="0" i="1" u="none" strike="noStrike" cap="none">
                <a:solidFill>
                  <a:schemeClr val="lt1"/>
                </a:solidFill>
                <a:latin typeface="Georgia"/>
                <a:ea typeface="Georgia"/>
                <a:cs typeface="Georgia"/>
                <a:sym typeface="Georgia"/>
              </a:defRPr>
            </a:lvl2pPr>
            <a:lvl3pPr marL="1371600" marR="0" lvl="2" indent="-285750" algn="l" rtl="0">
              <a:lnSpc>
                <a:spcPct val="100000"/>
              </a:lnSpc>
              <a:spcBef>
                <a:spcPts val="180"/>
              </a:spcBef>
              <a:spcAft>
                <a:spcPts val="0"/>
              </a:spcAft>
              <a:buClr>
                <a:schemeClr val="lt2"/>
              </a:buClr>
              <a:buSzPts val="900"/>
              <a:buFont typeface="Arial"/>
              <a:buChar char="–"/>
              <a:defRPr sz="900" b="0" i="0" u="none" strike="noStrike" cap="none">
                <a:solidFill>
                  <a:schemeClr val="lt2"/>
                </a:solidFill>
                <a:latin typeface="Arial"/>
                <a:ea typeface="Arial"/>
                <a:cs typeface="Arial"/>
                <a:sym typeface="Arial"/>
              </a:defRPr>
            </a:lvl3pPr>
            <a:lvl4pPr marL="1828800" marR="0" lvl="3" indent="-279400" algn="l" rtl="0">
              <a:lnSpc>
                <a:spcPct val="100000"/>
              </a:lnSpc>
              <a:spcBef>
                <a:spcPts val="160"/>
              </a:spcBef>
              <a:spcAft>
                <a:spcPts val="0"/>
              </a:spcAft>
              <a:buClr>
                <a:schemeClr val="lt2"/>
              </a:buClr>
              <a:buSzPts val="800"/>
              <a:buFont typeface="Arial"/>
              <a:buChar char="•"/>
              <a:defRPr sz="800" b="0" i="0" u="none" strike="noStrike" cap="none">
                <a:solidFill>
                  <a:schemeClr val="lt2"/>
                </a:solidFill>
                <a:latin typeface="Arial"/>
                <a:ea typeface="Arial"/>
                <a:cs typeface="Arial"/>
                <a:sym typeface="Arial"/>
              </a:defRPr>
            </a:lvl4pPr>
            <a:lvl5pPr marL="2286000" marR="0" lvl="4" indent="-273050" algn="l" rtl="0">
              <a:lnSpc>
                <a:spcPct val="100000"/>
              </a:lnSpc>
              <a:spcBef>
                <a:spcPts val="140"/>
              </a:spcBef>
              <a:spcAft>
                <a:spcPts val="0"/>
              </a:spcAft>
              <a:buClr>
                <a:schemeClr val="lt2"/>
              </a:buClr>
              <a:buSzPts val="700"/>
              <a:buFont typeface="Arial"/>
              <a:buChar char="–"/>
              <a:defRPr sz="700" b="0" i="0" u="none" strike="noStrike" cap="none">
                <a:solidFill>
                  <a:schemeClr val="lt2"/>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710" name="Google Shape;1710;p204"/>
          <p:cNvSpPr/>
          <p:nvPr/>
        </p:nvSpPr>
        <p:spPr>
          <a:xfrm>
            <a:off x="-9524" y="3346064"/>
            <a:ext cx="9141559" cy="98425"/>
          </a:xfrm>
          <a:custGeom>
            <a:avLst/>
            <a:gdLst/>
            <a:ahLst/>
            <a:cxnLst/>
            <a:rect l="l" t="t" r="r" b="b"/>
            <a:pathLst>
              <a:path w="10475" h="10000" extrusionOk="0">
                <a:moveTo>
                  <a:pt x="10475" y="0"/>
                </a:moveTo>
                <a:lnTo>
                  <a:pt x="1334" y="0"/>
                </a:lnTo>
                <a:cubicBezTo>
                  <a:pt x="1303" y="3333"/>
                  <a:pt x="1272" y="6667"/>
                  <a:pt x="1242" y="10000"/>
                </a:cubicBezTo>
                <a:cubicBezTo>
                  <a:pt x="1207" y="6667"/>
                  <a:pt x="1172" y="3333"/>
                  <a:pt x="1138" y="0"/>
                </a:cubicBezTo>
                <a:lnTo>
                  <a:pt x="0" y="0"/>
                </a:ln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pic>
        <p:nvPicPr>
          <p:cNvPr id="1711" name="Google Shape;1711;p204" descr="C:\Users\OFFICE~1\AppData\Local\Temp\vmware-Office ROI\VMwareDnD\d95b34d1\pwc_logo_white.png"/>
          <p:cNvPicPr preferRelativeResize="0"/>
          <p:nvPr/>
        </p:nvPicPr>
        <p:blipFill rotWithShape="1">
          <a:blip r:embed="rId2">
            <a:alphaModFix/>
          </a:blip>
          <a:srcRect/>
          <a:stretch/>
        </p:blipFill>
        <p:spPr>
          <a:xfrm>
            <a:off x="331093" y="4145767"/>
            <a:ext cx="768096" cy="583753"/>
          </a:xfrm>
          <a:prstGeom prst="rect">
            <a:avLst/>
          </a:prstGeom>
          <a:noFill/>
          <a:ln>
            <a:noFill/>
          </a:ln>
        </p:spPr>
      </p:pic>
    </p:spTree>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showMasterSp="0" matchingName="Title Slide White">
  <p:cSld name="Title Slide White">
    <p:bg>
      <p:bgPr>
        <a:solidFill>
          <a:schemeClr val="lt1"/>
        </a:solidFill>
        <a:effectLst/>
      </p:bgPr>
    </p:bg>
    <p:spTree>
      <p:nvGrpSpPr>
        <p:cNvPr id="1" name="Shape 1712"/>
        <p:cNvGrpSpPr/>
        <p:nvPr/>
      </p:nvGrpSpPr>
      <p:grpSpPr>
        <a:xfrm>
          <a:off x="0" y="0"/>
          <a:ext cx="0" cy="0"/>
          <a:chOff x="0" y="0"/>
          <a:chExt cx="0" cy="0"/>
        </a:xfrm>
      </p:grpSpPr>
      <p:sp>
        <p:nvSpPr>
          <p:cNvPr id="1713" name="Google Shape;1713;p205"/>
          <p:cNvSpPr txBox="1">
            <a:spLocks noGrp="1"/>
          </p:cNvSpPr>
          <p:nvPr>
            <p:ph type="ctrTitle"/>
          </p:nvPr>
        </p:nvSpPr>
        <p:spPr>
          <a:xfrm>
            <a:off x="308215" y="2032598"/>
            <a:ext cx="4263900" cy="886500"/>
          </a:xfrm>
          <a:prstGeom prst="rect">
            <a:avLst/>
          </a:prstGeom>
          <a:noFill/>
          <a:ln>
            <a:noFill/>
          </a:ln>
        </p:spPr>
        <p:txBody>
          <a:bodyPr spcFirstLastPara="1" wrap="square" lIns="0" tIns="0" rIns="0" bIns="0" anchor="t" anchorCtr="0">
            <a:noAutofit/>
          </a:bodyPr>
          <a:lstStyle>
            <a:lvl1pPr marR="0" lvl="0" algn="l" rtl="0">
              <a:lnSpc>
                <a:spcPct val="90000"/>
              </a:lnSpc>
              <a:spcBef>
                <a:spcPts val="600"/>
              </a:spcBef>
              <a:spcAft>
                <a:spcPts val="0"/>
              </a:spcAft>
              <a:buClr>
                <a:schemeClr val="dk2"/>
              </a:buClr>
              <a:buSzPts val="3200"/>
              <a:buFont typeface="Georgia"/>
              <a:buNone/>
              <a:defRPr sz="3200" b="0" i="0" u="none" strike="noStrike" cap="none">
                <a:solidFill>
                  <a:schemeClr val="dk2"/>
                </a:solidFill>
                <a:latin typeface="Georgia"/>
                <a:ea typeface="Georgia"/>
                <a:cs typeface="Georgia"/>
                <a:sym typeface="Georgia"/>
              </a:defRPr>
            </a:lvl1pPr>
            <a:lvl2pPr lvl="1" algn="l" rtl="0">
              <a:lnSpc>
                <a:spcPct val="100000"/>
              </a:lnSpc>
              <a:spcBef>
                <a:spcPts val="0"/>
              </a:spcBef>
              <a:spcAft>
                <a:spcPts val="0"/>
              </a:spcAft>
              <a:buSzPts val="1400"/>
              <a:buNone/>
              <a:defRPr sz="1800"/>
            </a:lvl2pPr>
            <a:lvl3pPr lvl="2" algn="l" rtl="0">
              <a:lnSpc>
                <a:spcPct val="100000"/>
              </a:lnSpc>
              <a:spcBef>
                <a:spcPts val="0"/>
              </a:spcBef>
              <a:spcAft>
                <a:spcPts val="0"/>
              </a:spcAft>
              <a:buSzPts val="1400"/>
              <a:buNone/>
              <a:defRPr sz="1800"/>
            </a:lvl3pPr>
            <a:lvl4pPr lvl="3" algn="l" rtl="0">
              <a:lnSpc>
                <a:spcPct val="100000"/>
              </a:lnSpc>
              <a:spcBef>
                <a:spcPts val="0"/>
              </a:spcBef>
              <a:spcAft>
                <a:spcPts val="0"/>
              </a:spcAft>
              <a:buSzPts val="1400"/>
              <a:buNone/>
              <a:defRPr sz="1800"/>
            </a:lvl4pPr>
            <a:lvl5pPr lvl="4" algn="l" rtl="0">
              <a:lnSpc>
                <a:spcPct val="100000"/>
              </a:lnSpc>
              <a:spcBef>
                <a:spcPts val="0"/>
              </a:spcBef>
              <a:spcAft>
                <a:spcPts val="0"/>
              </a:spcAft>
              <a:buSzPts val="1400"/>
              <a:buNone/>
              <a:defRPr sz="1800"/>
            </a:lvl5pPr>
            <a:lvl6pPr lvl="5" algn="l" rtl="0">
              <a:lnSpc>
                <a:spcPct val="100000"/>
              </a:lnSpc>
              <a:spcBef>
                <a:spcPts val="0"/>
              </a:spcBef>
              <a:spcAft>
                <a:spcPts val="0"/>
              </a:spcAft>
              <a:buSzPts val="1400"/>
              <a:buNone/>
              <a:defRPr sz="1800"/>
            </a:lvl6pPr>
            <a:lvl7pPr lvl="6" algn="l" rtl="0">
              <a:lnSpc>
                <a:spcPct val="100000"/>
              </a:lnSpc>
              <a:spcBef>
                <a:spcPts val="0"/>
              </a:spcBef>
              <a:spcAft>
                <a:spcPts val="0"/>
              </a:spcAft>
              <a:buSzPts val="1400"/>
              <a:buNone/>
              <a:defRPr sz="1800"/>
            </a:lvl7pPr>
            <a:lvl8pPr lvl="7" algn="l" rtl="0">
              <a:lnSpc>
                <a:spcPct val="100000"/>
              </a:lnSpc>
              <a:spcBef>
                <a:spcPts val="0"/>
              </a:spcBef>
              <a:spcAft>
                <a:spcPts val="0"/>
              </a:spcAft>
              <a:buSzPts val="1400"/>
              <a:buNone/>
              <a:defRPr sz="1800"/>
            </a:lvl8pPr>
            <a:lvl9pPr lvl="8" algn="l" rtl="0">
              <a:lnSpc>
                <a:spcPct val="100000"/>
              </a:lnSpc>
              <a:spcBef>
                <a:spcPts val="0"/>
              </a:spcBef>
              <a:spcAft>
                <a:spcPts val="0"/>
              </a:spcAft>
              <a:buSzPts val="1400"/>
              <a:buNone/>
              <a:defRPr sz="1800"/>
            </a:lvl9pPr>
          </a:lstStyle>
          <a:p>
            <a:endParaRPr/>
          </a:p>
        </p:txBody>
      </p:sp>
      <p:sp>
        <p:nvSpPr>
          <p:cNvPr id="1714" name="Google Shape;1714;p205"/>
          <p:cNvSpPr txBox="1">
            <a:spLocks noGrp="1"/>
          </p:cNvSpPr>
          <p:nvPr>
            <p:ph type="subTitle" idx="1"/>
          </p:nvPr>
        </p:nvSpPr>
        <p:spPr>
          <a:xfrm>
            <a:off x="308215" y="1129219"/>
            <a:ext cx="4257300" cy="886500"/>
          </a:xfrm>
          <a:prstGeom prst="rect">
            <a:avLst/>
          </a:prstGeom>
          <a:noFill/>
          <a:ln>
            <a:noFill/>
          </a:ln>
        </p:spPr>
        <p:txBody>
          <a:bodyPr spcFirstLastPara="1" wrap="square" lIns="0" tIns="0" rIns="0" bIns="0" anchor="b" anchorCtr="0">
            <a:noAutofit/>
          </a:bodyPr>
          <a:lstStyle>
            <a:lvl1pPr marR="0" lvl="0" algn="l" rtl="0">
              <a:lnSpc>
                <a:spcPct val="90000"/>
              </a:lnSpc>
              <a:spcBef>
                <a:spcPts val="600"/>
              </a:spcBef>
              <a:spcAft>
                <a:spcPts val="0"/>
              </a:spcAft>
              <a:buClr>
                <a:schemeClr val="dk1"/>
              </a:buClr>
              <a:buSzPts val="3200"/>
              <a:buFont typeface="Arial"/>
              <a:buNone/>
              <a:defRPr sz="3200" b="0" i="0" u="none" strike="noStrike" cap="none">
                <a:solidFill>
                  <a:schemeClr val="dk1"/>
                </a:solidFill>
                <a:latin typeface="Georgia"/>
                <a:ea typeface="Georgia"/>
                <a:cs typeface="Georgia"/>
                <a:sym typeface="Georgia"/>
              </a:defRPr>
            </a:lvl1pPr>
            <a:lvl2pPr marR="0" lvl="1" algn="ctr" rtl="0">
              <a:lnSpc>
                <a:spcPct val="100000"/>
              </a:lnSpc>
              <a:spcBef>
                <a:spcPts val="200"/>
              </a:spcBef>
              <a:spcAft>
                <a:spcPts val="0"/>
              </a:spcAft>
              <a:buClr>
                <a:srgbClr val="888888"/>
              </a:buClr>
              <a:buSzPts val="1000"/>
              <a:buFont typeface="Noto Sans Symbols"/>
              <a:buNone/>
              <a:defRPr sz="1000" b="0" i="0" u="none" strike="noStrike" cap="none">
                <a:solidFill>
                  <a:srgbClr val="888888"/>
                </a:solidFill>
                <a:latin typeface="Arial"/>
                <a:ea typeface="Arial"/>
                <a:cs typeface="Arial"/>
                <a:sym typeface="Arial"/>
              </a:defRPr>
            </a:lvl2pPr>
            <a:lvl3pPr marR="0" lvl="2" algn="ctr" rtl="0">
              <a:lnSpc>
                <a:spcPct val="100000"/>
              </a:lnSpc>
              <a:spcBef>
                <a:spcPts val="180"/>
              </a:spcBef>
              <a:spcAft>
                <a:spcPts val="0"/>
              </a:spcAft>
              <a:buClr>
                <a:srgbClr val="888888"/>
              </a:buClr>
              <a:buSzPts val="900"/>
              <a:buFont typeface="Arial"/>
              <a:buNone/>
              <a:defRPr sz="900" b="0" i="0" u="none" strike="noStrike" cap="none">
                <a:solidFill>
                  <a:srgbClr val="888888"/>
                </a:solidFill>
                <a:latin typeface="Arial"/>
                <a:ea typeface="Arial"/>
                <a:cs typeface="Arial"/>
                <a:sym typeface="Arial"/>
              </a:defRPr>
            </a:lvl3pPr>
            <a:lvl4pPr marR="0" lvl="3" algn="ctr" rtl="0">
              <a:lnSpc>
                <a:spcPct val="100000"/>
              </a:lnSpc>
              <a:spcBef>
                <a:spcPts val="160"/>
              </a:spcBef>
              <a:spcAft>
                <a:spcPts val="0"/>
              </a:spcAft>
              <a:buClr>
                <a:srgbClr val="888888"/>
              </a:buClr>
              <a:buSzPts val="800"/>
              <a:buFont typeface="Arial"/>
              <a:buNone/>
              <a:defRPr sz="800" b="0" i="0" u="none" strike="noStrike" cap="none">
                <a:solidFill>
                  <a:srgbClr val="888888"/>
                </a:solidFill>
                <a:latin typeface="Arial"/>
                <a:ea typeface="Arial"/>
                <a:cs typeface="Arial"/>
                <a:sym typeface="Arial"/>
              </a:defRPr>
            </a:lvl4pPr>
            <a:lvl5pPr marR="0" lvl="4" algn="ctr" rtl="0">
              <a:lnSpc>
                <a:spcPct val="100000"/>
              </a:lnSpc>
              <a:spcBef>
                <a:spcPts val="140"/>
              </a:spcBef>
              <a:spcAft>
                <a:spcPts val="0"/>
              </a:spcAft>
              <a:buClr>
                <a:srgbClr val="888888"/>
              </a:buClr>
              <a:buSzPts val="700"/>
              <a:buFont typeface="Arial"/>
              <a:buNone/>
              <a:defRPr sz="700" b="0" i="0" u="none" strike="noStrike" cap="none">
                <a:solidFill>
                  <a:srgbClr val="888888"/>
                </a:solidFill>
                <a:latin typeface="Arial"/>
                <a:ea typeface="Arial"/>
                <a:cs typeface="Arial"/>
                <a:sym typeface="Arial"/>
              </a:defRPr>
            </a:lvl5pPr>
            <a:lvl6pPr marR="0" lvl="5"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a:ea typeface="Arial"/>
                <a:cs typeface="Arial"/>
                <a:sym typeface="Arial"/>
              </a:defRPr>
            </a:lvl6pPr>
            <a:lvl7pPr marR="0" lvl="6"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a:ea typeface="Arial"/>
                <a:cs typeface="Arial"/>
                <a:sym typeface="Arial"/>
              </a:defRPr>
            </a:lvl7pPr>
            <a:lvl8pPr marR="0" lvl="7"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a:ea typeface="Arial"/>
                <a:cs typeface="Arial"/>
                <a:sym typeface="Arial"/>
              </a:defRPr>
            </a:lvl8pPr>
            <a:lvl9pPr marR="0" lvl="8"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a:ea typeface="Arial"/>
                <a:cs typeface="Arial"/>
                <a:sym typeface="Arial"/>
              </a:defRPr>
            </a:lvl9pPr>
          </a:lstStyle>
          <a:p>
            <a:endParaRPr/>
          </a:p>
        </p:txBody>
      </p:sp>
      <p:sp>
        <p:nvSpPr>
          <p:cNvPr id="1715" name="Google Shape;1715;p205"/>
          <p:cNvSpPr txBox="1">
            <a:spLocks noGrp="1"/>
          </p:cNvSpPr>
          <p:nvPr>
            <p:ph type="dt" idx="10"/>
          </p:nvPr>
        </p:nvSpPr>
        <p:spPr>
          <a:xfrm>
            <a:off x="424070" y="5276020"/>
            <a:ext cx="2133600" cy="2739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SzPts val="1400"/>
              <a:buNone/>
              <a:defRPr sz="1200">
                <a:solidFill>
                  <a:srgbClr val="888888"/>
                </a:solidFill>
                <a:latin typeface="Arial"/>
                <a:ea typeface="Arial"/>
                <a:cs typeface="Arial"/>
                <a:sym typeface="Arial"/>
              </a:defRPr>
            </a:lvl1pPr>
            <a:lvl2pPr marR="0" lvl="1"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716" name="Google Shape;1716;p205"/>
          <p:cNvSpPr txBox="1">
            <a:spLocks noGrp="1"/>
          </p:cNvSpPr>
          <p:nvPr>
            <p:ph type="ftr" idx="11"/>
          </p:nvPr>
        </p:nvSpPr>
        <p:spPr>
          <a:xfrm>
            <a:off x="301670" y="5775181"/>
            <a:ext cx="2895600" cy="92400"/>
          </a:xfrm>
          <a:prstGeom prst="rect">
            <a:avLst/>
          </a:prstGeom>
          <a:noFill/>
          <a:ln>
            <a:noFill/>
          </a:ln>
        </p:spPr>
        <p:txBody>
          <a:bodyPr spcFirstLastPara="1" wrap="square" lIns="0" tIns="0" rIns="0" bIns="0" anchor="ctr" anchorCtr="0">
            <a:noAutofit/>
          </a:bodyPr>
          <a:lstStyle>
            <a:lvl1pPr marR="0" lvl="0" algn="l" rtl="0">
              <a:lnSpc>
                <a:spcPct val="100000"/>
              </a:lnSpc>
              <a:spcBef>
                <a:spcPts val="0"/>
              </a:spcBef>
              <a:spcAft>
                <a:spcPts val="0"/>
              </a:spcAft>
              <a:buClr>
                <a:srgbClr val="000000"/>
              </a:buClr>
              <a:buSzPts val="1400"/>
              <a:buFont typeface="Arial"/>
              <a:buNone/>
              <a:defRPr sz="600" b="0" i="0" u="none" strike="noStrike" cap="none">
                <a:solidFill>
                  <a:schemeClr val="lt2"/>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1717" name="Google Shape;1717;p205"/>
          <p:cNvSpPr txBox="1">
            <a:spLocks noGrp="1"/>
          </p:cNvSpPr>
          <p:nvPr>
            <p:ph type="sldNum" idx="12"/>
          </p:nvPr>
        </p:nvSpPr>
        <p:spPr>
          <a:xfrm>
            <a:off x="6680290" y="5499472"/>
            <a:ext cx="2133600" cy="123000"/>
          </a:xfrm>
          <a:prstGeom prst="rect">
            <a:avLst/>
          </a:prstGeom>
          <a:noFill/>
          <a:ln>
            <a:noFill/>
          </a:ln>
        </p:spPr>
        <p:txBody>
          <a:bodyPr spcFirstLastPara="1" wrap="square" lIns="0" tIns="0" rIns="0" bIns="0" anchor="ctr" anchorCtr="0">
            <a:noAutofit/>
          </a:bodyPr>
          <a:lstStyle>
            <a:lvl1pPr marL="0" marR="0" lvl="0"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1718" name="Google Shape;1718;p205"/>
          <p:cNvSpPr txBox="1">
            <a:spLocks noGrp="1"/>
          </p:cNvSpPr>
          <p:nvPr>
            <p:ph type="body" idx="2"/>
          </p:nvPr>
        </p:nvSpPr>
        <p:spPr>
          <a:xfrm>
            <a:off x="309563" y="380356"/>
            <a:ext cx="3424200" cy="215400"/>
          </a:xfrm>
          <a:prstGeom prst="rect">
            <a:avLst/>
          </a:prstGeom>
          <a:noFill/>
          <a:ln>
            <a:noFill/>
          </a:ln>
        </p:spPr>
        <p:txBody>
          <a:bodyPr spcFirstLastPara="1" wrap="square" lIns="0" tIns="0" rIns="0" bIns="0" anchor="t" anchorCtr="0">
            <a:noAutofit/>
          </a:bodyPr>
          <a:lstStyle>
            <a:lvl1pPr marL="457200" marR="0" lvl="0" indent="-228600" algn="l" rtl="0">
              <a:lnSpc>
                <a:spcPct val="100000"/>
              </a:lnSpc>
              <a:spcBef>
                <a:spcPts val="280"/>
              </a:spcBef>
              <a:spcAft>
                <a:spcPts val="0"/>
              </a:spcAft>
              <a:buClr>
                <a:schemeClr val="dk1"/>
              </a:buClr>
              <a:buSzPts val="1400"/>
              <a:buFont typeface="Arial"/>
              <a:buNone/>
              <a:defRPr sz="1400" b="0" i="0" u="none" strike="noStrike" cap="none">
                <a:solidFill>
                  <a:schemeClr val="dk1"/>
                </a:solidFill>
                <a:latin typeface="Georgia"/>
                <a:ea typeface="Georgia"/>
                <a:cs typeface="Georgia"/>
                <a:sym typeface="Georgia"/>
              </a:defRPr>
            </a:lvl1pPr>
            <a:lvl2pPr marL="914400" marR="0" lvl="1" indent="-292100" algn="l" rtl="0">
              <a:lnSpc>
                <a:spcPct val="100000"/>
              </a:lnSpc>
              <a:spcBef>
                <a:spcPts val="200"/>
              </a:spcBef>
              <a:spcAft>
                <a:spcPts val="0"/>
              </a:spcAft>
              <a:buClr>
                <a:schemeClr val="lt2"/>
              </a:buClr>
              <a:buSzPts val="1000"/>
              <a:buFont typeface="Noto Sans Symbols"/>
              <a:buChar char="▪"/>
              <a:defRPr sz="1000" b="0" i="0" u="none" strike="noStrike" cap="none">
                <a:solidFill>
                  <a:schemeClr val="lt2"/>
                </a:solidFill>
                <a:latin typeface="Arial"/>
                <a:ea typeface="Arial"/>
                <a:cs typeface="Arial"/>
                <a:sym typeface="Arial"/>
              </a:defRPr>
            </a:lvl2pPr>
            <a:lvl3pPr marL="1371600" marR="0" lvl="2" indent="-285750" algn="l" rtl="0">
              <a:lnSpc>
                <a:spcPct val="100000"/>
              </a:lnSpc>
              <a:spcBef>
                <a:spcPts val="180"/>
              </a:spcBef>
              <a:spcAft>
                <a:spcPts val="0"/>
              </a:spcAft>
              <a:buClr>
                <a:schemeClr val="lt2"/>
              </a:buClr>
              <a:buSzPts val="900"/>
              <a:buFont typeface="Arial"/>
              <a:buChar char="–"/>
              <a:defRPr sz="900" b="0" i="0" u="none" strike="noStrike" cap="none">
                <a:solidFill>
                  <a:schemeClr val="lt2"/>
                </a:solidFill>
                <a:latin typeface="Arial"/>
                <a:ea typeface="Arial"/>
                <a:cs typeface="Arial"/>
                <a:sym typeface="Arial"/>
              </a:defRPr>
            </a:lvl3pPr>
            <a:lvl4pPr marL="1828800" marR="0" lvl="3" indent="-279400" algn="l" rtl="0">
              <a:lnSpc>
                <a:spcPct val="100000"/>
              </a:lnSpc>
              <a:spcBef>
                <a:spcPts val="160"/>
              </a:spcBef>
              <a:spcAft>
                <a:spcPts val="0"/>
              </a:spcAft>
              <a:buClr>
                <a:schemeClr val="lt2"/>
              </a:buClr>
              <a:buSzPts val="800"/>
              <a:buFont typeface="Arial"/>
              <a:buChar char="•"/>
              <a:defRPr sz="800" b="0" i="0" u="none" strike="noStrike" cap="none">
                <a:solidFill>
                  <a:schemeClr val="lt2"/>
                </a:solidFill>
                <a:latin typeface="Arial"/>
                <a:ea typeface="Arial"/>
                <a:cs typeface="Arial"/>
                <a:sym typeface="Arial"/>
              </a:defRPr>
            </a:lvl4pPr>
            <a:lvl5pPr marL="2286000" marR="0" lvl="4" indent="-273050" algn="l" rtl="0">
              <a:lnSpc>
                <a:spcPct val="100000"/>
              </a:lnSpc>
              <a:spcBef>
                <a:spcPts val="140"/>
              </a:spcBef>
              <a:spcAft>
                <a:spcPts val="0"/>
              </a:spcAft>
              <a:buClr>
                <a:schemeClr val="lt2"/>
              </a:buClr>
              <a:buSzPts val="700"/>
              <a:buFont typeface="Arial"/>
              <a:buChar char="–"/>
              <a:defRPr sz="700" b="0" i="0" u="none" strike="noStrike" cap="none">
                <a:solidFill>
                  <a:schemeClr val="lt2"/>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719" name="Google Shape;1719;p205"/>
          <p:cNvSpPr txBox="1">
            <a:spLocks noGrp="1"/>
          </p:cNvSpPr>
          <p:nvPr>
            <p:ph type="body" idx="3"/>
          </p:nvPr>
        </p:nvSpPr>
        <p:spPr>
          <a:xfrm>
            <a:off x="6869681" y="4499653"/>
            <a:ext cx="1941000" cy="246300"/>
          </a:xfrm>
          <a:prstGeom prst="rect">
            <a:avLst/>
          </a:prstGeom>
          <a:noFill/>
          <a:ln>
            <a:noFill/>
          </a:ln>
        </p:spPr>
        <p:txBody>
          <a:bodyPr spcFirstLastPara="1" wrap="square" lIns="0" tIns="0" rIns="0" bIns="0" anchor="t" anchorCtr="0">
            <a:noAutofit/>
          </a:bodyPr>
          <a:lstStyle>
            <a:lvl1pPr marL="457200" marR="0" lvl="0" indent="-228600" algn="r" rtl="0">
              <a:lnSpc>
                <a:spcPct val="100000"/>
              </a:lnSpc>
              <a:spcBef>
                <a:spcPts val="0"/>
              </a:spcBef>
              <a:spcAft>
                <a:spcPts val="0"/>
              </a:spcAft>
              <a:buClr>
                <a:schemeClr val="dk1"/>
              </a:buClr>
              <a:buSzPts val="800"/>
              <a:buFont typeface="Arial"/>
              <a:buNone/>
              <a:defRPr sz="800" b="0" i="0" u="none" strike="noStrike" cap="none">
                <a:solidFill>
                  <a:schemeClr val="dk1"/>
                </a:solidFill>
                <a:latin typeface="Georgia"/>
                <a:ea typeface="Georgia"/>
                <a:cs typeface="Georgia"/>
                <a:sym typeface="Georgia"/>
              </a:defRPr>
            </a:lvl1pPr>
            <a:lvl2pPr marL="914400" marR="0" lvl="1" indent="-228600" algn="r" rtl="0">
              <a:lnSpc>
                <a:spcPct val="100000"/>
              </a:lnSpc>
              <a:spcBef>
                <a:spcPts val="0"/>
              </a:spcBef>
              <a:spcAft>
                <a:spcPts val="0"/>
              </a:spcAft>
              <a:buClr>
                <a:schemeClr val="dk1"/>
              </a:buClr>
              <a:buSzPts val="800"/>
              <a:buFont typeface="Noto Sans Symbols"/>
              <a:buNone/>
              <a:defRPr sz="800" b="0" i="1" u="none" strike="noStrike" cap="none">
                <a:solidFill>
                  <a:schemeClr val="dk1"/>
                </a:solidFill>
                <a:latin typeface="Georgia"/>
                <a:ea typeface="Georgia"/>
                <a:cs typeface="Georgia"/>
                <a:sym typeface="Georgia"/>
              </a:defRPr>
            </a:lvl2pPr>
            <a:lvl3pPr marL="1371600" marR="0" lvl="2" indent="-285750" algn="l" rtl="0">
              <a:lnSpc>
                <a:spcPct val="100000"/>
              </a:lnSpc>
              <a:spcBef>
                <a:spcPts val="180"/>
              </a:spcBef>
              <a:spcAft>
                <a:spcPts val="0"/>
              </a:spcAft>
              <a:buClr>
                <a:schemeClr val="lt2"/>
              </a:buClr>
              <a:buSzPts val="900"/>
              <a:buFont typeface="Arial"/>
              <a:buChar char="–"/>
              <a:defRPr sz="900" b="0" i="0" u="none" strike="noStrike" cap="none">
                <a:solidFill>
                  <a:schemeClr val="lt2"/>
                </a:solidFill>
                <a:latin typeface="Arial"/>
                <a:ea typeface="Arial"/>
                <a:cs typeface="Arial"/>
                <a:sym typeface="Arial"/>
              </a:defRPr>
            </a:lvl3pPr>
            <a:lvl4pPr marL="1828800" marR="0" lvl="3" indent="-279400" algn="l" rtl="0">
              <a:lnSpc>
                <a:spcPct val="100000"/>
              </a:lnSpc>
              <a:spcBef>
                <a:spcPts val="160"/>
              </a:spcBef>
              <a:spcAft>
                <a:spcPts val="0"/>
              </a:spcAft>
              <a:buClr>
                <a:schemeClr val="lt2"/>
              </a:buClr>
              <a:buSzPts val="800"/>
              <a:buFont typeface="Arial"/>
              <a:buChar char="•"/>
              <a:defRPr sz="800" b="0" i="0" u="none" strike="noStrike" cap="none">
                <a:solidFill>
                  <a:schemeClr val="lt2"/>
                </a:solidFill>
                <a:latin typeface="Arial"/>
                <a:ea typeface="Arial"/>
                <a:cs typeface="Arial"/>
                <a:sym typeface="Arial"/>
              </a:defRPr>
            </a:lvl4pPr>
            <a:lvl5pPr marL="2286000" marR="0" lvl="4" indent="-273050" algn="l" rtl="0">
              <a:lnSpc>
                <a:spcPct val="100000"/>
              </a:lnSpc>
              <a:spcBef>
                <a:spcPts val="140"/>
              </a:spcBef>
              <a:spcAft>
                <a:spcPts val="0"/>
              </a:spcAft>
              <a:buClr>
                <a:schemeClr val="lt2"/>
              </a:buClr>
              <a:buSzPts val="700"/>
              <a:buFont typeface="Arial"/>
              <a:buChar char="–"/>
              <a:defRPr sz="700" b="0" i="0" u="none" strike="noStrike" cap="none">
                <a:solidFill>
                  <a:schemeClr val="lt2"/>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720" name="Google Shape;1720;p205"/>
          <p:cNvSpPr/>
          <p:nvPr/>
        </p:nvSpPr>
        <p:spPr>
          <a:xfrm>
            <a:off x="-9524" y="3346064"/>
            <a:ext cx="9141559" cy="98425"/>
          </a:xfrm>
          <a:custGeom>
            <a:avLst/>
            <a:gdLst/>
            <a:ahLst/>
            <a:cxnLst/>
            <a:rect l="l" t="t" r="r" b="b"/>
            <a:pathLst>
              <a:path w="10475" h="10000" extrusionOk="0">
                <a:moveTo>
                  <a:pt x="10475" y="0"/>
                </a:moveTo>
                <a:lnTo>
                  <a:pt x="1334" y="0"/>
                </a:lnTo>
                <a:cubicBezTo>
                  <a:pt x="1303" y="3333"/>
                  <a:pt x="1272" y="6667"/>
                  <a:pt x="1242" y="10000"/>
                </a:cubicBezTo>
                <a:cubicBezTo>
                  <a:pt x="1207" y="6667"/>
                  <a:pt x="1172" y="3333"/>
                  <a:pt x="1138" y="0"/>
                </a:cubicBezTo>
                <a:lnTo>
                  <a:pt x="0" y="0"/>
                </a:lnTo>
              </a:path>
            </a:pathLst>
          </a:custGeom>
          <a:noFill/>
          <a:ln w="9525" cap="rnd" cmpd="sng">
            <a:solidFill>
              <a:srgbClr val="E1301E"/>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pic>
        <p:nvPicPr>
          <p:cNvPr id="1721" name="Google Shape;1721;p205"/>
          <p:cNvPicPr preferRelativeResize="0"/>
          <p:nvPr/>
        </p:nvPicPr>
        <p:blipFill rotWithShape="1">
          <a:blip r:embed="rId2">
            <a:alphaModFix/>
          </a:blip>
          <a:srcRect/>
          <a:stretch/>
        </p:blipFill>
        <p:spPr>
          <a:xfrm>
            <a:off x="331840" y="4137219"/>
            <a:ext cx="774727" cy="594360"/>
          </a:xfrm>
          <a:prstGeom prst="rect">
            <a:avLst/>
          </a:prstGeom>
          <a:noFill/>
          <a:ln>
            <a:noFill/>
          </a:ln>
        </p:spPr>
      </p:pic>
    </p:spTree>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showMasterSp="0" matchingName="Chapter Head">
  <p:cSld name="Chapter Head">
    <p:bg>
      <p:bgPr>
        <a:solidFill>
          <a:schemeClr val="dk1"/>
        </a:solidFill>
        <a:effectLst/>
      </p:bgPr>
    </p:bg>
    <p:spTree>
      <p:nvGrpSpPr>
        <p:cNvPr id="1" name="Shape 1722"/>
        <p:cNvGrpSpPr/>
        <p:nvPr/>
      </p:nvGrpSpPr>
      <p:grpSpPr>
        <a:xfrm>
          <a:off x="0" y="0"/>
          <a:ext cx="0" cy="0"/>
          <a:chOff x="0" y="0"/>
          <a:chExt cx="0" cy="0"/>
        </a:xfrm>
      </p:grpSpPr>
      <p:sp>
        <p:nvSpPr>
          <p:cNvPr id="1723" name="Google Shape;1723;p206"/>
          <p:cNvSpPr txBox="1">
            <a:spLocks noGrp="1"/>
          </p:cNvSpPr>
          <p:nvPr>
            <p:ph type="title"/>
          </p:nvPr>
        </p:nvSpPr>
        <p:spPr>
          <a:xfrm>
            <a:off x="309562" y="122664"/>
            <a:ext cx="8834400" cy="1200300"/>
          </a:xfrm>
          <a:prstGeom prst="rect">
            <a:avLst/>
          </a:prstGeom>
          <a:noFill/>
          <a:ln>
            <a:noFill/>
          </a:ln>
        </p:spPr>
        <p:txBody>
          <a:bodyPr spcFirstLastPara="1" wrap="square" lIns="0" tIns="0" rIns="0" bIns="0" anchor="t" anchorCtr="0">
            <a:noAutofit/>
          </a:bodyPr>
          <a:lstStyle>
            <a:lvl1pPr marR="0" lvl="0" algn="l" rtl="0">
              <a:lnSpc>
                <a:spcPct val="100000"/>
              </a:lnSpc>
              <a:spcBef>
                <a:spcPts val="0"/>
              </a:spcBef>
              <a:spcAft>
                <a:spcPts val="0"/>
              </a:spcAft>
              <a:buClr>
                <a:schemeClr val="dk2"/>
              </a:buClr>
              <a:buSzPts val="7800"/>
              <a:buFont typeface="Georgia"/>
              <a:buNone/>
              <a:defRPr sz="7800" b="0" i="0" u="none" strike="noStrike" cap="none">
                <a:solidFill>
                  <a:schemeClr val="dk2"/>
                </a:solidFill>
                <a:latin typeface="Georgia"/>
                <a:ea typeface="Georgia"/>
                <a:cs typeface="Georgia"/>
                <a:sym typeface="Georgia"/>
              </a:defRPr>
            </a:lvl1pPr>
            <a:lvl2pPr lvl="1" algn="l" rtl="0">
              <a:lnSpc>
                <a:spcPct val="100000"/>
              </a:lnSpc>
              <a:spcBef>
                <a:spcPts val="0"/>
              </a:spcBef>
              <a:spcAft>
                <a:spcPts val="0"/>
              </a:spcAft>
              <a:buSzPts val="1400"/>
              <a:buNone/>
              <a:defRPr sz="1800"/>
            </a:lvl2pPr>
            <a:lvl3pPr lvl="2" algn="l" rtl="0">
              <a:lnSpc>
                <a:spcPct val="100000"/>
              </a:lnSpc>
              <a:spcBef>
                <a:spcPts val="0"/>
              </a:spcBef>
              <a:spcAft>
                <a:spcPts val="0"/>
              </a:spcAft>
              <a:buSzPts val="1400"/>
              <a:buNone/>
              <a:defRPr sz="1800"/>
            </a:lvl3pPr>
            <a:lvl4pPr lvl="3" algn="l" rtl="0">
              <a:lnSpc>
                <a:spcPct val="100000"/>
              </a:lnSpc>
              <a:spcBef>
                <a:spcPts val="0"/>
              </a:spcBef>
              <a:spcAft>
                <a:spcPts val="0"/>
              </a:spcAft>
              <a:buSzPts val="1400"/>
              <a:buNone/>
              <a:defRPr sz="1800"/>
            </a:lvl4pPr>
            <a:lvl5pPr lvl="4" algn="l" rtl="0">
              <a:lnSpc>
                <a:spcPct val="100000"/>
              </a:lnSpc>
              <a:spcBef>
                <a:spcPts val="0"/>
              </a:spcBef>
              <a:spcAft>
                <a:spcPts val="0"/>
              </a:spcAft>
              <a:buSzPts val="1400"/>
              <a:buNone/>
              <a:defRPr sz="1800"/>
            </a:lvl5pPr>
            <a:lvl6pPr lvl="5" algn="l" rtl="0">
              <a:lnSpc>
                <a:spcPct val="100000"/>
              </a:lnSpc>
              <a:spcBef>
                <a:spcPts val="0"/>
              </a:spcBef>
              <a:spcAft>
                <a:spcPts val="0"/>
              </a:spcAft>
              <a:buSzPts val="1400"/>
              <a:buNone/>
              <a:defRPr sz="1800"/>
            </a:lvl6pPr>
            <a:lvl7pPr lvl="6" algn="l" rtl="0">
              <a:lnSpc>
                <a:spcPct val="100000"/>
              </a:lnSpc>
              <a:spcBef>
                <a:spcPts val="0"/>
              </a:spcBef>
              <a:spcAft>
                <a:spcPts val="0"/>
              </a:spcAft>
              <a:buSzPts val="1400"/>
              <a:buNone/>
              <a:defRPr sz="1800"/>
            </a:lvl7pPr>
            <a:lvl8pPr lvl="7" algn="l" rtl="0">
              <a:lnSpc>
                <a:spcPct val="100000"/>
              </a:lnSpc>
              <a:spcBef>
                <a:spcPts val="0"/>
              </a:spcBef>
              <a:spcAft>
                <a:spcPts val="0"/>
              </a:spcAft>
              <a:buSzPts val="1400"/>
              <a:buNone/>
              <a:defRPr sz="1800"/>
            </a:lvl8pPr>
            <a:lvl9pPr lvl="8" algn="l" rtl="0">
              <a:lnSpc>
                <a:spcPct val="100000"/>
              </a:lnSpc>
              <a:spcBef>
                <a:spcPts val="0"/>
              </a:spcBef>
              <a:spcAft>
                <a:spcPts val="0"/>
              </a:spcAft>
              <a:buSzPts val="1400"/>
              <a:buNone/>
              <a:defRPr sz="1800"/>
            </a:lvl9pPr>
          </a:lstStyle>
          <a:p>
            <a:endParaRPr/>
          </a:p>
        </p:txBody>
      </p:sp>
      <p:sp>
        <p:nvSpPr>
          <p:cNvPr id="1724" name="Google Shape;1724;p206"/>
          <p:cNvSpPr txBox="1">
            <a:spLocks noGrp="1"/>
          </p:cNvSpPr>
          <p:nvPr>
            <p:ph type="body" idx="1"/>
          </p:nvPr>
        </p:nvSpPr>
        <p:spPr>
          <a:xfrm>
            <a:off x="309563" y="1196432"/>
            <a:ext cx="7772400" cy="492300"/>
          </a:xfrm>
          <a:prstGeom prst="rect">
            <a:avLst/>
          </a:prstGeom>
          <a:noFill/>
          <a:ln>
            <a:noFill/>
          </a:ln>
        </p:spPr>
        <p:txBody>
          <a:bodyPr spcFirstLastPara="1" wrap="square" lIns="0" tIns="0" rIns="0" bIns="0" anchor="t" anchorCtr="0">
            <a:noAutofit/>
          </a:bodyPr>
          <a:lstStyle>
            <a:lvl1pPr marL="457200" marR="0" lvl="0" indent="-228600" algn="l" rtl="0">
              <a:lnSpc>
                <a:spcPct val="100000"/>
              </a:lnSpc>
              <a:spcBef>
                <a:spcPts val="640"/>
              </a:spcBef>
              <a:spcAft>
                <a:spcPts val="0"/>
              </a:spcAft>
              <a:buClr>
                <a:schemeClr val="lt1"/>
              </a:buClr>
              <a:buSzPts val="3200"/>
              <a:buFont typeface="Arial"/>
              <a:buNone/>
              <a:defRPr sz="3200" b="0" i="0" u="none" strike="noStrike" cap="none">
                <a:solidFill>
                  <a:schemeClr val="lt1"/>
                </a:solidFill>
                <a:latin typeface="Georgia"/>
                <a:ea typeface="Georgia"/>
                <a:cs typeface="Georgia"/>
                <a:sym typeface="Georgia"/>
              </a:defRPr>
            </a:lvl1pPr>
            <a:lvl2pPr marL="914400" marR="0" lvl="1" indent="-228600" algn="l" rtl="0">
              <a:lnSpc>
                <a:spcPct val="100000"/>
              </a:lnSpc>
              <a:spcBef>
                <a:spcPts val="360"/>
              </a:spcBef>
              <a:spcAft>
                <a:spcPts val="0"/>
              </a:spcAft>
              <a:buClr>
                <a:srgbClr val="888888"/>
              </a:buClr>
              <a:buSzPts val="1800"/>
              <a:buFont typeface="Noto Sans Symbols"/>
              <a:buNone/>
              <a:defRPr sz="1800" b="0" i="0" u="none" strike="noStrike" cap="none">
                <a:solidFill>
                  <a:srgbClr val="888888"/>
                </a:solidFill>
                <a:latin typeface="Arial"/>
                <a:ea typeface="Arial"/>
                <a:cs typeface="Arial"/>
                <a:sym typeface="Arial"/>
              </a:defRPr>
            </a:lvl2pPr>
            <a:lvl3pPr marL="1371600" marR="0" lvl="2" indent="-228600" algn="l"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rial"/>
                <a:ea typeface="Arial"/>
                <a:cs typeface="Arial"/>
                <a:sym typeface="Arial"/>
              </a:defRPr>
            </a:lvl3pPr>
            <a:lvl4pPr marL="1828800" marR="0" lvl="3" indent="-228600" algn="l" rtl="0">
              <a:lnSpc>
                <a:spcPct val="100000"/>
              </a:lnSpc>
              <a:spcBef>
                <a:spcPts val="280"/>
              </a:spcBef>
              <a:spcAft>
                <a:spcPts val="0"/>
              </a:spcAft>
              <a:buClr>
                <a:srgbClr val="888888"/>
              </a:buClr>
              <a:buSzPts val="1400"/>
              <a:buFont typeface="Arial"/>
              <a:buNone/>
              <a:defRPr sz="1400" b="0" i="0" u="none" strike="noStrike" cap="none">
                <a:solidFill>
                  <a:srgbClr val="888888"/>
                </a:solidFill>
                <a:latin typeface="Arial"/>
                <a:ea typeface="Arial"/>
                <a:cs typeface="Arial"/>
                <a:sym typeface="Arial"/>
              </a:defRPr>
            </a:lvl4pPr>
            <a:lvl5pPr marL="2286000" marR="0" lvl="4" indent="-228600" algn="l" rtl="0">
              <a:lnSpc>
                <a:spcPct val="100000"/>
              </a:lnSpc>
              <a:spcBef>
                <a:spcPts val="280"/>
              </a:spcBef>
              <a:spcAft>
                <a:spcPts val="0"/>
              </a:spcAft>
              <a:buClr>
                <a:srgbClr val="888888"/>
              </a:buClr>
              <a:buSzPts val="1400"/>
              <a:buFont typeface="Arial"/>
              <a:buNone/>
              <a:defRPr sz="1400" b="0" i="0" u="none" strike="noStrike" cap="none">
                <a:solidFill>
                  <a:srgbClr val="888888"/>
                </a:solidFill>
                <a:latin typeface="Arial"/>
                <a:ea typeface="Arial"/>
                <a:cs typeface="Arial"/>
                <a:sym typeface="Arial"/>
              </a:defRPr>
            </a:lvl5pPr>
            <a:lvl6pPr marL="2743200" marR="0" lvl="5" indent="-228600" algn="l" rtl="0">
              <a:lnSpc>
                <a:spcPct val="100000"/>
              </a:lnSpc>
              <a:spcBef>
                <a:spcPts val="280"/>
              </a:spcBef>
              <a:spcAft>
                <a:spcPts val="0"/>
              </a:spcAft>
              <a:buClr>
                <a:srgbClr val="888888"/>
              </a:buClr>
              <a:buSzPts val="1400"/>
              <a:buFont typeface="Arial"/>
              <a:buNone/>
              <a:defRPr sz="1400" b="0" i="0" u="none" strike="noStrike" cap="none">
                <a:solidFill>
                  <a:srgbClr val="888888"/>
                </a:solidFill>
                <a:latin typeface="Arial"/>
                <a:ea typeface="Arial"/>
                <a:cs typeface="Arial"/>
                <a:sym typeface="Arial"/>
              </a:defRPr>
            </a:lvl6pPr>
            <a:lvl7pPr marL="3200400" marR="0" lvl="6" indent="-228600" algn="l" rtl="0">
              <a:lnSpc>
                <a:spcPct val="100000"/>
              </a:lnSpc>
              <a:spcBef>
                <a:spcPts val="280"/>
              </a:spcBef>
              <a:spcAft>
                <a:spcPts val="0"/>
              </a:spcAft>
              <a:buClr>
                <a:srgbClr val="888888"/>
              </a:buClr>
              <a:buSzPts val="1400"/>
              <a:buFont typeface="Arial"/>
              <a:buNone/>
              <a:defRPr sz="1400" b="0" i="0" u="none" strike="noStrike" cap="none">
                <a:solidFill>
                  <a:srgbClr val="888888"/>
                </a:solidFill>
                <a:latin typeface="Arial"/>
                <a:ea typeface="Arial"/>
                <a:cs typeface="Arial"/>
                <a:sym typeface="Arial"/>
              </a:defRPr>
            </a:lvl7pPr>
            <a:lvl8pPr marL="3657600" marR="0" lvl="7" indent="-228600" algn="l" rtl="0">
              <a:lnSpc>
                <a:spcPct val="100000"/>
              </a:lnSpc>
              <a:spcBef>
                <a:spcPts val="280"/>
              </a:spcBef>
              <a:spcAft>
                <a:spcPts val="0"/>
              </a:spcAft>
              <a:buClr>
                <a:srgbClr val="888888"/>
              </a:buClr>
              <a:buSzPts val="1400"/>
              <a:buFont typeface="Arial"/>
              <a:buNone/>
              <a:defRPr sz="1400" b="0" i="0" u="none" strike="noStrike" cap="none">
                <a:solidFill>
                  <a:srgbClr val="888888"/>
                </a:solidFill>
                <a:latin typeface="Arial"/>
                <a:ea typeface="Arial"/>
                <a:cs typeface="Arial"/>
                <a:sym typeface="Arial"/>
              </a:defRPr>
            </a:lvl8pPr>
            <a:lvl9pPr marL="4114800" marR="0" lvl="8" indent="-228600" algn="l" rtl="0">
              <a:lnSpc>
                <a:spcPct val="100000"/>
              </a:lnSpc>
              <a:spcBef>
                <a:spcPts val="280"/>
              </a:spcBef>
              <a:spcAft>
                <a:spcPts val="0"/>
              </a:spcAft>
              <a:buClr>
                <a:srgbClr val="888888"/>
              </a:buClr>
              <a:buSzPts val="1400"/>
              <a:buFont typeface="Arial"/>
              <a:buNone/>
              <a:defRPr sz="1400" b="0" i="0" u="none" strike="noStrike" cap="none">
                <a:solidFill>
                  <a:srgbClr val="888888"/>
                </a:solidFill>
                <a:latin typeface="Arial"/>
                <a:ea typeface="Arial"/>
                <a:cs typeface="Arial"/>
                <a:sym typeface="Arial"/>
              </a:defRPr>
            </a:lvl9pPr>
          </a:lstStyle>
          <a:p>
            <a:endParaRPr/>
          </a:p>
        </p:txBody>
      </p:sp>
      <p:sp>
        <p:nvSpPr>
          <p:cNvPr id="1725" name="Google Shape;1725;p206"/>
          <p:cNvSpPr txBox="1">
            <a:spLocks noGrp="1"/>
          </p:cNvSpPr>
          <p:nvPr>
            <p:ph type="dt" idx="10"/>
          </p:nvPr>
        </p:nvSpPr>
        <p:spPr>
          <a:xfrm>
            <a:off x="424070" y="5276020"/>
            <a:ext cx="2133600" cy="2739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SzPts val="1400"/>
              <a:buNone/>
              <a:defRPr sz="1200">
                <a:solidFill>
                  <a:srgbClr val="888888"/>
                </a:solidFill>
                <a:latin typeface="Arial"/>
                <a:ea typeface="Arial"/>
                <a:cs typeface="Arial"/>
                <a:sym typeface="Arial"/>
              </a:defRPr>
            </a:lvl1pPr>
            <a:lvl2pPr marR="0" lvl="1"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726" name="Google Shape;1726;p206"/>
          <p:cNvSpPr txBox="1">
            <a:spLocks noGrp="1"/>
          </p:cNvSpPr>
          <p:nvPr>
            <p:ph type="ftr" idx="11"/>
          </p:nvPr>
        </p:nvSpPr>
        <p:spPr>
          <a:xfrm>
            <a:off x="311944" y="4901878"/>
            <a:ext cx="2895600" cy="92400"/>
          </a:xfrm>
          <a:prstGeom prst="rect">
            <a:avLst/>
          </a:prstGeom>
          <a:noFill/>
          <a:ln>
            <a:noFill/>
          </a:ln>
        </p:spPr>
        <p:txBody>
          <a:bodyPr spcFirstLastPara="1" wrap="square" lIns="0" tIns="0" rIns="0" bIns="0" anchor="ctr" anchorCtr="0">
            <a:noAutofit/>
          </a:bodyPr>
          <a:lstStyle>
            <a:lvl1pPr marR="0" lvl="0" algn="l" rtl="0">
              <a:lnSpc>
                <a:spcPct val="100000"/>
              </a:lnSpc>
              <a:spcBef>
                <a:spcPts val="0"/>
              </a:spcBef>
              <a:spcAft>
                <a:spcPts val="0"/>
              </a:spcAft>
              <a:buClr>
                <a:srgbClr val="000000"/>
              </a:buClr>
              <a:buSzPts val="1400"/>
              <a:buFont typeface="Arial"/>
              <a:buNone/>
              <a:defRPr sz="600" b="0"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1727" name="Google Shape;1727;p206"/>
          <p:cNvSpPr txBox="1">
            <a:spLocks noGrp="1"/>
          </p:cNvSpPr>
          <p:nvPr>
            <p:ph type="sldNum" idx="12"/>
          </p:nvPr>
        </p:nvSpPr>
        <p:spPr>
          <a:xfrm>
            <a:off x="6700838" y="4770007"/>
            <a:ext cx="2133600" cy="123000"/>
          </a:xfrm>
          <a:prstGeom prst="rect">
            <a:avLst/>
          </a:prstGeom>
          <a:noFill/>
          <a:ln>
            <a:noFill/>
          </a:ln>
        </p:spPr>
        <p:txBody>
          <a:bodyPr spcFirstLastPara="1" wrap="square" lIns="0" tIns="0" rIns="0" bIns="0" anchor="ctr" anchorCtr="0">
            <a:noAutofit/>
          </a:bodyPr>
          <a:lstStyle>
            <a:lvl1pPr marL="0" marR="0" lvl="0" indent="0" algn="r" rtl="0">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1728" name="Google Shape;1728;p206"/>
          <p:cNvSpPr txBox="1">
            <a:spLocks noGrp="1"/>
          </p:cNvSpPr>
          <p:nvPr>
            <p:ph type="body" idx="2"/>
          </p:nvPr>
        </p:nvSpPr>
        <p:spPr>
          <a:xfrm>
            <a:off x="309563" y="3740235"/>
            <a:ext cx="1895100" cy="123000"/>
          </a:xfrm>
          <a:prstGeom prst="rect">
            <a:avLst/>
          </a:prstGeom>
          <a:noFill/>
          <a:ln>
            <a:noFill/>
          </a:ln>
        </p:spPr>
        <p:txBody>
          <a:bodyPr spcFirstLastPara="1" wrap="square" lIns="0" tIns="0" rIns="0" bIns="0" anchor="t" anchorCtr="0">
            <a:noAutofit/>
          </a:bodyPr>
          <a:lstStyle>
            <a:lvl1pPr marL="457200" marR="0" lvl="0" indent="-228600" algn="l" rtl="0">
              <a:lnSpc>
                <a:spcPct val="100000"/>
              </a:lnSpc>
              <a:spcBef>
                <a:spcPts val="0"/>
              </a:spcBef>
              <a:spcAft>
                <a:spcPts val="0"/>
              </a:spcAft>
              <a:buClr>
                <a:schemeClr val="lt1"/>
              </a:buClr>
              <a:buSzPts val="800"/>
              <a:buFont typeface="Arial"/>
              <a:buNone/>
              <a:defRPr sz="800" b="0" i="0" u="none" strike="noStrike" cap="none">
                <a:solidFill>
                  <a:schemeClr val="lt1"/>
                </a:solidFill>
                <a:latin typeface="Arial"/>
                <a:ea typeface="Arial"/>
                <a:cs typeface="Arial"/>
                <a:sym typeface="Arial"/>
              </a:defRPr>
            </a:lvl1pPr>
            <a:lvl2pPr marL="914400" marR="0" lvl="1" indent="-292100" algn="l" rtl="0">
              <a:lnSpc>
                <a:spcPct val="100000"/>
              </a:lnSpc>
              <a:spcBef>
                <a:spcPts val="200"/>
              </a:spcBef>
              <a:spcAft>
                <a:spcPts val="0"/>
              </a:spcAft>
              <a:buClr>
                <a:schemeClr val="lt2"/>
              </a:buClr>
              <a:buSzPts val="1000"/>
              <a:buFont typeface="Noto Sans Symbols"/>
              <a:buChar char="▪"/>
              <a:defRPr sz="1000" b="0" i="0" u="none" strike="noStrike" cap="none">
                <a:solidFill>
                  <a:schemeClr val="lt2"/>
                </a:solidFill>
                <a:latin typeface="Arial"/>
                <a:ea typeface="Arial"/>
                <a:cs typeface="Arial"/>
                <a:sym typeface="Arial"/>
              </a:defRPr>
            </a:lvl2pPr>
            <a:lvl3pPr marL="1371600" marR="0" lvl="2" indent="-285750" algn="l" rtl="0">
              <a:lnSpc>
                <a:spcPct val="100000"/>
              </a:lnSpc>
              <a:spcBef>
                <a:spcPts val="180"/>
              </a:spcBef>
              <a:spcAft>
                <a:spcPts val="0"/>
              </a:spcAft>
              <a:buClr>
                <a:schemeClr val="lt2"/>
              </a:buClr>
              <a:buSzPts val="900"/>
              <a:buFont typeface="Arial"/>
              <a:buChar char="–"/>
              <a:defRPr sz="900" b="0" i="0" u="none" strike="noStrike" cap="none">
                <a:solidFill>
                  <a:schemeClr val="lt2"/>
                </a:solidFill>
                <a:latin typeface="Arial"/>
                <a:ea typeface="Arial"/>
                <a:cs typeface="Arial"/>
                <a:sym typeface="Arial"/>
              </a:defRPr>
            </a:lvl3pPr>
            <a:lvl4pPr marL="1828800" marR="0" lvl="3" indent="-279400" algn="l" rtl="0">
              <a:lnSpc>
                <a:spcPct val="100000"/>
              </a:lnSpc>
              <a:spcBef>
                <a:spcPts val="160"/>
              </a:spcBef>
              <a:spcAft>
                <a:spcPts val="0"/>
              </a:spcAft>
              <a:buClr>
                <a:schemeClr val="lt2"/>
              </a:buClr>
              <a:buSzPts val="800"/>
              <a:buFont typeface="Arial"/>
              <a:buChar char="•"/>
              <a:defRPr sz="800" b="0" i="0" u="none" strike="noStrike" cap="none">
                <a:solidFill>
                  <a:schemeClr val="lt2"/>
                </a:solidFill>
                <a:latin typeface="Arial"/>
                <a:ea typeface="Arial"/>
                <a:cs typeface="Arial"/>
                <a:sym typeface="Arial"/>
              </a:defRPr>
            </a:lvl4pPr>
            <a:lvl5pPr marL="2286000" marR="0" lvl="4" indent="-273050" algn="l" rtl="0">
              <a:lnSpc>
                <a:spcPct val="100000"/>
              </a:lnSpc>
              <a:spcBef>
                <a:spcPts val="140"/>
              </a:spcBef>
              <a:spcAft>
                <a:spcPts val="0"/>
              </a:spcAft>
              <a:buClr>
                <a:schemeClr val="lt2"/>
              </a:buClr>
              <a:buSzPts val="700"/>
              <a:buFont typeface="Arial"/>
              <a:buChar char="–"/>
              <a:defRPr sz="700" b="0" i="0" u="none" strike="noStrike" cap="none">
                <a:solidFill>
                  <a:schemeClr val="lt2"/>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729" name="Google Shape;1729;p206"/>
          <p:cNvSpPr txBox="1">
            <a:spLocks noGrp="1"/>
          </p:cNvSpPr>
          <p:nvPr>
            <p:ph type="body" idx="3"/>
          </p:nvPr>
        </p:nvSpPr>
        <p:spPr>
          <a:xfrm>
            <a:off x="2486025" y="3740235"/>
            <a:ext cx="1866900" cy="123000"/>
          </a:xfrm>
          <a:prstGeom prst="rect">
            <a:avLst/>
          </a:prstGeom>
          <a:noFill/>
          <a:ln>
            <a:noFill/>
          </a:ln>
        </p:spPr>
        <p:txBody>
          <a:bodyPr spcFirstLastPara="1" wrap="square" lIns="0" tIns="0" rIns="0" bIns="0" anchor="t" anchorCtr="0">
            <a:noAutofit/>
          </a:bodyPr>
          <a:lstStyle>
            <a:lvl1pPr marL="457200" marR="0" lvl="0" indent="-228600" algn="l" rtl="0">
              <a:lnSpc>
                <a:spcPct val="100000"/>
              </a:lnSpc>
              <a:spcBef>
                <a:spcPts val="0"/>
              </a:spcBef>
              <a:spcAft>
                <a:spcPts val="0"/>
              </a:spcAft>
              <a:buClr>
                <a:schemeClr val="lt1"/>
              </a:buClr>
              <a:buSzPts val="800"/>
              <a:buFont typeface="Arial"/>
              <a:buNone/>
              <a:defRPr sz="800" b="0" i="0" u="none" strike="noStrike" cap="none">
                <a:solidFill>
                  <a:schemeClr val="lt1"/>
                </a:solidFill>
                <a:latin typeface="Arial"/>
                <a:ea typeface="Arial"/>
                <a:cs typeface="Arial"/>
                <a:sym typeface="Arial"/>
              </a:defRPr>
            </a:lvl1pPr>
            <a:lvl2pPr marL="914400" marR="0" lvl="1" indent="-292100" algn="l" rtl="0">
              <a:lnSpc>
                <a:spcPct val="100000"/>
              </a:lnSpc>
              <a:spcBef>
                <a:spcPts val="200"/>
              </a:spcBef>
              <a:spcAft>
                <a:spcPts val="0"/>
              </a:spcAft>
              <a:buClr>
                <a:schemeClr val="lt2"/>
              </a:buClr>
              <a:buSzPts val="1000"/>
              <a:buFont typeface="Noto Sans Symbols"/>
              <a:buChar char="▪"/>
              <a:defRPr sz="1000" b="0" i="0" u="none" strike="noStrike" cap="none">
                <a:solidFill>
                  <a:schemeClr val="lt2"/>
                </a:solidFill>
                <a:latin typeface="Arial"/>
                <a:ea typeface="Arial"/>
                <a:cs typeface="Arial"/>
                <a:sym typeface="Arial"/>
              </a:defRPr>
            </a:lvl2pPr>
            <a:lvl3pPr marL="1371600" marR="0" lvl="2" indent="-285750" algn="l" rtl="0">
              <a:lnSpc>
                <a:spcPct val="100000"/>
              </a:lnSpc>
              <a:spcBef>
                <a:spcPts val="180"/>
              </a:spcBef>
              <a:spcAft>
                <a:spcPts val="0"/>
              </a:spcAft>
              <a:buClr>
                <a:schemeClr val="lt2"/>
              </a:buClr>
              <a:buSzPts val="900"/>
              <a:buFont typeface="Arial"/>
              <a:buChar char="–"/>
              <a:defRPr sz="900" b="0" i="0" u="none" strike="noStrike" cap="none">
                <a:solidFill>
                  <a:schemeClr val="lt2"/>
                </a:solidFill>
                <a:latin typeface="Arial"/>
                <a:ea typeface="Arial"/>
                <a:cs typeface="Arial"/>
                <a:sym typeface="Arial"/>
              </a:defRPr>
            </a:lvl3pPr>
            <a:lvl4pPr marL="1828800" marR="0" lvl="3" indent="-279400" algn="l" rtl="0">
              <a:lnSpc>
                <a:spcPct val="100000"/>
              </a:lnSpc>
              <a:spcBef>
                <a:spcPts val="160"/>
              </a:spcBef>
              <a:spcAft>
                <a:spcPts val="0"/>
              </a:spcAft>
              <a:buClr>
                <a:schemeClr val="lt2"/>
              </a:buClr>
              <a:buSzPts val="800"/>
              <a:buFont typeface="Arial"/>
              <a:buChar char="•"/>
              <a:defRPr sz="800" b="0" i="0" u="none" strike="noStrike" cap="none">
                <a:solidFill>
                  <a:schemeClr val="lt2"/>
                </a:solidFill>
                <a:latin typeface="Arial"/>
                <a:ea typeface="Arial"/>
                <a:cs typeface="Arial"/>
                <a:sym typeface="Arial"/>
              </a:defRPr>
            </a:lvl4pPr>
            <a:lvl5pPr marL="2286000" marR="0" lvl="4" indent="-273050" algn="l" rtl="0">
              <a:lnSpc>
                <a:spcPct val="100000"/>
              </a:lnSpc>
              <a:spcBef>
                <a:spcPts val="140"/>
              </a:spcBef>
              <a:spcAft>
                <a:spcPts val="0"/>
              </a:spcAft>
              <a:buClr>
                <a:schemeClr val="lt2"/>
              </a:buClr>
              <a:buSzPts val="700"/>
              <a:buFont typeface="Arial"/>
              <a:buChar char="–"/>
              <a:defRPr sz="700" b="0" i="0" u="none" strike="noStrike" cap="none">
                <a:solidFill>
                  <a:schemeClr val="lt2"/>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730" name="Google Shape;1730;p206"/>
          <p:cNvSpPr txBox="1">
            <a:spLocks noGrp="1"/>
          </p:cNvSpPr>
          <p:nvPr>
            <p:ph type="body" idx="4"/>
          </p:nvPr>
        </p:nvSpPr>
        <p:spPr>
          <a:xfrm>
            <a:off x="4636297" y="3740235"/>
            <a:ext cx="2011800" cy="123000"/>
          </a:xfrm>
          <a:prstGeom prst="rect">
            <a:avLst/>
          </a:prstGeom>
          <a:noFill/>
          <a:ln>
            <a:noFill/>
          </a:ln>
        </p:spPr>
        <p:txBody>
          <a:bodyPr spcFirstLastPara="1" wrap="square" lIns="0" tIns="0" rIns="0" bIns="0" anchor="t" anchorCtr="0">
            <a:noAutofit/>
          </a:bodyPr>
          <a:lstStyle>
            <a:lvl1pPr marL="457200" marR="0" lvl="0" indent="-228600" algn="l" rtl="0">
              <a:lnSpc>
                <a:spcPct val="100000"/>
              </a:lnSpc>
              <a:spcBef>
                <a:spcPts val="0"/>
              </a:spcBef>
              <a:spcAft>
                <a:spcPts val="0"/>
              </a:spcAft>
              <a:buClr>
                <a:schemeClr val="lt1"/>
              </a:buClr>
              <a:buSzPts val="800"/>
              <a:buFont typeface="Arial"/>
              <a:buNone/>
              <a:defRPr sz="800" b="0" i="0" u="none" strike="noStrike" cap="none">
                <a:solidFill>
                  <a:schemeClr val="lt1"/>
                </a:solidFill>
                <a:latin typeface="Arial"/>
                <a:ea typeface="Arial"/>
                <a:cs typeface="Arial"/>
                <a:sym typeface="Arial"/>
              </a:defRPr>
            </a:lvl1pPr>
            <a:lvl2pPr marL="914400" marR="0" lvl="1" indent="-292100" algn="l" rtl="0">
              <a:lnSpc>
                <a:spcPct val="100000"/>
              </a:lnSpc>
              <a:spcBef>
                <a:spcPts val="200"/>
              </a:spcBef>
              <a:spcAft>
                <a:spcPts val="0"/>
              </a:spcAft>
              <a:buClr>
                <a:schemeClr val="lt2"/>
              </a:buClr>
              <a:buSzPts val="1000"/>
              <a:buFont typeface="Noto Sans Symbols"/>
              <a:buChar char="▪"/>
              <a:defRPr sz="1000" b="0" i="0" u="none" strike="noStrike" cap="none">
                <a:solidFill>
                  <a:schemeClr val="lt2"/>
                </a:solidFill>
                <a:latin typeface="Arial"/>
                <a:ea typeface="Arial"/>
                <a:cs typeface="Arial"/>
                <a:sym typeface="Arial"/>
              </a:defRPr>
            </a:lvl2pPr>
            <a:lvl3pPr marL="1371600" marR="0" lvl="2" indent="-285750" algn="l" rtl="0">
              <a:lnSpc>
                <a:spcPct val="100000"/>
              </a:lnSpc>
              <a:spcBef>
                <a:spcPts val="180"/>
              </a:spcBef>
              <a:spcAft>
                <a:spcPts val="0"/>
              </a:spcAft>
              <a:buClr>
                <a:schemeClr val="lt2"/>
              </a:buClr>
              <a:buSzPts val="900"/>
              <a:buFont typeface="Arial"/>
              <a:buChar char="–"/>
              <a:defRPr sz="900" b="0" i="0" u="none" strike="noStrike" cap="none">
                <a:solidFill>
                  <a:schemeClr val="lt2"/>
                </a:solidFill>
                <a:latin typeface="Arial"/>
                <a:ea typeface="Arial"/>
                <a:cs typeface="Arial"/>
                <a:sym typeface="Arial"/>
              </a:defRPr>
            </a:lvl3pPr>
            <a:lvl4pPr marL="1828800" marR="0" lvl="3" indent="-279400" algn="l" rtl="0">
              <a:lnSpc>
                <a:spcPct val="100000"/>
              </a:lnSpc>
              <a:spcBef>
                <a:spcPts val="160"/>
              </a:spcBef>
              <a:spcAft>
                <a:spcPts val="0"/>
              </a:spcAft>
              <a:buClr>
                <a:schemeClr val="lt2"/>
              </a:buClr>
              <a:buSzPts val="800"/>
              <a:buFont typeface="Arial"/>
              <a:buChar char="•"/>
              <a:defRPr sz="800" b="0" i="0" u="none" strike="noStrike" cap="none">
                <a:solidFill>
                  <a:schemeClr val="lt2"/>
                </a:solidFill>
                <a:latin typeface="Arial"/>
                <a:ea typeface="Arial"/>
                <a:cs typeface="Arial"/>
                <a:sym typeface="Arial"/>
              </a:defRPr>
            </a:lvl4pPr>
            <a:lvl5pPr marL="2286000" marR="0" lvl="4" indent="-273050" algn="l" rtl="0">
              <a:lnSpc>
                <a:spcPct val="100000"/>
              </a:lnSpc>
              <a:spcBef>
                <a:spcPts val="140"/>
              </a:spcBef>
              <a:spcAft>
                <a:spcPts val="0"/>
              </a:spcAft>
              <a:buClr>
                <a:schemeClr val="lt2"/>
              </a:buClr>
              <a:buSzPts val="700"/>
              <a:buFont typeface="Arial"/>
              <a:buChar char="–"/>
              <a:defRPr sz="700" b="0" i="0" u="none" strike="noStrike" cap="none">
                <a:solidFill>
                  <a:schemeClr val="lt2"/>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cxnSp>
        <p:nvCxnSpPr>
          <p:cNvPr id="1731" name="Google Shape;1731;p206"/>
          <p:cNvCxnSpPr/>
          <p:nvPr/>
        </p:nvCxnSpPr>
        <p:spPr>
          <a:xfrm>
            <a:off x="4505326" y="3695700"/>
            <a:ext cx="0" cy="569100"/>
          </a:xfrm>
          <a:prstGeom prst="straightConnector1">
            <a:avLst/>
          </a:prstGeom>
          <a:noFill/>
          <a:ln w="9525" cap="flat" cmpd="sng">
            <a:solidFill>
              <a:srgbClr val="DE2A18"/>
            </a:solidFill>
            <a:prstDash val="solid"/>
            <a:round/>
            <a:headEnd type="none" w="sm" len="sm"/>
            <a:tailEnd type="none" w="sm" len="sm"/>
          </a:ln>
        </p:spPr>
      </p:cxnSp>
      <p:cxnSp>
        <p:nvCxnSpPr>
          <p:cNvPr id="1732" name="Google Shape;1732;p206"/>
          <p:cNvCxnSpPr/>
          <p:nvPr/>
        </p:nvCxnSpPr>
        <p:spPr>
          <a:xfrm>
            <a:off x="2352676" y="3695700"/>
            <a:ext cx="0" cy="569100"/>
          </a:xfrm>
          <a:prstGeom prst="straightConnector1">
            <a:avLst/>
          </a:prstGeom>
          <a:noFill/>
          <a:ln w="9525" cap="flat" cmpd="sng">
            <a:solidFill>
              <a:srgbClr val="DE2A18"/>
            </a:solidFill>
            <a:prstDash val="solid"/>
            <a:round/>
            <a:headEnd type="none" w="sm" len="sm"/>
            <a:tailEnd type="none" w="sm" len="sm"/>
          </a:ln>
        </p:spPr>
      </p:cxnSp>
      <p:sp>
        <p:nvSpPr>
          <p:cNvPr id="1733" name="Google Shape;1733;p206"/>
          <p:cNvSpPr txBox="1"/>
          <p:nvPr/>
        </p:nvSpPr>
        <p:spPr>
          <a:xfrm>
            <a:off x="311944" y="4800785"/>
            <a:ext cx="2559900" cy="924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600"/>
              <a:buFont typeface="Arial"/>
              <a:buNone/>
            </a:pPr>
            <a:r>
              <a:rPr lang="en" sz="600" b="0" i="0" u="none" strike="noStrike" cap="none">
                <a:solidFill>
                  <a:schemeClr val="lt1"/>
                </a:solidFill>
                <a:latin typeface="Arial"/>
                <a:ea typeface="Arial"/>
                <a:cs typeface="Arial"/>
                <a:sym typeface="Arial"/>
              </a:rPr>
              <a:t>PwC’s Digital Services</a:t>
            </a:r>
            <a:endParaRPr sz="600" b="0" i="0" u="none" strike="noStrike" cap="none">
              <a:solidFill>
                <a:schemeClr val="lt1"/>
              </a:solidFill>
              <a:latin typeface="Arial"/>
              <a:ea typeface="Arial"/>
              <a:cs typeface="Arial"/>
              <a:sym typeface="Arial"/>
            </a:endParaRPr>
          </a:p>
        </p:txBody>
      </p:sp>
      <p:sp>
        <p:nvSpPr>
          <p:cNvPr id="1734" name="Google Shape;1734;p206"/>
          <p:cNvSpPr/>
          <p:nvPr/>
        </p:nvSpPr>
        <p:spPr>
          <a:xfrm>
            <a:off x="-9524" y="3346064"/>
            <a:ext cx="9141559" cy="98425"/>
          </a:xfrm>
          <a:custGeom>
            <a:avLst/>
            <a:gdLst/>
            <a:ahLst/>
            <a:cxnLst/>
            <a:rect l="l" t="t" r="r" b="b"/>
            <a:pathLst>
              <a:path w="10475" h="10000" extrusionOk="0">
                <a:moveTo>
                  <a:pt x="10475" y="0"/>
                </a:moveTo>
                <a:lnTo>
                  <a:pt x="1334" y="0"/>
                </a:lnTo>
                <a:cubicBezTo>
                  <a:pt x="1303" y="3333"/>
                  <a:pt x="1272" y="6667"/>
                  <a:pt x="1242" y="10000"/>
                </a:cubicBezTo>
                <a:cubicBezTo>
                  <a:pt x="1207" y="6667"/>
                  <a:pt x="1172" y="3333"/>
                  <a:pt x="1138" y="0"/>
                </a:cubicBezTo>
                <a:lnTo>
                  <a:pt x="0" y="0"/>
                </a:lnTo>
              </a:path>
            </a:pathLst>
          </a:custGeom>
          <a:noFill/>
          <a:ln w="9525" cap="rnd"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Tree>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showMasterSp="0" matchingName="Section Header">
  <p:cSld name="Section Header">
    <p:bg>
      <p:bgPr>
        <a:solidFill>
          <a:schemeClr val="dk1"/>
        </a:solidFill>
        <a:effectLst/>
      </p:bgPr>
    </p:bg>
    <p:spTree>
      <p:nvGrpSpPr>
        <p:cNvPr id="1" name="Shape 1735"/>
        <p:cNvGrpSpPr/>
        <p:nvPr/>
      </p:nvGrpSpPr>
      <p:grpSpPr>
        <a:xfrm>
          <a:off x="0" y="0"/>
          <a:ext cx="0" cy="0"/>
          <a:chOff x="0" y="0"/>
          <a:chExt cx="0" cy="0"/>
        </a:xfrm>
      </p:grpSpPr>
      <p:sp>
        <p:nvSpPr>
          <p:cNvPr id="1736" name="Google Shape;1736;p207"/>
          <p:cNvSpPr>
            <a:spLocks noGrp="1"/>
          </p:cNvSpPr>
          <p:nvPr>
            <p:ph type="pic" idx="2"/>
          </p:nvPr>
        </p:nvSpPr>
        <p:spPr>
          <a:xfrm>
            <a:off x="0" y="0"/>
            <a:ext cx="9144000" cy="5143500"/>
          </a:xfrm>
          <a:prstGeom prst="rect">
            <a:avLst/>
          </a:prstGeom>
          <a:noFill/>
          <a:ln>
            <a:noFill/>
          </a:ln>
        </p:spPr>
        <p:txBody>
          <a:bodyPr spcFirstLastPara="1" wrap="square" lIns="0" tIns="0" rIns="0" bIns="0" anchor="t" anchorCtr="0">
            <a:noAutofit/>
          </a:bodyPr>
          <a:lstStyle>
            <a:lvl1pPr marR="0" lvl="0" algn="l" rtl="0">
              <a:lnSpc>
                <a:spcPct val="100000"/>
              </a:lnSpc>
              <a:spcBef>
                <a:spcPts val="280"/>
              </a:spcBef>
              <a:spcAft>
                <a:spcPts val="0"/>
              </a:spcAft>
              <a:buClr>
                <a:schemeClr val="lt1"/>
              </a:buClr>
              <a:buSzPts val="1400"/>
              <a:buFont typeface="Arial"/>
              <a:buNone/>
              <a:defRPr sz="1400" b="0" i="0" u="none" strike="noStrike" cap="none">
                <a:solidFill>
                  <a:schemeClr val="lt1"/>
                </a:solidFill>
                <a:latin typeface="Georgia"/>
                <a:ea typeface="Georgia"/>
                <a:cs typeface="Georgia"/>
                <a:sym typeface="Georgia"/>
              </a:defRPr>
            </a:lvl1pPr>
            <a:lvl2pPr marR="0" lvl="1" algn="l" rtl="0">
              <a:lnSpc>
                <a:spcPct val="100000"/>
              </a:lnSpc>
              <a:spcBef>
                <a:spcPts val="200"/>
              </a:spcBef>
              <a:spcAft>
                <a:spcPts val="0"/>
              </a:spcAft>
              <a:buClr>
                <a:schemeClr val="lt2"/>
              </a:buClr>
              <a:buSzPts val="1000"/>
              <a:buFont typeface="Noto Sans Symbols"/>
              <a:buChar char="▪"/>
              <a:defRPr sz="1000" b="0" i="0" u="none" strike="noStrike" cap="none">
                <a:solidFill>
                  <a:schemeClr val="lt2"/>
                </a:solidFill>
                <a:latin typeface="Arial"/>
                <a:ea typeface="Arial"/>
                <a:cs typeface="Arial"/>
                <a:sym typeface="Arial"/>
              </a:defRPr>
            </a:lvl2pPr>
            <a:lvl3pPr marR="0" lvl="2" algn="l" rtl="0">
              <a:lnSpc>
                <a:spcPct val="100000"/>
              </a:lnSpc>
              <a:spcBef>
                <a:spcPts val="180"/>
              </a:spcBef>
              <a:spcAft>
                <a:spcPts val="0"/>
              </a:spcAft>
              <a:buClr>
                <a:schemeClr val="lt2"/>
              </a:buClr>
              <a:buSzPts val="900"/>
              <a:buFont typeface="Arial"/>
              <a:buChar char="–"/>
              <a:defRPr sz="900" b="0" i="0" u="none" strike="noStrike" cap="none">
                <a:solidFill>
                  <a:schemeClr val="lt2"/>
                </a:solidFill>
                <a:latin typeface="Arial"/>
                <a:ea typeface="Arial"/>
                <a:cs typeface="Arial"/>
                <a:sym typeface="Arial"/>
              </a:defRPr>
            </a:lvl3pPr>
            <a:lvl4pPr marR="0" lvl="3" algn="l" rtl="0">
              <a:lnSpc>
                <a:spcPct val="100000"/>
              </a:lnSpc>
              <a:spcBef>
                <a:spcPts val="160"/>
              </a:spcBef>
              <a:spcAft>
                <a:spcPts val="0"/>
              </a:spcAft>
              <a:buClr>
                <a:schemeClr val="lt2"/>
              </a:buClr>
              <a:buSzPts val="800"/>
              <a:buFont typeface="Arial"/>
              <a:buChar char="•"/>
              <a:defRPr sz="800" b="0" i="0" u="none" strike="noStrike" cap="none">
                <a:solidFill>
                  <a:schemeClr val="lt2"/>
                </a:solidFill>
                <a:latin typeface="Arial"/>
                <a:ea typeface="Arial"/>
                <a:cs typeface="Arial"/>
                <a:sym typeface="Arial"/>
              </a:defRPr>
            </a:lvl4pPr>
            <a:lvl5pPr marR="0" lvl="4" algn="l" rtl="0">
              <a:lnSpc>
                <a:spcPct val="100000"/>
              </a:lnSpc>
              <a:spcBef>
                <a:spcPts val="140"/>
              </a:spcBef>
              <a:spcAft>
                <a:spcPts val="0"/>
              </a:spcAft>
              <a:buClr>
                <a:schemeClr val="lt2"/>
              </a:buClr>
              <a:buSzPts val="700"/>
              <a:buFont typeface="Arial"/>
              <a:buChar char="–"/>
              <a:defRPr sz="700" b="0" i="0" u="none" strike="noStrike" cap="none">
                <a:solidFill>
                  <a:schemeClr val="lt2"/>
                </a:solidFill>
                <a:latin typeface="Arial"/>
                <a:ea typeface="Arial"/>
                <a:cs typeface="Arial"/>
                <a:sym typeface="Arial"/>
              </a:defRPr>
            </a:lvl5pPr>
            <a:lvl6pPr marR="0" lvl="5"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R="0" lvl="6"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R="0" lvl="7"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R="0" lvl="8"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737" name="Google Shape;1737;p207"/>
          <p:cNvSpPr txBox="1">
            <a:spLocks noGrp="1"/>
          </p:cNvSpPr>
          <p:nvPr>
            <p:ph type="title"/>
          </p:nvPr>
        </p:nvSpPr>
        <p:spPr>
          <a:xfrm>
            <a:off x="305501" y="2170783"/>
            <a:ext cx="8834400" cy="307800"/>
          </a:xfrm>
          <a:prstGeom prst="rect">
            <a:avLst/>
          </a:prstGeom>
          <a:noFill/>
          <a:ln>
            <a:noFill/>
          </a:ln>
        </p:spPr>
        <p:txBody>
          <a:bodyPr spcFirstLastPara="1" wrap="square" lIns="0" tIns="0" rIns="0" bIns="0" anchor="t" anchorCtr="0">
            <a:noAutofit/>
          </a:bodyPr>
          <a:lstStyle>
            <a:lvl1pPr marR="0" lvl="0" algn="ctr" rtl="0">
              <a:lnSpc>
                <a:spcPct val="100000"/>
              </a:lnSpc>
              <a:spcBef>
                <a:spcPts val="0"/>
              </a:spcBef>
              <a:spcAft>
                <a:spcPts val="0"/>
              </a:spcAft>
              <a:buClr>
                <a:schemeClr val="lt1"/>
              </a:buClr>
              <a:buSzPts val="2000"/>
              <a:buFont typeface="Georgia"/>
              <a:buNone/>
              <a:defRPr sz="2000" b="0" i="0" u="none" strike="noStrike" cap="none">
                <a:solidFill>
                  <a:schemeClr val="lt1"/>
                </a:solidFill>
                <a:latin typeface="Georgia"/>
                <a:ea typeface="Georgia"/>
                <a:cs typeface="Georgia"/>
                <a:sym typeface="Georgia"/>
              </a:defRPr>
            </a:lvl1pPr>
            <a:lvl2pPr lvl="1" algn="l" rtl="0">
              <a:lnSpc>
                <a:spcPct val="100000"/>
              </a:lnSpc>
              <a:spcBef>
                <a:spcPts val="0"/>
              </a:spcBef>
              <a:spcAft>
                <a:spcPts val="0"/>
              </a:spcAft>
              <a:buSzPts val="1400"/>
              <a:buNone/>
              <a:defRPr sz="1800"/>
            </a:lvl2pPr>
            <a:lvl3pPr lvl="2" algn="l" rtl="0">
              <a:lnSpc>
                <a:spcPct val="100000"/>
              </a:lnSpc>
              <a:spcBef>
                <a:spcPts val="0"/>
              </a:spcBef>
              <a:spcAft>
                <a:spcPts val="0"/>
              </a:spcAft>
              <a:buSzPts val="1400"/>
              <a:buNone/>
              <a:defRPr sz="1800"/>
            </a:lvl3pPr>
            <a:lvl4pPr lvl="3" algn="l" rtl="0">
              <a:lnSpc>
                <a:spcPct val="100000"/>
              </a:lnSpc>
              <a:spcBef>
                <a:spcPts val="0"/>
              </a:spcBef>
              <a:spcAft>
                <a:spcPts val="0"/>
              </a:spcAft>
              <a:buSzPts val="1400"/>
              <a:buNone/>
              <a:defRPr sz="1800"/>
            </a:lvl4pPr>
            <a:lvl5pPr lvl="4" algn="l" rtl="0">
              <a:lnSpc>
                <a:spcPct val="100000"/>
              </a:lnSpc>
              <a:spcBef>
                <a:spcPts val="0"/>
              </a:spcBef>
              <a:spcAft>
                <a:spcPts val="0"/>
              </a:spcAft>
              <a:buSzPts val="1400"/>
              <a:buNone/>
              <a:defRPr sz="1800"/>
            </a:lvl5pPr>
            <a:lvl6pPr lvl="5" algn="l" rtl="0">
              <a:lnSpc>
                <a:spcPct val="100000"/>
              </a:lnSpc>
              <a:spcBef>
                <a:spcPts val="0"/>
              </a:spcBef>
              <a:spcAft>
                <a:spcPts val="0"/>
              </a:spcAft>
              <a:buSzPts val="1400"/>
              <a:buNone/>
              <a:defRPr sz="1800"/>
            </a:lvl6pPr>
            <a:lvl7pPr lvl="6" algn="l" rtl="0">
              <a:lnSpc>
                <a:spcPct val="100000"/>
              </a:lnSpc>
              <a:spcBef>
                <a:spcPts val="0"/>
              </a:spcBef>
              <a:spcAft>
                <a:spcPts val="0"/>
              </a:spcAft>
              <a:buSzPts val="1400"/>
              <a:buNone/>
              <a:defRPr sz="1800"/>
            </a:lvl7pPr>
            <a:lvl8pPr lvl="7" algn="l" rtl="0">
              <a:lnSpc>
                <a:spcPct val="100000"/>
              </a:lnSpc>
              <a:spcBef>
                <a:spcPts val="0"/>
              </a:spcBef>
              <a:spcAft>
                <a:spcPts val="0"/>
              </a:spcAft>
              <a:buSzPts val="1400"/>
              <a:buNone/>
              <a:defRPr sz="1800"/>
            </a:lvl8pPr>
            <a:lvl9pPr lvl="8" algn="l" rtl="0">
              <a:lnSpc>
                <a:spcPct val="100000"/>
              </a:lnSpc>
              <a:spcBef>
                <a:spcPts val="0"/>
              </a:spcBef>
              <a:spcAft>
                <a:spcPts val="0"/>
              </a:spcAft>
              <a:buSzPts val="1400"/>
              <a:buNone/>
              <a:defRPr sz="1800"/>
            </a:lvl9pPr>
          </a:lstStyle>
          <a:p>
            <a:endParaRPr/>
          </a:p>
        </p:txBody>
      </p:sp>
      <p:sp>
        <p:nvSpPr>
          <p:cNvPr id="1738" name="Google Shape;1738;p207"/>
          <p:cNvSpPr txBox="1">
            <a:spLocks noGrp="1"/>
          </p:cNvSpPr>
          <p:nvPr>
            <p:ph type="dt" idx="10"/>
          </p:nvPr>
        </p:nvSpPr>
        <p:spPr>
          <a:xfrm>
            <a:off x="424070" y="5276020"/>
            <a:ext cx="2133600" cy="2739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SzPts val="1400"/>
              <a:buNone/>
              <a:defRPr sz="1200">
                <a:solidFill>
                  <a:srgbClr val="888888"/>
                </a:solidFill>
                <a:latin typeface="Arial"/>
                <a:ea typeface="Arial"/>
                <a:cs typeface="Arial"/>
                <a:sym typeface="Arial"/>
              </a:defRPr>
            </a:lvl1pPr>
            <a:lvl2pPr marR="0" lvl="1"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739" name="Google Shape;1739;p207"/>
          <p:cNvSpPr txBox="1">
            <a:spLocks noGrp="1"/>
          </p:cNvSpPr>
          <p:nvPr>
            <p:ph type="ftr" idx="11"/>
          </p:nvPr>
        </p:nvSpPr>
        <p:spPr>
          <a:xfrm>
            <a:off x="311944" y="4901878"/>
            <a:ext cx="2895600" cy="92400"/>
          </a:xfrm>
          <a:prstGeom prst="rect">
            <a:avLst/>
          </a:prstGeom>
          <a:noFill/>
          <a:ln>
            <a:noFill/>
          </a:ln>
        </p:spPr>
        <p:txBody>
          <a:bodyPr spcFirstLastPara="1" wrap="square" lIns="0" tIns="0" rIns="0" bIns="0" anchor="ctr" anchorCtr="0">
            <a:noAutofit/>
          </a:bodyPr>
          <a:lstStyle>
            <a:lvl1pPr marR="0" lvl="0" algn="l" rtl="0">
              <a:lnSpc>
                <a:spcPct val="100000"/>
              </a:lnSpc>
              <a:spcBef>
                <a:spcPts val="0"/>
              </a:spcBef>
              <a:spcAft>
                <a:spcPts val="0"/>
              </a:spcAft>
              <a:buClr>
                <a:srgbClr val="000000"/>
              </a:buClr>
              <a:buSzPts val="1400"/>
              <a:buFont typeface="Arial"/>
              <a:buNone/>
              <a:defRPr sz="600" b="0"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1740" name="Google Shape;1740;p207"/>
          <p:cNvSpPr txBox="1"/>
          <p:nvPr/>
        </p:nvSpPr>
        <p:spPr>
          <a:xfrm>
            <a:off x="311944" y="4800785"/>
            <a:ext cx="2559900" cy="924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600"/>
              <a:buFont typeface="Arial"/>
              <a:buNone/>
            </a:pPr>
            <a:r>
              <a:rPr lang="en" sz="600" b="0" i="0" u="none" strike="noStrike" cap="none">
                <a:solidFill>
                  <a:schemeClr val="lt1"/>
                </a:solidFill>
                <a:latin typeface="Arial"/>
                <a:ea typeface="Arial"/>
                <a:cs typeface="Arial"/>
                <a:sym typeface="Arial"/>
              </a:rPr>
              <a:t>PwC’s Digital Services</a:t>
            </a:r>
            <a:endParaRPr sz="600" b="0" i="0" u="none" strike="noStrike" cap="none">
              <a:solidFill>
                <a:schemeClr val="lt1"/>
              </a:solidFill>
              <a:latin typeface="Arial"/>
              <a:ea typeface="Arial"/>
              <a:cs typeface="Arial"/>
              <a:sym typeface="Arial"/>
            </a:endParaRPr>
          </a:p>
        </p:txBody>
      </p:sp>
      <p:sp>
        <p:nvSpPr>
          <p:cNvPr id="1741" name="Google Shape;1741;p207"/>
          <p:cNvSpPr txBox="1">
            <a:spLocks noGrp="1"/>
          </p:cNvSpPr>
          <p:nvPr>
            <p:ph type="sldNum" idx="12"/>
          </p:nvPr>
        </p:nvSpPr>
        <p:spPr>
          <a:xfrm>
            <a:off x="6700838" y="4770007"/>
            <a:ext cx="2133600" cy="123000"/>
          </a:xfrm>
          <a:prstGeom prst="rect">
            <a:avLst/>
          </a:prstGeom>
          <a:noFill/>
          <a:ln>
            <a:noFill/>
          </a:ln>
        </p:spPr>
        <p:txBody>
          <a:bodyPr spcFirstLastPara="1" wrap="square" lIns="0" tIns="0" rIns="0" bIns="0" anchor="ctr" anchorCtr="0">
            <a:noAutofit/>
          </a:bodyPr>
          <a:lstStyle>
            <a:lvl1pPr marL="0" marR="0" lvl="0" indent="0" algn="r" rtl="0">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cxnSp>
        <p:nvCxnSpPr>
          <p:cNvPr id="1742" name="Google Shape;1742;p207"/>
          <p:cNvCxnSpPr/>
          <p:nvPr/>
        </p:nvCxnSpPr>
        <p:spPr>
          <a:xfrm rot="10800000">
            <a:off x="4571991" y="1685540"/>
            <a:ext cx="0" cy="569100"/>
          </a:xfrm>
          <a:prstGeom prst="straightConnector1">
            <a:avLst/>
          </a:prstGeom>
          <a:noFill/>
          <a:ln w="9525" cap="flat" cmpd="sng">
            <a:solidFill>
              <a:srgbClr val="DE2A18"/>
            </a:solidFill>
            <a:prstDash val="solid"/>
            <a:round/>
            <a:headEnd type="none" w="sm" len="sm"/>
            <a:tailEnd type="none" w="sm" len="sm"/>
          </a:ln>
        </p:spPr>
      </p:cxnSp>
      <p:pic>
        <p:nvPicPr>
          <p:cNvPr id="1743" name="Google Shape;1743;p207"/>
          <p:cNvPicPr preferRelativeResize="0"/>
          <p:nvPr/>
        </p:nvPicPr>
        <p:blipFill rotWithShape="1">
          <a:blip r:embed="rId2">
            <a:alphaModFix/>
          </a:blip>
          <a:srcRect/>
          <a:stretch/>
        </p:blipFill>
        <p:spPr>
          <a:xfrm>
            <a:off x="4348784" y="1382753"/>
            <a:ext cx="446429" cy="384268"/>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matchingName="Section Header">
  <p:cSld name="Section Header">
    <p:bg>
      <p:bgPr>
        <a:solidFill>
          <a:schemeClr val="dk1"/>
        </a:solidFill>
        <a:effectLst/>
      </p:bgPr>
    </p:bg>
    <p:spTree>
      <p:nvGrpSpPr>
        <p:cNvPr id="1" name="Shape 133"/>
        <p:cNvGrpSpPr/>
        <p:nvPr/>
      </p:nvGrpSpPr>
      <p:grpSpPr>
        <a:xfrm>
          <a:off x="0" y="0"/>
          <a:ext cx="0" cy="0"/>
          <a:chOff x="0" y="0"/>
          <a:chExt cx="0" cy="0"/>
        </a:xfrm>
      </p:grpSpPr>
      <p:sp>
        <p:nvSpPr>
          <p:cNvPr id="134" name="Google Shape;134;p22"/>
          <p:cNvSpPr>
            <a:spLocks noGrp="1"/>
          </p:cNvSpPr>
          <p:nvPr>
            <p:ph type="pic" idx="2"/>
          </p:nvPr>
        </p:nvSpPr>
        <p:spPr>
          <a:xfrm>
            <a:off x="0" y="0"/>
            <a:ext cx="9144000" cy="5143500"/>
          </a:xfrm>
          <a:prstGeom prst="rect">
            <a:avLst/>
          </a:prstGeom>
          <a:noFill/>
          <a:ln>
            <a:noFill/>
          </a:ln>
        </p:spPr>
        <p:txBody>
          <a:bodyPr spcFirstLastPara="1" wrap="square" lIns="91425" tIns="91425" rIns="91425" bIns="91425" anchor="t" anchorCtr="0">
            <a:noAutofit/>
          </a:bodyPr>
          <a:lstStyle>
            <a:lvl1pPr marL="0" marR="0" lvl="0" indent="0" algn="l" rtl="0">
              <a:spcBef>
                <a:spcPts val="280"/>
              </a:spcBef>
              <a:spcAft>
                <a:spcPts val="0"/>
              </a:spcAft>
              <a:buClr>
                <a:schemeClr val="lt1"/>
              </a:buClr>
              <a:buSzPts val="1400"/>
              <a:buFont typeface="Arial"/>
              <a:buNone/>
              <a:defRPr sz="1400" b="0" i="0" u="none" strike="noStrike" cap="none">
                <a:solidFill>
                  <a:schemeClr val="lt1"/>
                </a:solidFill>
                <a:latin typeface="Georgia"/>
                <a:ea typeface="Georgia"/>
                <a:cs typeface="Georgia"/>
                <a:sym typeface="Georgia"/>
              </a:defRPr>
            </a:lvl1pPr>
            <a:lvl2pPr marL="173037" marR="0" lvl="1" indent="-173037" algn="l" rtl="0">
              <a:spcBef>
                <a:spcPts val="200"/>
              </a:spcBef>
              <a:spcAft>
                <a:spcPts val="0"/>
              </a:spcAft>
              <a:buClr>
                <a:schemeClr val="lt2"/>
              </a:buClr>
              <a:buSzPts val="1000"/>
              <a:buFont typeface="Noto Sans Symbols"/>
              <a:buChar char="▪"/>
              <a:defRPr sz="1000" b="0" i="0" u="none" strike="noStrike" cap="none">
                <a:solidFill>
                  <a:schemeClr val="lt2"/>
                </a:solidFill>
                <a:latin typeface="Arial"/>
                <a:ea typeface="Arial"/>
                <a:cs typeface="Arial"/>
                <a:sym typeface="Arial"/>
              </a:defRPr>
            </a:lvl2pPr>
            <a:lvl3pPr marL="339725" marR="0" lvl="2" indent="-174625" algn="l" rtl="0">
              <a:spcBef>
                <a:spcPts val="180"/>
              </a:spcBef>
              <a:spcAft>
                <a:spcPts val="0"/>
              </a:spcAft>
              <a:buClr>
                <a:schemeClr val="lt2"/>
              </a:buClr>
              <a:buSzPts val="900"/>
              <a:buFont typeface="Arial"/>
              <a:buChar char="–"/>
              <a:defRPr sz="900" b="0" i="0" u="none" strike="noStrike" cap="none">
                <a:solidFill>
                  <a:schemeClr val="lt2"/>
                </a:solidFill>
                <a:latin typeface="Arial"/>
                <a:ea typeface="Arial"/>
                <a:cs typeface="Arial"/>
                <a:sym typeface="Arial"/>
              </a:defRPr>
            </a:lvl3pPr>
            <a:lvl4pPr marL="514350" marR="0" lvl="3" indent="-184150" algn="l" rtl="0">
              <a:spcBef>
                <a:spcPts val="160"/>
              </a:spcBef>
              <a:spcAft>
                <a:spcPts val="0"/>
              </a:spcAft>
              <a:buClr>
                <a:schemeClr val="lt2"/>
              </a:buClr>
              <a:buSzPts val="800"/>
              <a:buFont typeface="Arial"/>
              <a:buChar char="•"/>
              <a:defRPr sz="800" b="0" i="0" u="none" strike="noStrike" cap="none">
                <a:solidFill>
                  <a:schemeClr val="lt2"/>
                </a:solidFill>
                <a:latin typeface="Arial"/>
                <a:ea typeface="Arial"/>
                <a:cs typeface="Arial"/>
                <a:sym typeface="Arial"/>
              </a:defRPr>
            </a:lvl4pPr>
            <a:lvl5pPr marL="687387" marR="0" lvl="4" indent="-179387" algn="l" rtl="0">
              <a:spcBef>
                <a:spcPts val="140"/>
              </a:spcBef>
              <a:spcAft>
                <a:spcPts val="0"/>
              </a:spcAft>
              <a:buClr>
                <a:schemeClr val="lt2"/>
              </a:buClr>
              <a:buSzPts val="700"/>
              <a:buFont typeface="Arial"/>
              <a:buChar char="–"/>
              <a:defRPr sz="700" b="0" i="0" u="none" strike="noStrike" cap="none">
                <a:solidFill>
                  <a:schemeClr val="lt2"/>
                </a:solidFill>
                <a:latin typeface="Arial"/>
                <a:ea typeface="Arial"/>
                <a:cs typeface="Arial"/>
                <a:sym typeface="Arial"/>
              </a:defRPr>
            </a:lvl5pPr>
            <a:lvl6pPr marL="2514600" marR="0" lvl="5" indent="-228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2971800" marR="0" lvl="6" indent="-228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429000" marR="0" lvl="7" indent="-228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3886200" marR="0" lvl="8" indent="-228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35" name="Google Shape;135;p22"/>
          <p:cNvSpPr txBox="1">
            <a:spLocks noGrp="1"/>
          </p:cNvSpPr>
          <p:nvPr>
            <p:ph type="title"/>
          </p:nvPr>
        </p:nvSpPr>
        <p:spPr>
          <a:xfrm>
            <a:off x="305501" y="2170783"/>
            <a:ext cx="8834400" cy="307800"/>
          </a:xfrm>
          <a:prstGeom prst="rect">
            <a:avLst/>
          </a:prstGeom>
          <a:noFill/>
          <a:ln>
            <a:noFill/>
          </a:ln>
        </p:spPr>
        <p:txBody>
          <a:bodyPr spcFirstLastPara="1" wrap="square" lIns="91425" tIns="91425" rIns="91425" bIns="91425" anchor="t" anchorCtr="0">
            <a:noAutofit/>
          </a:bodyPr>
          <a:lstStyle>
            <a:lvl1pPr marL="0" marR="0" lvl="0" indent="0" algn="ctr" rtl="0">
              <a:spcBef>
                <a:spcPts val="0"/>
              </a:spcBef>
              <a:spcAft>
                <a:spcPts val="0"/>
              </a:spcAft>
              <a:buClr>
                <a:schemeClr val="lt1"/>
              </a:buClr>
              <a:buSzPts val="1400"/>
              <a:buFont typeface="Georgia"/>
              <a:buNone/>
              <a:defRPr sz="2000" b="0" i="0" u="none" strike="noStrike" cap="none">
                <a:solidFill>
                  <a:schemeClr val="lt1"/>
                </a:solidFill>
                <a:latin typeface="Georgia"/>
                <a:ea typeface="Georgia"/>
                <a:cs typeface="Georgia"/>
                <a:sym typeface="Georgia"/>
              </a:defRPr>
            </a:lvl1pPr>
            <a:lvl2pPr lvl="1" indent="0" rtl="0">
              <a:spcBef>
                <a:spcPts val="0"/>
              </a:spcBef>
              <a:spcAft>
                <a:spcPts val="0"/>
              </a:spcAft>
              <a:buSzPts val="1400"/>
              <a:buNone/>
              <a:defRPr sz="1800"/>
            </a:lvl2pPr>
            <a:lvl3pPr lvl="2" indent="0" rtl="0">
              <a:spcBef>
                <a:spcPts val="0"/>
              </a:spcBef>
              <a:spcAft>
                <a:spcPts val="0"/>
              </a:spcAft>
              <a:buSzPts val="1400"/>
              <a:buNone/>
              <a:defRPr sz="1800"/>
            </a:lvl3pPr>
            <a:lvl4pPr lvl="3" indent="0" rtl="0">
              <a:spcBef>
                <a:spcPts val="0"/>
              </a:spcBef>
              <a:spcAft>
                <a:spcPts val="0"/>
              </a:spcAft>
              <a:buSzPts val="1400"/>
              <a:buNone/>
              <a:defRPr sz="1800"/>
            </a:lvl4pPr>
            <a:lvl5pPr lvl="4" indent="0" rtl="0">
              <a:spcBef>
                <a:spcPts val="0"/>
              </a:spcBef>
              <a:spcAft>
                <a:spcPts val="0"/>
              </a:spcAft>
              <a:buSzPts val="1400"/>
              <a:buNone/>
              <a:defRPr sz="1800"/>
            </a:lvl5pPr>
            <a:lvl6pPr lvl="5" indent="0" rtl="0">
              <a:spcBef>
                <a:spcPts val="0"/>
              </a:spcBef>
              <a:spcAft>
                <a:spcPts val="0"/>
              </a:spcAft>
              <a:buSzPts val="1400"/>
              <a:buNone/>
              <a:defRPr sz="1800"/>
            </a:lvl6pPr>
            <a:lvl7pPr lvl="6" indent="0" rtl="0">
              <a:spcBef>
                <a:spcPts val="0"/>
              </a:spcBef>
              <a:spcAft>
                <a:spcPts val="0"/>
              </a:spcAft>
              <a:buSzPts val="1400"/>
              <a:buNone/>
              <a:defRPr sz="1800"/>
            </a:lvl7pPr>
            <a:lvl8pPr lvl="7" indent="0" rtl="0">
              <a:spcBef>
                <a:spcPts val="0"/>
              </a:spcBef>
              <a:spcAft>
                <a:spcPts val="0"/>
              </a:spcAft>
              <a:buSzPts val="1400"/>
              <a:buNone/>
              <a:defRPr sz="1800"/>
            </a:lvl8pPr>
            <a:lvl9pPr lvl="8" indent="0" rtl="0">
              <a:spcBef>
                <a:spcPts val="0"/>
              </a:spcBef>
              <a:spcAft>
                <a:spcPts val="0"/>
              </a:spcAft>
              <a:buSzPts val="1400"/>
              <a:buNone/>
              <a:defRPr sz="1800"/>
            </a:lvl9pPr>
          </a:lstStyle>
          <a:p>
            <a:endParaRPr/>
          </a:p>
        </p:txBody>
      </p:sp>
      <p:sp>
        <p:nvSpPr>
          <p:cNvPr id="136" name="Google Shape;136;p22"/>
          <p:cNvSpPr txBox="1">
            <a:spLocks noGrp="1"/>
          </p:cNvSpPr>
          <p:nvPr>
            <p:ph type="dt" idx="10"/>
          </p:nvPr>
        </p:nvSpPr>
        <p:spPr>
          <a:xfrm>
            <a:off x="424070" y="5276020"/>
            <a:ext cx="2133600" cy="273900"/>
          </a:xfrm>
          <a:prstGeom prst="rect">
            <a:avLst/>
          </a:prstGeom>
          <a:noFill/>
          <a:ln>
            <a:noFill/>
          </a:ln>
        </p:spPr>
        <p:txBody>
          <a:bodyPr spcFirstLastPara="1" wrap="square" lIns="91425" tIns="91425" rIns="91425" bIns="91425" anchor="ctr" anchorCtr="0">
            <a:noAutofit/>
          </a:bodyPr>
          <a:lstStyle>
            <a:lvl1pPr marL="0" marR="0" lvl="0" indent="0" algn="l" rtl="0">
              <a:spcBef>
                <a:spcPts val="0"/>
              </a:spcBef>
              <a:spcAft>
                <a:spcPts val="0"/>
              </a:spcAft>
              <a:buSzPts val="1400"/>
              <a:buNone/>
              <a:defRPr sz="1200">
                <a:solidFill>
                  <a:srgbClr val="888888"/>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37" name="Google Shape;137;p22"/>
          <p:cNvSpPr txBox="1">
            <a:spLocks noGrp="1"/>
          </p:cNvSpPr>
          <p:nvPr>
            <p:ph type="ftr" idx="11"/>
          </p:nvPr>
        </p:nvSpPr>
        <p:spPr>
          <a:xfrm>
            <a:off x="311944" y="4901878"/>
            <a:ext cx="2895600" cy="92400"/>
          </a:xfrm>
          <a:prstGeom prst="rect">
            <a:avLst/>
          </a:prstGeom>
          <a:noFill/>
          <a:ln>
            <a:noFill/>
          </a:ln>
        </p:spPr>
        <p:txBody>
          <a:bodyPr spcFirstLastPara="1" wrap="square" lIns="91425" tIns="91425" rIns="91425" bIns="91425" anchor="ctr" anchorCtr="0">
            <a:noAutofit/>
          </a:bodyPr>
          <a:lstStyle>
            <a:lvl1pPr marL="0" marR="0" lvl="0" indent="0" algn="l" rtl="0">
              <a:spcBef>
                <a:spcPts val="0"/>
              </a:spcBef>
              <a:spcAft>
                <a:spcPts val="0"/>
              </a:spcAft>
              <a:buSzPts val="1400"/>
              <a:buNone/>
              <a:defRPr sz="600">
                <a:solidFill>
                  <a:schemeClr val="lt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38" name="Google Shape;138;p22"/>
          <p:cNvSpPr txBox="1"/>
          <p:nvPr/>
        </p:nvSpPr>
        <p:spPr>
          <a:xfrm>
            <a:off x="311944" y="4800785"/>
            <a:ext cx="2559900" cy="9240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en" sz="600">
                <a:solidFill>
                  <a:schemeClr val="lt1"/>
                </a:solidFill>
                <a:latin typeface="Arial"/>
                <a:ea typeface="Arial"/>
                <a:cs typeface="Arial"/>
                <a:sym typeface="Arial"/>
              </a:rPr>
              <a:t>PwC’s Digital Services</a:t>
            </a:r>
            <a:endParaRPr sz="600">
              <a:solidFill>
                <a:schemeClr val="lt1"/>
              </a:solidFill>
              <a:latin typeface="Arial"/>
              <a:ea typeface="Arial"/>
              <a:cs typeface="Arial"/>
              <a:sym typeface="Arial"/>
            </a:endParaRPr>
          </a:p>
        </p:txBody>
      </p:sp>
      <p:sp>
        <p:nvSpPr>
          <p:cNvPr id="139" name="Google Shape;139;p22"/>
          <p:cNvSpPr txBox="1">
            <a:spLocks noGrp="1"/>
          </p:cNvSpPr>
          <p:nvPr>
            <p:ph type="sldNum" idx="12"/>
          </p:nvPr>
        </p:nvSpPr>
        <p:spPr>
          <a:xfrm>
            <a:off x="6700838" y="4770007"/>
            <a:ext cx="2133600" cy="123000"/>
          </a:xfrm>
          <a:prstGeom prst="rect">
            <a:avLst/>
          </a:prstGeom>
          <a:noFill/>
          <a:ln>
            <a:noFill/>
          </a:ln>
        </p:spPr>
        <p:txBody>
          <a:bodyPr spcFirstLastPara="1" wrap="square" lIns="0" tIns="0" rIns="0" bIns="0" anchor="ctr" anchorCtr="0">
            <a:noAutofit/>
          </a:bodyPr>
          <a:lstStyle>
            <a:lvl1pPr marL="0" marR="0" lvl="0" indent="0" algn="r" rtl="0">
              <a:spcBef>
                <a:spcPts val="0"/>
              </a:spcBef>
              <a:buNone/>
              <a:defRPr sz="800">
                <a:solidFill>
                  <a:schemeClr val="lt1"/>
                </a:solidFill>
                <a:latin typeface="Arial"/>
                <a:ea typeface="Arial"/>
                <a:cs typeface="Arial"/>
                <a:sym typeface="Arial"/>
              </a:defRPr>
            </a:lvl1pPr>
            <a:lvl2pPr marL="0" marR="0" lvl="1" indent="0" algn="r" rtl="0">
              <a:spcBef>
                <a:spcPts val="0"/>
              </a:spcBef>
              <a:buNone/>
              <a:defRPr sz="800">
                <a:solidFill>
                  <a:schemeClr val="lt1"/>
                </a:solidFill>
                <a:latin typeface="Arial"/>
                <a:ea typeface="Arial"/>
                <a:cs typeface="Arial"/>
                <a:sym typeface="Arial"/>
              </a:defRPr>
            </a:lvl2pPr>
            <a:lvl3pPr marL="0" marR="0" lvl="2" indent="0" algn="r" rtl="0">
              <a:spcBef>
                <a:spcPts val="0"/>
              </a:spcBef>
              <a:buNone/>
              <a:defRPr sz="800">
                <a:solidFill>
                  <a:schemeClr val="lt1"/>
                </a:solidFill>
                <a:latin typeface="Arial"/>
                <a:ea typeface="Arial"/>
                <a:cs typeface="Arial"/>
                <a:sym typeface="Arial"/>
              </a:defRPr>
            </a:lvl3pPr>
            <a:lvl4pPr marL="0" marR="0" lvl="3" indent="0" algn="r" rtl="0">
              <a:spcBef>
                <a:spcPts val="0"/>
              </a:spcBef>
              <a:buNone/>
              <a:defRPr sz="800">
                <a:solidFill>
                  <a:schemeClr val="lt1"/>
                </a:solidFill>
                <a:latin typeface="Arial"/>
                <a:ea typeface="Arial"/>
                <a:cs typeface="Arial"/>
                <a:sym typeface="Arial"/>
              </a:defRPr>
            </a:lvl4pPr>
            <a:lvl5pPr marL="0" marR="0" lvl="4" indent="0" algn="r" rtl="0">
              <a:spcBef>
                <a:spcPts val="0"/>
              </a:spcBef>
              <a:buNone/>
              <a:defRPr sz="800">
                <a:solidFill>
                  <a:schemeClr val="lt1"/>
                </a:solidFill>
                <a:latin typeface="Arial"/>
                <a:ea typeface="Arial"/>
                <a:cs typeface="Arial"/>
                <a:sym typeface="Arial"/>
              </a:defRPr>
            </a:lvl5pPr>
            <a:lvl6pPr marL="0" marR="0" lvl="5" indent="0" algn="r" rtl="0">
              <a:spcBef>
                <a:spcPts val="0"/>
              </a:spcBef>
              <a:buNone/>
              <a:defRPr sz="800">
                <a:solidFill>
                  <a:schemeClr val="lt1"/>
                </a:solidFill>
                <a:latin typeface="Arial"/>
                <a:ea typeface="Arial"/>
                <a:cs typeface="Arial"/>
                <a:sym typeface="Arial"/>
              </a:defRPr>
            </a:lvl6pPr>
            <a:lvl7pPr marL="0" marR="0" lvl="6" indent="0" algn="r" rtl="0">
              <a:spcBef>
                <a:spcPts val="0"/>
              </a:spcBef>
              <a:buNone/>
              <a:defRPr sz="800">
                <a:solidFill>
                  <a:schemeClr val="lt1"/>
                </a:solidFill>
                <a:latin typeface="Arial"/>
                <a:ea typeface="Arial"/>
                <a:cs typeface="Arial"/>
                <a:sym typeface="Arial"/>
              </a:defRPr>
            </a:lvl7pPr>
            <a:lvl8pPr marL="0" marR="0" lvl="7" indent="0" algn="r" rtl="0">
              <a:spcBef>
                <a:spcPts val="0"/>
              </a:spcBef>
              <a:buNone/>
              <a:defRPr sz="800">
                <a:solidFill>
                  <a:schemeClr val="lt1"/>
                </a:solidFill>
                <a:latin typeface="Arial"/>
                <a:ea typeface="Arial"/>
                <a:cs typeface="Arial"/>
                <a:sym typeface="Arial"/>
              </a:defRPr>
            </a:lvl8pPr>
            <a:lvl9pPr marL="0" marR="0" lvl="8" indent="0" algn="r" rtl="0">
              <a:spcBef>
                <a:spcPts val="0"/>
              </a:spcBef>
              <a:buNone/>
              <a:defRPr sz="800">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cxnSp>
        <p:nvCxnSpPr>
          <p:cNvPr id="140" name="Google Shape;140;p22"/>
          <p:cNvCxnSpPr/>
          <p:nvPr/>
        </p:nvCxnSpPr>
        <p:spPr>
          <a:xfrm rot="10800000">
            <a:off x="4571991" y="1685540"/>
            <a:ext cx="0" cy="569100"/>
          </a:xfrm>
          <a:prstGeom prst="straightConnector1">
            <a:avLst/>
          </a:prstGeom>
          <a:noFill/>
          <a:ln w="9525" cap="flat" cmpd="sng">
            <a:solidFill>
              <a:srgbClr val="DE2A18"/>
            </a:solidFill>
            <a:prstDash val="solid"/>
            <a:round/>
            <a:headEnd type="none" w="sm" len="sm"/>
            <a:tailEnd type="none" w="sm" len="sm"/>
          </a:ln>
        </p:spPr>
      </p:cxnSp>
      <p:pic>
        <p:nvPicPr>
          <p:cNvPr id="141" name="Google Shape;141;p22"/>
          <p:cNvPicPr preferRelativeResize="0"/>
          <p:nvPr/>
        </p:nvPicPr>
        <p:blipFill rotWithShape="1">
          <a:blip r:embed="rId2">
            <a:alphaModFix/>
          </a:blip>
          <a:srcRect/>
          <a:stretch/>
        </p:blipFill>
        <p:spPr>
          <a:xfrm>
            <a:off x="4348784" y="1382753"/>
            <a:ext cx="446400" cy="384300"/>
          </a:xfrm>
          <a:prstGeom prst="rect">
            <a:avLst/>
          </a:prstGeom>
          <a:noFill/>
          <a:ln>
            <a:noFill/>
          </a:ln>
        </p:spPr>
      </p:pic>
    </p:spTree>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showMasterSp="0" matchingName="Experience 2">
  <p:cSld name="Experience 2">
    <p:bg>
      <p:bgPr>
        <a:solidFill>
          <a:schemeClr val="lt1"/>
        </a:solidFill>
        <a:effectLst/>
      </p:bgPr>
    </p:bg>
    <p:spTree>
      <p:nvGrpSpPr>
        <p:cNvPr id="1" name="Shape 1744"/>
        <p:cNvGrpSpPr/>
        <p:nvPr/>
      </p:nvGrpSpPr>
      <p:grpSpPr>
        <a:xfrm>
          <a:off x="0" y="0"/>
          <a:ext cx="0" cy="0"/>
          <a:chOff x="0" y="0"/>
          <a:chExt cx="0" cy="0"/>
        </a:xfrm>
      </p:grpSpPr>
      <p:sp>
        <p:nvSpPr>
          <p:cNvPr id="1745" name="Google Shape;1745;p208"/>
          <p:cNvSpPr/>
          <p:nvPr/>
        </p:nvSpPr>
        <p:spPr>
          <a:xfrm rot="5400000">
            <a:off x="-230021" y="230020"/>
            <a:ext cx="5143501" cy="4683459"/>
          </a:xfrm>
          <a:custGeom>
            <a:avLst/>
            <a:gdLst/>
            <a:ahLst/>
            <a:cxnLst/>
            <a:rect l="l" t="t" r="r" b="b"/>
            <a:pathLst>
              <a:path w="5143501" h="4683459" extrusionOk="0">
                <a:moveTo>
                  <a:pt x="0" y="4683459"/>
                </a:moveTo>
                <a:lnTo>
                  <a:pt x="0" y="101289"/>
                </a:lnTo>
                <a:lnTo>
                  <a:pt x="2503420" y="98908"/>
                </a:lnTo>
                <a:lnTo>
                  <a:pt x="2583072" y="0"/>
                </a:lnTo>
                <a:lnTo>
                  <a:pt x="2688919" y="101289"/>
                </a:lnTo>
                <a:lnTo>
                  <a:pt x="5143501" y="101289"/>
                </a:lnTo>
                <a:lnTo>
                  <a:pt x="5143501" y="4683459"/>
                </a:lnTo>
                <a:lnTo>
                  <a:pt x="0" y="4683459"/>
                </a:lnTo>
                <a:close/>
              </a:path>
            </a:pathLst>
          </a:custGeom>
          <a:solidFill>
            <a:srgbClr val="F2F2F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746" name="Google Shape;1746;p208"/>
          <p:cNvSpPr txBox="1">
            <a:spLocks noGrp="1"/>
          </p:cNvSpPr>
          <p:nvPr>
            <p:ph type="title"/>
          </p:nvPr>
        </p:nvSpPr>
        <p:spPr>
          <a:xfrm>
            <a:off x="694394" y="1985304"/>
            <a:ext cx="3396300" cy="984900"/>
          </a:xfrm>
          <a:prstGeom prst="rect">
            <a:avLst/>
          </a:prstGeom>
          <a:noFill/>
          <a:ln>
            <a:noFill/>
          </a:ln>
        </p:spPr>
        <p:txBody>
          <a:bodyPr spcFirstLastPara="1" wrap="square" lIns="0" tIns="0" rIns="0" bIns="0" anchor="t" anchorCtr="0">
            <a:noAutofit/>
          </a:bodyPr>
          <a:lstStyle>
            <a:lvl1pPr marR="0" lvl="0" algn="ctr" rtl="0">
              <a:lnSpc>
                <a:spcPct val="100000"/>
              </a:lnSpc>
              <a:spcBef>
                <a:spcPts val="0"/>
              </a:spcBef>
              <a:spcAft>
                <a:spcPts val="0"/>
              </a:spcAft>
              <a:buClr>
                <a:schemeClr val="lt2"/>
              </a:buClr>
              <a:buSzPts val="3200"/>
              <a:buFont typeface="Georgia"/>
              <a:buNone/>
              <a:defRPr sz="3200" b="0" i="0" u="none" strike="noStrike" cap="none">
                <a:solidFill>
                  <a:schemeClr val="lt2"/>
                </a:solidFill>
                <a:latin typeface="Georgia"/>
                <a:ea typeface="Georgia"/>
                <a:cs typeface="Georgia"/>
                <a:sym typeface="Georgia"/>
              </a:defRPr>
            </a:lvl1pPr>
            <a:lvl2pPr lvl="1" algn="l" rtl="0">
              <a:lnSpc>
                <a:spcPct val="100000"/>
              </a:lnSpc>
              <a:spcBef>
                <a:spcPts val="0"/>
              </a:spcBef>
              <a:spcAft>
                <a:spcPts val="0"/>
              </a:spcAft>
              <a:buSzPts val="1400"/>
              <a:buNone/>
              <a:defRPr sz="1800"/>
            </a:lvl2pPr>
            <a:lvl3pPr lvl="2" algn="l" rtl="0">
              <a:lnSpc>
                <a:spcPct val="100000"/>
              </a:lnSpc>
              <a:spcBef>
                <a:spcPts val="0"/>
              </a:spcBef>
              <a:spcAft>
                <a:spcPts val="0"/>
              </a:spcAft>
              <a:buSzPts val="1400"/>
              <a:buNone/>
              <a:defRPr sz="1800"/>
            </a:lvl3pPr>
            <a:lvl4pPr lvl="3" algn="l" rtl="0">
              <a:lnSpc>
                <a:spcPct val="100000"/>
              </a:lnSpc>
              <a:spcBef>
                <a:spcPts val="0"/>
              </a:spcBef>
              <a:spcAft>
                <a:spcPts val="0"/>
              </a:spcAft>
              <a:buSzPts val="1400"/>
              <a:buNone/>
              <a:defRPr sz="1800"/>
            </a:lvl4pPr>
            <a:lvl5pPr lvl="4" algn="l" rtl="0">
              <a:lnSpc>
                <a:spcPct val="100000"/>
              </a:lnSpc>
              <a:spcBef>
                <a:spcPts val="0"/>
              </a:spcBef>
              <a:spcAft>
                <a:spcPts val="0"/>
              </a:spcAft>
              <a:buSzPts val="1400"/>
              <a:buNone/>
              <a:defRPr sz="1800"/>
            </a:lvl5pPr>
            <a:lvl6pPr lvl="5" algn="l" rtl="0">
              <a:lnSpc>
                <a:spcPct val="100000"/>
              </a:lnSpc>
              <a:spcBef>
                <a:spcPts val="0"/>
              </a:spcBef>
              <a:spcAft>
                <a:spcPts val="0"/>
              </a:spcAft>
              <a:buSzPts val="1400"/>
              <a:buNone/>
              <a:defRPr sz="1800"/>
            </a:lvl6pPr>
            <a:lvl7pPr lvl="6" algn="l" rtl="0">
              <a:lnSpc>
                <a:spcPct val="100000"/>
              </a:lnSpc>
              <a:spcBef>
                <a:spcPts val="0"/>
              </a:spcBef>
              <a:spcAft>
                <a:spcPts val="0"/>
              </a:spcAft>
              <a:buSzPts val="1400"/>
              <a:buNone/>
              <a:defRPr sz="1800"/>
            </a:lvl7pPr>
            <a:lvl8pPr lvl="7" algn="l" rtl="0">
              <a:lnSpc>
                <a:spcPct val="100000"/>
              </a:lnSpc>
              <a:spcBef>
                <a:spcPts val="0"/>
              </a:spcBef>
              <a:spcAft>
                <a:spcPts val="0"/>
              </a:spcAft>
              <a:buSzPts val="1400"/>
              <a:buNone/>
              <a:defRPr sz="1800"/>
            </a:lvl8pPr>
            <a:lvl9pPr lvl="8" algn="l" rtl="0">
              <a:lnSpc>
                <a:spcPct val="100000"/>
              </a:lnSpc>
              <a:spcBef>
                <a:spcPts val="0"/>
              </a:spcBef>
              <a:spcAft>
                <a:spcPts val="0"/>
              </a:spcAft>
              <a:buSzPts val="1400"/>
              <a:buNone/>
              <a:defRPr sz="1800"/>
            </a:lvl9pPr>
          </a:lstStyle>
          <a:p>
            <a:endParaRPr/>
          </a:p>
        </p:txBody>
      </p:sp>
      <p:sp>
        <p:nvSpPr>
          <p:cNvPr id="1747" name="Google Shape;1747;p208"/>
          <p:cNvSpPr txBox="1">
            <a:spLocks noGrp="1"/>
          </p:cNvSpPr>
          <p:nvPr>
            <p:ph type="body" idx="1"/>
          </p:nvPr>
        </p:nvSpPr>
        <p:spPr>
          <a:xfrm>
            <a:off x="1130093" y="3435212"/>
            <a:ext cx="2445000" cy="169200"/>
          </a:xfrm>
          <a:prstGeom prst="rect">
            <a:avLst/>
          </a:prstGeom>
          <a:noFill/>
          <a:ln>
            <a:noFill/>
          </a:ln>
        </p:spPr>
        <p:txBody>
          <a:bodyPr spcFirstLastPara="1" wrap="square" lIns="0" tIns="0" rIns="0" bIns="0" anchor="t" anchorCtr="0">
            <a:noAutofit/>
          </a:bodyPr>
          <a:lstStyle>
            <a:lvl1pPr marL="457200" marR="0" lvl="0" indent="-292100" algn="ctr" rtl="0">
              <a:lnSpc>
                <a:spcPct val="110000"/>
              </a:lnSpc>
              <a:spcBef>
                <a:spcPts val="600"/>
              </a:spcBef>
              <a:spcAft>
                <a:spcPts val="0"/>
              </a:spcAft>
              <a:buClr>
                <a:schemeClr val="lt2"/>
              </a:buClr>
              <a:buSzPts val="1000"/>
              <a:buFont typeface="Noto Sans Symbols"/>
              <a:buChar char="▪"/>
              <a:defRPr sz="1000" b="0" i="0" u="none" strike="noStrike" cap="none">
                <a:solidFill>
                  <a:schemeClr val="lt2"/>
                </a:solidFill>
                <a:latin typeface="Arial"/>
                <a:ea typeface="Arial"/>
                <a:cs typeface="Arial"/>
                <a:sym typeface="Arial"/>
              </a:defRPr>
            </a:lvl1pPr>
            <a:lvl2pPr marL="914400" marR="0" lvl="1" indent="-228600" algn="l" rtl="0">
              <a:lnSpc>
                <a:spcPct val="100000"/>
              </a:lnSpc>
              <a:spcBef>
                <a:spcPts val="360"/>
              </a:spcBef>
              <a:spcAft>
                <a:spcPts val="0"/>
              </a:spcAft>
              <a:buClr>
                <a:srgbClr val="888888"/>
              </a:buClr>
              <a:buSzPts val="1800"/>
              <a:buFont typeface="Noto Sans Symbols"/>
              <a:buNone/>
              <a:defRPr sz="1800" b="0" i="0" u="none" strike="noStrike" cap="none">
                <a:solidFill>
                  <a:srgbClr val="888888"/>
                </a:solidFill>
                <a:latin typeface="Arial"/>
                <a:ea typeface="Arial"/>
                <a:cs typeface="Arial"/>
                <a:sym typeface="Arial"/>
              </a:defRPr>
            </a:lvl2pPr>
            <a:lvl3pPr marL="1371600" marR="0" lvl="2" indent="-228600" algn="l"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rial"/>
                <a:ea typeface="Arial"/>
                <a:cs typeface="Arial"/>
                <a:sym typeface="Arial"/>
              </a:defRPr>
            </a:lvl3pPr>
            <a:lvl4pPr marL="1828800" marR="0" lvl="3" indent="-228600" algn="l" rtl="0">
              <a:lnSpc>
                <a:spcPct val="100000"/>
              </a:lnSpc>
              <a:spcBef>
                <a:spcPts val="280"/>
              </a:spcBef>
              <a:spcAft>
                <a:spcPts val="0"/>
              </a:spcAft>
              <a:buClr>
                <a:srgbClr val="888888"/>
              </a:buClr>
              <a:buSzPts val="1400"/>
              <a:buFont typeface="Arial"/>
              <a:buNone/>
              <a:defRPr sz="1400" b="0" i="0" u="none" strike="noStrike" cap="none">
                <a:solidFill>
                  <a:srgbClr val="888888"/>
                </a:solidFill>
                <a:latin typeface="Arial"/>
                <a:ea typeface="Arial"/>
                <a:cs typeface="Arial"/>
                <a:sym typeface="Arial"/>
              </a:defRPr>
            </a:lvl4pPr>
            <a:lvl5pPr marL="2286000" marR="0" lvl="4" indent="-228600" algn="l" rtl="0">
              <a:lnSpc>
                <a:spcPct val="100000"/>
              </a:lnSpc>
              <a:spcBef>
                <a:spcPts val="280"/>
              </a:spcBef>
              <a:spcAft>
                <a:spcPts val="0"/>
              </a:spcAft>
              <a:buClr>
                <a:srgbClr val="888888"/>
              </a:buClr>
              <a:buSzPts val="1400"/>
              <a:buFont typeface="Arial"/>
              <a:buNone/>
              <a:defRPr sz="1400" b="0" i="0" u="none" strike="noStrike" cap="none">
                <a:solidFill>
                  <a:srgbClr val="888888"/>
                </a:solidFill>
                <a:latin typeface="Arial"/>
                <a:ea typeface="Arial"/>
                <a:cs typeface="Arial"/>
                <a:sym typeface="Arial"/>
              </a:defRPr>
            </a:lvl5pPr>
            <a:lvl6pPr marL="2743200" marR="0" lvl="5" indent="-228600" algn="l" rtl="0">
              <a:lnSpc>
                <a:spcPct val="100000"/>
              </a:lnSpc>
              <a:spcBef>
                <a:spcPts val="280"/>
              </a:spcBef>
              <a:spcAft>
                <a:spcPts val="0"/>
              </a:spcAft>
              <a:buClr>
                <a:srgbClr val="888888"/>
              </a:buClr>
              <a:buSzPts val="1400"/>
              <a:buFont typeface="Arial"/>
              <a:buNone/>
              <a:defRPr sz="1400" b="0" i="0" u="none" strike="noStrike" cap="none">
                <a:solidFill>
                  <a:srgbClr val="888888"/>
                </a:solidFill>
                <a:latin typeface="Arial"/>
                <a:ea typeface="Arial"/>
                <a:cs typeface="Arial"/>
                <a:sym typeface="Arial"/>
              </a:defRPr>
            </a:lvl6pPr>
            <a:lvl7pPr marL="3200400" marR="0" lvl="6" indent="-228600" algn="l" rtl="0">
              <a:lnSpc>
                <a:spcPct val="100000"/>
              </a:lnSpc>
              <a:spcBef>
                <a:spcPts val="280"/>
              </a:spcBef>
              <a:spcAft>
                <a:spcPts val="0"/>
              </a:spcAft>
              <a:buClr>
                <a:srgbClr val="888888"/>
              </a:buClr>
              <a:buSzPts val="1400"/>
              <a:buFont typeface="Arial"/>
              <a:buNone/>
              <a:defRPr sz="1400" b="0" i="0" u="none" strike="noStrike" cap="none">
                <a:solidFill>
                  <a:srgbClr val="888888"/>
                </a:solidFill>
                <a:latin typeface="Arial"/>
                <a:ea typeface="Arial"/>
                <a:cs typeface="Arial"/>
                <a:sym typeface="Arial"/>
              </a:defRPr>
            </a:lvl7pPr>
            <a:lvl8pPr marL="3657600" marR="0" lvl="7" indent="-228600" algn="l" rtl="0">
              <a:lnSpc>
                <a:spcPct val="100000"/>
              </a:lnSpc>
              <a:spcBef>
                <a:spcPts val="280"/>
              </a:spcBef>
              <a:spcAft>
                <a:spcPts val="0"/>
              </a:spcAft>
              <a:buClr>
                <a:srgbClr val="888888"/>
              </a:buClr>
              <a:buSzPts val="1400"/>
              <a:buFont typeface="Arial"/>
              <a:buNone/>
              <a:defRPr sz="1400" b="0" i="0" u="none" strike="noStrike" cap="none">
                <a:solidFill>
                  <a:srgbClr val="888888"/>
                </a:solidFill>
                <a:latin typeface="Arial"/>
                <a:ea typeface="Arial"/>
                <a:cs typeface="Arial"/>
                <a:sym typeface="Arial"/>
              </a:defRPr>
            </a:lvl8pPr>
            <a:lvl9pPr marL="4114800" marR="0" lvl="8" indent="-228600" algn="l" rtl="0">
              <a:lnSpc>
                <a:spcPct val="100000"/>
              </a:lnSpc>
              <a:spcBef>
                <a:spcPts val="280"/>
              </a:spcBef>
              <a:spcAft>
                <a:spcPts val="0"/>
              </a:spcAft>
              <a:buClr>
                <a:srgbClr val="888888"/>
              </a:buClr>
              <a:buSzPts val="1400"/>
              <a:buFont typeface="Arial"/>
              <a:buNone/>
              <a:defRPr sz="1400" b="0" i="0" u="none" strike="noStrike" cap="none">
                <a:solidFill>
                  <a:srgbClr val="888888"/>
                </a:solidFill>
                <a:latin typeface="Arial"/>
                <a:ea typeface="Arial"/>
                <a:cs typeface="Arial"/>
                <a:sym typeface="Arial"/>
              </a:defRPr>
            </a:lvl9pPr>
          </a:lstStyle>
          <a:p>
            <a:endParaRPr/>
          </a:p>
        </p:txBody>
      </p:sp>
      <p:sp>
        <p:nvSpPr>
          <p:cNvPr id="1748" name="Google Shape;1748;p208"/>
          <p:cNvSpPr txBox="1">
            <a:spLocks noGrp="1"/>
          </p:cNvSpPr>
          <p:nvPr>
            <p:ph type="dt" idx="10"/>
          </p:nvPr>
        </p:nvSpPr>
        <p:spPr>
          <a:xfrm>
            <a:off x="424070" y="5276020"/>
            <a:ext cx="2133600" cy="2739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SzPts val="1400"/>
              <a:buNone/>
              <a:defRPr sz="1200">
                <a:solidFill>
                  <a:srgbClr val="888888"/>
                </a:solidFill>
                <a:latin typeface="Arial"/>
                <a:ea typeface="Arial"/>
                <a:cs typeface="Arial"/>
                <a:sym typeface="Arial"/>
              </a:defRPr>
            </a:lvl1pPr>
            <a:lvl2pPr marR="0" lvl="1"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749" name="Google Shape;1749;p208"/>
          <p:cNvSpPr txBox="1">
            <a:spLocks noGrp="1"/>
          </p:cNvSpPr>
          <p:nvPr>
            <p:ph type="ftr" idx="11"/>
          </p:nvPr>
        </p:nvSpPr>
        <p:spPr>
          <a:xfrm>
            <a:off x="311944" y="4901878"/>
            <a:ext cx="2895600" cy="92400"/>
          </a:xfrm>
          <a:prstGeom prst="rect">
            <a:avLst/>
          </a:prstGeom>
          <a:noFill/>
          <a:ln>
            <a:noFill/>
          </a:ln>
        </p:spPr>
        <p:txBody>
          <a:bodyPr spcFirstLastPara="1" wrap="square" lIns="0" tIns="0" rIns="0" bIns="0" anchor="ctr" anchorCtr="0">
            <a:noAutofit/>
          </a:bodyPr>
          <a:lstStyle>
            <a:lvl1pPr marR="0" lvl="0" algn="l" rtl="0">
              <a:lnSpc>
                <a:spcPct val="100000"/>
              </a:lnSpc>
              <a:spcBef>
                <a:spcPts val="0"/>
              </a:spcBef>
              <a:spcAft>
                <a:spcPts val="0"/>
              </a:spcAft>
              <a:buClr>
                <a:srgbClr val="000000"/>
              </a:buClr>
              <a:buSzPts val="1400"/>
              <a:buFont typeface="Arial"/>
              <a:buNone/>
              <a:defRPr sz="600" b="0" i="0" u="none" strike="noStrike" cap="none">
                <a:solidFill>
                  <a:schemeClr val="lt2"/>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1750" name="Google Shape;1750;p208"/>
          <p:cNvSpPr txBox="1"/>
          <p:nvPr/>
        </p:nvSpPr>
        <p:spPr>
          <a:xfrm>
            <a:off x="311944" y="4800785"/>
            <a:ext cx="2559900" cy="924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600"/>
              <a:buFont typeface="Arial"/>
              <a:buNone/>
            </a:pPr>
            <a:r>
              <a:rPr lang="en" sz="600" b="0" i="0" u="none" strike="noStrike" cap="none">
                <a:solidFill>
                  <a:schemeClr val="dk1"/>
                </a:solidFill>
                <a:latin typeface="Arial"/>
                <a:ea typeface="Arial"/>
                <a:cs typeface="Arial"/>
                <a:sym typeface="Arial"/>
              </a:rPr>
              <a:t>PwC’s Digital Services</a:t>
            </a:r>
            <a:endParaRPr sz="600" b="0" i="0" u="none" strike="noStrike" cap="none">
              <a:solidFill>
                <a:schemeClr val="dk1"/>
              </a:solidFill>
              <a:latin typeface="Arial"/>
              <a:ea typeface="Arial"/>
              <a:cs typeface="Arial"/>
              <a:sym typeface="Arial"/>
            </a:endParaRPr>
          </a:p>
        </p:txBody>
      </p:sp>
      <p:sp>
        <p:nvSpPr>
          <p:cNvPr id="1751" name="Google Shape;1751;p208"/>
          <p:cNvSpPr txBox="1">
            <a:spLocks noGrp="1"/>
          </p:cNvSpPr>
          <p:nvPr>
            <p:ph type="sldNum" idx="12"/>
          </p:nvPr>
        </p:nvSpPr>
        <p:spPr>
          <a:xfrm>
            <a:off x="6700838" y="4770007"/>
            <a:ext cx="2133600" cy="123000"/>
          </a:xfrm>
          <a:prstGeom prst="rect">
            <a:avLst/>
          </a:prstGeom>
          <a:noFill/>
          <a:ln>
            <a:noFill/>
          </a:ln>
        </p:spPr>
        <p:txBody>
          <a:bodyPr spcFirstLastPara="1" wrap="square" lIns="0" tIns="0" rIns="0" bIns="0" anchor="ctr" anchorCtr="0">
            <a:noAutofit/>
          </a:bodyPr>
          <a:lstStyle>
            <a:lvl1pPr marL="0" marR="0" lvl="0"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1752" name="Google Shape;1752;p208"/>
          <p:cNvSpPr txBox="1">
            <a:spLocks noGrp="1"/>
          </p:cNvSpPr>
          <p:nvPr>
            <p:ph type="body" idx="2"/>
          </p:nvPr>
        </p:nvSpPr>
        <p:spPr>
          <a:xfrm>
            <a:off x="1109468" y="912020"/>
            <a:ext cx="2445000" cy="677100"/>
          </a:xfrm>
          <a:prstGeom prst="rect">
            <a:avLst/>
          </a:prstGeom>
          <a:noFill/>
          <a:ln>
            <a:noFill/>
          </a:ln>
        </p:spPr>
        <p:txBody>
          <a:bodyPr spcFirstLastPara="1" wrap="square" lIns="0" tIns="0" rIns="0" bIns="0" anchor="t" anchorCtr="0">
            <a:noAutofit/>
          </a:bodyPr>
          <a:lstStyle>
            <a:lvl1pPr marL="457200" marR="0" lvl="0" indent="-228600" algn="ctr" rtl="0">
              <a:lnSpc>
                <a:spcPct val="110000"/>
              </a:lnSpc>
              <a:spcBef>
                <a:spcPts val="600"/>
              </a:spcBef>
              <a:spcAft>
                <a:spcPts val="0"/>
              </a:spcAft>
              <a:buClr>
                <a:schemeClr val="lt2"/>
              </a:buClr>
              <a:buSzPts val="2000"/>
              <a:buFont typeface="Arial"/>
              <a:buNone/>
              <a:defRPr sz="2000" b="0" i="0" u="none" strike="noStrike" cap="none">
                <a:solidFill>
                  <a:schemeClr val="lt2"/>
                </a:solidFill>
                <a:latin typeface="Georgia"/>
                <a:ea typeface="Georgia"/>
                <a:cs typeface="Georgia"/>
                <a:sym typeface="Georgia"/>
              </a:defRPr>
            </a:lvl1pPr>
            <a:lvl2pPr marL="914400" marR="0" lvl="1" indent="-228600" algn="l" rtl="0">
              <a:lnSpc>
                <a:spcPct val="100000"/>
              </a:lnSpc>
              <a:spcBef>
                <a:spcPts val="360"/>
              </a:spcBef>
              <a:spcAft>
                <a:spcPts val="0"/>
              </a:spcAft>
              <a:buClr>
                <a:srgbClr val="888888"/>
              </a:buClr>
              <a:buSzPts val="1800"/>
              <a:buFont typeface="Noto Sans Symbols"/>
              <a:buNone/>
              <a:defRPr sz="1800" b="0" i="0" u="none" strike="noStrike" cap="none">
                <a:solidFill>
                  <a:srgbClr val="888888"/>
                </a:solidFill>
                <a:latin typeface="Arial"/>
                <a:ea typeface="Arial"/>
                <a:cs typeface="Arial"/>
                <a:sym typeface="Arial"/>
              </a:defRPr>
            </a:lvl2pPr>
            <a:lvl3pPr marL="1371600" marR="0" lvl="2" indent="-228600" algn="l"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rial"/>
                <a:ea typeface="Arial"/>
                <a:cs typeface="Arial"/>
                <a:sym typeface="Arial"/>
              </a:defRPr>
            </a:lvl3pPr>
            <a:lvl4pPr marL="1828800" marR="0" lvl="3" indent="-228600" algn="l" rtl="0">
              <a:lnSpc>
                <a:spcPct val="100000"/>
              </a:lnSpc>
              <a:spcBef>
                <a:spcPts val="280"/>
              </a:spcBef>
              <a:spcAft>
                <a:spcPts val="0"/>
              </a:spcAft>
              <a:buClr>
                <a:srgbClr val="888888"/>
              </a:buClr>
              <a:buSzPts val="1400"/>
              <a:buFont typeface="Arial"/>
              <a:buNone/>
              <a:defRPr sz="1400" b="0" i="0" u="none" strike="noStrike" cap="none">
                <a:solidFill>
                  <a:srgbClr val="888888"/>
                </a:solidFill>
                <a:latin typeface="Arial"/>
                <a:ea typeface="Arial"/>
                <a:cs typeface="Arial"/>
                <a:sym typeface="Arial"/>
              </a:defRPr>
            </a:lvl4pPr>
            <a:lvl5pPr marL="2286000" marR="0" lvl="4" indent="-228600" algn="l" rtl="0">
              <a:lnSpc>
                <a:spcPct val="100000"/>
              </a:lnSpc>
              <a:spcBef>
                <a:spcPts val="280"/>
              </a:spcBef>
              <a:spcAft>
                <a:spcPts val="0"/>
              </a:spcAft>
              <a:buClr>
                <a:srgbClr val="888888"/>
              </a:buClr>
              <a:buSzPts val="1400"/>
              <a:buFont typeface="Arial"/>
              <a:buNone/>
              <a:defRPr sz="1400" b="0" i="0" u="none" strike="noStrike" cap="none">
                <a:solidFill>
                  <a:srgbClr val="888888"/>
                </a:solidFill>
                <a:latin typeface="Arial"/>
                <a:ea typeface="Arial"/>
                <a:cs typeface="Arial"/>
                <a:sym typeface="Arial"/>
              </a:defRPr>
            </a:lvl5pPr>
            <a:lvl6pPr marL="2743200" marR="0" lvl="5" indent="-228600" algn="l" rtl="0">
              <a:lnSpc>
                <a:spcPct val="100000"/>
              </a:lnSpc>
              <a:spcBef>
                <a:spcPts val="280"/>
              </a:spcBef>
              <a:spcAft>
                <a:spcPts val="0"/>
              </a:spcAft>
              <a:buClr>
                <a:srgbClr val="888888"/>
              </a:buClr>
              <a:buSzPts val="1400"/>
              <a:buFont typeface="Arial"/>
              <a:buNone/>
              <a:defRPr sz="1400" b="0" i="0" u="none" strike="noStrike" cap="none">
                <a:solidFill>
                  <a:srgbClr val="888888"/>
                </a:solidFill>
                <a:latin typeface="Arial"/>
                <a:ea typeface="Arial"/>
                <a:cs typeface="Arial"/>
                <a:sym typeface="Arial"/>
              </a:defRPr>
            </a:lvl6pPr>
            <a:lvl7pPr marL="3200400" marR="0" lvl="6" indent="-228600" algn="l" rtl="0">
              <a:lnSpc>
                <a:spcPct val="100000"/>
              </a:lnSpc>
              <a:spcBef>
                <a:spcPts val="280"/>
              </a:spcBef>
              <a:spcAft>
                <a:spcPts val="0"/>
              </a:spcAft>
              <a:buClr>
                <a:srgbClr val="888888"/>
              </a:buClr>
              <a:buSzPts val="1400"/>
              <a:buFont typeface="Arial"/>
              <a:buNone/>
              <a:defRPr sz="1400" b="0" i="0" u="none" strike="noStrike" cap="none">
                <a:solidFill>
                  <a:srgbClr val="888888"/>
                </a:solidFill>
                <a:latin typeface="Arial"/>
                <a:ea typeface="Arial"/>
                <a:cs typeface="Arial"/>
                <a:sym typeface="Arial"/>
              </a:defRPr>
            </a:lvl7pPr>
            <a:lvl8pPr marL="3657600" marR="0" lvl="7" indent="-228600" algn="l" rtl="0">
              <a:lnSpc>
                <a:spcPct val="100000"/>
              </a:lnSpc>
              <a:spcBef>
                <a:spcPts val="280"/>
              </a:spcBef>
              <a:spcAft>
                <a:spcPts val="0"/>
              </a:spcAft>
              <a:buClr>
                <a:srgbClr val="888888"/>
              </a:buClr>
              <a:buSzPts val="1400"/>
              <a:buFont typeface="Arial"/>
              <a:buNone/>
              <a:defRPr sz="1400" b="0" i="0" u="none" strike="noStrike" cap="none">
                <a:solidFill>
                  <a:srgbClr val="888888"/>
                </a:solidFill>
                <a:latin typeface="Arial"/>
                <a:ea typeface="Arial"/>
                <a:cs typeface="Arial"/>
                <a:sym typeface="Arial"/>
              </a:defRPr>
            </a:lvl8pPr>
            <a:lvl9pPr marL="4114800" marR="0" lvl="8" indent="-228600" algn="l" rtl="0">
              <a:lnSpc>
                <a:spcPct val="100000"/>
              </a:lnSpc>
              <a:spcBef>
                <a:spcPts val="280"/>
              </a:spcBef>
              <a:spcAft>
                <a:spcPts val="0"/>
              </a:spcAft>
              <a:buClr>
                <a:srgbClr val="888888"/>
              </a:buClr>
              <a:buSzPts val="1400"/>
              <a:buFont typeface="Arial"/>
              <a:buNone/>
              <a:defRPr sz="1400" b="0" i="0" u="none" strike="noStrike" cap="none">
                <a:solidFill>
                  <a:srgbClr val="888888"/>
                </a:solidFill>
                <a:latin typeface="Arial"/>
                <a:ea typeface="Arial"/>
                <a:cs typeface="Arial"/>
                <a:sym typeface="Arial"/>
              </a:defRPr>
            </a:lvl9pPr>
          </a:lstStyle>
          <a:p>
            <a:endParaRPr/>
          </a:p>
        </p:txBody>
      </p:sp>
      <p:sp>
        <p:nvSpPr>
          <p:cNvPr id="1753" name="Google Shape;1753;p208"/>
          <p:cNvSpPr txBox="1">
            <a:spLocks noGrp="1"/>
          </p:cNvSpPr>
          <p:nvPr>
            <p:ph type="body" idx="3"/>
          </p:nvPr>
        </p:nvSpPr>
        <p:spPr>
          <a:xfrm>
            <a:off x="5649247" y="3435212"/>
            <a:ext cx="2445000" cy="169200"/>
          </a:xfrm>
          <a:prstGeom prst="rect">
            <a:avLst/>
          </a:prstGeom>
          <a:noFill/>
          <a:ln>
            <a:noFill/>
          </a:ln>
        </p:spPr>
        <p:txBody>
          <a:bodyPr spcFirstLastPara="1" wrap="square" lIns="0" tIns="0" rIns="0" bIns="0" anchor="t" anchorCtr="0">
            <a:noAutofit/>
          </a:bodyPr>
          <a:lstStyle>
            <a:lvl1pPr marL="457200" marR="0" lvl="0" indent="-292100" algn="ctr" rtl="0">
              <a:lnSpc>
                <a:spcPct val="110000"/>
              </a:lnSpc>
              <a:spcBef>
                <a:spcPts val="600"/>
              </a:spcBef>
              <a:spcAft>
                <a:spcPts val="0"/>
              </a:spcAft>
              <a:buClr>
                <a:schemeClr val="dk1"/>
              </a:buClr>
              <a:buSzPts val="1000"/>
              <a:buFont typeface="Noto Sans Symbols"/>
              <a:buChar char="▪"/>
              <a:defRPr sz="1000" b="0" i="0" u="none" strike="noStrike" cap="none">
                <a:solidFill>
                  <a:schemeClr val="dk1"/>
                </a:solidFill>
                <a:latin typeface="Arial"/>
                <a:ea typeface="Arial"/>
                <a:cs typeface="Arial"/>
                <a:sym typeface="Arial"/>
              </a:defRPr>
            </a:lvl1pPr>
            <a:lvl2pPr marL="914400" marR="0" lvl="1" indent="-228600" algn="l" rtl="0">
              <a:lnSpc>
                <a:spcPct val="100000"/>
              </a:lnSpc>
              <a:spcBef>
                <a:spcPts val="360"/>
              </a:spcBef>
              <a:spcAft>
                <a:spcPts val="0"/>
              </a:spcAft>
              <a:buClr>
                <a:srgbClr val="888888"/>
              </a:buClr>
              <a:buSzPts val="1800"/>
              <a:buFont typeface="Noto Sans Symbols"/>
              <a:buNone/>
              <a:defRPr sz="1800" b="0" i="0" u="none" strike="noStrike" cap="none">
                <a:solidFill>
                  <a:srgbClr val="888888"/>
                </a:solidFill>
                <a:latin typeface="Arial"/>
                <a:ea typeface="Arial"/>
                <a:cs typeface="Arial"/>
                <a:sym typeface="Arial"/>
              </a:defRPr>
            </a:lvl2pPr>
            <a:lvl3pPr marL="1371600" marR="0" lvl="2" indent="-228600" algn="l"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rial"/>
                <a:ea typeface="Arial"/>
                <a:cs typeface="Arial"/>
                <a:sym typeface="Arial"/>
              </a:defRPr>
            </a:lvl3pPr>
            <a:lvl4pPr marL="1828800" marR="0" lvl="3" indent="-228600" algn="l" rtl="0">
              <a:lnSpc>
                <a:spcPct val="100000"/>
              </a:lnSpc>
              <a:spcBef>
                <a:spcPts val="280"/>
              </a:spcBef>
              <a:spcAft>
                <a:spcPts val="0"/>
              </a:spcAft>
              <a:buClr>
                <a:srgbClr val="888888"/>
              </a:buClr>
              <a:buSzPts val="1400"/>
              <a:buFont typeface="Arial"/>
              <a:buNone/>
              <a:defRPr sz="1400" b="0" i="0" u="none" strike="noStrike" cap="none">
                <a:solidFill>
                  <a:srgbClr val="888888"/>
                </a:solidFill>
                <a:latin typeface="Arial"/>
                <a:ea typeface="Arial"/>
                <a:cs typeface="Arial"/>
                <a:sym typeface="Arial"/>
              </a:defRPr>
            </a:lvl4pPr>
            <a:lvl5pPr marL="2286000" marR="0" lvl="4" indent="-228600" algn="l" rtl="0">
              <a:lnSpc>
                <a:spcPct val="100000"/>
              </a:lnSpc>
              <a:spcBef>
                <a:spcPts val="280"/>
              </a:spcBef>
              <a:spcAft>
                <a:spcPts val="0"/>
              </a:spcAft>
              <a:buClr>
                <a:srgbClr val="888888"/>
              </a:buClr>
              <a:buSzPts val="1400"/>
              <a:buFont typeface="Arial"/>
              <a:buNone/>
              <a:defRPr sz="1400" b="0" i="0" u="none" strike="noStrike" cap="none">
                <a:solidFill>
                  <a:srgbClr val="888888"/>
                </a:solidFill>
                <a:latin typeface="Arial"/>
                <a:ea typeface="Arial"/>
                <a:cs typeface="Arial"/>
                <a:sym typeface="Arial"/>
              </a:defRPr>
            </a:lvl5pPr>
            <a:lvl6pPr marL="2743200" marR="0" lvl="5" indent="-228600" algn="l" rtl="0">
              <a:lnSpc>
                <a:spcPct val="100000"/>
              </a:lnSpc>
              <a:spcBef>
                <a:spcPts val="280"/>
              </a:spcBef>
              <a:spcAft>
                <a:spcPts val="0"/>
              </a:spcAft>
              <a:buClr>
                <a:srgbClr val="888888"/>
              </a:buClr>
              <a:buSzPts val="1400"/>
              <a:buFont typeface="Arial"/>
              <a:buNone/>
              <a:defRPr sz="1400" b="0" i="0" u="none" strike="noStrike" cap="none">
                <a:solidFill>
                  <a:srgbClr val="888888"/>
                </a:solidFill>
                <a:latin typeface="Arial"/>
                <a:ea typeface="Arial"/>
                <a:cs typeface="Arial"/>
                <a:sym typeface="Arial"/>
              </a:defRPr>
            </a:lvl6pPr>
            <a:lvl7pPr marL="3200400" marR="0" lvl="6" indent="-228600" algn="l" rtl="0">
              <a:lnSpc>
                <a:spcPct val="100000"/>
              </a:lnSpc>
              <a:spcBef>
                <a:spcPts val="280"/>
              </a:spcBef>
              <a:spcAft>
                <a:spcPts val="0"/>
              </a:spcAft>
              <a:buClr>
                <a:srgbClr val="888888"/>
              </a:buClr>
              <a:buSzPts val="1400"/>
              <a:buFont typeface="Arial"/>
              <a:buNone/>
              <a:defRPr sz="1400" b="0" i="0" u="none" strike="noStrike" cap="none">
                <a:solidFill>
                  <a:srgbClr val="888888"/>
                </a:solidFill>
                <a:latin typeface="Arial"/>
                <a:ea typeface="Arial"/>
                <a:cs typeface="Arial"/>
                <a:sym typeface="Arial"/>
              </a:defRPr>
            </a:lvl7pPr>
            <a:lvl8pPr marL="3657600" marR="0" lvl="7" indent="-228600" algn="l" rtl="0">
              <a:lnSpc>
                <a:spcPct val="100000"/>
              </a:lnSpc>
              <a:spcBef>
                <a:spcPts val="280"/>
              </a:spcBef>
              <a:spcAft>
                <a:spcPts val="0"/>
              </a:spcAft>
              <a:buClr>
                <a:srgbClr val="888888"/>
              </a:buClr>
              <a:buSzPts val="1400"/>
              <a:buFont typeface="Arial"/>
              <a:buNone/>
              <a:defRPr sz="1400" b="0" i="0" u="none" strike="noStrike" cap="none">
                <a:solidFill>
                  <a:srgbClr val="888888"/>
                </a:solidFill>
                <a:latin typeface="Arial"/>
                <a:ea typeface="Arial"/>
                <a:cs typeface="Arial"/>
                <a:sym typeface="Arial"/>
              </a:defRPr>
            </a:lvl8pPr>
            <a:lvl9pPr marL="4114800" marR="0" lvl="8" indent="-228600" algn="l" rtl="0">
              <a:lnSpc>
                <a:spcPct val="100000"/>
              </a:lnSpc>
              <a:spcBef>
                <a:spcPts val="280"/>
              </a:spcBef>
              <a:spcAft>
                <a:spcPts val="0"/>
              </a:spcAft>
              <a:buClr>
                <a:srgbClr val="888888"/>
              </a:buClr>
              <a:buSzPts val="1400"/>
              <a:buFont typeface="Arial"/>
              <a:buNone/>
              <a:defRPr sz="1400" b="0" i="0" u="none" strike="noStrike" cap="none">
                <a:solidFill>
                  <a:srgbClr val="888888"/>
                </a:solidFill>
                <a:latin typeface="Arial"/>
                <a:ea typeface="Arial"/>
                <a:cs typeface="Arial"/>
                <a:sym typeface="Arial"/>
              </a:defRPr>
            </a:lvl9pPr>
          </a:lstStyle>
          <a:p>
            <a:endParaRPr/>
          </a:p>
        </p:txBody>
      </p:sp>
      <p:sp>
        <p:nvSpPr>
          <p:cNvPr id="1754" name="Google Shape;1754;p208"/>
          <p:cNvSpPr txBox="1">
            <a:spLocks noGrp="1"/>
          </p:cNvSpPr>
          <p:nvPr>
            <p:ph type="body" idx="4"/>
          </p:nvPr>
        </p:nvSpPr>
        <p:spPr>
          <a:xfrm>
            <a:off x="5649247" y="912020"/>
            <a:ext cx="2445000" cy="677100"/>
          </a:xfrm>
          <a:prstGeom prst="rect">
            <a:avLst/>
          </a:prstGeom>
          <a:noFill/>
          <a:ln>
            <a:noFill/>
          </a:ln>
        </p:spPr>
        <p:txBody>
          <a:bodyPr spcFirstLastPara="1" wrap="square" lIns="0" tIns="0" rIns="0" bIns="0" anchor="t" anchorCtr="0">
            <a:noAutofit/>
          </a:bodyPr>
          <a:lstStyle>
            <a:lvl1pPr marL="457200" marR="0" lvl="0" indent="-228600" algn="ctr" rtl="0">
              <a:lnSpc>
                <a:spcPct val="110000"/>
              </a:lnSpc>
              <a:spcBef>
                <a:spcPts val="600"/>
              </a:spcBef>
              <a:spcAft>
                <a:spcPts val="0"/>
              </a:spcAft>
              <a:buClr>
                <a:schemeClr val="dk1"/>
              </a:buClr>
              <a:buSzPts val="2000"/>
              <a:buFont typeface="Arial"/>
              <a:buNone/>
              <a:defRPr sz="2000" b="0" i="0" u="none" strike="noStrike" cap="none">
                <a:solidFill>
                  <a:schemeClr val="dk1"/>
                </a:solidFill>
                <a:latin typeface="Georgia"/>
                <a:ea typeface="Georgia"/>
                <a:cs typeface="Georgia"/>
                <a:sym typeface="Georgia"/>
              </a:defRPr>
            </a:lvl1pPr>
            <a:lvl2pPr marL="914400" marR="0" lvl="1" indent="-228600" algn="l" rtl="0">
              <a:lnSpc>
                <a:spcPct val="100000"/>
              </a:lnSpc>
              <a:spcBef>
                <a:spcPts val="360"/>
              </a:spcBef>
              <a:spcAft>
                <a:spcPts val="0"/>
              </a:spcAft>
              <a:buClr>
                <a:srgbClr val="888888"/>
              </a:buClr>
              <a:buSzPts val="1800"/>
              <a:buFont typeface="Noto Sans Symbols"/>
              <a:buNone/>
              <a:defRPr sz="1800" b="0" i="0" u="none" strike="noStrike" cap="none">
                <a:solidFill>
                  <a:srgbClr val="888888"/>
                </a:solidFill>
                <a:latin typeface="Arial"/>
                <a:ea typeface="Arial"/>
                <a:cs typeface="Arial"/>
                <a:sym typeface="Arial"/>
              </a:defRPr>
            </a:lvl2pPr>
            <a:lvl3pPr marL="1371600" marR="0" lvl="2" indent="-228600" algn="l"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rial"/>
                <a:ea typeface="Arial"/>
                <a:cs typeface="Arial"/>
                <a:sym typeface="Arial"/>
              </a:defRPr>
            </a:lvl3pPr>
            <a:lvl4pPr marL="1828800" marR="0" lvl="3" indent="-228600" algn="l" rtl="0">
              <a:lnSpc>
                <a:spcPct val="100000"/>
              </a:lnSpc>
              <a:spcBef>
                <a:spcPts val="280"/>
              </a:spcBef>
              <a:spcAft>
                <a:spcPts val="0"/>
              </a:spcAft>
              <a:buClr>
                <a:srgbClr val="888888"/>
              </a:buClr>
              <a:buSzPts val="1400"/>
              <a:buFont typeface="Arial"/>
              <a:buNone/>
              <a:defRPr sz="1400" b="0" i="0" u="none" strike="noStrike" cap="none">
                <a:solidFill>
                  <a:srgbClr val="888888"/>
                </a:solidFill>
                <a:latin typeface="Arial"/>
                <a:ea typeface="Arial"/>
                <a:cs typeface="Arial"/>
                <a:sym typeface="Arial"/>
              </a:defRPr>
            </a:lvl4pPr>
            <a:lvl5pPr marL="2286000" marR="0" lvl="4" indent="-228600" algn="l" rtl="0">
              <a:lnSpc>
                <a:spcPct val="100000"/>
              </a:lnSpc>
              <a:spcBef>
                <a:spcPts val="280"/>
              </a:spcBef>
              <a:spcAft>
                <a:spcPts val="0"/>
              </a:spcAft>
              <a:buClr>
                <a:srgbClr val="888888"/>
              </a:buClr>
              <a:buSzPts val="1400"/>
              <a:buFont typeface="Arial"/>
              <a:buNone/>
              <a:defRPr sz="1400" b="0" i="0" u="none" strike="noStrike" cap="none">
                <a:solidFill>
                  <a:srgbClr val="888888"/>
                </a:solidFill>
                <a:latin typeface="Arial"/>
                <a:ea typeface="Arial"/>
                <a:cs typeface="Arial"/>
                <a:sym typeface="Arial"/>
              </a:defRPr>
            </a:lvl5pPr>
            <a:lvl6pPr marL="2743200" marR="0" lvl="5" indent="-228600" algn="l" rtl="0">
              <a:lnSpc>
                <a:spcPct val="100000"/>
              </a:lnSpc>
              <a:spcBef>
                <a:spcPts val="280"/>
              </a:spcBef>
              <a:spcAft>
                <a:spcPts val="0"/>
              </a:spcAft>
              <a:buClr>
                <a:srgbClr val="888888"/>
              </a:buClr>
              <a:buSzPts val="1400"/>
              <a:buFont typeface="Arial"/>
              <a:buNone/>
              <a:defRPr sz="1400" b="0" i="0" u="none" strike="noStrike" cap="none">
                <a:solidFill>
                  <a:srgbClr val="888888"/>
                </a:solidFill>
                <a:latin typeface="Arial"/>
                <a:ea typeface="Arial"/>
                <a:cs typeface="Arial"/>
                <a:sym typeface="Arial"/>
              </a:defRPr>
            </a:lvl6pPr>
            <a:lvl7pPr marL="3200400" marR="0" lvl="6" indent="-228600" algn="l" rtl="0">
              <a:lnSpc>
                <a:spcPct val="100000"/>
              </a:lnSpc>
              <a:spcBef>
                <a:spcPts val="280"/>
              </a:spcBef>
              <a:spcAft>
                <a:spcPts val="0"/>
              </a:spcAft>
              <a:buClr>
                <a:srgbClr val="888888"/>
              </a:buClr>
              <a:buSzPts val="1400"/>
              <a:buFont typeface="Arial"/>
              <a:buNone/>
              <a:defRPr sz="1400" b="0" i="0" u="none" strike="noStrike" cap="none">
                <a:solidFill>
                  <a:srgbClr val="888888"/>
                </a:solidFill>
                <a:latin typeface="Arial"/>
                <a:ea typeface="Arial"/>
                <a:cs typeface="Arial"/>
                <a:sym typeface="Arial"/>
              </a:defRPr>
            </a:lvl7pPr>
            <a:lvl8pPr marL="3657600" marR="0" lvl="7" indent="-228600" algn="l" rtl="0">
              <a:lnSpc>
                <a:spcPct val="100000"/>
              </a:lnSpc>
              <a:spcBef>
                <a:spcPts val="280"/>
              </a:spcBef>
              <a:spcAft>
                <a:spcPts val="0"/>
              </a:spcAft>
              <a:buClr>
                <a:srgbClr val="888888"/>
              </a:buClr>
              <a:buSzPts val="1400"/>
              <a:buFont typeface="Arial"/>
              <a:buNone/>
              <a:defRPr sz="1400" b="0" i="0" u="none" strike="noStrike" cap="none">
                <a:solidFill>
                  <a:srgbClr val="888888"/>
                </a:solidFill>
                <a:latin typeface="Arial"/>
                <a:ea typeface="Arial"/>
                <a:cs typeface="Arial"/>
                <a:sym typeface="Arial"/>
              </a:defRPr>
            </a:lvl8pPr>
            <a:lvl9pPr marL="4114800" marR="0" lvl="8" indent="-228600" algn="l" rtl="0">
              <a:lnSpc>
                <a:spcPct val="100000"/>
              </a:lnSpc>
              <a:spcBef>
                <a:spcPts val="280"/>
              </a:spcBef>
              <a:spcAft>
                <a:spcPts val="0"/>
              </a:spcAft>
              <a:buClr>
                <a:srgbClr val="888888"/>
              </a:buClr>
              <a:buSzPts val="1400"/>
              <a:buFont typeface="Arial"/>
              <a:buNone/>
              <a:defRPr sz="1400" b="0" i="0" u="none" strike="noStrike" cap="none">
                <a:solidFill>
                  <a:srgbClr val="888888"/>
                </a:solidFill>
                <a:latin typeface="Arial"/>
                <a:ea typeface="Arial"/>
                <a:cs typeface="Arial"/>
                <a:sym typeface="Arial"/>
              </a:defRPr>
            </a:lvl9pPr>
          </a:lstStyle>
          <a:p>
            <a:endParaRPr/>
          </a:p>
        </p:txBody>
      </p:sp>
      <p:sp>
        <p:nvSpPr>
          <p:cNvPr id="1755" name="Google Shape;1755;p208"/>
          <p:cNvSpPr txBox="1">
            <a:spLocks noGrp="1"/>
          </p:cNvSpPr>
          <p:nvPr>
            <p:ph type="body" idx="5"/>
          </p:nvPr>
        </p:nvSpPr>
        <p:spPr>
          <a:xfrm>
            <a:off x="5122015" y="1985304"/>
            <a:ext cx="3499500" cy="984900"/>
          </a:xfrm>
          <a:prstGeom prst="rect">
            <a:avLst/>
          </a:prstGeom>
          <a:noFill/>
          <a:ln>
            <a:noFill/>
          </a:ln>
        </p:spPr>
        <p:txBody>
          <a:bodyPr spcFirstLastPara="1" wrap="square" lIns="0" tIns="0" rIns="0" bIns="0" anchor="t" anchorCtr="0">
            <a:noAutofit/>
          </a:bodyPr>
          <a:lstStyle>
            <a:lvl1pPr marL="457200" marR="0" lvl="0" indent="-228600" algn="ctr" rtl="0">
              <a:lnSpc>
                <a:spcPct val="100000"/>
              </a:lnSpc>
              <a:spcBef>
                <a:spcPts val="0"/>
              </a:spcBef>
              <a:spcAft>
                <a:spcPts val="0"/>
              </a:spcAft>
              <a:buClr>
                <a:schemeClr val="dk1"/>
              </a:buClr>
              <a:buSzPts val="3200"/>
              <a:buFont typeface="Arial"/>
              <a:buNone/>
              <a:defRPr sz="3200" b="0" i="0" u="none" strike="noStrike" cap="none">
                <a:solidFill>
                  <a:schemeClr val="dk1"/>
                </a:solidFill>
                <a:latin typeface="Georgia"/>
                <a:ea typeface="Georgia"/>
                <a:cs typeface="Georgia"/>
                <a:sym typeface="Georgia"/>
              </a:defRPr>
            </a:lvl1pPr>
            <a:lvl2pPr marL="914400" marR="0" lvl="1" indent="-228600" algn="l" rtl="0">
              <a:lnSpc>
                <a:spcPct val="100000"/>
              </a:lnSpc>
              <a:spcBef>
                <a:spcPts val="360"/>
              </a:spcBef>
              <a:spcAft>
                <a:spcPts val="0"/>
              </a:spcAft>
              <a:buClr>
                <a:srgbClr val="888888"/>
              </a:buClr>
              <a:buSzPts val="1800"/>
              <a:buFont typeface="Noto Sans Symbols"/>
              <a:buNone/>
              <a:defRPr sz="1800" b="0" i="0" u="none" strike="noStrike" cap="none">
                <a:solidFill>
                  <a:srgbClr val="888888"/>
                </a:solidFill>
                <a:latin typeface="Arial"/>
                <a:ea typeface="Arial"/>
                <a:cs typeface="Arial"/>
                <a:sym typeface="Arial"/>
              </a:defRPr>
            </a:lvl2pPr>
            <a:lvl3pPr marL="1371600" marR="0" lvl="2" indent="-228600" algn="l"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rial"/>
                <a:ea typeface="Arial"/>
                <a:cs typeface="Arial"/>
                <a:sym typeface="Arial"/>
              </a:defRPr>
            </a:lvl3pPr>
            <a:lvl4pPr marL="1828800" marR="0" lvl="3" indent="-228600" algn="l" rtl="0">
              <a:lnSpc>
                <a:spcPct val="100000"/>
              </a:lnSpc>
              <a:spcBef>
                <a:spcPts val="280"/>
              </a:spcBef>
              <a:spcAft>
                <a:spcPts val="0"/>
              </a:spcAft>
              <a:buClr>
                <a:srgbClr val="888888"/>
              </a:buClr>
              <a:buSzPts val="1400"/>
              <a:buFont typeface="Arial"/>
              <a:buNone/>
              <a:defRPr sz="1400" b="0" i="0" u="none" strike="noStrike" cap="none">
                <a:solidFill>
                  <a:srgbClr val="888888"/>
                </a:solidFill>
                <a:latin typeface="Arial"/>
                <a:ea typeface="Arial"/>
                <a:cs typeface="Arial"/>
                <a:sym typeface="Arial"/>
              </a:defRPr>
            </a:lvl4pPr>
            <a:lvl5pPr marL="2286000" marR="0" lvl="4" indent="-228600" algn="l" rtl="0">
              <a:lnSpc>
                <a:spcPct val="100000"/>
              </a:lnSpc>
              <a:spcBef>
                <a:spcPts val="280"/>
              </a:spcBef>
              <a:spcAft>
                <a:spcPts val="0"/>
              </a:spcAft>
              <a:buClr>
                <a:srgbClr val="888888"/>
              </a:buClr>
              <a:buSzPts val="1400"/>
              <a:buFont typeface="Arial"/>
              <a:buNone/>
              <a:defRPr sz="1400" b="0" i="0" u="none" strike="noStrike" cap="none">
                <a:solidFill>
                  <a:srgbClr val="888888"/>
                </a:solidFill>
                <a:latin typeface="Arial"/>
                <a:ea typeface="Arial"/>
                <a:cs typeface="Arial"/>
                <a:sym typeface="Arial"/>
              </a:defRPr>
            </a:lvl5pPr>
            <a:lvl6pPr marL="2743200" marR="0" lvl="5" indent="-228600" algn="l" rtl="0">
              <a:lnSpc>
                <a:spcPct val="100000"/>
              </a:lnSpc>
              <a:spcBef>
                <a:spcPts val="280"/>
              </a:spcBef>
              <a:spcAft>
                <a:spcPts val="0"/>
              </a:spcAft>
              <a:buClr>
                <a:srgbClr val="888888"/>
              </a:buClr>
              <a:buSzPts val="1400"/>
              <a:buFont typeface="Arial"/>
              <a:buNone/>
              <a:defRPr sz="1400" b="0" i="0" u="none" strike="noStrike" cap="none">
                <a:solidFill>
                  <a:srgbClr val="888888"/>
                </a:solidFill>
                <a:latin typeface="Arial"/>
                <a:ea typeface="Arial"/>
                <a:cs typeface="Arial"/>
                <a:sym typeface="Arial"/>
              </a:defRPr>
            </a:lvl6pPr>
            <a:lvl7pPr marL="3200400" marR="0" lvl="6" indent="-228600" algn="l" rtl="0">
              <a:lnSpc>
                <a:spcPct val="100000"/>
              </a:lnSpc>
              <a:spcBef>
                <a:spcPts val="280"/>
              </a:spcBef>
              <a:spcAft>
                <a:spcPts val="0"/>
              </a:spcAft>
              <a:buClr>
                <a:srgbClr val="888888"/>
              </a:buClr>
              <a:buSzPts val="1400"/>
              <a:buFont typeface="Arial"/>
              <a:buNone/>
              <a:defRPr sz="1400" b="0" i="0" u="none" strike="noStrike" cap="none">
                <a:solidFill>
                  <a:srgbClr val="888888"/>
                </a:solidFill>
                <a:latin typeface="Arial"/>
                <a:ea typeface="Arial"/>
                <a:cs typeface="Arial"/>
                <a:sym typeface="Arial"/>
              </a:defRPr>
            </a:lvl7pPr>
            <a:lvl8pPr marL="3657600" marR="0" lvl="7" indent="-228600" algn="l" rtl="0">
              <a:lnSpc>
                <a:spcPct val="100000"/>
              </a:lnSpc>
              <a:spcBef>
                <a:spcPts val="280"/>
              </a:spcBef>
              <a:spcAft>
                <a:spcPts val="0"/>
              </a:spcAft>
              <a:buClr>
                <a:srgbClr val="888888"/>
              </a:buClr>
              <a:buSzPts val="1400"/>
              <a:buFont typeface="Arial"/>
              <a:buNone/>
              <a:defRPr sz="1400" b="0" i="0" u="none" strike="noStrike" cap="none">
                <a:solidFill>
                  <a:srgbClr val="888888"/>
                </a:solidFill>
                <a:latin typeface="Arial"/>
                <a:ea typeface="Arial"/>
                <a:cs typeface="Arial"/>
                <a:sym typeface="Arial"/>
              </a:defRPr>
            </a:lvl8pPr>
            <a:lvl9pPr marL="4114800" marR="0" lvl="8" indent="-228600" algn="l" rtl="0">
              <a:lnSpc>
                <a:spcPct val="100000"/>
              </a:lnSpc>
              <a:spcBef>
                <a:spcPts val="280"/>
              </a:spcBef>
              <a:spcAft>
                <a:spcPts val="0"/>
              </a:spcAft>
              <a:buClr>
                <a:srgbClr val="888888"/>
              </a:buClr>
              <a:buSzPts val="1400"/>
              <a:buFont typeface="Arial"/>
              <a:buNone/>
              <a:defRPr sz="1400" b="0" i="0" u="none" strike="noStrike" cap="none">
                <a:solidFill>
                  <a:srgbClr val="888888"/>
                </a:solidFill>
                <a:latin typeface="Arial"/>
                <a:ea typeface="Arial"/>
                <a:cs typeface="Arial"/>
                <a:sym typeface="Arial"/>
              </a:defRPr>
            </a:lvl9pPr>
          </a:lstStyle>
          <a:p>
            <a:endParaRPr/>
          </a:p>
        </p:txBody>
      </p:sp>
      <p:cxnSp>
        <p:nvCxnSpPr>
          <p:cNvPr id="1756" name="Google Shape;1756;p208"/>
          <p:cNvCxnSpPr/>
          <p:nvPr/>
        </p:nvCxnSpPr>
        <p:spPr>
          <a:xfrm rot="10800000">
            <a:off x="2300621" y="1500606"/>
            <a:ext cx="0" cy="569100"/>
          </a:xfrm>
          <a:prstGeom prst="straightConnector1">
            <a:avLst/>
          </a:prstGeom>
          <a:noFill/>
          <a:ln w="9525" cap="flat" cmpd="sng">
            <a:solidFill>
              <a:srgbClr val="DE2A18"/>
            </a:solidFill>
            <a:prstDash val="solid"/>
            <a:round/>
            <a:headEnd type="none" w="sm" len="sm"/>
            <a:tailEnd type="none" w="sm" len="sm"/>
          </a:ln>
        </p:spPr>
      </p:cxnSp>
      <p:cxnSp>
        <p:nvCxnSpPr>
          <p:cNvPr id="1757" name="Google Shape;1757;p208"/>
          <p:cNvCxnSpPr/>
          <p:nvPr/>
        </p:nvCxnSpPr>
        <p:spPr>
          <a:xfrm rot="10800000">
            <a:off x="6882897" y="1500607"/>
            <a:ext cx="0" cy="569100"/>
          </a:xfrm>
          <a:prstGeom prst="straightConnector1">
            <a:avLst/>
          </a:prstGeom>
          <a:noFill/>
          <a:ln w="9525" cap="flat" cmpd="sng">
            <a:solidFill>
              <a:srgbClr val="DE2A18"/>
            </a:solidFill>
            <a:prstDash val="solid"/>
            <a:round/>
            <a:headEnd type="none" w="sm" len="sm"/>
            <a:tailEnd type="none" w="sm" len="sm"/>
          </a:ln>
        </p:spPr>
      </p:cxnSp>
      <p:cxnSp>
        <p:nvCxnSpPr>
          <p:cNvPr id="1758" name="Google Shape;1758;p208"/>
          <p:cNvCxnSpPr/>
          <p:nvPr/>
        </p:nvCxnSpPr>
        <p:spPr>
          <a:xfrm rot="10800000">
            <a:off x="2300621" y="2877344"/>
            <a:ext cx="0" cy="569100"/>
          </a:xfrm>
          <a:prstGeom prst="straightConnector1">
            <a:avLst/>
          </a:prstGeom>
          <a:noFill/>
          <a:ln w="9525" cap="flat" cmpd="sng">
            <a:solidFill>
              <a:srgbClr val="DE2A18"/>
            </a:solidFill>
            <a:prstDash val="solid"/>
            <a:round/>
            <a:headEnd type="none" w="sm" len="sm"/>
            <a:tailEnd type="none" w="sm" len="sm"/>
          </a:ln>
        </p:spPr>
      </p:cxnSp>
      <p:cxnSp>
        <p:nvCxnSpPr>
          <p:cNvPr id="1759" name="Google Shape;1759;p208"/>
          <p:cNvCxnSpPr/>
          <p:nvPr/>
        </p:nvCxnSpPr>
        <p:spPr>
          <a:xfrm rot="10800000">
            <a:off x="6882897" y="2877345"/>
            <a:ext cx="0" cy="569100"/>
          </a:xfrm>
          <a:prstGeom prst="straightConnector1">
            <a:avLst/>
          </a:prstGeom>
          <a:noFill/>
          <a:ln w="9525" cap="flat" cmpd="sng">
            <a:solidFill>
              <a:srgbClr val="DE2A18"/>
            </a:solidFill>
            <a:prstDash val="solid"/>
            <a:round/>
            <a:headEnd type="none" w="sm" len="sm"/>
            <a:tailEnd type="none" w="sm" len="sm"/>
          </a:ln>
        </p:spPr>
      </p:cxnSp>
      <p:sp>
        <p:nvSpPr>
          <p:cNvPr id="1760" name="Google Shape;1760;p208"/>
          <p:cNvSpPr/>
          <p:nvPr/>
        </p:nvSpPr>
        <p:spPr>
          <a:xfrm rot="-5400000">
            <a:off x="2063451" y="2522111"/>
            <a:ext cx="5138740" cy="101600"/>
          </a:xfrm>
          <a:custGeom>
            <a:avLst/>
            <a:gdLst/>
            <a:ahLst/>
            <a:cxnLst/>
            <a:rect l="l" t="t" r="r" b="b"/>
            <a:pathLst>
              <a:path w="12583" h="10000" extrusionOk="0">
                <a:moveTo>
                  <a:pt x="12583" y="0"/>
                </a:moveTo>
                <a:lnTo>
                  <a:pt x="6453" y="469"/>
                </a:lnTo>
                <a:cubicBezTo>
                  <a:pt x="6389" y="3646"/>
                  <a:pt x="6323" y="6823"/>
                  <a:pt x="6257" y="10000"/>
                </a:cubicBezTo>
                <a:cubicBezTo>
                  <a:pt x="6183" y="6823"/>
                  <a:pt x="6110" y="3646"/>
                  <a:pt x="6035" y="469"/>
                </a:cubicBezTo>
                <a:lnTo>
                  <a:pt x="0" y="469"/>
                </a:lnTo>
              </a:path>
            </a:pathLst>
          </a:custGeom>
          <a:noFill/>
          <a:ln w="9525" cap="rnd" cmpd="sng">
            <a:solidFill>
              <a:srgbClr val="E1301E"/>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Tree>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showMasterSp="0" matchingName="Experience 3">
  <p:cSld name="Experience 3">
    <p:bg>
      <p:bgPr>
        <a:solidFill>
          <a:srgbClr val="333332"/>
        </a:solidFill>
        <a:effectLst/>
      </p:bgPr>
    </p:bg>
    <p:spTree>
      <p:nvGrpSpPr>
        <p:cNvPr id="1" name="Shape 1761"/>
        <p:cNvGrpSpPr/>
        <p:nvPr/>
      </p:nvGrpSpPr>
      <p:grpSpPr>
        <a:xfrm>
          <a:off x="0" y="0"/>
          <a:ext cx="0" cy="0"/>
          <a:chOff x="0" y="0"/>
          <a:chExt cx="0" cy="0"/>
        </a:xfrm>
      </p:grpSpPr>
      <p:sp>
        <p:nvSpPr>
          <p:cNvPr id="1762" name="Google Shape;1762;p209"/>
          <p:cNvSpPr>
            <a:spLocks noGrp="1"/>
          </p:cNvSpPr>
          <p:nvPr>
            <p:ph type="pic" idx="2"/>
          </p:nvPr>
        </p:nvSpPr>
        <p:spPr>
          <a:xfrm>
            <a:off x="3068060" y="1714172"/>
            <a:ext cx="3032100" cy="1711800"/>
          </a:xfrm>
          <a:prstGeom prst="rect">
            <a:avLst/>
          </a:prstGeom>
          <a:noFill/>
          <a:ln>
            <a:noFill/>
          </a:ln>
        </p:spPr>
        <p:txBody>
          <a:bodyPr spcFirstLastPara="1" wrap="square" lIns="0" tIns="0" rIns="0" bIns="0" anchor="t" anchorCtr="0">
            <a:noAutofit/>
          </a:bodyPr>
          <a:lstStyle>
            <a:lvl1pPr marR="0" lvl="0" algn="l" rtl="0">
              <a:lnSpc>
                <a:spcPct val="100000"/>
              </a:lnSpc>
              <a:spcBef>
                <a:spcPts val="280"/>
              </a:spcBef>
              <a:spcAft>
                <a:spcPts val="0"/>
              </a:spcAft>
              <a:buClr>
                <a:schemeClr val="lt1"/>
              </a:buClr>
              <a:buSzPts val="1400"/>
              <a:buFont typeface="Arial"/>
              <a:buNone/>
              <a:defRPr sz="1400" b="0" i="0" u="none" strike="noStrike" cap="none">
                <a:solidFill>
                  <a:schemeClr val="lt1"/>
                </a:solidFill>
                <a:latin typeface="Georgia"/>
                <a:ea typeface="Georgia"/>
                <a:cs typeface="Georgia"/>
                <a:sym typeface="Georgia"/>
              </a:defRPr>
            </a:lvl1pPr>
            <a:lvl2pPr marR="0" lvl="1" algn="l" rtl="0">
              <a:lnSpc>
                <a:spcPct val="100000"/>
              </a:lnSpc>
              <a:spcBef>
                <a:spcPts val="200"/>
              </a:spcBef>
              <a:spcAft>
                <a:spcPts val="0"/>
              </a:spcAft>
              <a:buClr>
                <a:schemeClr val="lt2"/>
              </a:buClr>
              <a:buSzPts val="1000"/>
              <a:buFont typeface="Noto Sans Symbols"/>
              <a:buChar char="▪"/>
              <a:defRPr sz="1000" b="0" i="0" u="none" strike="noStrike" cap="none">
                <a:solidFill>
                  <a:schemeClr val="lt2"/>
                </a:solidFill>
                <a:latin typeface="Arial"/>
                <a:ea typeface="Arial"/>
                <a:cs typeface="Arial"/>
                <a:sym typeface="Arial"/>
              </a:defRPr>
            </a:lvl2pPr>
            <a:lvl3pPr marR="0" lvl="2" algn="l" rtl="0">
              <a:lnSpc>
                <a:spcPct val="100000"/>
              </a:lnSpc>
              <a:spcBef>
                <a:spcPts val="180"/>
              </a:spcBef>
              <a:spcAft>
                <a:spcPts val="0"/>
              </a:spcAft>
              <a:buClr>
                <a:schemeClr val="lt2"/>
              </a:buClr>
              <a:buSzPts val="900"/>
              <a:buFont typeface="Arial"/>
              <a:buChar char="–"/>
              <a:defRPr sz="900" b="0" i="0" u="none" strike="noStrike" cap="none">
                <a:solidFill>
                  <a:schemeClr val="lt2"/>
                </a:solidFill>
                <a:latin typeface="Arial"/>
                <a:ea typeface="Arial"/>
                <a:cs typeface="Arial"/>
                <a:sym typeface="Arial"/>
              </a:defRPr>
            </a:lvl3pPr>
            <a:lvl4pPr marR="0" lvl="3" algn="l" rtl="0">
              <a:lnSpc>
                <a:spcPct val="100000"/>
              </a:lnSpc>
              <a:spcBef>
                <a:spcPts val="160"/>
              </a:spcBef>
              <a:spcAft>
                <a:spcPts val="0"/>
              </a:spcAft>
              <a:buClr>
                <a:schemeClr val="lt2"/>
              </a:buClr>
              <a:buSzPts val="800"/>
              <a:buFont typeface="Arial"/>
              <a:buChar char="•"/>
              <a:defRPr sz="800" b="0" i="0" u="none" strike="noStrike" cap="none">
                <a:solidFill>
                  <a:schemeClr val="lt2"/>
                </a:solidFill>
                <a:latin typeface="Arial"/>
                <a:ea typeface="Arial"/>
                <a:cs typeface="Arial"/>
                <a:sym typeface="Arial"/>
              </a:defRPr>
            </a:lvl4pPr>
            <a:lvl5pPr marR="0" lvl="4" algn="l" rtl="0">
              <a:lnSpc>
                <a:spcPct val="100000"/>
              </a:lnSpc>
              <a:spcBef>
                <a:spcPts val="140"/>
              </a:spcBef>
              <a:spcAft>
                <a:spcPts val="0"/>
              </a:spcAft>
              <a:buClr>
                <a:schemeClr val="lt2"/>
              </a:buClr>
              <a:buSzPts val="700"/>
              <a:buFont typeface="Arial"/>
              <a:buChar char="–"/>
              <a:defRPr sz="700" b="0" i="0" u="none" strike="noStrike" cap="none">
                <a:solidFill>
                  <a:schemeClr val="lt2"/>
                </a:solidFill>
                <a:latin typeface="Arial"/>
                <a:ea typeface="Arial"/>
                <a:cs typeface="Arial"/>
                <a:sym typeface="Arial"/>
              </a:defRPr>
            </a:lvl5pPr>
            <a:lvl6pPr marR="0" lvl="5"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R="0" lvl="6"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R="0" lvl="7"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R="0" lvl="8"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763" name="Google Shape;1763;p209"/>
          <p:cNvSpPr>
            <a:spLocks noGrp="1"/>
          </p:cNvSpPr>
          <p:nvPr>
            <p:ph type="pic" idx="3"/>
          </p:nvPr>
        </p:nvSpPr>
        <p:spPr>
          <a:xfrm>
            <a:off x="3068060" y="0"/>
            <a:ext cx="3032100" cy="1711800"/>
          </a:xfrm>
          <a:prstGeom prst="rect">
            <a:avLst/>
          </a:prstGeom>
          <a:noFill/>
          <a:ln>
            <a:noFill/>
          </a:ln>
        </p:spPr>
        <p:txBody>
          <a:bodyPr spcFirstLastPara="1" wrap="square" lIns="0" tIns="0" rIns="0" bIns="0" anchor="t" anchorCtr="0">
            <a:noAutofit/>
          </a:bodyPr>
          <a:lstStyle>
            <a:lvl1pPr marR="0" lvl="0" algn="l" rtl="0">
              <a:lnSpc>
                <a:spcPct val="100000"/>
              </a:lnSpc>
              <a:spcBef>
                <a:spcPts val="280"/>
              </a:spcBef>
              <a:spcAft>
                <a:spcPts val="0"/>
              </a:spcAft>
              <a:buClr>
                <a:schemeClr val="lt1"/>
              </a:buClr>
              <a:buSzPts val="1400"/>
              <a:buFont typeface="Arial"/>
              <a:buNone/>
              <a:defRPr sz="1400" b="0" i="0" u="none" strike="noStrike" cap="none">
                <a:solidFill>
                  <a:schemeClr val="lt1"/>
                </a:solidFill>
                <a:latin typeface="Georgia"/>
                <a:ea typeface="Georgia"/>
                <a:cs typeface="Georgia"/>
                <a:sym typeface="Georgia"/>
              </a:defRPr>
            </a:lvl1pPr>
            <a:lvl2pPr marR="0" lvl="1" algn="l" rtl="0">
              <a:lnSpc>
                <a:spcPct val="100000"/>
              </a:lnSpc>
              <a:spcBef>
                <a:spcPts val="200"/>
              </a:spcBef>
              <a:spcAft>
                <a:spcPts val="0"/>
              </a:spcAft>
              <a:buClr>
                <a:schemeClr val="lt2"/>
              </a:buClr>
              <a:buSzPts val="1000"/>
              <a:buFont typeface="Noto Sans Symbols"/>
              <a:buChar char="▪"/>
              <a:defRPr sz="1000" b="0" i="0" u="none" strike="noStrike" cap="none">
                <a:solidFill>
                  <a:schemeClr val="lt2"/>
                </a:solidFill>
                <a:latin typeface="Arial"/>
                <a:ea typeface="Arial"/>
                <a:cs typeface="Arial"/>
                <a:sym typeface="Arial"/>
              </a:defRPr>
            </a:lvl2pPr>
            <a:lvl3pPr marR="0" lvl="2" algn="l" rtl="0">
              <a:lnSpc>
                <a:spcPct val="100000"/>
              </a:lnSpc>
              <a:spcBef>
                <a:spcPts val="180"/>
              </a:spcBef>
              <a:spcAft>
                <a:spcPts val="0"/>
              </a:spcAft>
              <a:buClr>
                <a:schemeClr val="lt2"/>
              </a:buClr>
              <a:buSzPts val="900"/>
              <a:buFont typeface="Arial"/>
              <a:buChar char="–"/>
              <a:defRPr sz="900" b="0" i="0" u="none" strike="noStrike" cap="none">
                <a:solidFill>
                  <a:schemeClr val="lt2"/>
                </a:solidFill>
                <a:latin typeface="Arial"/>
                <a:ea typeface="Arial"/>
                <a:cs typeface="Arial"/>
                <a:sym typeface="Arial"/>
              </a:defRPr>
            </a:lvl3pPr>
            <a:lvl4pPr marR="0" lvl="3" algn="l" rtl="0">
              <a:lnSpc>
                <a:spcPct val="100000"/>
              </a:lnSpc>
              <a:spcBef>
                <a:spcPts val="160"/>
              </a:spcBef>
              <a:spcAft>
                <a:spcPts val="0"/>
              </a:spcAft>
              <a:buClr>
                <a:schemeClr val="lt2"/>
              </a:buClr>
              <a:buSzPts val="800"/>
              <a:buFont typeface="Arial"/>
              <a:buChar char="•"/>
              <a:defRPr sz="800" b="0" i="0" u="none" strike="noStrike" cap="none">
                <a:solidFill>
                  <a:schemeClr val="lt2"/>
                </a:solidFill>
                <a:latin typeface="Arial"/>
                <a:ea typeface="Arial"/>
                <a:cs typeface="Arial"/>
                <a:sym typeface="Arial"/>
              </a:defRPr>
            </a:lvl4pPr>
            <a:lvl5pPr marR="0" lvl="4" algn="l" rtl="0">
              <a:lnSpc>
                <a:spcPct val="100000"/>
              </a:lnSpc>
              <a:spcBef>
                <a:spcPts val="140"/>
              </a:spcBef>
              <a:spcAft>
                <a:spcPts val="0"/>
              </a:spcAft>
              <a:buClr>
                <a:schemeClr val="lt2"/>
              </a:buClr>
              <a:buSzPts val="700"/>
              <a:buFont typeface="Arial"/>
              <a:buChar char="–"/>
              <a:defRPr sz="700" b="0" i="0" u="none" strike="noStrike" cap="none">
                <a:solidFill>
                  <a:schemeClr val="lt2"/>
                </a:solidFill>
                <a:latin typeface="Arial"/>
                <a:ea typeface="Arial"/>
                <a:cs typeface="Arial"/>
                <a:sym typeface="Arial"/>
              </a:defRPr>
            </a:lvl5pPr>
            <a:lvl6pPr marR="0" lvl="5"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R="0" lvl="6"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R="0" lvl="7"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R="0" lvl="8"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764" name="Google Shape;1764;p209"/>
          <p:cNvSpPr>
            <a:spLocks noGrp="1"/>
          </p:cNvSpPr>
          <p:nvPr>
            <p:ph type="pic" idx="4"/>
          </p:nvPr>
        </p:nvSpPr>
        <p:spPr>
          <a:xfrm>
            <a:off x="3068060" y="3428343"/>
            <a:ext cx="3032100" cy="1711800"/>
          </a:xfrm>
          <a:prstGeom prst="rect">
            <a:avLst/>
          </a:prstGeom>
          <a:noFill/>
          <a:ln>
            <a:noFill/>
          </a:ln>
        </p:spPr>
        <p:txBody>
          <a:bodyPr spcFirstLastPara="1" wrap="square" lIns="0" tIns="0" rIns="0" bIns="0" anchor="t" anchorCtr="0">
            <a:noAutofit/>
          </a:bodyPr>
          <a:lstStyle>
            <a:lvl1pPr marR="0" lvl="0" algn="l" rtl="0">
              <a:lnSpc>
                <a:spcPct val="100000"/>
              </a:lnSpc>
              <a:spcBef>
                <a:spcPts val="280"/>
              </a:spcBef>
              <a:spcAft>
                <a:spcPts val="0"/>
              </a:spcAft>
              <a:buClr>
                <a:schemeClr val="lt1"/>
              </a:buClr>
              <a:buSzPts val="1400"/>
              <a:buFont typeface="Arial"/>
              <a:buNone/>
              <a:defRPr sz="1400" b="0" i="0" u="none" strike="noStrike" cap="none">
                <a:solidFill>
                  <a:schemeClr val="lt1"/>
                </a:solidFill>
                <a:latin typeface="Georgia"/>
                <a:ea typeface="Georgia"/>
                <a:cs typeface="Georgia"/>
                <a:sym typeface="Georgia"/>
              </a:defRPr>
            </a:lvl1pPr>
            <a:lvl2pPr marR="0" lvl="1" algn="l" rtl="0">
              <a:lnSpc>
                <a:spcPct val="100000"/>
              </a:lnSpc>
              <a:spcBef>
                <a:spcPts val="200"/>
              </a:spcBef>
              <a:spcAft>
                <a:spcPts val="0"/>
              </a:spcAft>
              <a:buClr>
                <a:schemeClr val="lt2"/>
              </a:buClr>
              <a:buSzPts val="1000"/>
              <a:buFont typeface="Noto Sans Symbols"/>
              <a:buChar char="▪"/>
              <a:defRPr sz="1000" b="0" i="0" u="none" strike="noStrike" cap="none">
                <a:solidFill>
                  <a:schemeClr val="lt2"/>
                </a:solidFill>
                <a:latin typeface="Arial"/>
                <a:ea typeface="Arial"/>
                <a:cs typeface="Arial"/>
                <a:sym typeface="Arial"/>
              </a:defRPr>
            </a:lvl2pPr>
            <a:lvl3pPr marR="0" lvl="2" algn="l" rtl="0">
              <a:lnSpc>
                <a:spcPct val="100000"/>
              </a:lnSpc>
              <a:spcBef>
                <a:spcPts val="180"/>
              </a:spcBef>
              <a:spcAft>
                <a:spcPts val="0"/>
              </a:spcAft>
              <a:buClr>
                <a:schemeClr val="lt2"/>
              </a:buClr>
              <a:buSzPts val="900"/>
              <a:buFont typeface="Arial"/>
              <a:buChar char="–"/>
              <a:defRPr sz="900" b="0" i="0" u="none" strike="noStrike" cap="none">
                <a:solidFill>
                  <a:schemeClr val="lt2"/>
                </a:solidFill>
                <a:latin typeface="Arial"/>
                <a:ea typeface="Arial"/>
                <a:cs typeface="Arial"/>
                <a:sym typeface="Arial"/>
              </a:defRPr>
            </a:lvl3pPr>
            <a:lvl4pPr marR="0" lvl="3" algn="l" rtl="0">
              <a:lnSpc>
                <a:spcPct val="100000"/>
              </a:lnSpc>
              <a:spcBef>
                <a:spcPts val="160"/>
              </a:spcBef>
              <a:spcAft>
                <a:spcPts val="0"/>
              </a:spcAft>
              <a:buClr>
                <a:schemeClr val="lt2"/>
              </a:buClr>
              <a:buSzPts val="800"/>
              <a:buFont typeface="Arial"/>
              <a:buChar char="•"/>
              <a:defRPr sz="800" b="0" i="0" u="none" strike="noStrike" cap="none">
                <a:solidFill>
                  <a:schemeClr val="lt2"/>
                </a:solidFill>
                <a:latin typeface="Arial"/>
                <a:ea typeface="Arial"/>
                <a:cs typeface="Arial"/>
                <a:sym typeface="Arial"/>
              </a:defRPr>
            </a:lvl4pPr>
            <a:lvl5pPr marR="0" lvl="4" algn="l" rtl="0">
              <a:lnSpc>
                <a:spcPct val="100000"/>
              </a:lnSpc>
              <a:spcBef>
                <a:spcPts val="140"/>
              </a:spcBef>
              <a:spcAft>
                <a:spcPts val="0"/>
              </a:spcAft>
              <a:buClr>
                <a:schemeClr val="lt2"/>
              </a:buClr>
              <a:buSzPts val="700"/>
              <a:buFont typeface="Arial"/>
              <a:buChar char="–"/>
              <a:defRPr sz="700" b="0" i="0" u="none" strike="noStrike" cap="none">
                <a:solidFill>
                  <a:schemeClr val="lt2"/>
                </a:solidFill>
                <a:latin typeface="Arial"/>
                <a:ea typeface="Arial"/>
                <a:cs typeface="Arial"/>
                <a:sym typeface="Arial"/>
              </a:defRPr>
            </a:lvl5pPr>
            <a:lvl6pPr marR="0" lvl="5"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R="0" lvl="6"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R="0" lvl="7"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R="0" lvl="8"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765" name="Google Shape;1765;p209"/>
          <p:cNvSpPr txBox="1">
            <a:spLocks noGrp="1"/>
          </p:cNvSpPr>
          <p:nvPr>
            <p:ph type="title"/>
          </p:nvPr>
        </p:nvSpPr>
        <p:spPr>
          <a:xfrm>
            <a:off x="195209" y="1613888"/>
            <a:ext cx="2676600" cy="270900"/>
          </a:xfrm>
          <a:prstGeom prst="rect">
            <a:avLst/>
          </a:prstGeom>
          <a:noFill/>
          <a:ln>
            <a:noFill/>
          </a:ln>
        </p:spPr>
        <p:txBody>
          <a:bodyPr spcFirstLastPara="1" wrap="square" lIns="0" tIns="0" rIns="0" bIns="0" anchor="t" anchorCtr="0">
            <a:noAutofit/>
          </a:bodyPr>
          <a:lstStyle>
            <a:lvl1pPr marR="0" lvl="0" algn="ctr" rtl="0">
              <a:lnSpc>
                <a:spcPct val="110000"/>
              </a:lnSpc>
              <a:spcBef>
                <a:spcPts val="0"/>
              </a:spcBef>
              <a:spcAft>
                <a:spcPts val="0"/>
              </a:spcAft>
              <a:buClr>
                <a:schemeClr val="lt1"/>
              </a:buClr>
              <a:buSzPts val="1600"/>
              <a:buFont typeface="Georgia"/>
              <a:buNone/>
              <a:defRPr sz="1600" b="0" i="0" u="none" strike="noStrike" cap="none">
                <a:solidFill>
                  <a:schemeClr val="lt1"/>
                </a:solidFill>
                <a:latin typeface="Georgia"/>
                <a:ea typeface="Georgia"/>
                <a:cs typeface="Georgia"/>
                <a:sym typeface="Georgia"/>
              </a:defRPr>
            </a:lvl1pPr>
            <a:lvl2pPr lvl="1" algn="l" rtl="0">
              <a:lnSpc>
                <a:spcPct val="100000"/>
              </a:lnSpc>
              <a:spcBef>
                <a:spcPts val="0"/>
              </a:spcBef>
              <a:spcAft>
                <a:spcPts val="0"/>
              </a:spcAft>
              <a:buSzPts val="1400"/>
              <a:buNone/>
              <a:defRPr sz="1800"/>
            </a:lvl2pPr>
            <a:lvl3pPr lvl="2" algn="l" rtl="0">
              <a:lnSpc>
                <a:spcPct val="100000"/>
              </a:lnSpc>
              <a:spcBef>
                <a:spcPts val="0"/>
              </a:spcBef>
              <a:spcAft>
                <a:spcPts val="0"/>
              </a:spcAft>
              <a:buSzPts val="1400"/>
              <a:buNone/>
              <a:defRPr sz="1800"/>
            </a:lvl3pPr>
            <a:lvl4pPr lvl="3" algn="l" rtl="0">
              <a:lnSpc>
                <a:spcPct val="100000"/>
              </a:lnSpc>
              <a:spcBef>
                <a:spcPts val="0"/>
              </a:spcBef>
              <a:spcAft>
                <a:spcPts val="0"/>
              </a:spcAft>
              <a:buSzPts val="1400"/>
              <a:buNone/>
              <a:defRPr sz="1800"/>
            </a:lvl4pPr>
            <a:lvl5pPr lvl="4" algn="l" rtl="0">
              <a:lnSpc>
                <a:spcPct val="100000"/>
              </a:lnSpc>
              <a:spcBef>
                <a:spcPts val="0"/>
              </a:spcBef>
              <a:spcAft>
                <a:spcPts val="0"/>
              </a:spcAft>
              <a:buSzPts val="1400"/>
              <a:buNone/>
              <a:defRPr sz="1800"/>
            </a:lvl5pPr>
            <a:lvl6pPr lvl="5" algn="l" rtl="0">
              <a:lnSpc>
                <a:spcPct val="100000"/>
              </a:lnSpc>
              <a:spcBef>
                <a:spcPts val="0"/>
              </a:spcBef>
              <a:spcAft>
                <a:spcPts val="0"/>
              </a:spcAft>
              <a:buSzPts val="1400"/>
              <a:buNone/>
              <a:defRPr sz="1800"/>
            </a:lvl6pPr>
            <a:lvl7pPr lvl="6" algn="l" rtl="0">
              <a:lnSpc>
                <a:spcPct val="100000"/>
              </a:lnSpc>
              <a:spcBef>
                <a:spcPts val="0"/>
              </a:spcBef>
              <a:spcAft>
                <a:spcPts val="0"/>
              </a:spcAft>
              <a:buSzPts val="1400"/>
              <a:buNone/>
              <a:defRPr sz="1800"/>
            </a:lvl7pPr>
            <a:lvl8pPr lvl="7" algn="l" rtl="0">
              <a:lnSpc>
                <a:spcPct val="100000"/>
              </a:lnSpc>
              <a:spcBef>
                <a:spcPts val="0"/>
              </a:spcBef>
              <a:spcAft>
                <a:spcPts val="0"/>
              </a:spcAft>
              <a:buSzPts val="1400"/>
              <a:buNone/>
              <a:defRPr sz="1800"/>
            </a:lvl8pPr>
            <a:lvl9pPr lvl="8" algn="l" rtl="0">
              <a:lnSpc>
                <a:spcPct val="100000"/>
              </a:lnSpc>
              <a:spcBef>
                <a:spcPts val="0"/>
              </a:spcBef>
              <a:spcAft>
                <a:spcPts val="0"/>
              </a:spcAft>
              <a:buSzPts val="1400"/>
              <a:buNone/>
              <a:defRPr sz="1800"/>
            </a:lvl9pPr>
          </a:lstStyle>
          <a:p>
            <a:endParaRPr/>
          </a:p>
        </p:txBody>
      </p:sp>
      <p:sp>
        <p:nvSpPr>
          <p:cNvPr id="1766" name="Google Shape;1766;p209"/>
          <p:cNvSpPr txBox="1">
            <a:spLocks noGrp="1"/>
          </p:cNvSpPr>
          <p:nvPr>
            <p:ph type="body" idx="1"/>
          </p:nvPr>
        </p:nvSpPr>
        <p:spPr>
          <a:xfrm>
            <a:off x="184935" y="3486540"/>
            <a:ext cx="2686800" cy="129300"/>
          </a:xfrm>
          <a:prstGeom prst="rect">
            <a:avLst/>
          </a:prstGeom>
          <a:noFill/>
          <a:ln>
            <a:noFill/>
          </a:ln>
        </p:spPr>
        <p:txBody>
          <a:bodyPr spcFirstLastPara="1" wrap="square" lIns="0" tIns="0" rIns="0" bIns="0" anchor="t" anchorCtr="0">
            <a:noAutofit/>
          </a:bodyPr>
          <a:lstStyle>
            <a:lvl1pPr marL="457200" marR="0" lvl="0" indent="-228600" algn="ctr" rtl="0">
              <a:lnSpc>
                <a:spcPct val="120000"/>
              </a:lnSpc>
              <a:spcBef>
                <a:spcPts val="0"/>
              </a:spcBef>
              <a:spcAft>
                <a:spcPts val="0"/>
              </a:spcAft>
              <a:buClr>
                <a:schemeClr val="lt1"/>
              </a:buClr>
              <a:buSzPts val="700"/>
              <a:buFont typeface="Noto Sans Symbols"/>
              <a:buNone/>
              <a:defRPr sz="700" b="1" i="0" u="none" strike="noStrike" cap="none">
                <a:solidFill>
                  <a:schemeClr val="lt1"/>
                </a:solidFill>
                <a:latin typeface="Georgia"/>
                <a:ea typeface="Georgia"/>
                <a:cs typeface="Georgia"/>
                <a:sym typeface="Georgia"/>
              </a:defRPr>
            </a:lvl1pPr>
            <a:lvl2pPr marL="914400" marR="0" lvl="1" indent="-228600" algn="l" rtl="0">
              <a:lnSpc>
                <a:spcPct val="100000"/>
              </a:lnSpc>
              <a:spcBef>
                <a:spcPts val="360"/>
              </a:spcBef>
              <a:spcAft>
                <a:spcPts val="0"/>
              </a:spcAft>
              <a:buClr>
                <a:srgbClr val="888888"/>
              </a:buClr>
              <a:buSzPts val="1800"/>
              <a:buFont typeface="Noto Sans Symbols"/>
              <a:buNone/>
              <a:defRPr sz="1800" b="0" i="0" u="none" strike="noStrike" cap="none">
                <a:solidFill>
                  <a:srgbClr val="888888"/>
                </a:solidFill>
                <a:latin typeface="Arial"/>
                <a:ea typeface="Arial"/>
                <a:cs typeface="Arial"/>
                <a:sym typeface="Arial"/>
              </a:defRPr>
            </a:lvl2pPr>
            <a:lvl3pPr marL="1371600" marR="0" lvl="2" indent="-228600" algn="l"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rial"/>
                <a:ea typeface="Arial"/>
                <a:cs typeface="Arial"/>
                <a:sym typeface="Arial"/>
              </a:defRPr>
            </a:lvl3pPr>
            <a:lvl4pPr marL="1828800" marR="0" lvl="3" indent="-228600" algn="l" rtl="0">
              <a:lnSpc>
                <a:spcPct val="100000"/>
              </a:lnSpc>
              <a:spcBef>
                <a:spcPts val="280"/>
              </a:spcBef>
              <a:spcAft>
                <a:spcPts val="0"/>
              </a:spcAft>
              <a:buClr>
                <a:srgbClr val="888888"/>
              </a:buClr>
              <a:buSzPts val="1400"/>
              <a:buFont typeface="Arial"/>
              <a:buNone/>
              <a:defRPr sz="1400" b="0" i="0" u="none" strike="noStrike" cap="none">
                <a:solidFill>
                  <a:srgbClr val="888888"/>
                </a:solidFill>
                <a:latin typeface="Arial"/>
                <a:ea typeface="Arial"/>
                <a:cs typeface="Arial"/>
                <a:sym typeface="Arial"/>
              </a:defRPr>
            </a:lvl4pPr>
            <a:lvl5pPr marL="2286000" marR="0" lvl="4" indent="-228600" algn="l" rtl="0">
              <a:lnSpc>
                <a:spcPct val="100000"/>
              </a:lnSpc>
              <a:spcBef>
                <a:spcPts val="280"/>
              </a:spcBef>
              <a:spcAft>
                <a:spcPts val="0"/>
              </a:spcAft>
              <a:buClr>
                <a:srgbClr val="888888"/>
              </a:buClr>
              <a:buSzPts val="1400"/>
              <a:buFont typeface="Arial"/>
              <a:buNone/>
              <a:defRPr sz="1400" b="0" i="0" u="none" strike="noStrike" cap="none">
                <a:solidFill>
                  <a:srgbClr val="888888"/>
                </a:solidFill>
                <a:latin typeface="Arial"/>
                <a:ea typeface="Arial"/>
                <a:cs typeface="Arial"/>
                <a:sym typeface="Arial"/>
              </a:defRPr>
            </a:lvl5pPr>
            <a:lvl6pPr marL="2743200" marR="0" lvl="5" indent="-228600" algn="l" rtl="0">
              <a:lnSpc>
                <a:spcPct val="100000"/>
              </a:lnSpc>
              <a:spcBef>
                <a:spcPts val="280"/>
              </a:spcBef>
              <a:spcAft>
                <a:spcPts val="0"/>
              </a:spcAft>
              <a:buClr>
                <a:srgbClr val="888888"/>
              </a:buClr>
              <a:buSzPts val="1400"/>
              <a:buFont typeface="Arial"/>
              <a:buNone/>
              <a:defRPr sz="1400" b="0" i="0" u="none" strike="noStrike" cap="none">
                <a:solidFill>
                  <a:srgbClr val="888888"/>
                </a:solidFill>
                <a:latin typeface="Arial"/>
                <a:ea typeface="Arial"/>
                <a:cs typeface="Arial"/>
                <a:sym typeface="Arial"/>
              </a:defRPr>
            </a:lvl6pPr>
            <a:lvl7pPr marL="3200400" marR="0" lvl="6" indent="-228600" algn="l" rtl="0">
              <a:lnSpc>
                <a:spcPct val="100000"/>
              </a:lnSpc>
              <a:spcBef>
                <a:spcPts val="280"/>
              </a:spcBef>
              <a:spcAft>
                <a:spcPts val="0"/>
              </a:spcAft>
              <a:buClr>
                <a:srgbClr val="888888"/>
              </a:buClr>
              <a:buSzPts val="1400"/>
              <a:buFont typeface="Arial"/>
              <a:buNone/>
              <a:defRPr sz="1400" b="0" i="0" u="none" strike="noStrike" cap="none">
                <a:solidFill>
                  <a:srgbClr val="888888"/>
                </a:solidFill>
                <a:latin typeface="Arial"/>
                <a:ea typeface="Arial"/>
                <a:cs typeface="Arial"/>
                <a:sym typeface="Arial"/>
              </a:defRPr>
            </a:lvl7pPr>
            <a:lvl8pPr marL="3657600" marR="0" lvl="7" indent="-228600" algn="l" rtl="0">
              <a:lnSpc>
                <a:spcPct val="100000"/>
              </a:lnSpc>
              <a:spcBef>
                <a:spcPts val="280"/>
              </a:spcBef>
              <a:spcAft>
                <a:spcPts val="0"/>
              </a:spcAft>
              <a:buClr>
                <a:srgbClr val="888888"/>
              </a:buClr>
              <a:buSzPts val="1400"/>
              <a:buFont typeface="Arial"/>
              <a:buNone/>
              <a:defRPr sz="1400" b="0" i="0" u="none" strike="noStrike" cap="none">
                <a:solidFill>
                  <a:srgbClr val="888888"/>
                </a:solidFill>
                <a:latin typeface="Arial"/>
                <a:ea typeface="Arial"/>
                <a:cs typeface="Arial"/>
                <a:sym typeface="Arial"/>
              </a:defRPr>
            </a:lvl8pPr>
            <a:lvl9pPr marL="4114800" marR="0" lvl="8" indent="-228600" algn="l" rtl="0">
              <a:lnSpc>
                <a:spcPct val="100000"/>
              </a:lnSpc>
              <a:spcBef>
                <a:spcPts val="280"/>
              </a:spcBef>
              <a:spcAft>
                <a:spcPts val="0"/>
              </a:spcAft>
              <a:buClr>
                <a:srgbClr val="888888"/>
              </a:buClr>
              <a:buSzPts val="1400"/>
              <a:buFont typeface="Arial"/>
              <a:buNone/>
              <a:defRPr sz="1400" b="0" i="0" u="none" strike="noStrike" cap="none">
                <a:solidFill>
                  <a:srgbClr val="888888"/>
                </a:solidFill>
                <a:latin typeface="Arial"/>
                <a:ea typeface="Arial"/>
                <a:cs typeface="Arial"/>
                <a:sym typeface="Arial"/>
              </a:defRPr>
            </a:lvl9pPr>
          </a:lstStyle>
          <a:p>
            <a:endParaRPr/>
          </a:p>
        </p:txBody>
      </p:sp>
      <p:sp>
        <p:nvSpPr>
          <p:cNvPr id="1767" name="Google Shape;1767;p209"/>
          <p:cNvSpPr txBox="1">
            <a:spLocks noGrp="1"/>
          </p:cNvSpPr>
          <p:nvPr>
            <p:ph type="dt" idx="10"/>
          </p:nvPr>
        </p:nvSpPr>
        <p:spPr>
          <a:xfrm>
            <a:off x="424070" y="5276020"/>
            <a:ext cx="2133600" cy="2739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SzPts val="1400"/>
              <a:buNone/>
              <a:defRPr sz="1200">
                <a:solidFill>
                  <a:srgbClr val="888888"/>
                </a:solidFill>
                <a:latin typeface="Arial"/>
                <a:ea typeface="Arial"/>
                <a:cs typeface="Arial"/>
                <a:sym typeface="Arial"/>
              </a:defRPr>
            </a:lvl1pPr>
            <a:lvl2pPr marR="0" lvl="1"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768" name="Google Shape;1768;p209"/>
          <p:cNvSpPr txBox="1">
            <a:spLocks noGrp="1"/>
          </p:cNvSpPr>
          <p:nvPr>
            <p:ph type="ftr" idx="11"/>
          </p:nvPr>
        </p:nvSpPr>
        <p:spPr>
          <a:xfrm>
            <a:off x="311944" y="4901878"/>
            <a:ext cx="2895600" cy="92400"/>
          </a:xfrm>
          <a:prstGeom prst="rect">
            <a:avLst/>
          </a:prstGeom>
          <a:noFill/>
          <a:ln>
            <a:noFill/>
          </a:ln>
        </p:spPr>
        <p:txBody>
          <a:bodyPr spcFirstLastPara="1" wrap="square" lIns="0" tIns="0" rIns="0" bIns="0" anchor="ctr" anchorCtr="0">
            <a:noAutofit/>
          </a:bodyPr>
          <a:lstStyle>
            <a:lvl1pPr marR="0" lvl="0" algn="l" rtl="0">
              <a:lnSpc>
                <a:spcPct val="100000"/>
              </a:lnSpc>
              <a:spcBef>
                <a:spcPts val="0"/>
              </a:spcBef>
              <a:spcAft>
                <a:spcPts val="0"/>
              </a:spcAft>
              <a:buClr>
                <a:srgbClr val="000000"/>
              </a:buClr>
              <a:buSzPts val="1400"/>
              <a:buFont typeface="Arial"/>
              <a:buNone/>
              <a:defRPr sz="600" b="0"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1769" name="Google Shape;1769;p209"/>
          <p:cNvSpPr txBox="1"/>
          <p:nvPr/>
        </p:nvSpPr>
        <p:spPr>
          <a:xfrm>
            <a:off x="311944" y="4800785"/>
            <a:ext cx="2559900" cy="924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600"/>
              <a:buFont typeface="Arial"/>
              <a:buNone/>
            </a:pPr>
            <a:r>
              <a:rPr lang="en" sz="600" b="0" i="0" u="none" strike="noStrike" cap="none">
                <a:solidFill>
                  <a:schemeClr val="lt1"/>
                </a:solidFill>
                <a:latin typeface="Arial"/>
                <a:ea typeface="Arial"/>
                <a:cs typeface="Arial"/>
                <a:sym typeface="Arial"/>
              </a:rPr>
              <a:t>PwC’s Digital Services</a:t>
            </a:r>
            <a:endParaRPr sz="600" b="0" i="0" u="none" strike="noStrike" cap="none">
              <a:solidFill>
                <a:schemeClr val="lt1"/>
              </a:solidFill>
              <a:latin typeface="Arial"/>
              <a:ea typeface="Arial"/>
              <a:cs typeface="Arial"/>
              <a:sym typeface="Arial"/>
            </a:endParaRPr>
          </a:p>
        </p:txBody>
      </p:sp>
      <p:sp>
        <p:nvSpPr>
          <p:cNvPr id="1770" name="Google Shape;1770;p209"/>
          <p:cNvSpPr txBox="1">
            <a:spLocks noGrp="1"/>
          </p:cNvSpPr>
          <p:nvPr>
            <p:ph type="sldNum" idx="12"/>
          </p:nvPr>
        </p:nvSpPr>
        <p:spPr>
          <a:xfrm>
            <a:off x="6700838" y="4770007"/>
            <a:ext cx="2133600" cy="123000"/>
          </a:xfrm>
          <a:prstGeom prst="rect">
            <a:avLst/>
          </a:prstGeom>
          <a:noFill/>
          <a:ln>
            <a:noFill/>
          </a:ln>
        </p:spPr>
        <p:txBody>
          <a:bodyPr spcFirstLastPara="1" wrap="square" lIns="0" tIns="0" rIns="0" bIns="0" anchor="ctr" anchorCtr="0">
            <a:noAutofit/>
          </a:bodyPr>
          <a:lstStyle>
            <a:lvl1pPr marL="0" marR="0" lvl="0" indent="0" algn="r" rtl="0">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1771" name="Google Shape;1771;p209"/>
          <p:cNvSpPr>
            <a:spLocks noGrp="1"/>
          </p:cNvSpPr>
          <p:nvPr>
            <p:ph type="pic" idx="5"/>
          </p:nvPr>
        </p:nvSpPr>
        <p:spPr>
          <a:xfrm>
            <a:off x="6094112" y="0"/>
            <a:ext cx="3049800" cy="5143500"/>
          </a:xfrm>
          <a:prstGeom prst="rect">
            <a:avLst/>
          </a:prstGeom>
          <a:noFill/>
          <a:ln>
            <a:noFill/>
          </a:ln>
        </p:spPr>
        <p:txBody>
          <a:bodyPr spcFirstLastPara="1" wrap="square" lIns="0" tIns="0" rIns="0" bIns="0" anchor="t" anchorCtr="0">
            <a:noAutofit/>
          </a:bodyPr>
          <a:lstStyle>
            <a:lvl1pPr marR="0" lvl="0" algn="l" rtl="0">
              <a:lnSpc>
                <a:spcPct val="100000"/>
              </a:lnSpc>
              <a:spcBef>
                <a:spcPts val="280"/>
              </a:spcBef>
              <a:spcAft>
                <a:spcPts val="0"/>
              </a:spcAft>
              <a:buClr>
                <a:schemeClr val="lt1"/>
              </a:buClr>
              <a:buSzPts val="1400"/>
              <a:buFont typeface="Arial"/>
              <a:buNone/>
              <a:defRPr sz="1400" b="0" i="0" u="none" strike="noStrike" cap="none">
                <a:solidFill>
                  <a:schemeClr val="lt1"/>
                </a:solidFill>
                <a:latin typeface="Georgia"/>
                <a:ea typeface="Georgia"/>
                <a:cs typeface="Georgia"/>
                <a:sym typeface="Georgia"/>
              </a:defRPr>
            </a:lvl1pPr>
            <a:lvl2pPr marR="0" lvl="1" algn="l" rtl="0">
              <a:lnSpc>
                <a:spcPct val="100000"/>
              </a:lnSpc>
              <a:spcBef>
                <a:spcPts val="200"/>
              </a:spcBef>
              <a:spcAft>
                <a:spcPts val="0"/>
              </a:spcAft>
              <a:buClr>
                <a:schemeClr val="lt2"/>
              </a:buClr>
              <a:buSzPts val="1000"/>
              <a:buFont typeface="Noto Sans Symbols"/>
              <a:buChar char="▪"/>
              <a:defRPr sz="1000" b="0" i="0" u="none" strike="noStrike" cap="none">
                <a:solidFill>
                  <a:schemeClr val="lt2"/>
                </a:solidFill>
                <a:latin typeface="Arial"/>
                <a:ea typeface="Arial"/>
                <a:cs typeface="Arial"/>
                <a:sym typeface="Arial"/>
              </a:defRPr>
            </a:lvl2pPr>
            <a:lvl3pPr marR="0" lvl="2" algn="l" rtl="0">
              <a:lnSpc>
                <a:spcPct val="100000"/>
              </a:lnSpc>
              <a:spcBef>
                <a:spcPts val="180"/>
              </a:spcBef>
              <a:spcAft>
                <a:spcPts val="0"/>
              </a:spcAft>
              <a:buClr>
                <a:schemeClr val="lt2"/>
              </a:buClr>
              <a:buSzPts val="900"/>
              <a:buFont typeface="Arial"/>
              <a:buChar char="–"/>
              <a:defRPr sz="900" b="0" i="0" u="none" strike="noStrike" cap="none">
                <a:solidFill>
                  <a:schemeClr val="lt2"/>
                </a:solidFill>
                <a:latin typeface="Arial"/>
                <a:ea typeface="Arial"/>
                <a:cs typeface="Arial"/>
                <a:sym typeface="Arial"/>
              </a:defRPr>
            </a:lvl3pPr>
            <a:lvl4pPr marR="0" lvl="3" algn="l" rtl="0">
              <a:lnSpc>
                <a:spcPct val="100000"/>
              </a:lnSpc>
              <a:spcBef>
                <a:spcPts val="160"/>
              </a:spcBef>
              <a:spcAft>
                <a:spcPts val="0"/>
              </a:spcAft>
              <a:buClr>
                <a:schemeClr val="lt2"/>
              </a:buClr>
              <a:buSzPts val="800"/>
              <a:buFont typeface="Arial"/>
              <a:buChar char="•"/>
              <a:defRPr sz="800" b="0" i="0" u="none" strike="noStrike" cap="none">
                <a:solidFill>
                  <a:schemeClr val="lt2"/>
                </a:solidFill>
                <a:latin typeface="Arial"/>
                <a:ea typeface="Arial"/>
                <a:cs typeface="Arial"/>
                <a:sym typeface="Arial"/>
              </a:defRPr>
            </a:lvl4pPr>
            <a:lvl5pPr marR="0" lvl="4" algn="l" rtl="0">
              <a:lnSpc>
                <a:spcPct val="100000"/>
              </a:lnSpc>
              <a:spcBef>
                <a:spcPts val="140"/>
              </a:spcBef>
              <a:spcAft>
                <a:spcPts val="0"/>
              </a:spcAft>
              <a:buClr>
                <a:schemeClr val="lt2"/>
              </a:buClr>
              <a:buSzPts val="700"/>
              <a:buFont typeface="Arial"/>
              <a:buChar char="–"/>
              <a:defRPr sz="700" b="0" i="0" u="none" strike="noStrike" cap="none">
                <a:solidFill>
                  <a:schemeClr val="lt2"/>
                </a:solidFill>
                <a:latin typeface="Arial"/>
                <a:ea typeface="Arial"/>
                <a:cs typeface="Arial"/>
                <a:sym typeface="Arial"/>
              </a:defRPr>
            </a:lvl5pPr>
            <a:lvl6pPr marR="0" lvl="5"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R="0" lvl="6"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R="0" lvl="7"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R="0" lvl="8"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772" name="Google Shape;1772;p209"/>
          <p:cNvSpPr/>
          <p:nvPr/>
        </p:nvSpPr>
        <p:spPr>
          <a:xfrm rot="-5400000">
            <a:off x="554054" y="2522111"/>
            <a:ext cx="5138740" cy="101600"/>
          </a:xfrm>
          <a:custGeom>
            <a:avLst/>
            <a:gdLst/>
            <a:ahLst/>
            <a:cxnLst/>
            <a:rect l="l" t="t" r="r" b="b"/>
            <a:pathLst>
              <a:path w="12583" h="10000" extrusionOk="0">
                <a:moveTo>
                  <a:pt x="12583" y="0"/>
                </a:moveTo>
                <a:lnTo>
                  <a:pt x="6453" y="469"/>
                </a:lnTo>
                <a:cubicBezTo>
                  <a:pt x="6389" y="3646"/>
                  <a:pt x="6323" y="6823"/>
                  <a:pt x="6257" y="10000"/>
                </a:cubicBezTo>
                <a:cubicBezTo>
                  <a:pt x="6183" y="6823"/>
                  <a:pt x="6110" y="3646"/>
                  <a:pt x="6035" y="469"/>
                </a:cubicBezTo>
                <a:lnTo>
                  <a:pt x="0" y="469"/>
                </a:lnTo>
              </a:path>
            </a:pathLst>
          </a:custGeom>
          <a:noFill/>
          <a:ln w="9525" cap="rnd"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Tree>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showMasterSp="0" matchingName="Gallery Callouts">
  <p:cSld name="Gallery Callouts">
    <p:bg>
      <p:bgPr>
        <a:solidFill>
          <a:schemeClr val="lt1"/>
        </a:solidFill>
        <a:effectLst/>
      </p:bgPr>
    </p:bg>
    <p:spTree>
      <p:nvGrpSpPr>
        <p:cNvPr id="1" name="Shape 1773"/>
        <p:cNvGrpSpPr/>
        <p:nvPr/>
      </p:nvGrpSpPr>
      <p:grpSpPr>
        <a:xfrm>
          <a:off x="0" y="0"/>
          <a:ext cx="0" cy="0"/>
          <a:chOff x="0" y="0"/>
          <a:chExt cx="0" cy="0"/>
        </a:xfrm>
      </p:grpSpPr>
      <p:sp>
        <p:nvSpPr>
          <p:cNvPr id="1774" name="Google Shape;1774;p210"/>
          <p:cNvSpPr>
            <a:spLocks noGrp="1"/>
          </p:cNvSpPr>
          <p:nvPr>
            <p:ph type="pic" idx="2"/>
          </p:nvPr>
        </p:nvSpPr>
        <p:spPr>
          <a:xfrm>
            <a:off x="-1" y="-10274"/>
            <a:ext cx="4755300" cy="5153700"/>
          </a:xfrm>
          <a:prstGeom prst="rect">
            <a:avLst/>
          </a:prstGeom>
          <a:solidFill>
            <a:srgbClr val="F2F2F2"/>
          </a:solidFill>
          <a:ln>
            <a:noFill/>
          </a:ln>
        </p:spPr>
        <p:txBody>
          <a:bodyPr spcFirstLastPara="1" wrap="square" lIns="0" tIns="0" rIns="0" bIns="0" anchor="t" anchorCtr="0">
            <a:noAutofit/>
          </a:bodyPr>
          <a:lstStyle>
            <a:lvl1pPr marR="0" lvl="0" algn="l" rtl="0">
              <a:lnSpc>
                <a:spcPct val="100000"/>
              </a:lnSpc>
              <a:spcBef>
                <a:spcPts val="280"/>
              </a:spcBef>
              <a:spcAft>
                <a:spcPts val="0"/>
              </a:spcAft>
              <a:buClr>
                <a:schemeClr val="dk1"/>
              </a:buClr>
              <a:buSzPts val="1400"/>
              <a:buFont typeface="Arial"/>
              <a:buNone/>
              <a:defRPr sz="1400" b="0" i="0" u="none" strike="noStrike" cap="none">
                <a:solidFill>
                  <a:schemeClr val="dk1"/>
                </a:solidFill>
                <a:latin typeface="Georgia"/>
                <a:ea typeface="Georgia"/>
                <a:cs typeface="Georgia"/>
                <a:sym typeface="Georgia"/>
              </a:defRPr>
            </a:lvl1pPr>
            <a:lvl2pPr marR="0" lvl="1" algn="l" rtl="0">
              <a:lnSpc>
                <a:spcPct val="100000"/>
              </a:lnSpc>
              <a:spcBef>
                <a:spcPts val="200"/>
              </a:spcBef>
              <a:spcAft>
                <a:spcPts val="0"/>
              </a:spcAft>
              <a:buClr>
                <a:schemeClr val="lt2"/>
              </a:buClr>
              <a:buSzPts val="1000"/>
              <a:buFont typeface="Noto Sans Symbols"/>
              <a:buChar char="▪"/>
              <a:defRPr sz="1000" b="0" i="0" u="none" strike="noStrike" cap="none">
                <a:solidFill>
                  <a:schemeClr val="lt2"/>
                </a:solidFill>
                <a:latin typeface="Arial"/>
                <a:ea typeface="Arial"/>
                <a:cs typeface="Arial"/>
                <a:sym typeface="Arial"/>
              </a:defRPr>
            </a:lvl2pPr>
            <a:lvl3pPr marR="0" lvl="2" algn="l" rtl="0">
              <a:lnSpc>
                <a:spcPct val="100000"/>
              </a:lnSpc>
              <a:spcBef>
                <a:spcPts val="180"/>
              </a:spcBef>
              <a:spcAft>
                <a:spcPts val="0"/>
              </a:spcAft>
              <a:buClr>
                <a:schemeClr val="lt2"/>
              </a:buClr>
              <a:buSzPts val="900"/>
              <a:buFont typeface="Arial"/>
              <a:buChar char="–"/>
              <a:defRPr sz="900" b="0" i="0" u="none" strike="noStrike" cap="none">
                <a:solidFill>
                  <a:schemeClr val="lt2"/>
                </a:solidFill>
                <a:latin typeface="Arial"/>
                <a:ea typeface="Arial"/>
                <a:cs typeface="Arial"/>
                <a:sym typeface="Arial"/>
              </a:defRPr>
            </a:lvl3pPr>
            <a:lvl4pPr marR="0" lvl="3" algn="l" rtl="0">
              <a:lnSpc>
                <a:spcPct val="100000"/>
              </a:lnSpc>
              <a:spcBef>
                <a:spcPts val="160"/>
              </a:spcBef>
              <a:spcAft>
                <a:spcPts val="0"/>
              </a:spcAft>
              <a:buClr>
                <a:schemeClr val="lt2"/>
              </a:buClr>
              <a:buSzPts val="800"/>
              <a:buFont typeface="Arial"/>
              <a:buChar char="•"/>
              <a:defRPr sz="800" b="0" i="0" u="none" strike="noStrike" cap="none">
                <a:solidFill>
                  <a:schemeClr val="lt2"/>
                </a:solidFill>
                <a:latin typeface="Arial"/>
                <a:ea typeface="Arial"/>
                <a:cs typeface="Arial"/>
                <a:sym typeface="Arial"/>
              </a:defRPr>
            </a:lvl4pPr>
            <a:lvl5pPr marR="0" lvl="4" algn="l" rtl="0">
              <a:lnSpc>
                <a:spcPct val="100000"/>
              </a:lnSpc>
              <a:spcBef>
                <a:spcPts val="140"/>
              </a:spcBef>
              <a:spcAft>
                <a:spcPts val="0"/>
              </a:spcAft>
              <a:buClr>
                <a:schemeClr val="lt2"/>
              </a:buClr>
              <a:buSzPts val="700"/>
              <a:buFont typeface="Arial"/>
              <a:buChar char="–"/>
              <a:defRPr sz="700" b="0" i="0" u="none" strike="noStrike" cap="none">
                <a:solidFill>
                  <a:schemeClr val="lt2"/>
                </a:solidFill>
                <a:latin typeface="Arial"/>
                <a:ea typeface="Arial"/>
                <a:cs typeface="Arial"/>
                <a:sym typeface="Arial"/>
              </a:defRPr>
            </a:lvl5pPr>
            <a:lvl6pPr marR="0" lvl="5"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R="0" lvl="6"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R="0" lvl="7"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R="0" lvl="8"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775" name="Google Shape;1775;p210"/>
          <p:cNvSpPr txBox="1">
            <a:spLocks noGrp="1"/>
          </p:cNvSpPr>
          <p:nvPr>
            <p:ph type="dt" idx="10"/>
          </p:nvPr>
        </p:nvSpPr>
        <p:spPr>
          <a:xfrm>
            <a:off x="424070" y="5276020"/>
            <a:ext cx="2133600" cy="2739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SzPts val="1400"/>
              <a:buNone/>
              <a:defRPr sz="1200">
                <a:solidFill>
                  <a:srgbClr val="888888"/>
                </a:solidFill>
                <a:latin typeface="Arial"/>
                <a:ea typeface="Arial"/>
                <a:cs typeface="Arial"/>
                <a:sym typeface="Arial"/>
              </a:defRPr>
            </a:lvl1pPr>
            <a:lvl2pPr marR="0" lvl="1"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776" name="Google Shape;1776;p210"/>
          <p:cNvSpPr txBox="1">
            <a:spLocks noGrp="1"/>
          </p:cNvSpPr>
          <p:nvPr>
            <p:ph type="ftr" idx="11"/>
          </p:nvPr>
        </p:nvSpPr>
        <p:spPr>
          <a:xfrm>
            <a:off x="311944" y="4901878"/>
            <a:ext cx="2895600" cy="92400"/>
          </a:xfrm>
          <a:prstGeom prst="rect">
            <a:avLst/>
          </a:prstGeom>
          <a:noFill/>
          <a:ln>
            <a:noFill/>
          </a:ln>
        </p:spPr>
        <p:txBody>
          <a:bodyPr spcFirstLastPara="1" wrap="square" lIns="0" tIns="0" rIns="0" bIns="0" anchor="ctr" anchorCtr="0">
            <a:noAutofit/>
          </a:bodyPr>
          <a:lstStyle>
            <a:lvl1pPr marR="0" lvl="0" algn="l" rtl="0">
              <a:lnSpc>
                <a:spcPct val="100000"/>
              </a:lnSpc>
              <a:spcBef>
                <a:spcPts val="0"/>
              </a:spcBef>
              <a:spcAft>
                <a:spcPts val="0"/>
              </a:spcAft>
              <a:buClr>
                <a:srgbClr val="000000"/>
              </a:buClr>
              <a:buSzPts val="1400"/>
              <a:buFont typeface="Arial"/>
              <a:buNone/>
              <a:defRPr sz="600" b="0" i="0" u="none" strike="noStrike" cap="none">
                <a:solidFill>
                  <a:schemeClr val="lt2"/>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1777" name="Google Shape;1777;p210"/>
          <p:cNvSpPr txBox="1"/>
          <p:nvPr/>
        </p:nvSpPr>
        <p:spPr>
          <a:xfrm>
            <a:off x="311944" y="4800785"/>
            <a:ext cx="2559900" cy="924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600"/>
              <a:buFont typeface="Arial"/>
              <a:buNone/>
            </a:pPr>
            <a:r>
              <a:rPr lang="en" sz="600" b="0" i="0" u="none" strike="noStrike" cap="none">
                <a:solidFill>
                  <a:schemeClr val="lt1"/>
                </a:solidFill>
                <a:latin typeface="Arial"/>
                <a:ea typeface="Arial"/>
                <a:cs typeface="Arial"/>
                <a:sym typeface="Arial"/>
              </a:rPr>
              <a:t>PwC’s Digital Services</a:t>
            </a:r>
            <a:endParaRPr sz="600" b="0" i="0" u="none" strike="noStrike" cap="none">
              <a:solidFill>
                <a:schemeClr val="lt1"/>
              </a:solidFill>
              <a:latin typeface="Arial"/>
              <a:ea typeface="Arial"/>
              <a:cs typeface="Arial"/>
              <a:sym typeface="Arial"/>
            </a:endParaRPr>
          </a:p>
        </p:txBody>
      </p:sp>
      <p:sp>
        <p:nvSpPr>
          <p:cNvPr id="1778" name="Google Shape;1778;p210"/>
          <p:cNvSpPr txBox="1">
            <a:spLocks noGrp="1"/>
          </p:cNvSpPr>
          <p:nvPr>
            <p:ph type="sldNum" idx="12"/>
          </p:nvPr>
        </p:nvSpPr>
        <p:spPr>
          <a:xfrm>
            <a:off x="6700838" y="4770007"/>
            <a:ext cx="2133600" cy="123000"/>
          </a:xfrm>
          <a:prstGeom prst="rect">
            <a:avLst/>
          </a:prstGeom>
          <a:noFill/>
          <a:ln>
            <a:noFill/>
          </a:ln>
        </p:spPr>
        <p:txBody>
          <a:bodyPr spcFirstLastPara="1" wrap="square" lIns="0" tIns="0" rIns="0" bIns="0" anchor="ctr" anchorCtr="0">
            <a:noAutofit/>
          </a:bodyPr>
          <a:lstStyle>
            <a:lvl1pPr marL="0" marR="0" lvl="0"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1779" name="Google Shape;1779;p210"/>
          <p:cNvSpPr txBox="1">
            <a:spLocks noGrp="1"/>
          </p:cNvSpPr>
          <p:nvPr>
            <p:ph type="body" idx="1"/>
          </p:nvPr>
        </p:nvSpPr>
        <p:spPr>
          <a:xfrm>
            <a:off x="311944" y="4429641"/>
            <a:ext cx="2658000" cy="211200"/>
          </a:xfrm>
          <a:prstGeom prst="rect">
            <a:avLst/>
          </a:prstGeom>
          <a:noFill/>
          <a:ln>
            <a:noFill/>
          </a:ln>
        </p:spPr>
        <p:txBody>
          <a:bodyPr spcFirstLastPara="1" wrap="square" lIns="0" tIns="0" rIns="0" bIns="0" anchor="t" anchorCtr="0">
            <a:noAutofit/>
          </a:bodyPr>
          <a:lstStyle>
            <a:lvl1pPr marL="457200" marR="0" lvl="0" indent="-228600" algn="l" rtl="0">
              <a:lnSpc>
                <a:spcPct val="100000"/>
              </a:lnSpc>
              <a:spcBef>
                <a:spcPts val="600"/>
              </a:spcBef>
              <a:spcAft>
                <a:spcPts val="0"/>
              </a:spcAft>
              <a:buClr>
                <a:schemeClr val="lt1"/>
              </a:buClr>
              <a:buSzPts val="800"/>
              <a:buFont typeface="Arial"/>
              <a:buNone/>
              <a:defRPr sz="800" b="0" i="0" u="none" strike="noStrike" cap="none">
                <a:solidFill>
                  <a:schemeClr val="lt1"/>
                </a:solidFill>
                <a:latin typeface="Arial"/>
                <a:ea typeface="Arial"/>
                <a:cs typeface="Arial"/>
                <a:sym typeface="Arial"/>
              </a:defRPr>
            </a:lvl1pPr>
            <a:lvl2pPr marL="914400" marR="0" lvl="1" indent="-292100" algn="l" rtl="0">
              <a:lnSpc>
                <a:spcPct val="100000"/>
              </a:lnSpc>
              <a:spcBef>
                <a:spcPts val="200"/>
              </a:spcBef>
              <a:spcAft>
                <a:spcPts val="0"/>
              </a:spcAft>
              <a:buClr>
                <a:schemeClr val="lt2"/>
              </a:buClr>
              <a:buSzPts val="1000"/>
              <a:buFont typeface="Noto Sans Symbols"/>
              <a:buChar char="▪"/>
              <a:defRPr sz="1000" b="0" i="0" u="none" strike="noStrike" cap="none">
                <a:solidFill>
                  <a:schemeClr val="lt2"/>
                </a:solidFill>
                <a:latin typeface="Arial"/>
                <a:ea typeface="Arial"/>
                <a:cs typeface="Arial"/>
                <a:sym typeface="Arial"/>
              </a:defRPr>
            </a:lvl2pPr>
            <a:lvl3pPr marL="1371600" marR="0" lvl="2" indent="-285750" algn="l" rtl="0">
              <a:lnSpc>
                <a:spcPct val="100000"/>
              </a:lnSpc>
              <a:spcBef>
                <a:spcPts val="180"/>
              </a:spcBef>
              <a:spcAft>
                <a:spcPts val="0"/>
              </a:spcAft>
              <a:buClr>
                <a:schemeClr val="lt2"/>
              </a:buClr>
              <a:buSzPts val="900"/>
              <a:buFont typeface="Arial"/>
              <a:buChar char="–"/>
              <a:defRPr sz="900" b="0" i="0" u="none" strike="noStrike" cap="none">
                <a:solidFill>
                  <a:schemeClr val="lt2"/>
                </a:solidFill>
                <a:latin typeface="Arial"/>
                <a:ea typeface="Arial"/>
                <a:cs typeface="Arial"/>
                <a:sym typeface="Arial"/>
              </a:defRPr>
            </a:lvl3pPr>
            <a:lvl4pPr marL="1828800" marR="0" lvl="3" indent="-279400" algn="l" rtl="0">
              <a:lnSpc>
                <a:spcPct val="100000"/>
              </a:lnSpc>
              <a:spcBef>
                <a:spcPts val="160"/>
              </a:spcBef>
              <a:spcAft>
                <a:spcPts val="0"/>
              </a:spcAft>
              <a:buClr>
                <a:schemeClr val="lt2"/>
              </a:buClr>
              <a:buSzPts val="800"/>
              <a:buFont typeface="Arial"/>
              <a:buChar char="•"/>
              <a:defRPr sz="800" b="0" i="0" u="none" strike="noStrike" cap="none">
                <a:solidFill>
                  <a:schemeClr val="lt2"/>
                </a:solidFill>
                <a:latin typeface="Arial"/>
                <a:ea typeface="Arial"/>
                <a:cs typeface="Arial"/>
                <a:sym typeface="Arial"/>
              </a:defRPr>
            </a:lvl4pPr>
            <a:lvl5pPr marL="2286000" marR="0" lvl="4" indent="-273050" algn="l" rtl="0">
              <a:lnSpc>
                <a:spcPct val="100000"/>
              </a:lnSpc>
              <a:spcBef>
                <a:spcPts val="140"/>
              </a:spcBef>
              <a:spcAft>
                <a:spcPts val="0"/>
              </a:spcAft>
              <a:buClr>
                <a:schemeClr val="lt2"/>
              </a:buClr>
              <a:buSzPts val="700"/>
              <a:buFont typeface="Arial"/>
              <a:buChar char="–"/>
              <a:defRPr sz="700" b="0" i="0" u="none" strike="noStrike" cap="none">
                <a:solidFill>
                  <a:schemeClr val="lt2"/>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cxnSp>
        <p:nvCxnSpPr>
          <p:cNvPr id="1780" name="Google Shape;1780;p210"/>
          <p:cNvCxnSpPr/>
          <p:nvPr/>
        </p:nvCxnSpPr>
        <p:spPr>
          <a:xfrm>
            <a:off x="311944" y="4270648"/>
            <a:ext cx="276300" cy="0"/>
          </a:xfrm>
          <a:prstGeom prst="straightConnector1">
            <a:avLst/>
          </a:prstGeom>
          <a:noFill/>
          <a:ln w="9525" cap="flat" cmpd="sng">
            <a:solidFill>
              <a:schemeClr val="dk2"/>
            </a:solidFill>
            <a:prstDash val="solid"/>
            <a:round/>
            <a:headEnd type="none" w="sm" len="sm"/>
            <a:tailEnd type="none" w="sm" len="sm"/>
          </a:ln>
        </p:spPr>
      </p:cxnSp>
      <p:sp>
        <p:nvSpPr>
          <p:cNvPr id="1781" name="Google Shape;1781;p210"/>
          <p:cNvSpPr>
            <a:spLocks noGrp="1"/>
          </p:cNvSpPr>
          <p:nvPr>
            <p:ph type="pic" idx="3"/>
          </p:nvPr>
        </p:nvSpPr>
        <p:spPr>
          <a:xfrm>
            <a:off x="4756679" y="-6724"/>
            <a:ext cx="2386500" cy="1292400"/>
          </a:xfrm>
          <a:prstGeom prst="rect">
            <a:avLst/>
          </a:prstGeom>
          <a:solidFill>
            <a:srgbClr val="F2F2F2"/>
          </a:solidFill>
          <a:ln>
            <a:noFill/>
          </a:ln>
        </p:spPr>
        <p:txBody>
          <a:bodyPr spcFirstLastPara="1" wrap="square" lIns="0" tIns="0" rIns="0" bIns="0" anchor="t" anchorCtr="0">
            <a:noAutofit/>
          </a:bodyPr>
          <a:lstStyle>
            <a:lvl1pPr marR="0" lvl="0" algn="l" rtl="0">
              <a:lnSpc>
                <a:spcPct val="100000"/>
              </a:lnSpc>
              <a:spcBef>
                <a:spcPts val="280"/>
              </a:spcBef>
              <a:spcAft>
                <a:spcPts val="0"/>
              </a:spcAft>
              <a:buClr>
                <a:schemeClr val="dk1"/>
              </a:buClr>
              <a:buSzPts val="1400"/>
              <a:buFont typeface="Arial"/>
              <a:buNone/>
              <a:defRPr sz="1400" b="0" i="0" u="none" strike="noStrike" cap="none">
                <a:solidFill>
                  <a:schemeClr val="dk1"/>
                </a:solidFill>
                <a:latin typeface="Georgia"/>
                <a:ea typeface="Georgia"/>
                <a:cs typeface="Georgia"/>
                <a:sym typeface="Georgia"/>
              </a:defRPr>
            </a:lvl1pPr>
            <a:lvl2pPr marR="0" lvl="1" algn="l" rtl="0">
              <a:lnSpc>
                <a:spcPct val="100000"/>
              </a:lnSpc>
              <a:spcBef>
                <a:spcPts val="200"/>
              </a:spcBef>
              <a:spcAft>
                <a:spcPts val="0"/>
              </a:spcAft>
              <a:buClr>
                <a:schemeClr val="lt2"/>
              </a:buClr>
              <a:buSzPts val="1000"/>
              <a:buFont typeface="Noto Sans Symbols"/>
              <a:buChar char="▪"/>
              <a:defRPr sz="1000" b="0" i="0" u="none" strike="noStrike" cap="none">
                <a:solidFill>
                  <a:schemeClr val="lt2"/>
                </a:solidFill>
                <a:latin typeface="Arial"/>
                <a:ea typeface="Arial"/>
                <a:cs typeface="Arial"/>
                <a:sym typeface="Arial"/>
              </a:defRPr>
            </a:lvl2pPr>
            <a:lvl3pPr marR="0" lvl="2" algn="l" rtl="0">
              <a:lnSpc>
                <a:spcPct val="100000"/>
              </a:lnSpc>
              <a:spcBef>
                <a:spcPts val="180"/>
              </a:spcBef>
              <a:spcAft>
                <a:spcPts val="0"/>
              </a:spcAft>
              <a:buClr>
                <a:schemeClr val="lt2"/>
              </a:buClr>
              <a:buSzPts val="900"/>
              <a:buFont typeface="Arial"/>
              <a:buChar char="–"/>
              <a:defRPr sz="900" b="0" i="0" u="none" strike="noStrike" cap="none">
                <a:solidFill>
                  <a:schemeClr val="lt2"/>
                </a:solidFill>
                <a:latin typeface="Arial"/>
                <a:ea typeface="Arial"/>
                <a:cs typeface="Arial"/>
                <a:sym typeface="Arial"/>
              </a:defRPr>
            </a:lvl3pPr>
            <a:lvl4pPr marR="0" lvl="3" algn="l" rtl="0">
              <a:lnSpc>
                <a:spcPct val="100000"/>
              </a:lnSpc>
              <a:spcBef>
                <a:spcPts val="160"/>
              </a:spcBef>
              <a:spcAft>
                <a:spcPts val="0"/>
              </a:spcAft>
              <a:buClr>
                <a:schemeClr val="lt2"/>
              </a:buClr>
              <a:buSzPts val="800"/>
              <a:buFont typeface="Arial"/>
              <a:buChar char="•"/>
              <a:defRPr sz="800" b="0" i="0" u="none" strike="noStrike" cap="none">
                <a:solidFill>
                  <a:schemeClr val="lt2"/>
                </a:solidFill>
                <a:latin typeface="Arial"/>
                <a:ea typeface="Arial"/>
                <a:cs typeface="Arial"/>
                <a:sym typeface="Arial"/>
              </a:defRPr>
            </a:lvl4pPr>
            <a:lvl5pPr marR="0" lvl="4" algn="l" rtl="0">
              <a:lnSpc>
                <a:spcPct val="100000"/>
              </a:lnSpc>
              <a:spcBef>
                <a:spcPts val="140"/>
              </a:spcBef>
              <a:spcAft>
                <a:spcPts val="0"/>
              </a:spcAft>
              <a:buClr>
                <a:schemeClr val="lt2"/>
              </a:buClr>
              <a:buSzPts val="700"/>
              <a:buFont typeface="Arial"/>
              <a:buChar char="–"/>
              <a:defRPr sz="700" b="0" i="0" u="none" strike="noStrike" cap="none">
                <a:solidFill>
                  <a:schemeClr val="lt2"/>
                </a:solidFill>
                <a:latin typeface="Arial"/>
                <a:ea typeface="Arial"/>
                <a:cs typeface="Arial"/>
                <a:sym typeface="Arial"/>
              </a:defRPr>
            </a:lvl5pPr>
            <a:lvl6pPr marR="0" lvl="5"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R="0" lvl="6"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R="0" lvl="7"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R="0" lvl="8"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782" name="Google Shape;1782;p210"/>
          <p:cNvSpPr>
            <a:spLocks noGrp="1"/>
          </p:cNvSpPr>
          <p:nvPr>
            <p:ph type="pic" idx="4"/>
          </p:nvPr>
        </p:nvSpPr>
        <p:spPr>
          <a:xfrm>
            <a:off x="4756679" y="1280436"/>
            <a:ext cx="2386500" cy="1292400"/>
          </a:xfrm>
          <a:prstGeom prst="rect">
            <a:avLst/>
          </a:prstGeom>
          <a:solidFill>
            <a:srgbClr val="F2F2F2"/>
          </a:solidFill>
          <a:ln>
            <a:noFill/>
          </a:ln>
        </p:spPr>
        <p:txBody>
          <a:bodyPr spcFirstLastPara="1" wrap="square" lIns="0" tIns="0" rIns="0" bIns="0" anchor="t" anchorCtr="0">
            <a:noAutofit/>
          </a:bodyPr>
          <a:lstStyle>
            <a:lvl1pPr marR="0" lvl="0" algn="l" rtl="0">
              <a:lnSpc>
                <a:spcPct val="100000"/>
              </a:lnSpc>
              <a:spcBef>
                <a:spcPts val="280"/>
              </a:spcBef>
              <a:spcAft>
                <a:spcPts val="0"/>
              </a:spcAft>
              <a:buClr>
                <a:schemeClr val="dk1"/>
              </a:buClr>
              <a:buSzPts val="1400"/>
              <a:buFont typeface="Arial"/>
              <a:buNone/>
              <a:defRPr sz="1400" b="0" i="0" u="none" strike="noStrike" cap="none">
                <a:solidFill>
                  <a:schemeClr val="dk1"/>
                </a:solidFill>
                <a:latin typeface="Georgia"/>
                <a:ea typeface="Georgia"/>
                <a:cs typeface="Georgia"/>
                <a:sym typeface="Georgia"/>
              </a:defRPr>
            </a:lvl1pPr>
            <a:lvl2pPr marR="0" lvl="1" algn="l" rtl="0">
              <a:lnSpc>
                <a:spcPct val="100000"/>
              </a:lnSpc>
              <a:spcBef>
                <a:spcPts val="200"/>
              </a:spcBef>
              <a:spcAft>
                <a:spcPts val="0"/>
              </a:spcAft>
              <a:buClr>
                <a:schemeClr val="lt2"/>
              </a:buClr>
              <a:buSzPts val="1000"/>
              <a:buFont typeface="Noto Sans Symbols"/>
              <a:buChar char="▪"/>
              <a:defRPr sz="1000" b="0" i="0" u="none" strike="noStrike" cap="none">
                <a:solidFill>
                  <a:schemeClr val="lt2"/>
                </a:solidFill>
                <a:latin typeface="Arial"/>
                <a:ea typeface="Arial"/>
                <a:cs typeface="Arial"/>
                <a:sym typeface="Arial"/>
              </a:defRPr>
            </a:lvl2pPr>
            <a:lvl3pPr marR="0" lvl="2" algn="l" rtl="0">
              <a:lnSpc>
                <a:spcPct val="100000"/>
              </a:lnSpc>
              <a:spcBef>
                <a:spcPts val="180"/>
              </a:spcBef>
              <a:spcAft>
                <a:spcPts val="0"/>
              </a:spcAft>
              <a:buClr>
                <a:schemeClr val="lt2"/>
              </a:buClr>
              <a:buSzPts val="900"/>
              <a:buFont typeface="Arial"/>
              <a:buChar char="–"/>
              <a:defRPr sz="900" b="0" i="0" u="none" strike="noStrike" cap="none">
                <a:solidFill>
                  <a:schemeClr val="lt2"/>
                </a:solidFill>
                <a:latin typeface="Arial"/>
                <a:ea typeface="Arial"/>
                <a:cs typeface="Arial"/>
                <a:sym typeface="Arial"/>
              </a:defRPr>
            </a:lvl3pPr>
            <a:lvl4pPr marR="0" lvl="3" algn="l" rtl="0">
              <a:lnSpc>
                <a:spcPct val="100000"/>
              </a:lnSpc>
              <a:spcBef>
                <a:spcPts val="160"/>
              </a:spcBef>
              <a:spcAft>
                <a:spcPts val="0"/>
              </a:spcAft>
              <a:buClr>
                <a:schemeClr val="lt2"/>
              </a:buClr>
              <a:buSzPts val="800"/>
              <a:buFont typeface="Arial"/>
              <a:buChar char="•"/>
              <a:defRPr sz="800" b="0" i="0" u="none" strike="noStrike" cap="none">
                <a:solidFill>
                  <a:schemeClr val="lt2"/>
                </a:solidFill>
                <a:latin typeface="Arial"/>
                <a:ea typeface="Arial"/>
                <a:cs typeface="Arial"/>
                <a:sym typeface="Arial"/>
              </a:defRPr>
            </a:lvl4pPr>
            <a:lvl5pPr marR="0" lvl="4" algn="l" rtl="0">
              <a:lnSpc>
                <a:spcPct val="100000"/>
              </a:lnSpc>
              <a:spcBef>
                <a:spcPts val="140"/>
              </a:spcBef>
              <a:spcAft>
                <a:spcPts val="0"/>
              </a:spcAft>
              <a:buClr>
                <a:schemeClr val="lt2"/>
              </a:buClr>
              <a:buSzPts val="700"/>
              <a:buFont typeface="Arial"/>
              <a:buChar char="–"/>
              <a:defRPr sz="700" b="0" i="0" u="none" strike="noStrike" cap="none">
                <a:solidFill>
                  <a:schemeClr val="lt2"/>
                </a:solidFill>
                <a:latin typeface="Arial"/>
                <a:ea typeface="Arial"/>
                <a:cs typeface="Arial"/>
                <a:sym typeface="Arial"/>
              </a:defRPr>
            </a:lvl5pPr>
            <a:lvl6pPr marR="0" lvl="5"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R="0" lvl="6"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R="0" lvl="7"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R="0" lvl="8"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783" name="Google Shape;1783;p210"/>
          <p:cNvSpPr>
            <a:spLocks noGrp="1"/>
          </p:cNvSpPr>
          <p:nvPr>
            <p:ph type="pic" idx="5"/>
          </p:nvPr>
        </p:nvSpPr>
        <p:spPr>
          <a:xfrm>
            <a:off x="4756679" y="2567596"/>
            <a:ext cx="2386500" cy="1292400"/>
          </a:xfrm>
          <a:prstGeom prst="rect">
            <a:avLst/>
          </a:prstGeom>
          <a:solidFill>
            <a:srgbClr val="F2F2F2"/>
          </a:solidFill>
          <a:ln>
            <a:noFill/>
          </a:ln>
        </p:spPr>
        <p:txBody>
          <a:bodyPr spcFirstLastPara="1" wrap="square" lIns="0" tIns="0" rIns="0" bIns="0" anchor="t" anchorCtr="0">
            <a:noAutofit/>
          </a:bodyPr>
          <a:lstStyle>
            <a:lvl1pPr marR="0" lvl="0" algn="l" rtl="0">
              <a:lnSpc>
                <a:spcPct val="100000"/>
              </a:lnSpc>
              <a:spcBef>
                <a:spcPts val="280"/>
              </a:spcBef>
              <a:spcAft>
                <a:spcPts val="0"/>
              </a:spcAft>
              <a:buClr>
                <a:schemeClr val="dk1"/>
              </a:buClr>
              <a:buSzPts val="1400"/>
              <a:buFont typeface="Arial"/>
              <a:buNone/>
              <a:defRPr sz="1400" b="0" i="0" u="none" strike="noStrike" cap="none">
                <a:solidFill>
                  <a:schemeClr val="dk1"/>
                </a:solidFill>
                <a:latin typeface="Georgia"/>
                <a:ea typeface="Georgia"/>
                <a:cs typeface="Georgia"/>
                <a:sym typeface="Georgia"/>
              </a:defRPr>
            </a:lvl1pPr>
            <a:lvl2pPr marR="0" lvl="1" algn="l" rtl="0">
              <a:lnSpc>
                <a:spcPct val="100000"/>
              </a:lnSpc>
              <a:spcBef>
                <a:spcPts val="200"/>
              </a:spcBef>
              <a:spcAft>
                <a:spcPts val="0"/>
              </a:spcAft>
              <a:buClr>
                <a:schemeClr val="lt2"/>
              </a:buClr>
              <a:buSzPts val="1000"/>
              <a:buFont typeface="Noto Sans Symbols"/>
              <a:buChar char="▪"/>
              <a:defRPr sz="1000" b="0" i="0" u="none" strike="noStrike" cap="none">
                <a:solidFill>
                  <a:schemeClr val="lt2"/>
                </a:solidFill>
                <a:latin typeface="Arial"/>
                <a:ea typeface="Arial"/>
                <a:cs typeface="Arial"/>
                <a:sym typeface="Arial"/>
              </a:defRPr>
            </a:lvl2pPr>
            <a:lvl3pPr marR="0" lvl="2" algn="l" rtl="0">
              <a:lnSpc>
                <a:spcPct val="100000"/>
              </a:lnSpc>
              <a:spcBef>
                <a:spcPts val="180"/>
              </a:spcBef>
              <a:spcAft>
                <a:spcPts val="0"/>
              </a:spcAft>
              <a:buClr>
                <a:schemeClr val="lt2"/>
              </a:buClr>
              <a:buSzPts val="900"/>
              <a:buFont typeface="Arial"/>
              <a:buChar char="–"/>
              <a:defRPr sz="900" b="0" i="0" u="none" strike="noStrike" cap="none">
                <a:solidFill>
                  <a:schemeClr val="lt2"/>
                </a:solidFill>
                <a:latin typeface="Arial"/>
                <a:ea typeface="Arial"/>
                <a:cs typeface="Arial"/>
                <a:sym typeface="Arial"/>
              </a:defRPr>
            </a:lvl3pPr>
            <a:lvl4pPr marR="0" lvl="3" algn="l" rtl="0">
              <a:lnSpc>
                <a:spcPct val="100000"/>
              </a:lnSpc>
              <a:spcBef>
                <a:spcPts val="160"/>
              </a:spcBef>
              <a:spcAft>
                <a:spcPts val="0"/>
              </a:spcAft>
              <a:buClr>
                <a:schemeClr val="lt2"/>
              </a:buClr>
              <a:buSzPts val="800"/>
              <a:buFont typeface="Arial"/>
              <a:buChar char="•"/>
              <a:defRPr sz="800" b="0" i="0" u="none" strike="noStrike" cap="none">
                <a:solidFill>
                  <a:schemeClr val="lt2"/>
                </a:solidFill>
                <a:latin typeface="Arial"/>
                <a:ea typeface="Arial"/>
                <a:cs typeface="Arial"/>
                <a:sym typeface="Arial"/>
              </a:defRPr>
            </a:lvl4pPr>
            <a:lvl5pPr marR="0" lvl="4" algn="l" rtl="0">
              <a:lnSpc>
                <a:spcPct val="100000"/>
              </a:lnSpc>
              <a:spcBef>
                <a:spcPts val="140"/>
              </a:spcBef>
              <a:spcAft>
                <a:spcPts val="0"/>
              </a:spcAft>
              <a:buClr>
                <a:schemeClr val="lt2"/>
              </a:buClr>
              <a:buSzPts val="700"/>
              <a:buFont typeface="Arial"/>
              <a:buChar char="–"/>
              <a:defRPr sz="700" b="0" i="0" u="none" strike="noStrike" cap="none">
                <a:solidFill>
                  <a:schemeClr val="lt2"/>
                </a:solidFill>
                <a:latin typeface="Arial"/>
                <a:ea typeface="Arial"/>
                <a:cs typeface="Arial"/>
                <a:sym typeface="Arial"/>
              </a:defRPr>
            </a:lvl5pPr>
            <a:lvl6pPr marR="0" lvl="5"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R="0" lvl="6"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R="0" lvl="7"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R="0" lvl="8"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784" name="Google Shape;1784;p210"/>
          <p:cNvSpPr>
            <a:spLocks noGrp="1"/>
          </p:cNvSpPr>
          <p:nvPr>
            <p:ph type="pic" idx="6"/>
          </p:nvPr>
        </p:nvSpPr>
        <p:spPr>
          <a:xfrm>
            <a:off x="4756679" y="3852375"/>
            <a:ext cx="2386500" cy="1292400"/>
          </a:xfrm>
          <a:prstGeom prst="rect">
            <a:avLst/>
          </a:prstGeom>
          <a:solidFill>
            <a:srgbClr val="F2F2F2"/>
          </a:solidFill>
          <a:ln>
            <a:noFill/>
          </a:ln>
        </p:spPr>
        <p:txBody>
          <a:bodyPr spcFirstLastPara="1" wrap="square" lIns="0" tIns="0" rIns="0" bIns="0" anchor="t" anchorCtr="0">
            <a:noAutofit/>
          </a:bodyPr>
          <a:lstStyle>
            <a:lvl1pPr marR="0" lvl="0" algn="l" rtl="0">
              <a:lnSpc>
                <a:spcPct val="100000"/>
              </a:lnSpc>
              <a:spcBef>
                <a:spcPts val="280"/>
              </a:spcBef>
              <a:spcAft>
                <a:spcPts val="0"/>
              </a:spcAft>
              <a:buClr>
                <a:schemeClr val="dk1"/>
              </a:buClr>
              <a:buSzPts val="1400"/>
              <a:buFont typeface="Arial"/>
              <a:buNone/>
              <a:defRPr sz="1400" b="0" i="0" u="none" strike="noStrike" cap="none">
                <a:solidFill>
                  <a:schemeClr val="dk1"/>
                </a:solidFill>
                <a:latin typeface="Georgia"/>
                <a:ea typeface="Georgia"/>
                <a:cs typeface="Georgia"/>
                <a:sym typeface="Georgia"/>
              </a:defRPr>
            </a:lvl1pPr>
            <a:lvl2pPr marR="0" lvl="1" algn="l" rtl="0">
              <a:lnSpc>
                <a:spcPct val="100000"/>
              </a:lnSpc>
              <a:spcBef>
                <a:spcPts val="200"/>
              </a:spcBef>
              <a:spcAft>
                <a:spcPts val="0"/>
              </a:spcAft>
              <a:buClr>
                <a:schemeClr val="lt2"/>
              </a:buClr>
              <a:buSzPts val="1000"/>
              <a:buFont typeface="Noto Sans Symbols"/>
              <a:buChar char="▪"/>
              <a:defRPr sz="1000" b="0" i="0" u="none" strike="noStrike" cap="none">
                <a:solidFill>
                  <a:schemeClr val="lt2"/>
                </a:solidFill>
                <a:latin typeface="Arial"/>
                <a:ea typeface="Arial"/>
                <a:cs typeface="Arial"/>
                <a:sym typeface="Arial"/>
              </a:defRPr>
            </a:lvl2pPr>
            <a:lvl3pPr marR="0" lvl="2" algn="l" rtl="0">
              <a:lnSpc>
                <a:spcPct val="100000"/>
              </a:lnSpc>
              <a:spcBef>
                <a:spcPts val="180"/>
              </a:spcBef>
              <a:spcAft>
                <a:spcPts val="0"/>
              </a:spcAft>
              <a:buClr>
                <a:schemeClr val="lt2"/>
              </a:buClr>
              <a:buSzPts val="900"/>
              <a:buFont typeface="Arial"/>
              <a:buChar char="–"/>
              <a:defRPr sz="900" b="0" i="0" u="none" strike="noStrike" cap="none">
                <a:solidFill>
                  <a:schemeClr val="lt2"/>
                </a:solidFill>
                <a:latin typeface="Arial"/>
                <a:ea typeface="Arial"/>
                <a:cs typeface="Arial"/>
                <a:sym typeface="Arial"/>
              </a:defRPr>
            </a:lvl3pPr>
            <a:lvl4pPr marR="0" lvl="3" algn="l" rtl="0">
              <a:lnSpc>
                <a:spcPct val="100000"/>
              </a:lnSpc>
              <a:spcBef>
                <a:spcPts val="160"/>
              </a:spcBef>
              <a:spcAft>
                <a:spcPts val="0"/>
              </a:spcAft>
              <a:buClr>
                <a:schemeClr val="lt2"/>
              </a:buClr>
              <a:buSzPts val="800"/>
              <a:buFont typeface="Arial"/>
              <a:buChar char="•"/>
              <a:defRPr sz="800" b="0" i="0" u="none" strike="noStrike" cap="none">
                <a:solidFill>
                  <a:schemeClr val="lt2"/>
                </a:solidFill>
                <a:latin typeface="Arial"/>
                <a:ea typeface="Arial"/>
                <a:cs typeface="Arial"/>
                <a:sym typeface="Arial"/>
              </a:defRPr>
            </a:lvl4pPr>
            <a:lvl5pPr marR="0" lvl="4" algn="l" rtl="0">
              <a:lnSpc>
                <a:spcPct val="100000"/>
              </a:lnSpc>
              <a:spcBef>
                <a:spcPts val="140"/>
              </a:spcBef>
              <a:spcAft>
                <a:spcPts val="0"/>
              </a:spcAft>
              <a:buClr>
                <a:schemeClr val="lt2"/>
              </a:buClr>
              <a:buSzPts val="700"/>
              <a:buFont typeface="Arial"/>
              <a:buChar char="–"/>
              <a:defRPr sz="700" b="0" i="0" u="none" strike="noStrike" cap="none">
                <a:solidFill>
                  <a:schemeClr val="lt2"/>
                </a:solidFill>
                <a:latin typeface="Arial"/>
                <a:ea typeface="Arial"/>
                <a:cs typeface="Arial"/>
                <a:sym typeface="Arial"/>
              </a:defRPr>
            </a:lvl5pPr>
            <a:lvl6pPr marR="0" lvl="5"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R="0" lvl="6"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R="0" lvl="7"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R="0" lvl="8"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cxnSp>
        <p:nvCxnSpPr>
          <p:cNvPr id="1785" name="Google Shape;1785;p210"/>
          <p:cNvCxnSpPr/>
          <p:nvPr/>
        </p:nvCxnSpPr>
        <p:spPr>
          <a:xfrm>
            <a:off x="4755298" y="-9524"/>
            <a:ext cx="0" cy="5157300"/>
          </a:xfrm>
          <a:prstGeom prst="straightConnector1">
            <a:avLst/>
          </a:prstGeom>
          <a:noFill/>
          <a:ln w="12700" cap="flat" cmpd="sng">
            <a:solidFill>
              <a:schemeClr val="lt2"/>
            </a:solidFill>
            <a:prstDash val="solid"/>
            <a:round/>
            <a:headEnd type="none" w="sm" len="sm"/>
            <a:tailEnd type="none" w="sm" len="sm"/>
          </a:ln>
        </p:spPr>
      </p:cxnSp>
    </p:spTree>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showMasterSp="0" matchingName="Experience 4">
  <p:cSld name="Experience 4">
    <p:bg>
      <p:bgPr>
        <a:solidFill>
          <a:schemeClr val="lt1"/>
        </a:solidFill>
        <a:effectLst/>
      </p:bgPr>
    </p:bg>
    <p:spTree>
      <p:nvGrpSpPr>
        <p:cNvPr id="1" name="Shape 1786"/>
        <p:cNvGrpSpPr/>
        <p:nvPr/>
      </p:nvGrpSpPr>
      <p:grpSpPr>
        <a:xfrm>
          <a:off x="0" y="0"/>
          <a:ext cx="0" cy="0"/>
          <a:chOff x="0" y="0"/>
          <a:chExt cx="0" cy="0"/>
        </a:xfrm>
      </p:grpSpPr>
      <p:sp>
        <p:nvSpPr>
          <p:cNvPr id="1787" name="Google Shape;1787;p211"/>
          <p:cNvSpPr/>
          <p:nvPr/>
        </p:nvSpPr>
        <p:spPr>
          <a:xfrm rot="-5400000">
            <a:off x="553173" y="2522111"/>
            <a:ext cx="5138740" cy="101600"/>
          </a:xfrm>
          <a:custGeom>
            <a:avLst/>
            <a:gdLst/>
            <a:ahLst/>
            <a:cxnLst/>
            <a:rect l="l" t="t" r="r" b="b"/>
            <a:pathLst>
              <a:path w="12583" h="10000" extrusionOk="0">
                <a:moveTo>
                  <a:pt x="12583" y="0"/>
                </a:moveTo>
                <a:lnTo>
                  <a:pt x="6453" y="469"/>
                </a:lnTo>
                <a:cubicBezTo>
                  <a:pt x="6389" y="3646"/>
                  <a:pt x="6323" y="6823"/>
                  <a:pt x="6257" y="10000"/>
                </a:cubicBezTo>
                <a:cubicBezTo>
                  <a:pt x="6183" y="6823"/>
                  <a:pt x="6110" y="3646"/>
                  <a:pt x="6035" y="469"/>
                </a:cubicBezTo>
                <a:lnTo>
                  <a:pt x="0" y="469"/>
                </a:lnTo>
              </a:path>
            </a:pathLst>
          </a:custGeom>
          <a:noFill/>
          <a:ln w="9525" cap="rnd" cmpd="sng">
            <a:solidFill>
              <a:srgbClr val="E1301E"/>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1788" name="Google Shape;1788;p211"/>
          <p:cNvSpPr txBox="1">
            <a:spLocks noGrp="1"/>
          </p:cNvSpPr>
          <p:nvPr>
            <p:ph type="title"/>
          </p:nvPr>
        </p:nvSpPr>
        <p:spPr>
          <a:xfrm>
            <a:off x="309563" y="1462638"/>
            <a:ext cx="2653500" cy="615600"/>
          </a:xfrm>
          <a:prstGeom prst="rect">
            <a:avLst/>
          </a:prstGeom>
          <a:noFill/>
          <a:ln>
            <a:noFill/>
          </a:ln>
        </p:spPr>
        <p:txBody>
          <a:bodyPr spcFirstLastPara="1" wrap="square" lIns="0" tIns="0" rIns="0" bIns="0" anchor="t" anchorCtr="0">
            <a:noAutofit/>
          </a:bodyPr>
          <a:lstStyle>
            <a:lvl1pPr marR="0" lvl="0" algn="l" rtl="0">
              <a:lnSpc>
                <a:spcPct val="100000"/>
              </a:lnSpc>
              <a:spcBef>
                <a:spcPts val="0"/>
              </a:spcBef>
              <a:spcAft>
                <a:spcPts val="0"/>
              </a:spcAft>
              <a:buClr>
                <a:schemeClr val="dk1"/>
              </a:buClr>
              <a:buSzPts val="2000"/>
              <a:buFont typeface="Georgia"/>
              <a:buNone/>
              <a:defRPr sz="2000" b="0" i="0" u="none" strike="noStrike" cap="none">
                <a:solidFill>
                  <a:schemeClr val="dk1"/>
                </a:solidFill>
                <a:latin typeface="Georgia"/>
                <a:ea typeface="Georgia"/>
                <a:cs typeface="Georgia"/>
                <a:sym typeface="Georgia"/>
              </a:defRPr>
            </a:lvl1pPr>
            <a:lvl2pPr lvl="1" algn="l" rtl="0">
              <a:lnSpc>
                <a:spcPct val="100000"/>
              </a:lnSpc>
              <a:spcBef>
                <a:spcPts val="0"/>
              </a:spcBef>
              <a:spcAft>
                <a:spcPts val="0"/>
              </a:spcAft>
              <a:buSzPts val="1400"/>
              <a:buNone/>
              <a:defRPr sz="1800"/>
            </a:lvl2pPr>
            <a:lvl3pPr lvl="2" algn="l" rtl="0">
              <a:lnSpc>
                <a:spcPct val="100000"/>
              </a:lnSpc>
              <a:spcBef>
                <a:spcPts val="0"/>
              </a:spcBef>
              <a:spcAft>
                <a:spcPts val="0"/>
              </a:spcAft>
              <a:buSzPts val="1400"/>
              <a:buNone/>
              <a:defRPr sz="1800"/>
            </a:lvl3pPr>
            <a:lvl4pPr lvl="3" algn="l" rtl="0">
              <a:lnSpc>
                <a:spcPct val="100000"/>
              </a:lnSpc>
              <a:spcBef>
                <a:spcPts val="0"/>
              </a:spcBef>
              <a:spcAft>
                <a:spcPts val="0"/>
              </a:spcAft>
              <a:buSzPts val="1400"/>
              <a:buNone/>
              <a:defRPr sz="1800"/>
            </a:lvl4pPr>
            <a:lvl5pPr lvl="4" algn="l" rtl="0">
              <a:lnSpc>
                <a:spcPct val="100000"/>
              </a:lnSpc>
              <a:spcBef>
                <a:spcPts val="0"/>
              </a:spcBef>
              <a:spcAft>
                <a:spcPts val="0"/>
              </a:spcAft>
              <a:buSzPts val="1400"/>
              <a:buNone/>
              <a:defRPr sz="1800"/>
            </a:lvl5pPr>
            <a:lvl6pPr lvl="5" algn="l" rtl="0">
              <a:lnSpc>
                <a:spcPct val="100000"/>
              </a:lnSpc>
              <a:spcBef>
                <a:spcPts val="0"/>
              </a:spcBef>
              <a:spcAft>
                <a:spcPts val="0"/>
              </a:spcAft>
              <a:buSzPts val="1400"/>
              <a:buNone/>
              <a:defRPr sz="1800"/>
            </a:lvl6pPr>
            <a:lvl7pPr lvl="6" algn="l" rtl="0">
              <a:lnSpc>
                <a:spcPct val="100000"/>
              </a:lnSpc>
              <a:spcBef>
                <a:spcPts val="0"/>
              </a:spcBef>
              <a:spcAft>
                <a:spcPts val="0"/>
              </a:spcAft>
              <a:buSzPts val="1400"/>
              <a:buNone/>
              <a:defRPr sz="1800"/>
            </a:lvl7pPr>
            <a:lvl8pPr lvl="7" algn="l" rtl="0">
              <a:lnSpc>
                <a:spcPct val="100000"/>
              </a:lnSpc>
              <a:spcBef>
                <a:spcPts val="0"/>
              </a:spcBef>
              <a:spcAft>
                <a:spcPts val="0"/>
              </a:spcAft>
              <a:buSzPts val="1400"/>
              <a:buNone/>
              <a:defRPr sz="1800"/>
            </a:lvl8pPr>
            <a:lvl9pPr lvl="8" algn="l" rtl="0">
              <a:lnSpc>
                <a:spcPct val="100000"/>
              </a:lnSpc>
              <a:spcBef>
                <a:spcPts val="0"/>
              </a:spcBef>
              <a:spcAft>
                <a:spcPts val="0"/>
              </a:spcAft>
              <a:buSzPts val="1400"/>
              <a:buNone/>
              <a:defRPr sz="1800"/>
            </a:lvl9pPr>
          </a:lstStyle>
          <a:p>
            <a:endParaRPr/>
          </a:p>
        </p:txBody>
      </p:sp>
      <p:sp>
        <p:nvSpPr>
          <p:cNvPr id="1789" name="Google Shape;1789;p211"/>
          <p:cNvSpPr txBox="1">
            <a:spLocks noGrp="1"/>
          </p:cNvSpPr>
          <p:nvPr>
            <p:ph type="body" idx="1"/>
          </p:nvPr>
        </p:nvSpPr>
        <p:spPr>
          <a:xfrm>
            <a:off x="309563" y="2579973"/>
            <a:ext cx="2445000" cy="166200"/>
          </a:xfrm>
          <a:prstGeom prst="rect">
            <a:avLst/>
          </a:prstGeom>
          <a:noFill/>
          <a:ln>
            <a:noFill/>
          </a:ln>
        </p:spPr>
        <p:txBody>
          <a:bodyPr spcFirstLastPara="1" wrap="square" lIns="0" tIns="0" rIns="0" bIns="0" anchor="t" anchorCtr="0">
            <a:noAutofit/>
          </a:bodyPr>
          <a:lstStyle>
            <a:lvl1pPr marL="457200" marR="0" lvl="0" indent="-228600" algn="l" rtl="0">
              <a:lnSpc>
                <a:spcPct val="120000"/>
              </a:lnSpc>
              <a:spcBef>
                <a:spcPts val="0"/>
              </a:spcBef>
              <a:spcAft>
                <a:spcPts val="0"/>
              </a:spcAft>
              <a:buClr>
                <a:schemeClr val="dk1"/>
              </a:buClr>
              <a:buSzPts val="900"/>
              <a:buFont typeface="Noto Sans Symbols"/>
              <a:buNone/>
              <a:defRPr sz="900" b="0" i="0" u="none" strike="noStrike" cap="none">
                <a:solidFill>
                  <a:schemeClr val="dk1"/>
                </a:solidFill>
                <a:latin typeface="Arial"/>
                <a:ea typeface="Arial"/>
                <a:cs typeface="Arial"/>
                <a:sym typeface="Arial"/>
              </a:defRPr>
            </a:lvl1pPr>
            <a:lvl2pPr marL="914400" marR="0" lvl="1" indent="-228600" algn="l" rtl="0">
              <a:lnSpc>
                <a:spcPct val="100000"/>
              </a:lnSpc>
              <a:spcBef>
                <a:spcPts val="360"/>
              </a:spcBef>
              <a:spcAft>
                <a:spcPts val="0"/>
              </a:spcAft>
              <a:buClr>
                <a:srgbClr val="888888"/>
              </a:buClr>
              <a:buSzPts val="1800"/>
              <a:buFont typeface="Noto Sans Symbols"/>
              <a:buNone/>
              <a:defRPr sz="1800" b="0" i="0" u="none" strike="noStrike" cap="none">
                <a:solidFill>
                  <a:srgbClr val="888888"/>
                </a:solidFill>
                <a:latin typeface="Arial"/>
                <a:ea typeface="Arial"/>
                <a:cs typeface="Arial"/>
                <a:sym typeface="Arial"/>
              </a:defRPr>
            </a:lvl2pPr>
            <a:lvl3pPr marL="1371600" marR="0" lvl="2" indent="-228600" algn="l"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rial"/>
                <a:ea typeface="Arial"/>
                <a:cs typeface="Arial"/>
                <a:sym typeface="Arial"/>
              </a:defRPr>
            </a:lvl3pPr>
            <a:lvl4pPr marL="1828800" marR="0" lvl="3" indent="-228600" algn="l" rtl="0">
              <a:lnSpc>
                <a:spcPct val="100000"/>
              </a:lnSpc>
              <a:spcBef>
                <a:spcPts val="280"/>
              </a:spcBef>
              <a:spcAft>
                <a:spcPts val="0"/>
              </a:spcAft>
              <a:buClr>
                <a:srgbClr val="888888"/>
              </a:buClr>
              <a:buSzPts val="1400"/>
              <a:buFont typeface="Arial"/>
              <a:buNone/>
              <a:defRPr sz="1400" b="0" i="0" u="none" strike="noStrike" cap="none">
                <a:solidFill>
                  <a:srgbClr val="888888"/>
                </a:solidFill>
                <a:latin typeface="Arial"/>
                <a:ea typeface="Arial"/>
                <a:cs typeface="Arial"/>
                <a:sym typeface="Arial"/>
              </a:defRPr>
            </a:lvl4pPr>
            <a:lvl5pPr marL="2286000" marR="0" lvl="4" indent="-228600" algn="l" rtl="0">
              <a:lnSpc>
                <a:spcPct val="100000"/>
              </a:lnSpc>
              <a:spcBef>
                <a:spcPts val="280"/>
              </a:spcBef>
              <a:spcAft>
                <a:spcPts val="0"/>
              </a:spcAft>
              <a:buClr>
                <a:srgbClr val="888888"/>
              </a:buClr>
              <a:buSzPts val="1400"/>
              <a:buFont typeface="Arial"/>
              <a:buNone/>
              <a:defRPr sz="1400" b="0" i="0" u="none" strike="noStrike" cap="none">
                <a:solidFill>
                  <a:srgbClr val="888888"/>
                </a:solidFill>
                <a:latin typeface="Arial"/>
                <a:ea typeface="Arial"/>
                <a:cs typeface="Arial"/>
                <a:sym typeface="Arial"/>
              </a:defRPr>
            </a:lvl5pPr>
            <a:lvl6pPr marL="2743200" marR="0" lvl="5" indent="-228600" algn="l" rtl="0">
              <a:lnSpc>
                <a:spcPct val="100000"/>
              </a:lnSpc>
              <a:spcBef>
                <a:spcPts val="280"/>
              </a:spcBef>
              <a:spcAft>
                <a:spcPts val="0"/>
              </a:spcAft>
              <a:buClr>
                <a:srgbClr val="888888"/>
              </a:buClr>
              <a:buSzPts val="1400"/>
              <a:buFont typeface="Arial"/>
              <a:buNone/>
              <a:defRPr sz="1400" b="0" i="0" u="none" strike="noStrike" cap="none">
                <a:solidFill>
                  <a:srgbClr val="888888"/>
                </a:solidFill>
                <a:latin typeface="Arial"/>
                <a:ea typeface="Arial"/>
                <a:cs typeface="Arial"/>
                <a:sym typeface="Arial"/>
              </a:defRPr>
            </a:lvl6pPr>
            <a:lvl7pPr marL="3200400" marR="0" lvl="6" indent="-228600" algn="l" rtl="0">
              <a:lnSpc>
                <a:spcPct val="100000"/>
              </a:lnSpc>
              <a:spcBef>
                <a:spcPts val="280"/>
              </a:spcBef>
              <a:spcAft>
                <a:spcPts val="0"/>
              </a:spcAft>
              <a:buClr>
                <a:srgbClr val="888888"/>
              </a:buClr>
              <a:buSzPts val="1400"/>
              <a:buFont typeface="Arial"/>
              <a:buNone/>
              <a:defRPr sz="1400" b="0" i="0" u="none" strike="noStrike" cap="none">
                <a:solidFill>
                  <a:srgbClr val="888888"/>
                </a:solidFill>
                <a:latin typeface="Arial"/>
                <a:ea typeface="Arial"/>
                <a:cs typeface="Arial"/>
                <a:sym typeface="Arial"/>
              </a:defRPr>
            </a:lvl7pPr>
            <a:lvl8pPr marL="3657600" marR="0" lvl="7" indent="-228600" algn="l" rtl="0">
              <a:lnSpc>
                <a:spcPct val="100000"/>
              </a:lnSpc>
              <a:spcBef>
                <a:spcPts val="280"/>
              </a:spcBef>
              <a:spcAft>
                <a:spcPts val="0"/>
              </a:spcAft>
              <a:buClr>
                <a:srgbClr val="888888"/>
              </a:buClr>
              <a:buSzPts val="1400"/>
              <a:buFont typeface="Arial"/>
              <a:buNone/>
              <a:defRPr sz="1400" b="0" i="0" u="none" strike="noStrike" cap="none">
                <a:solidFill>
                  <a:srgbClr val="888888"/>
                </a:solidFill>
                <a:latin typeface="Arial"/>
                <a:ea typeface="Arial"/>
                <a:cs typeface="Arial"/>
                <a:sym typeface="Arial"/>
              </a:defRPr>
            </a:lvl8pPr>
            <a:lvl9pPr marL="4114800" marR="0" lvl="8" indent="-228600" algn="l" rtl="0">
              <a:lnSpc>
                <a:spcPct val="100000"/>
              </a:lnSpc>
              <a:spcBef>
                <a:spcPts val="280"/>
              </a:spcBef>
              <a:spcAft>
                <a:spcPts val="0"/>
              </a:spcAft>
              <a:buClr>
                <a:srgbClr val="888888"/>
              </a:buClr>
              <a:buSzPts val="1400"/>
              <a:buFont typeface="Arial"/>
              <a:buNone/>
              <a:defRPr sz="1400" b="0" i="0" u="none" strike="noStrike" cap="none">
                <a:solidFill>
                  <a:srgbClr val="888888"/>
                </a:solidFill>
                <a:latin typeface="Arial"/>
                <a:ea typeface="Arial"/>
                <a:cs typeface="Arial"/>
                <a:sym typeface="Arial"/>
              </a:defRPr>
            </a:lvl9pPr>
          </a:lstStyle>
          <a:p>
            <a:endParaRPr/>
          </a:p>
        </p:txBody>
      </p:sp>
      <p:sp>
        <p:nvSpPr>
          <p:cNvPr id="1790" name="Google Shape;1790;p211"/>
          <p:cNvSpPr txBox="1">
            <a:spLocks noGrp="1"/>
          </p:cNvSpPr>
          <p:nvPr>
            <p:ph type="dt" idx="10"/>
          </p:nvPr>
        </p:nvSpPr>
        <p:spPr>
          <a:xfrm>
            <a:off x="424070" y="5276020"/>
            <a:ext cx="2133600" cy="2739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SzPts val="1400"/>
              <a:buNone/>
              <a:defRPr sz="1200">
                <a:solidFill>
                  <a:srgbClr val="888888"/>
                </a:solidFill>
                <a:latin typeface="Arial"/>
                <a:ea typeface="Arial"/>
                <a:cs typeface="Arial"/>
                <a:sym typeface="Arial"/>
              </a:defRPr>
            </a:lvl1pPr>
            <a:lvl2pPr marR="0" lvl="1"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791" name="Google Shape;1791;p211"/>
          <p:cNvSpPr txBox="1">
            <a:spLocks noGrp="1"/>
          </p:cNvSpPr>
          <p:nvPr>
            <p:ph type="ftr" idx="11"/>
          </p:nvPr>
        </p:nvSpPr>
        <p:spPr>
          <a:xfrm>
            <a:off x="311944" y="4901878"/>
            <a:ext cx="2895600" cy="92400"/>
          </a:xfrm>
          <a:prstGeom prst="rect">
            <a:avLst/>
          </a:prstGeom>
          <a:noFill/>
          <a:ln>
            <a:noFill/>
          </a:ln>
        </p:spPr>
        <p:txBody>
          <a:bodyPr spcFirstLastPara="1" wrap="square" lIns="0" tIns="0" rIns="0" bIns="0" anchor="ctr" anchorCtr="0">
            <a:noAutofit/>
          </a:bodyPr>
          <a:lstStyle>
            <a:lvl1pPr marR="0" lvl="0" algn="l" rtl="0">
              <a:lnSpc>
                <a:spcPct val="100000"/>
              </a:lnSpc>
              <a:spcBef>
                <a:spcPts val="0"/>
              </a:spcBef>
              <a:spcAft>
                <a:spcPts val="0"/>
              </a:spcAft>
              <a:buClr>
                <a:srgbClr val="000000"/>
              </a:buClr>
              <a:buSzPts val="1400"/>
              <a:buFont typeface="Arial"/>
              <a:buNone/>
              <a:defRPr sz="600" b="0" i="0" u="none" strike="noStrike" cap="none">
                <a:solidFill>
                  <a:schemeClr val="lt2"/>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1792" name="Google Shape;1792;p211"/>
          <p:cNvSpPr txBox="1"/>
          <p:nvPr/>
        </p:nvSpPr>
        <p:spPr>
          <a:xfrm>
            <a:off x="311944" y="4800785"/>
            <a:ext cx="2559900" cy="924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600"/>
              <a:buFont typeface="Arial"/>
              <a:buNone/>
            </a:pPr>
            <a:r>
              <a:rPr lang="en" sz="600" b="0" i="0" u="none" strike="noStrike" cap="none">
                <a:solidFill>
                  <a:schemeClr val="dk1"/>
                </a:solidFill>
                <a:latin typeface="Arial"/>
                <a:ea typeface="Arial"/>
                <a:cs typeface="Arial"/>
                <a:sym typeface="Arial"/>
              </a:rPr>
              <a:t>PwC’s Digital Services</a:t>
            </a:r>
            <a:endParaRPr sz="600" b="0" i="0" u="none" strike="noStrike" cap="none">
              <a:solidFill>
                <a:schemeClr val="dk1"/>
              </a:solidFill>
              <a:latin typeface="Arial"/>
              <a:ea typeface="Arial"/>
              <a:cs typeface="Arial"/>
              <a:sym typeface="Arial"/>
            </a:endParaRPr>
          </a:p>
        </p:txBody>
      </p:sp>
      <p:sp>
        <p:nvSpPr>
          <p:cNvPr id="1793" name="Google Shape;1793;p211"/>
          <p:cNvSpPr txBox="1">
            <a:spLocks noGrp="1"/>
          </p:cNvSpPr>
          <p:nvPr>
            <p:ph type="sldNum" idx="12"/>
          </p:nvPr>
        </p:nvSpPr>
        <p:spPr>
          <a:xfrm>
            <a:off x="6700838" y="4770007"/>
            <a:ext cx="2133600" cy="123000"/>
          </a:xfrm>
          <a:prstGeom prst="rect">
            <a:avLst/>
          </a:prstGeom>
          <a:noFill/>
          <a:ln>
            <a:noFill/>
          </a:ln>
        </p:spPr>
        <p:txBody>
          <a:bodyPr spcFirstLastPara="1" wrap="square" lIns="0" tIns="0" rIns="0" bIns="0" anchor="ctr" anchorCtr="0">
            <a:noAutofit/>
          </a:bodyPr>
          <a:lstStyle>
            <a:lvl1pPr marL="0" marR="0" lvl="0"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cxnSp>
        <p:nvCxnSpPr>
          <p:cNvPr id="1794" name="Google Shape;1794;p211"/>
          <p:cNvCxnSpPr/>
          <p:nvPr/>
        </p:nvCxnSpPr>
        <p:spPr>
          <a:xfrm>
            <a:off x="6077669" y="440012"/>
            <a:ext cx="0" cy="4303800"/>
          </a:xfrm>
          <a:prstGeom prst="straightConnector1">
            <a:avLst/>
          </a:prstGeom>
          <a:noFill/>
          <a:ln w="9525" cap="flat" cmpd="sng">
            <a:solidFill>
              <a:srgbClr val="CCCCCC"/>
            </a:solidFill>
            <a:prstDash val="solid"/>
            <a:round/>
            <a:headEnd type="none" w="sm" len="sm"/>
            <a:tailEnd type="none" w="sm" len="sm"/>
          </a:ln>
        </p:spPr>
      </p:cxnSp>
      <p:cxnSp>
        <p:nvCxnSpPr>
          <p:cNvPr id="1795" name="Google Shape;1795;p211"/>
          <p:cNvCxnSpPr/>
          <p:nvPr/>
        </p:nvCxnSpPr>
        <p:spPr>
          <a:xfrm rot="10800000">
            <a:off x="596494" y="2084659"/>
            <a:ext cx="0" cy="569100"/>
          </a:xfrm>
          <a:prstGeom prst="straightConnector1">
            <a:avLst/>
          </a:prstGeom>
          <a:noFill/>
          <a:ln w="9525" cap="flat" cmpd="sng">
            <a:solidFill>
              <a:srgbClr val="DE2A18"/>
            </a:solidFill>
            <a:prstDash val="solid"/>
            <a:round/>
            <a:headEnd type="none" w="sm" len="sm"/>
            <a:tailEnd type="none" w="sm" len="sm"/>
          </a:ln>
        </p:spPr>
      </p:cxnSp>
    </p:spTree>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showMasterSp="0" matchingName="Experience 5">
  <p:cSld name="Experience 5">
    <p:bg>
      <p:bgPr>
        <a:solidFill>
          <a:schemeClr val="lt1"/>
        </a:solidFill>
        <a:effectLst/>
      </p:bgPr>
    </p:bg>
    <p:spTree>
      <p:nvGrpSpPr>
        <p:cNvPr id="1" name="Shape 1796"/>
        <p:cNvGrpSpPr/>
        <p:nvPr/>
      </p:nvGrpSpPr>
      <p:grpSpPr>
        <a:xfrm>
          <a:off x="0" y="0"/>
          <a:ext cx="0" cy="0"/>
          <a:chOff x="0" y="0"/>
          <a:chExt cx="0" cy="0"/>
        </a:xfrm>
      </p:grpSpPr>
      <p:sp>
        <p:nvSpPr>
          <p:cNvPr id="1797" name="Google Shape;1797;p212"/>
          <p:cNvSpPr txBox="1">
            <a:spLocks noGrp="1"/>
          </p:cNvSpPr>
          <p:nvPr>
            <p:ph type="title"/>
          </p:nvPr>
        </p:nvSpPr>
        <p:spPr>
          <a:xfrm>
            <a:off x="305501" y="1861400"/>
            <a:ext cx="2458200" cy="270900"/>
          </a:xfrm>
          <a:prstGeom prst="rect">
            <a:avLst/>
          </a:prstGeom>
          <a:noFill/>
          <a:ln>
            <a:noFill/>
          </a:ln>
        </p:spPr>
        <p:txBody>
          <a:bodyPr spcFirstLastPara="1" wrap="square" lIns="0" tIns="0" rIns="0" bIns="0" anchor="t" anchorCtr="0">
            <a:noAutofit/>
          </a:bodyPr>
          <a:lstStyle>
            <a:lvl1pPr marR="0" lvl="0" algn="ctr" rtl="0">
              <a:lnSpc>
                <a:spcPct val="110000"/>
              </a:lnSpc>
              <a:spcBef>
                <a:spcPts val="0"/>
              </a:spcBef>
              <a:spcAft>
                <a:spcPts val="0"/>
              </a:spcAft>
              <a:buClr>
                <a:schemeClr val="dk1"/>
              </a:buClr>
              <a:buSzPts val="1600"/>
              <a:buFont typeface="Georgia"/>
              <a:buNone/>
              <a:defRPr sz="1600" b="0" i="0" u="none" strike="noStrike" cap="none">
                <a:solidFill>
                  <a:schemeClr val="dk1"/>
                </a:solidFill>
                <a:latin typeface="Georgia"/>
                <a:ea typeface="Georgia"/>
                <a:cs typeface="Georgia"/>
                <a:sym typeface="Georgia"/>
              </a:defRPr>
            </a:lvl1pPr>
            <a:lvl2pPr lvl="1" algn="l" rtl="0">
              <a:lnSpc>
                <a:spcPct val="100000"/>
              </a:lnSpc>
              <a:spcBef>
                <a:spcPts val="0"/>
              </a:spcBef>
              <a:spcAft>
                <a:spcPts val="0"/>
              </a:spcAft>
              <a:buSzPts val="1400"/>
              <a:buNone/>
              <a:defRPr sz="1800"/>
            </a:lvl2pPr>
            <a:lvl3pPr lvl="2" algn="l" rtl="0">
              <a:lnSpc>
                <a:spcPct val="100000"/>
              </a:lnSpc>
              <a:spcBef>
                <a:spcPts val="0"/>
              </a:spcBef>
              <a:spcAft>
                <a:spcPts val="0"/>
              </a:spcAft>
              <a:buSzPts val="1400"/>
              <a:buNone/>
              <a:defRPr sz="1800"/>
            </a:lvl3pPr>
            <a:lvl4pPr lvl="3" algn="l" rtl="0">
              <a:lnSpc>
                <a:spcPct val="100000"/>
              </a:lnSpc>
              <a:spcBef>
                <a:spcPts val="0"/>
              </a:spcBef>
              <a:spcAft>
                <a:spcPts val="0"/>
              </a:spcAft>
              <a:buSzPts val="1400"/>
              <a:buNone/>
              <a:defRPr sz="1800"/>
            </a:lvl4pPr>
            <a:lvl5pPr lvl="4" algn="l" rtl="0">
              <a:lnSpc>
                <a:spcPct val="100000"/>
              </a:lnSpc>
              <a:spcBef>
                <a:spcPts val="0"/>
              </a:spcBef>
              <a:spcAft>
                <a:spcPts val="0"/>
              </a:spcAft>
              <a:buSzPts val="1400"/>
              <a:buNone/>
              <a:defRPr sz="1800"/>
            </a:lvl5pPr>
            <a:lvl6pPr lvl="5" algn="l" rtl="0">
              <a:lnSpc>
                <a:spcPct val="100000"/>
              </a:lnSpc>
              <a:spcBef>
                <a:spcPts val="0"/>
              </a:spcBef>
              <a:spcAft>
                <a:spcPts val="0"/>
              </a:spcAft>
              <a:buSzPts val="1400"/>
              <a:buNone/>
              <a:defRPr sz="1800"/>
            </a:lvl6pPr>
            <a:lvl7pPr lvl="6" algn="l" rtl="0">
              <a:lnSpc>
                <a:spcPct val="100000"/>
              </a:lnSpc>
              <a:spcBef>
                <a:spcPts val="0"/>
              </a:spcBef>
              <a:spcAft>
                <a:spcPts val="0"/>
              </a:spcAft>
              <a:buSzPts val="1400"/>
              <a:buNone/>
              <a:defRPr sz="1800"/>
            </a:lvl7pPr>
            <a:lvl8pPr lvl="7" algn="l" rtl="0">
              <a:lnSpc>
                <a:spcPct val="100000"/>
              </a:lnSpc>
              <a:spcBef>
                <a:spcPts val="0"/>
              </a:spcBef>
              <a:spcAft>
                <a:spcPts val="0"/>
              </a:spcAft>
              <a:buSzPts val="1400"/>
              <a:buNone/>
              <a:defRPr sz="1800"/>
            </a:lvl8pPr>
            <a:lvl9pPr lvl="8" algn="l" rtl="0">
              <a:lnSpc>
                <a:spcPct val="100000"/>
              </a:lnSpc>
              <a:spcBef>
                <a:spcPts val="0"/>
              </a:spcBef>
              <a:spcAft>
                <a:spcPts val="0"/>
              </a:spcAft>
              <a:buSzPts val="1400"/>
              <a:buNone/>
              <a:defRPr sz="1800"/>
            </a:lvl9pPr>
          </a:lstStyle>
          <a:p>
            <a:endParaRPr/>
          </a:p>
        </p:txBody>
      </p:sp>
      <p:sp>
        <p:nvSpPr>
          <p:cNvPr id="1798" name="Google Shape;1798;p212"/>
          <p:cNvSpPr txBox="1">
            <a:spLocks noGrp="1"/>
          </p:cNvSpPr>
          <p:nvPr>
            <p:ph type="body" idx="1"/>
          </p:nvPr>
        </p:nvSpPr>
        <p:spPr>
          <a:xfrm>
            <a:off x="311945" y="3424658"/>
            <a:ext cx="2445000" cy="107700"/>
          </a:xfrm>
          <a:prstGeom prst="rect">
            <a:avLst/>
          </a:prstGeom>
          <a:noFill/>
          <a:ln>
            <a:noFill/>
          </a:ln>
        </p:spPr>
        <p:txBody>
          <a:bodyPr spcFirstLastPara="1" wrap="square" lIns="0" tIns="0" rIns="0" bIns="0" anchor="t" anchorCtr="0">
            <a:noAutofit/>
          </a:bodyPr>
          <a:lstStyle>
            <a:lvl1pPr marL="457200" marR="0" lvl="0" indent="-228600" algn="ctr" rtl="0">
              <a:lnSpc>
                <a:spcPct val="100000"/>
              </a:lnSpc>
              <a:spcBef>
                <a:spcPts val="140"/>
              </a:spcBef>
              <a:spcAft>
                <a:spcPts val="0"/>
              </a:spcAft>
              <a:buClr>
                <a:schemeClr val="dk1"/>
              </a:buClr>
              <a:buSzPts val="700"/>
              <a:buFont typeface="Arial"/>
              <a:buNone/>
              <a:defRPr sz="700" b="1" i="0" u="none" strike="noStrike" cap="none">
                <a:solidFill>
                  <a:schemeClr val="dk1"/>
                </a:solidFill>
                <a:latin typeface="Arial"/>
                <a:ea typeface="Arial"/>
                <a:cs typeface="Arial"/>
                <a:sym typeface="Arial"/>
              </a:defRPr>
            </a:lvl1pPr>
            <a:lvl2pPr marL="914400" marR="0" lvl="1" indent="-228600" algn="l" rtl="0">
              <a:lnSpc>
                <a:spcPct val="100000"/>
              </a:lnSpc>
              <a:spcBef>
                <a:spcPts val="360"/>
              </a:spcBef>
              <a:spcAft>
                <a:spcPts val="0"/>
              </a:spcAft>
              <a:buClr>
                <a:srgbClr val="888888"/>
              </a:buClr>
              <a:buSzPts val="1800"/>
              <a:buFont typeface="Noto Sans Symbols"/>
              <a:buNone/>
              <a:defRPr sz="1800" b="0" i="0" u="none" strike="noStrike" cap="none">
                <a:solidFill>
                  <a:srgbClr val="888888"/>
                </a:solidFill>
                <a:latin typeface="Arial"/>
                <a:ea typeface="Arial"/>
                <a:cs typeface="Arial"/>
                <a:sym typeface="Arial"/>
              </a:defRPr>
            </a:lvl2pPr>
            <a:lvl3pPr marL="1371600" marR="0" lvl="2" indent="-228600" algn="l"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rial"/>
                <a:ea typeface="Arial"/>
                <a:cs typeface="Arial"/>
                <a:sym typeface="Arial"/>
              </a:defRPr>
            </a:lvl3pPr>
            <a:lvl4pPr marL="1828800" marR="0" lvl="3" indent="-228600" algn="l" rtl="0">
              <a:lnSpc>
                <a:spcPct val="100000"/>
              </a:lnSpc>
              <a:spcBef>
                <a:spcPts val="280"/>
              </a:spcBef>
              <a:spcAft>
                <a:spcPts val="0"/>
              </a:spcAft>
              <a:buClr>
                <a:srgbClr val="888888"/>
              </a:buClr>
              <a:buSzPts val="1400"/>
              <a:buFont typeface="Arial"/>
              <a:buNone/>
              <a:defRPr sz="1400" b="0" i="0" u="none" strike="noStrike" cap="none">
                <a:solidFill>
                  <a:srgbClr val="888888"/>
                </a:solidFill>
                <a:latin typeface="Arial"/>
                <a:ea typeface="Arial"/>
                <a:cs typeface="Arial"/>
                <a:sym typeface="Arial"/>
              </a:defRPr>
            </a:lvl4pPr>
            <a:lvl5pPr marL="2286000" marR="0" lvl="4" indent="-228600" algn="l" rtl="0">
              <a:lnSpc>
                <a:spcPct val="100000"/>
              </a:lnSpc>
              <a:spcBef>
                <a:spcPts val="280"/>
              </a:spcBef>
              <a:spcAft>
                <a:spcPts val="0"/>
              </a:spcAft>
              <a:buClr>
                <a:srgbClr val="888888"/>
              </a:buClr>
              <a:buSzPts val="1400"/>
              <a:buFont typeface="Arial"/>
              <a:buNone/>
              <a:defRPr sz="1400" b="0" i="0" u="none" strike="noStrike" cap="none">
                <a:solidFill>
                  <a:srgbClr val="888888"/>
                </a:solidFill>
                <a:latin typeface="Arial"/>
                <a:ea typeface="Arial"/>
                <a:cs typeface="Arial"/>
                <a:sym typeface="Arial"/>
              </a:defRPr>
            </a:lvl5pPr>
            <a:lvl6pPr marL="2743200" marR="0" lvl="5" indent="-228600" algn="l" rtl="0">
              <a:lnSpc>
                <a:spcPct val="100000"/>
              </a:lnSpc>
              <a:spcBef>
                <a:spcPts val="280"/>
              </a:spcBef>
              <a:spcAft>
                <a:spcPts val="0"/>
              </a:spcAft>
              <a:buClr>
                <a:srgbClr val="888888"/>
              </a:buClr>
              <a:buSzPts val="1400"/>
              <a:buFont typeface="Arial"/>
              <a:buNone/>
              <a:defRPr sz="1400" b="0" i="0" u="none" strike="noStrike" cap="none">
                <a:solidFill>
                  <a:srgbClr val="888888"/>
                </a:solidFill>
                <a:latin typeface="Arial"/>
                <a:ea typeface="Arial"/>
                <a:cs typeface="Arial"/>
                <a:sym typeface="Arial"/>
              </a:defRPr>
            </a:lvl6pPr>
            <a:lvl7pPr marL="3200400" marR="0" lvl="6" indent="-228600" algn="l" rtl="0">
              <a:lnSpc>
                <a:spcPct val="100000"/>
              </a:lnSpc>
              <a:spcBef>
                <a:spcPts val="280"/>
              </a:spcBef>
              <a:spcAft>
                <a:spcPts val="0"/>
              </a:spcAft>
              <a:buClr>
                <a:srgbClr val="888888"/>
              </a:buClr>
              <a:buSzPts val="1400"/>
              <a:buFont typeface="Arial"/>
              <a:buNone/>
              <a:defRPr sz="1400" b="0" i="0" u="none" strike="noStrike" cap="none">
                <a:solidFill>
                  <a:srgbClr val="888888"/>
                </a:solidFill>
                <a:latin typeface="Arial"/>
                <a:ea typeface="Arial"/>
                <a:cs typeface="Arial"/>
                <a:sym typeface="Arial"/>
              </a:defRPr>
            </a:lvl7pPr>
            <a:lvl8pPr marL="3657600" marR="0" lvl="7" indent="-228600" algn="l" rtl="0">
              <a:lnSpc>
                <a:spcPct val="100000"/>
              </a:lnSpc>
              <a:spcBef>
                <a:spcPts val="280"/>
              </a:spcBef>
              <a:spcAft>
                <a:spcPts val="0"/>
              </a:spcAft>
              <a:buClr>
                <a:srgbClr val="888888"/>
              </a:buClr>
              <a:buSzPts val="1400"/>
              <a:buFont typeface="Arial"/>
              <a:buNone/>
              <a:defRPr sz="1400" b="0" i="0" u="none" strike="noStrike" cap="none">
                <a:solidFill>
                  <a:srgbClr val="888888"/>
                </a:solidFill>
                <a:latin typeface="Arial"/>
                <a:ea typeface="Arial"/>
                <a:cs typeface="Arial"/>
                <a:sym typeface="Arial"/>
              </a:defRPr>
            </a:lvl8pPr>
            <a:lvl9pPr marL="4114800" marR="0" lvl="8" indent="-228600" algn="l" rtl="0">
              <a:lnSpc>
                <a:spcPct val="100000"/>
              </a:lnSpc>
              <a:spcBef>
                <a:spcPts val="280"/>
              </a:spcBef>
              <a:spcAft>
                <a:spcPts val="0"/>
              </a:spcAft>
              <a:buClr>
                <a:srgbClr val="888888"/>
              </a:buClr>
              <a:buSzPts val="1400"/>
              <a:buFont typeface="Arial"/>
              <a:buNone/>
              <a:defRPr sz="1400" b="0" i="0" u="none" strike="noStrike" cap="none">
                <a:solidFill>
                  <a:srgbClr val="888888"/>
                </a:solidFill>
                <a:latin typeface="Arial"/>
                <a:ea typeface="Arial"/>
                <a:cs typeface="Arial"/>
                <a:sym typeface="Arial"/>
              </a:defRPr>
            </a:lvl9pPr>
          </a:lstStyle>
          <a:p>
            <a:endParaRPr/>
          </a:p>
        </p:txBody>
      </p:sp>
      <p:sp>
        <p:nvSpPr>
          <p:cNvPr id="1799" name="Google Shape;1799;p212"/>
          <p:cNvSpPr txBox="1">
            <a:spLocks noGrp="1"/>
          </p:cNvSpPr>
          <p:nvPr>
            <p:ph type="dt" idx="10"/>
          </p:nvPr>
        </p:nvSpPr>
        <p:spPr>
          <a:xfrm>
            <a:off x="424070" y="5276020"/>
            <a:ext cx="2133600" cy="2739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SzPts val="1400"/>
              <a:buNone/>
              <a:defRPr sz="1200">
                <a:solidFill>
                  <a:srgbClr val="888888"/>
                </a:solidFill>
                <a:latin typeface="Arial"/>
                <a:ea typeface="Arial"/>
                <a:cs typeface="Arial"/>
                <a:sym typeface="Arial"/>
              </a:defRPr>
            </a:lvl1pPr>
            <a:lvl2pPr marR="0" lvl="1"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800" name="Google Shape;1800;p212"/>
          <p:cNvSpPr txBox="1">
            <a:spLocks noGrp="1"/>
          </p:cNvSpPr>
          <p:nvPr>
            <p:ph type="ftr" idx="11"/>
          </p:nvPr>
        </p:nvSpPr>
        <p:spPr>
          <a:xfrm>
            <a:off x="311944" y="4901878"/>
            <a:ext cx="2895600" cy="92400"/>
          </a:xfrm>
          <a:prstGeom prst="rect">
            <a:avLst/>
          </a:prstGeom>
          <a:noFill/>
          <a:ln>
            <a:noFill/>
          </a:ln>
        </p:spPr>
        <p:txBody>
          <a:bodyPr spcFirstLastPara="1" wrap="square" lIns="0" tIns="0" rIns="0" bIns="0" anchor="ctr" anchorCtr="0">
            <a:noAutofit/>
          </a:bodyPr>
          <a:lstStyle>
            <a:lvl1pPr marR="0" lvl="0" algn="l" rtl="0">
              <a:lnSpc>
                <a:spcPct val="100000"/>
              </a:lnSpc>
              <a:spcBef>
                <a:spcPts val="0"/>
              </a:spcBef>
              <a:spcAft>
                <a:spcPts val="0"/>
              </a:spcAft>
              <a:buClr>
                <a:srgbClr val="000000"/>
              </a:buClr>
              <a:buSzPts val="1400"/>
              <a:buFont typeface="Arial"/>
              <a:buNone/>
              <a:defRPr sz="600" b="0" i="0" u="none" strike="noStrike" cap="none">
                <a:solidFill>
                  <a:schemeClr val="lt2"/>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1801" name="Google Shape;1801;p212"/>
          <p:cNvSpPr txBox="1"/>
          <p:nvPr/>
        </p:nvSpPr>
        <p:spPr>
          <a:xfrm>
            <a:off x="311944" y="4800785"/>
            <a:ext cx="2559900" cy="924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600"/>
              <a:buFont typeface="Arial"/>
              <a:buNone/>
            </a:pPr>
            <a:r>
              <a:rPr lang="en" sz="600" b="0" i="0" u="none" strike="noStrike" cap="none">
                <a:solidFill>
                  <a:schemeClr val="dk1"/>
                </a:solidFill>
                <a:latin typeface="Arial"/>
                <a:ea typeface="Arial"/>
                <a:cs typeface="Arial"/>
                <a:sym typeface="Arial"/>
              </a:rPr>
              <a:t>PwC’s Digital Services</a:t>
            </a:r>
            <a:endParaRPr sz="600" b="0" i="0" u="none" strike="noStrike" cap="none">
              <a:solidFill>
                <a:schemeClr val="dk1"/>
              </a:solidFill>
              <a:latin typeface="Arial"/>
              <a:ea typeface="Arial"/>
              <a:cs typeface="Arial"/>
              <a:sym typeface="Arial"/>
            </a:endParaRPr>
          </a:p>
        </p:txBody>
      </p:sp>
      <p:sp>
        <p:nvSpPr>
          <p:cNvPr id="1802" name="Google Shape;1802;p212"/>
          <p:cNvSpPr txBox="1">
            <a:spLocks noGrp="1"/>
          </p:cNvSpPr>
          <p:nvPr>
            <p:ph type="sldNum" idx="12"/>
          </p:nvPr>
        </p:nvSpPr>
        <p:spPr>
          <a:xfrm>
            <a:off x="6700838" y="4770007"/>
            <a:ext cx="2133600" cy="123000"/>
          </a:xfrm>
          <a:prstGeom prst="rect">
            <a:avLst/>
          </a:prstGeom>
          <a:noFill/>
          <a:ln>
            <a:noFill/>
          </a:ln>
        </p:spPr>
        <p:txBody>
          <a:bodyPr spcFirstLastPara="1" wrap="square" lIns="0" tIns="0" rIns="0" bIns="0" anchor="ctr" anchorCtr="0">
            <a:noAutofit/>
          </a:bodyPr>
          <a:lstStyle>
            <a:lvl1pPr marL="0" marR="0" lvl="0"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1803" name="Google Shape;1803;p212"/>
          <p:cNvSpPr/>
          <p:nvPr/>
        </p:nvSpPr>
        <p:spPr>
          <a:xfrm rot="-5400000">
            <a:off x="553173" y="2522111"/>
            <a:ext cx="5138740" cy="101600"/>
          </a:xfrm>
          <a:custGeom>
            <a:avLst/>
            <a:gdLst/>
            <a:ahLst/>
            <a:cxnLst/>
            <a:rect l="l" t="t" r="r" b="b"/>
            <a:pathLst>
              <a:path w="12583" h="10000" extrusionOk="0">
                <a:moveTo>
                  <a:pt x="12583" y="0"/>
                </a:moveTo>
                <a:lnTo>
                  <a:pt x="6453" y="469"/>
                </a:lnTo>
                <a:cubicBezTo>
                  <a:pt x="6389" y="3646"/>
                  <a:pt x="6323" y="6823"/>
                  <a:pt x="6257" y="10000"/>
                </a:cubicBezTo>
                <a:cubicBezTo>
                  <a:pt x="6183" y="6823"/>
                  <a:pt x="6110" y="3646"/>
                  <a:pt x="6035" y="469"/>
                </a:cubicBezTo>
                <a:lnTo>
                  <a:pt x="0" y="469"/>
                </a:lnTo>
              </a:path>
            </a:pathLst>
          </a:custGeom>
          <a:noFill/>
          <a:ln w="9525" cap="rnd" cmpd="sng">
            <a:solidFill>
              <a:srgbClr val="E1301E"/>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1804" name="Google Shape;1804;p212"/>
          <p:cNvSpPr/>
          <p:nvPr/>
        </p:nvSpPr>
        <p:spPr>
          <a:xfrm>
            <a:off x="7815418" y="-2877"/>
            <a:ext cx="1329286" cy="5156396"/>
          </a:xfrm>
          <a:custGeom>
            <a:avLst/>
            <a:gdLst/>
            <a:ahLst/>
            <a:cxnLst/>
            <a:rect l="l" t="t" r="r" b="b"/>
            <a:pathLst>
              <a:path w="1329286" h="5156396" extrusionOk="0">
                <a:moveTo>
                  <a:pt x="0" y="2384"/>
                </a:moveTo>
                <a:lnTo>
                  <a:pt x="1329286" y="0"/>
                </a:lnTo>
                <a:cubicBezTo>
                  <a:pt x="1328492" y="1715624"/>
                  <a:pt x="1325318" y="3436010"/>
                  <a:pt x="1324524" y="5151634"/>
                </a:cubicBezTo>
                <a:lnTo>
                  <a:pt x="2382" y="5156396"/>
                </a:lnTo>
                <a:cubicBezTo>
                  <a:pt x="2296" y="5021223"/>
                  <a:pt x="1886" y="3122225"/>
                  <a:pt x="2210" y="2685777"/>
                </a:cubicBezTo>
                <a:cubicBezTo>
                  <a:pt x="38342" y="2644078"/>
                  <a:pt x="58949" y="2620282"/>
                  <a:pt x="93432" y="2586873"/>
                </a:cubicBezTo>
                <a:cubicBezTo>
                  <a:pt x="58859" y="2558226"/>
                  <a:pt x="45218" y="2538246"/>
                  <a:pt x="1943" y="2504372"/>
                </a:cubicBezTo>
                <a:cubicBezTo>
                  <a:pt x="1295" y="1634054"/>
                  <a:pt x="648" y="872702"/>
                  <a:pt x="0" y="2384"/>
                </a:cubicBezTo>
                <a:close/>
              </a:path>
            </a:pathLst>
          </a:cu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showMasterSp="0" matchingName="Experience 6">
  <p:cSld name="Experience 6">
    <p:bg>
      <p:bgPr>
        <a:solidFill>
          <a:srgbClr val="333332"/>
        </a:solidFill>
        <a:effectLst/>
      </p:bgPr>
    </p:bg>
    <p:spTree>
      <p:nvGrpSpPr>
        <p:cNvPr id="1" name="Shape 1805"/>
        <p:cNvGrpSpPr/>
        <p:nvPr/>
      </p:nvGrpSpPr>
      <p:grpSpPr>
        <a:xfrm>
          <a:off x="0" y="0"/>
          <a:ext cx="0" cy="0"/>
          <a:chOff x="0" y="0"/>
          <a:chExt cx="0" cy="0"/>
        </a:xfrm>
      </p:grpSpPr>
      <p:sp>
        <p:nvSpPr>
          <p:cNvPr id="1806" name="Google Shape;1806;p213"/>
          <p:cNvSpPr/>
          <p:nvPr/>
        </p:nvSpPr>
        <p:spPr>
          <a:xfrm>
            <a:off x="1588" y="1588"/>
            <a:ext cx="1500" cy="1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7" name="Google Shape;1807;p213"/>
          <p:cNvSpPr txBox="1">
            <a:spLocks noGrp="1"/>
          </p:cNvSpPr>
          <p:nvPr>
            <p:ph type="dt" idx="10"/>
          </p:nvPr>
        </p:nvSpPr>
        <p:spPr>
          <a:xfrm>
            <a:off x="424070" y="5276020"/>
            <a:ext cx="2133600" cy="2739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SzPts val="1400"/>
              <a:buNone/>
              <a:defRPr sz="1200">
                <a:solidFill>
                  <a:srgbClr val="888888"/>
                </a:solidFill>
                <a:latin typeface="Arial"/>
                <a:ea typeface="Arial"/>
                <a:cs typeface="Arial"/>
                <a:sym typeface="Arial"/>
              </a:defRPr>
            </a:lvl1pPr>
            <a:lvl2pPr marR="0" lvl="1"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808" name="Google Shape;1808;p213"/>
          <p:cNvSpPr txBox="1">
            <a:spLocks noGrp="1"/>
          </p:cNvSpPr>
          <p:nvPr>
            <p:ph type="ftr" idx="11"/>
          </p:nvPr>
        </p:nvSpPr>
        <p:spPr>
          <a:xfrm>
            <a:off x="311944" y="4901878"/>
            <a:ext cx="2895600" cy="92400"/>
          </a:xfrm>
          <a:prstGeom prst="rect">
            <a:avLst/>
          </a:prstGeom>
          <a:noFill/>
          <a:ln>
            <a:noFill/>
          </a:ln>
        </p:spPr>
        <p:txBody>
          <a:bodyPr spcFirstLastPara="1" wrap="square" lIns="0" tIns="0" rIns="0" bIns="0" anchor="ctr" anchorCtr="0">
            <a:noAutofit/>
          </a:bodyPr>
          <a:lstStyle>
            <a:lvl1pPr marR="0" lvl="0" algn="l" rtl="0">
              <a:lnSpc>
                <a:spcPct val="100000"/>
              </a:lnSpc>
              <a:spcBef>
                <a:spcPts val="0"/>
              </a:spcBef>
              <a:spcAft>
                <a:spcPts val="0"/>
              </a:spcAft>
              <a:buClr>
                <a:srgbClr val="000000"/>
              </a:buClr>
              <a:buSzPts val="1400"/>
              <a:buFont typeface="Arial"/>
              <a:buNone/>
              <a:defRPr sz="600" b="0"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1809" name="Google Shape;1809;p213"/>
          <p:cNvSpPr txBox="1"/>
          <p:nvPr/>
        </p:nvSpPr>
        <p:spPr>
          <a:xfrm>
            <a:off x="311944" y="4800785"/>
            <a:ext cx="2559900" cy="924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600"/>
              <a:buFont typeface="Arial"/>
              <a:buNone/>
            </a:pPr>
            <a:r>
              <a:rPr lang="en" sz="600" b="0" i="0" u="none" strike="noStrike" cap="none">
                <a:solidFill>
                  <a:schemeClr val="lt1"/>
                </a:solidFill>
                <a:latin typeface="Arial"/>
                <a:ea typeface="Arial"/>
                <a:cs typeface="Arial"/>
                <a:sym typeface="Arial"/>
              </a:rPr>
              <a:t>PwC’s Digital Services</a:t>
            </a:r>
            <a:endParaRPr sz="600" b="0" i="0" u="none" strike="noStrike" cap="none">
              <a:solidFill>
                <a:schemeClr val="lt1"/>
              </a:solidFill>
              <a:latin typeface="Arial"/>
              <a:ea typeface="Arial"/>
              <a:cs typeface="Arial"/>
              <a:sym typeface="Arial"/>
            </a:endParaRPr>
          </a:p>
        </p:txBody>
      </p:sp>
      <p:sp>
        <p:nvSpPr>
          <p:cNvPr id="1810" name="Google Shape;1810;p213"/>
          <p:cNvSpPr txBox="1">
            <a:spLocks noGrp="1"/>
          </p:cNvSpPr>
          <p:nvPr>
            <p:ph type="sldNum" idx="12"/>
          </p:nvPr>
        </p:nvSpPr>
        <p:spPr>
          <a:xfrm>
            <a:off x="6700838" y="4770007"/>
            <a:ext cx="2133600" cy="123000"/>
          </a:xfrm>
          <a:prstGeom prst="rect">
            <a:avLst/>
          </a:prstGeom>
          <a:noFill/>
          <a:ln>
            <a:noFill/>
          </a:ln>
        </p:spPr>
        <p:txBody>
          <a:bodyPr spcFirstLastPara="1" wrap="square" lIns="0" tIns="0" rIns="0" bIns="0" anchor="ctr" anchorCtr="0">
            <a:noAutofit/>
          </a:bodyPr>
          <a:lstStyle>
            <a:lvl1pPr marL="0" marR="0" lvl="0" indent="0" algn="r" rtl="0">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1811" name="Google Shape;1811;p213"/>
          <p:cNvSpPr txBox="1">
            <a:spLocks noGrp="1"/>
          </p:cNvSpPr>
          <p:nvPr>
            <p:ph type="title"/>
          </p:nvPr>
        </p:nvSpPr>
        <p:spPr>
          <a:xfrm>
            <a:off x="309563" y="1771688"/>
            <a:ext cx="2653500" cy="615600"/>
          </a:xfrm>
          <a:prstGeom prst="rect">
            <a:avLst/>
          </a:prstGeom>
          <a:noFill/>
          <a:ln>
            <a:noFill/>
          </a:ln>
        </p:spPr>
        <p:txBody>
          <a:bodyPr spcFirstLastPara="1" wrap="square" lIns="0" tIns="0" rIns="0" bIns="0" anchor="b" anchorCtr="0">
            <a:noAutofit/>
          </a:bodyPr>
          <a:lstStyle>
            <a:lvl1pPr marR="0" lvl="0" algn="l" rtl="0">
              <a:lnSpc>
                <a:spcPct val="100000"/>
              </a:lnSpc>
              <a:spcBef>
                <a:spcPts val="0"/>
              </a:spcBef>
              <a:spcAft>
                <a:spcPts val="0"/>
              </a:spcAft>
              <a:buClr>
                <a:schemeClr val="lt1"/>
              </a:buClr>
              <a:buSzPts val="2000"/>
              <a:buFont typeface="Georgia"/>
              <a:buNone/>
              <a:defRPr sz="2000" b="0" i="0" u="none" strike="noStrike" cap="none">
                <a:solidFill>
                  <a:schemeClr val="lt1"/>
                </a:solidFill>
                <a:latin typeface="Georgia"/>
                <a:ea typeface="Georgia"/>
                <a:cs typeface="Georgia"/>
                <a:sym typeface="Georgia"/>
              </a:defRPr>
            </a:lvl1pPr>
            <a:lvl2pPr lvl="1" algn="l" rtl="0">
              <a:lnSpc>
                <a:spcPct val="100000"/>
              </a:lnSpc>
              <a:spcBef>
                <a:spcPts val="0"/>
              </a:spcBef>
              <a:spcAft>
                <a:spcPts val="0"/>
              </a:spcAft>
              <a:buSzPts val="1400"/>
              <a:buNone/>
              <a:defRPr sz="1800"/>
            </a:lvl2pPr>
            <a:lvl3pPr lvl="2" algn="l" rtl="0">
              <a:lnSpc>
                <a:spcPct val="100000"/>
              </a:lnSpc>
              <a:spcBef>
                <a:spcPts val="0"/>
              </a:spcBef>
              <a:spcAft>
                <a:spcPts val="0"/>
              </a:spcAft>
              <a:buSzPts val="1400"/>
              <a:buNone/>
              <a:defRPr sz="1800"/>
            </a:lvl3pPr>
            <a:lvl4pPr lvl="3" algn="l" rtl="0">
              <a:lnSpc>
                <a:spcPct val="100000"/>
              </a:lnSpc>
              <a:spcBef>
                <a:spcPts val="0"/>
              </a:spcBef>
              <a:spcAft>
                <a:spcPts val="0"/>
              </a:spcAft>
              <a:buSzPts val="1400"/>
              <a:buNone/>
              <a:defRPr sz="1800"/>
            </a:lvl4pPr>
            <a:lvl5pPr lvl="4" algn="l" rtl="0">
              <a:lnSpc>
                <a:spcPct val="100000"/>
              </a:lnSpc>
              <a:spcBef>
                <a:spcPts val="0"/>
              </a:spcBef>
              <a:spcAft>
                <a:spcPts val="0"/>
              </a:spcAft>
              <a:buSzPts val="1400"/>
              <a:buNone/>
              <a:defRPr sz="1800"/>
            </a:lvl5pPr>
            <a:lvl6pPr lvl="5" algn="l" rtl="0">
              <a:lnSpc>
                <a:spcPct val="100000"/>
              </a:lnSpc>
              <a:spcBef>
                <a:spcPts val="0"/>
              </a:spcBef>
              <a:spcAft>
                <a:spcPts val="0"/>
              </a:spcAft>
              <a:buSzPts val="1400"/>
              <a:buNone/>
              <a:defRPr sz="1800"/>
            </a:lvl6pPr>
            <a:lvl7pPr lvl="6" algn="l" rtl="0">
              <a:lnSpc>
                <a:spcPct val="100000"/>
              </a:lnSpc>
              <a:spcBef>
                <a:spcPts val="0"/>
              </a:spcBef>
              <a:spcAft>
                <a:spcPts val="0"/>
              </a:spcAft>
              <a:buSzPts val="1400"/>
              <a:buNone/>
              <a:defRPr sz="1800"/>
            </a:lvl7pPr>
            <a:lvl8pPr lvl="7" algn="l" rtl="0">
              <a:lnSpc>
                <a:spcPct val="100000"/>
              </a:lnSpc>
              <a:spcBef>
                <a:spcPts val="0"/>
              </a:spcBef>
              <a:spcAft>
                <a:spcPts val="0"/>
              </a:spcAft>
              <a:buSzPts val="1400"/>
              <a:buNone/>
              <a:defRPr sz="1800"/>
            </a:lvl8pPr>
            <a:lvl9pPr lvl="8" algn="l" rtl="0">
              <a:lnSpc>
                <a:spcPct val="100000"/>
              </a:lnSpc>
              <a:spcBef>
                <a:spcPts val="0"/>
              </a:spcBef>
              <a:spcAft>
                <a:spcPts val="0"/>
              </a:spcAft>
              <a:buSzPts val="1400"/>
              <a:buNone/>
              <a:defRPr sz="1800"/>
            </a:lvl9pPr>
          </a:lstStyle>
          <a:p>
            <a:endParaRPr/>
          </a:p>
        </p:txBody>
      </p:sp>
      <p:sp>
        <p:nvSpPr>
          <p:cNvPr id="1812" name="Google Shape;1812;p213"/>
          <p:cNvSpPr txBox="1">
            <a:spLocks noGrp="1"/>
          </p:cNvSpPr>
          <p:nvPr>
            <p:ph type="body" idx="1"/>
          </p:nvPr>
        </p:nvSpPr>
        <p:spPr>
          <a:xfrm>
            <a:off x="309563" y="2791259"/>
            <a:ext cx="2347800" cy="138600"/>
          </a:xfrm>
          <a:prstGeom prst="rect">
            <a:avLst/>
          </a:prstGeom>
          <a:noFill/>
          <a:ln>
            <a:noFill/>
          </a:ln>
        </p:spPr>
        <p:txBody>
          <a:bodyPr spcFirstLastPara="1" wrap="square" lIns="0" tIns="0" rIns="0" bIns="0" anchor="t" anchorCtr="0">
            <a:noAutofit/>
          </a:bodyPr>
          <a:lstStyle>
            <a:lvl1pPr marL="457200" marR="0" lvl="0" indent="-228600" algn="l" rtl="0">
              <a:lnSpc>
                <a:spcPct val="100000"/>
              </a:lnSpc>
              <a:spcBef>
                <a:spcPts val="180"/>
              </a:spcBef>
              <a:spcAft>
                <a:spcPts val="0"/>
              </a:spcAft>
              <a:buClr>
                <a:schemeClr val="lt1"/>
              </a:buClr>
              <a:buSzPts val="900"/>
              <a:buFont typeface="Arial"/>
              <a:buNone/>
              <a:defRPr sz="900" b="0" i="0" u="none" strike="noStrike" cap="none">
                <a:solidFill>
                  <a:schemeClr val="lt1"/>
                </a:solidFill>
                <a:latin typeface="Arial"/>
                <a:ea typeface="Arial"/>
                <a:cs typeface="Arial"/>
                <a:sym typeface="Arial"/>
              </a:defRPr>
            </a:lvl1pPr>
            <a:lvl2pPr marL="914400" marR="0" lvl="1" indent="-292100" algn="l" rtl="0">
              <a:lnSpc>
                <a:spcPct val="100000"/>
              </a:lnSpc>
              <a:spcBef>
                <a:spcPts val="200"/>
              </a:spcBef>
              <a:spcAft>
                <a:spcPts val="0"/>
              </a:spcAft>
              <a:buClr>
                <a:schemeClr val="lt2"/>
              </a:buClr>
              <a:buSzPts val="1000"/>
              <a:buFont typeface="Noto Sans Symbols"/>
              <a:buChar char="▪"/>
              <a:defRPr sz="1000" b="0" i="0" u="none" strike="noStrike" cap="none">
                <a:solidFill>
                  <a:schemeClr val="lt2"/>
                </a:solidFill>
                <a:latin typeface="Arial"/>
                <a:ea typeface="Arial"/>
                <a:cs typeface="Arial"/>
                <a:sym typeface="Arial"/>
              </a:defRPr>
            </a:lvl2pPr>
            <a:lvl3pPr marL="1371600" marR="0" lvl="2" indent="-285750" algn="l" rtl="0">
              <a:lnSpc>
                <a:spcPct val="100000"/>
              </a:lnSpc>
              <a:spcBef>
                <a:spcPts val="180"/>
              </a:spcBef>
              <a:spcAft>
                <a:spcPts val="0"/>
              </a:spcAft>
              <a:buClr>
                <a:schemeClr val="lt2"/>
              </a:buClr>
              <a:buSzPts val="900"/>
              <a:buFont typeface="Arial"/>
              <a:buChar char="–"/>
              <a:defRPr sz="900" b="0" i="0" u="none" strike="noStrike" cap="none">
                <a:solidFill>
                  <a:schemeClr val="lt2"/>
                </a:solidFill>
                <a:latin typeface="Arial"/>
                <a:ea typeface="Arial"/>
                <a:cs typeface="Arial"/>
                <a:sym typeface="Arial"/>
              </a:defRPr>
            </a:lvl3pPr>
            <a:lvl4pPr marL="1828800" marR="0" lvl="3" indent="-279400" algn="l" rtl="0">
              <a:lnSpc>
                <a:spcPct val="100000"/>
              </a:lnSpc>
              <a:spcBef>
                <a:spcPts val="160"/>
              </a:spcBef>
              <a:spcAft>
                <a:spcPts val="0"/>
              </a:spcAft>
              <a:buClr>
                <a:schemeClr val="lt2"/>
              </a:buClr>
              <a:buSzPts val="800"/>
              <a:buFont typeface="Arial"/>
              <a:buChar char="•"/>
              <a:defRPr sz="800" b="0" i="0" u="none" strike="noStrike" cap="none">
                <a:solidFill>
                  <a:schemeClr val="lt2"/>
                </a:solidFill>
                <a:latin typeface="Arial"/>
                <a:ea typeface="Arial"/>
                <a:cs typeface="Arial"/>
                <a:sym typeface="Arial"/>
              </a:defRPr>
            </a:lvl4pPr>
            <a:lvl5pPr marL="2286000" marR="0" lvl="4" indent="-273050" algn="l" rtl="0">
              <a:lnSpc>
                <a:spcPct val="100000"/>
              </a:lnSpc>
              <a:spcBef>
                <a:spcPts val="140"/>
              </a:spcBef>
              <a:spcAft>
                <a:spcPts val="0"/>
              </a:spcAft>
              <a:buClr>
                <a:schemeClr val="lt2"/>
              </a:buClr>
              <a:buSzPts val="700"/>
              <a:buFont typeface="Arial"/>
              <a:buChar char="–"/>
              <a:defRPr sz="700" b="0" i="0" u="none" strike="noStrike" cap="none">
                <a:solidFill>
                  <a:schemeClr val="lt2"/>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813" name="Google Shape;1813;p213"/>
          <p:cNvSpPr/>
          <p:nvPr/>
        </p:nvSpPr>
        <p:spPr>
          <a:xfrm rot="-5400000">
            <a:off x="553173" y="2522111"/>
            <a:ext cx="5138740" cy="101600"/>
          </a:xfrm>
          <a:custGeom>
            <a:avLst/>
            <a:gdLst/>
            <a:ahLst/>
            <a:cxnLst/>
            <a:rect l="l" t="t" r="r" b="b"/>
            <a:pathLst>
              <a:path w="12583" h="10000" extrusionOk="0">
                <a:moveTo>
                  <a:pt x="12583" y="0"/>
                </a:moveTo>
                <a:lnTo>
                  <a:pt x="6453" y="469"/>
                </a:lnTo>
                <a:cubicBezTo>
                  <a:pt x="6389" y="3646"/>
                  <a:pt x="6323" y="6823"/>
                  <a:pt x="6257" y="10000"/>
                </a:cubicBezTo>
                <a:cubicBezTo>
                  <a:pt x="6183" y="6823"/>
                  <a:pt x="6110" y="3646"/>
                  <a:pt x="6035" y="469"/>
                </a:cubicBezTo>
                <a:lnTo>
                  <a:pt x="0" y="469"/>
                </a:lnTo>
              </a:path>
            </a:pathLst>
          </a:custGeom>
          <a:noFill/>
          <a:ln w="9525" cap="rnd"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Tree>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showMasterSp="0" matchingName="Experience 7">
  <p:cSld name="Experience 7">
    <p:bg>
      <p:bgPr>
        <a:solidFill>
          <a:srgbClr val="333332"/>
        </a:solidFill>
        <a:effectLst/>
      </p:bgPr>
    </p:bg>
    <p:spTree>
      <p:nvGrpSpPr>
        <p:cNvPr id="1" name="Shape 1814"/>
        <p:cNvGrpSpPr/>
        <p:nvPr/>
      </p:nvGrpSpPr>
      <p:grpSpPr>
        <a:xfrm>
          <a:off x="0" y="0"/>
          <a:ext cx="0" cy="0"/>
          <a:chOff x="0" y="0"/>
          <a:chExt cx="0" cy="0"/>
        </a:xfrm>
      </p:grpSpPr>
      <p:sp>
        <p:nvSpPr>
          <p:cNvPr id="1815" name="Google Shape;1815;p214"/>
          <p:cNvSpPr txBox="1">
            <a:spLocks noGrp="1"/>
          </p:cNvSpPr>
          <p:nvPr>
            <p:ph type="dt" idx="10"/>
          </p:nvPr>
        </p:nvSpPr>
        <p:spPr>
          <a:xfrm>
            <a:off x="424070" y="5276020"/>
            <a:ext cx="2133600" cy="2739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SzPts val="1400"/>
              <a:buNone/>
              <a:defRPr sz="1200">
                <a:solidFill>
                  <a:srgbClr val="888888"/>
                </a:solidFill>
                <a:latin typeface="Arial"/>
                <a:ea typeface="Arial"/>
                <a:cs typeface="Arial"/>
                <a:sym typeface="Arial"/>
              </a:defRPr>
            </a:lvl1pPr>
            <a:lvl2pPr marR="0" lvl="1"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816" name="Google Shape;1816;p214"/>
          <p:cNvSpPr txBox="1">
            <a:spLocks noGrp="1"/>
          </p:cNvSpPr>
          <p:nvPr>
            <p:ph type="ftr" idx="11"/>
          </p:nvPr>
        </p:nvSpPr>
        <p:spPr>
          <a:xfrm>
            <a:off x="311944" y="4901878"/>
            <a:ext cx="2895600" cy="92400"/>
          </a:xfrm>
          <a:prstGeom prst="rect">
            <a:avLst/>
          </a:prstGeom>
          <a:noFill/>
          <a:ln>
            <a:noFill/>
          </a:ln>
        </p:spPr>
        <p:txBody>
          <a:bodyPr spcFirstLastPara="1" wrap="square" lIns="0" tIns="0" rIns="0" bIns="0" anchor="ctr" anchorCtr="0">
            <a:noAutofit/>
          </a:bodyPr>
          <a:lstStyle>
            <a:lvl1pPr marR="0" lvl="0" algn="l" rtl="0">
              <a:lnSpc>
                <a:spcPct val="100000"/>
              </a:lnSpc>
              <a:spcBef>
                <a:spcPts val="0"/>
              </a:spcBef>
              <a:spcAft>
                <a:spcPts val="0"/>
              </a:spcAft>
              <a:buClr>
                <a:srgbClr val="000000"/>
              </a:buClr>
              <a:buSzPts val="1400"/>
              <a:buFont typeface="Arial"/>
              <a:buNone/>
              <a:defRPr sz="600" b="0"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1817" name="Google Shape;1817;p214"/>
          <p:cNvSpPr txBox="1"/>
          <p:nvPr/>
        </p:nvSpPr>
        <p:spPr>
          <a:xfrm>
            <a:off x="311944" y="4800785"/>
            <a:ext cx="2559900" cy="924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600"/>
              <a:buFont typeface="Arial"/>
              <a:buNone/>
            </a:pPr>
            <a:r>
              <a:rPr lang="en" sz="600" b="0" i="0" u="none" strike="noStrike" cap="none">
                <a:solidFill>
                  <a:schemeClr val="lt1"/>
                </a:solidFill>
                <a:latin typeface="Arial"/>
                <a:ea typeface="Arial"/>
                <a:cs typeface="Arial"/>
                <a:sym typeface="Arial"/>
              </a:rPr>
              <a:t>PwC’s Digital Services</a:t>
            </a:r>
            <a:endParaRPr sz="600" b="0" i="0" u="none" strike="noStrike" cap="none">
              <a:solidFill>
                <a:schemeClr val="lt1"/>
              </a:solidFill>
              <a:latin typeface="Arial"/>
              <a:ea typeface="Arial"/>
              <a:cs typeface="Arial"/>
              <a:sym typeface="Arial"/>
            </a:endParaRPr>
          </a:p>
        </p:txBody>
      </p:sp>
      <p:sp>
        <p:nvSpPr>
          <p:cNvPr id="1818" name="Google Shape;1818;p214"/>
          <p:cNvSpPr txBox="1">
            <a:spLocks noGrp="1"/>
          </p:cNvSpPr>
          <p:nvPr>
            <p:ph type="sldNum" idx="12"/>
          </p:nvPr>
        </p:nvSpPr>
        <p:spPr>
          <a:xfrm>
            <a:off x="6700838" y="4770007"/>
            <a:ext cx="2133600" cy="123000"/>
          </a:xfrm>
          <a:prstGeom prst="rect">
            <a:avLst/>
          </a:prstGeom>
          <a:noFill/>
          <a:ln>
            <a:noFill/>
          </a:ln>
        </p:spPr>
        <p:txBody>
          <a:bodyPr spcFirstLastPara="1" wrap="square" lIns="0" tIns="0" rIns="0" bIns="0" anchor="ctr" anchorCtr="0">
            <a:noAutofit/>
          </a:bodyPr>
          <a:lstStyle>
            <a:lvl1pPr marL="0" marR="0" lvl="0" indent="0" algn="r" rtl="0">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1819" name="Google Shape;1819;p214"/>
          <p:cNvSpPr txBox="1">
            <a:spLocks noGrp="1"/>
          </p:cNvSpPr>
          <p:nvPr>
            <p:ph type="title"/>
          </p:nvPr>
        </p:nvSpPr>
        <p:spPr>
          <a:xfrm>
            <a:off x="309563" y="2275114"/>
            <a:ext cx="2653500" cy="615600"/>
          </a:xfrm>
          <a:prstGeom prst="rect">
            <a:avLst/>
          </a:prstGeom>
          <a:noFill/>
          <a:ln>
            <a:noFill/>
          </a:ln>
        </p:spPr>
        <p:txBody>
          <a:bodyPr spcFirstLastPara="1" wrap="square" lIns="0" tIns="0" rIns="0" bIns="0" anchor="b" anchorCtr="0">
            <a:noAutofit/>
          </a:bodyPr>
          <a:lstStyle>
            <a:lvl1pPr marR="0" lvl="0" algn="l" rtl="0">
              <a:lnSpc>
                <a:spcPct val="100000"/>
              </a:lnSpc>
              <a:spcBef>
                <a:spcPts val="0"/>
              </a:spcBef>
              <a:spcAft>
                <a:spcPts val="0"/>
              </a:spcAft>
              <a:buClr>
                <a:schemeClr val="lt1"/>
              </a:buClr>
              <a:buSzPts val="2000"/>
              <a:buFont typeface="Georgia"/>
              <a:buNone/>
              <a:defRPr sz="2000" b="0" i="0" u="none" strike="noStrike" cap="none">
                <a:solidFill>
                  <a:schemeClr val="lt1"/>
                </a:solidFill>
                <a:latin typeface="Georgia"/>
                <a:ea typeface="Georgia"/>
                <a:cs typeface="Georgia"/>
                <a:sym typeface="Georgia"/>
              </a:defRPr>
            </a:lvl1pPr>
            <a:lvl2pPr lvl="1" algn="l" rtl="0">
              <a:lnSpc>
                <a:spcPct val="100000"/>
              </a:lnSpc>
              <a:spcBef>
                <a:spcPts val="0"/>
              </a:spcBef>
              <a:spcAft>
                <a:spcPts val="0"/>
              </a:spcAft>
              <a:buSzPts val="1400"/>
              <a:buNone/>
              <a:defRPr sz="1800"/>
            </a:lvl2pPr>
            <a:lvl3pPr lvl="2" algn="l" rtl="0">
              <a:lnSpc>
                <a:spcPct val="100000"/>
              </a:lnSpc>
              <a:spcBef>
                <a:spcPts val="0"/>
              </a:spcBef>
              <a:spcAft>
                <a:spcPts val="0"/>
              </a:spcAft>
              <a:buSzPts val="1400"/>
              <a:buNone/>
              <a:defRPr sz="1800"/>
            </a:lvl3pPr>
            <a:lvl4pPr lvl="3" algn="l" rtl="0">
              <a:lnSpc>
                <a:spcPct val="100000"/>
              </a:lnSpc>
              <a:spcBef>
                <a:spcPts val="0"/>
              </a:spcBef>
              <a:spcAft>
                <a:spcPts val="0"/>
              </a:spcAft>
              <a:buSzPts val="1400"/>
              <a:buNone/>
              <a:defRPr sz="1800"/>
            </a:lvl4pPr>
            <a:lvl5pPr lvl="4" algn="l" rtl="0">
              <a:lnSpc>
                <a:spcPct val="100000"/>
              </a:lnSpc>
              <a:spcBef>
                <a:spcPts val="0"/>
              </a:spcBef>
              <a:spcAft>
                <a:spcPts val="0"/>
              </a:spcAft>
              <a:buSzPts val="1400"/>
              <a:buNone/>
              <a:defRPr sz="1800"/>
            </a:lvl5pPr>
            <a:lvl6pPr lvl="5" algn="l" rtl="0">
              <a:lnSpc>
                <a:spcPct val="100000"/>
              </a:lnSpc>
              <a:spcBef>
                <a:spcPts val="0"/>
              </a:spcBef>
              <a:spcAft>
                <a:spcPts val="0"/>
              </a:spcAft>
              <a:buSzPts val="1400"/>
              <a:buNone/>
              <a:defRPr sz="1800"/>
            </a:lvl6pPr>
            <a:lvl7pPr lvl="6" algn="l" rtl="0">
              <a:lnSpc>
                <a:spcPct val="100000"/>
              </a:lnSpc>
              <a:spcBef>
                <a:spcPts val="0"/>
              </a:spcBef>
              <a:spcAft>
                <a:spcPts val="0"/>
              </a:spcAft>
              <a:buSzPts val="1400"/>
              <a:buNone/>
              <a:defRPr sz="1800"/>
            </a:lvl7pPr>
            <a:lvl8pPr lvl="7" algn="l" rtl="0">
              <a:lnSpc>
                <a:spcPct val="100000"/>
              </a:lnSpc>
              <a:spcBef>
                <a:spcPts val="0"/>
              </a:spcBef>
              <a:spcAft>
                <a:spcPts val="0"/>
              </a:spcAft>
              <a:buSzPts val="1400"/>
              <a:buNone/>
              <a:defRPr sz="1800"/>
            </a:lvl8pPr>
            <a:lvl9pPr lvl="8" algn="l" rtl="0">
              <a:lnSpc>
                <a:spcPct val="100000"/>
              </a:lnSpc>
              <a:spcBef>
                <a:spcPts val="0"/>
              </a:spcBef>
              <a:spcAft>
                <a:spcPts val="0"/>
              </a:spcAft>
              <a:buSzPts val="1400"/>
              <a:buNone/>
              <a:defRPr sz="1800"/>
            </a:lvl9pPr>
          </a:lstStyle>
          <a:p>
            <a:endParaRPr/>
          </a:p>
        </p:txBody>
      </p:sp>
      <p:sp>
        <p:nvSpPr>
          <p:cNvPr id="1820" name="Google Shape;1820;p214"/>
          <p:cNvSpPr txBox="1">
            <a:spLocks noGrp="1"/>
          </p:cNvSpPr>
          <p:nvPr>
            <p:ph type="body" idx="1"/>
          </p:nvPr>
        </p:nvSpPr>
        <p:spPr>
          <a:xfrm>
            <a:off x="311944" y="3063134"/>
            <a:ext cx="2445000" cy="166200"/>
          </a:xfrm>
          <a:prstGeom prst="rect">
            <a:avLst/>
          </a:prstGeom>
          <a:noFill/>
          <a:ln>
            <a:noFill/>
          </a:ln>
        </p:spPr>
        <p:txBody>
          <a:bodyPr spcFirstLastPara="1" wrap="square" lIns="0" tIns="0" rIns="0" bIns="0" anchor="t" anchorCtr="0">
            <a:noAutofit/>
          </a:bodyPr>
          <a:lstStyle>
            <a:lvl1pPr marL="457200" marR="0" lvl="0" indent="-228600" algn="l" rtl="0">
              <a:lnSpc>
                <a:spcPct val="120000"/>
              </a:lnSpc>
              <a:spcBef>
                <a:spcPts val="0"/>
              </a:spcBef>
              <a:spcAft>
                <a:spcPts val="0"/>
              </a:spcAft>
              <a:buClr>
                <a:schemeClr val="lt1"/>
              </a:buClr>
              <a:buSzPts val="900"/>
              <a:buFont typeface="Noto Sans Symbols"/>
              <a:buNone/>
              <a:defRPr sz="900" b="0" i="0" u="none" strike="noStrike" cap="none">
                <a:solidFill>
                  <a:schemeClr val="lt1"/>
                </a:solidFill>
                <a:latin typeface="Arial"/>
                <a:ea typeface="Arial"/>
                <a:cs typeface="Arial"/>
                <a:sym typeface="Arial"/>
              </a:defRPr>
            </a:lvl1pPr>
            <a:lvl2pPr marL="914400" marR="0" lvl="1" indent="-228600" algn="l" rtl="0">
              <a:lnSpc>
                <a:spcPct val="100000"/>
              </a:lnSpc>
              <a:spcBef>
                <a:spcPts val="360"/>
              </a:spcBef>
              <a:spcAft>
                <a:spcPts val="0"/>
              </a:spcAft>
              <a:buClr>
                <a:srgbClr val="888888"/>
              </a:buClr>
              <a:buSzPts val="1800"/>
              <a:buFont typeface="Noto Sans Symbols"/>
              <a:buNone/>
              <a:defRPr sz="1800" b="0" i="0" u="none" strike="noStrike" cap="none">
                <a:solidFill>
                  <a:srgbClr val="888888"/>
                </a:solidFill>
                <a:latin typeface="Arial"/>
                <a:ea typeface="Arial"/>
                <a:cs typeface="Arial"/>
                <a:sym typeface="Arial"/>
              </a:defRPr>
            </a:lvl2pPr>
            <a:lvl3pPr marL="1371600" marR="0" lvl="2" indent="-228600" algn="l"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rial"/>
                <a:ea typeface="Arial"/>
                <a:cs typeface="Arial"/>
                <a:sym typeface="Arial"/>
              </a:defRPr>
            </a:lvl3pPr>
            <a:lvl4pPr marL="1828800" marR="0" lvl="3" indent="-228600" algn="l" rtl="0">
              <a:lnSpc>
                <a:spcPct val="100000"/>
              </a:lnSpc>
              <a:spcBef>
                <a:spcPts val="280"/>
              </a:spcBef>
              <a:spcAft>
                <a:spcPts val="0"/>
              </a:spcAft>
              <a:buClr>
                <a:srgbClr val="888888"/>
              </a:buClr>
              <a:buSzPts val="1400"/>
              <a:buFont typeface="Arial"/>
              <a:buNone/>
              <a:defRPr sz="1400" b="0" i="0" u="none" strike="noStrike" cap="none">
                <a:solidFill>
                  <a:srgbClr val="888888"/>
                </a:solidFill>
                <a:latin typeface="Arial"/>
                <a:ea typeface="Arial"/>
                <a:cs typeface="Arial"/>
                <a:sym typeface="Arial"/>
              </a:defRPr>
            </a:lvl4pPr>
            <a:lvl5pPr marL="2286000" marR="0" lvl="4" indent="-228600" algn="l" rtl="0">
              <a:lnSpc>
                <a:spcPct val="100000"/>
              </a:lnSpc>
              <a:spcBef>
                <a:spcPts val="280"/>
              </a:spcBef>
              <a:spcAft>
                <a:spcPts val="0"/>
              </a:spcAft>
              <a:buClr>
                <a:srgbClr val="888888"/>
              </a:buClr>
              <a:buSzPts val="1400"/>
              <a:buFont typeface="Arial"/>
              <a:buNone/>
              <a:defRPr sz="1400" b="0" i="0" u="none" strike="noStrike" cap="none">
                <a:solidFill>
                  <a:srgbClr val="888888"/>
                </a:solidFill>
                <a:latin typeface="Arial"/>
                <a:ea typeface="Arial"/>
                <a:cs typeface="Arial"/>
                <a:sym typeface="Arial"/>
              </a:defRPr>
            </a:lvl5pPr>
            <a:lvl6pPr marL="2743200" marR="0" lvl="5" indent="-228600" algn="l" rtl="0">
              <a:lnSpc>
                <a:spcPct val="100000"/>
              </a:lnSpc>
              <a:spcBef>
                <a:spcPts val="280"/>
              </a:spcBef>
              <a:spcAft>
                <a:spcPts val="0"/>
              </a:spcAft>
              <a:buClr>
                <a:srgbClr val="888888"/>
              </a:buClr>
              <a:buSzPts val="1400"/>
              <a:buFont typeface="Arial"/>
              <a:buNone/>
              <a:defRPr sz="1400" b="0" i="0" u="none" strike="noStrike" cap="none">
                <a:solidFill>
                  <a:srgbClr val="888888"/>
                </a:solidFill>
                <a:latin typeface="Arial"/>
                <a:ea typeface="Arial"/>
                <a:cs typeface="Arial"/>
                <a:sym typeface="Arial"/>
              </a:defRPr>
            </a:lvl6pPr>
            <a:lvl7pPr marL="3200400" marR="0" lvl="6" indent="-228600" algn="l" rtl="0">
              <a:lnSpc>
                <a:spcPct val="100000"/>
              </a:lnSpc>
              <a:spcBef>
                <a:spcPts val="280"/>
              </a:spcBef>
              <a:spcAft>
                <a:spcPts val="0"/>
              </a:spcAft>
              <a:buClr>
                <a:srgbClr val="888888"/>
              </a:buClr>
              <a:buSzPts val="1400"/>
              <a:buFont typeface="Arial"/>
              <a:buNone/>
              <a:defRPr sz="1400" b="0" i="0" u="none" strike="noStrike" cap="none">
                <a:solidFill>
                  <a:srgbClr val="888888"/>
                </a:solidFill>
                <a:latin typeface="Arial"/>
                <a:ea typeface="Arial"/>
                <a:cs typeface="Arial"/>
                <a:sym typeface="Arial"/>
              </a:defRPr>
            </a:lvl7pPr>
            <a:lvl8pPr marL="3657600" marR="0" lvl="7" indent="-228600" algn="l" rtl="0">
              <a:lnSpc>
                <a:spcPct val="100000"/>
              </a:lnSpc>
              <a:spcBef>
                <a:spcPts val="280"/>
              </a:spcBef>
              <a:spcAft>
                <a:spcPts val="0"/>
              </a:spcAft>
              <a:buClr>
                <a:srgbClr val="888888"/>
              </a:buClr>
              <a:buSzPts val="1400"/>
              <a:buFont typeface="Arial"/>
              <a:buNone/>
              <a:defRPr sz="1400" b="0" i="0" u="none" strike="noStrike" cap="none">
                <a:solidFill>
                  <a:srgbClr val="888888"/>
                </a:solidFill>
                <a:latin typeface="Arial"/>
                <a:ea typeface="Arial"/>
                <a:cs typeface="Arial"/>
                <a:sym typeface="Arial"/>
              </a:defRPr>
            </a:lvl8pPr>
            <a:lvl9pPr marL="4114800" marR="0" lvl="8" indent="-228600" algn="l" rtl="0">
              <a:lnSpc>
                <a:spcPct val="100000"/>
              </a:lnSpc>
              <a:spcBef>
                <a:spcPts val="280"/>
              </a:spcBef>
              <a:spcAft>
                <a:spcPts val="0"/>
              </a:spcAft>
              <a:buClr>
                <a:srgbClr val="888888"/>
              </a:buClr>
              <a:buSzPts val="1400"/>
              <a:buFont typeface="Arial"/>
              <a:buNone/>
              <a:defRPr sz="1400" b="0" i="0" u="none" strike="noStrike" cap="none">
                <a:solidFill>
                  <a:srgbClr val="888888"/>
                </a:solidFill>
                <a:latin typeface="Arial"/>
                <a:ea typeface="Arial"/>
                <a:cs typeface="Arial"/>
                <a:sym typeface="Arial"/>
              </a:defRPr>
            </a:lvl9pPr>
          </a:lstStyle>
          <a:p>
            <a:endParaRPr/>
          </a:p>
        </p:txBody>
      </p:sp>
      <p:sp>
        <p:nvSpPr>
          <p:cNvPr id="1821" name="Google Shape;1821;p214"/>
          <p:cNvSpPr/>
          <p:nvPr/>
        </p:nvSpPr>
        <p:spPr>
          <a:xfrm rot="-5400000">
            <a:off x="553173" y="2522111"/>
            <a:ext cx="5138740" cy="101600"/>
          </a:xfrm>
          <a:custGeom>
            <a:avLst/>
            <a:gdLst/>
            <a:ahLst/>
            <a:cxnLst/>
            <a:rect l="l" t="t" r="r" b="b"/>
            <a:pathLst>
              <a:path w="12583" h="10000" extrusionOk="0">
                <a:moveTo>
                  <a:pt x="12583" y="0"/>
                </a:moveTo>
                <a:lnTo>
                  <a:pt x="6453" y="469"/>
                </a:lnTo>
                <a:cubicBezTo>
                  <a:pt x="6389" y="3646"/>
                  <a:pt x="6323" y="6823"/>
                  <a:pt x="6257" y="10000"/>
                </a:cubicBezTo>
                <a:cubicBezTo>
                  <a:pt x="6183" y="6823"/>
                  <a:pt x="6110" y="3646"/>
                  <a:pt x="6035" y="469"/>
                </a:cubicBezTo>
                <a:lnTo>
                  <a:pt x="0" y="469"/>
                </a:lnTo>
              </a:path>
            </a:pathLst>
          </a:custGeom>
          <a:noFill/>
          <a:ln w="9525" cap="rnd"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Tree>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showMasterSp="0" matchingName="Section Header 4">
  <p:cSld name="Section Header 4">
    <p:bg>
      <p:bgPr>
        <a:solidFill>
          <a:schemeClr val="lt1"/>
        </a:solidFill>
        <a:effectLst/>
      </p:bgPr>
    </p:bg>
    <p:spTree>
      <p:nvGrpSpPr>
        <p:cNvPr id="1" name="Shape 1822"/>
        <p:cNvGrpSpPr/>
        <p:nvPr/>
      </p:nvGrpSpPr>
      <p:grpSpPr>
        <a:xfrm>
          <a:off x="0" y="0"/>
          <a:ext cx="0" cy="0"/>
          <a:chOff x="0" y="0"/>
          <a:chExt cx="0" cy="0"/>
        </a:xfrm>
      </p:grpSpPr>
      <p:sp>
        <p:nvSpPr>
          <p:cNvPr id="1823" name="Google Shape;1823;p215"/>
          <p:cNvSpPr/>
          <p:nvPr/>
        </p:nvSpPr>
        <p:spPr>
          <a:xfrm>
            <a:off x="1588" y="1588"/>
            <a:ext cx="1500" cy="1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4" name="Google Shape;1824;p215"/>
          <p:cNvSpPr>
            <a:spLocks noGrp="1"/>
          </p:cNvSpPr>
          <p:nvPr>
            <p:ph type="pic" idx="2"/>
          </p:nvPr>
        </p:nvSpPr>
        <p:spPr>
          <a:xfrm>
            <a:off x="0" y="1008272"/>
            <a:ext cx="9144000" cy="4135200"/>
          </a:xfrm>
          <a:prstGeom prst="rect">
            <a:avLst/>
          </a:prstGeom>
          <a:solidFill>
            <a:srgbClr val="F2F2F2"/>
          </a:solidFill>
          <a:ln>
            <a:noFill/>
          </a:ln>
        </p:spPr>
        <p:txBody>
          <a:bodyPr spcFirstLastPara="1" wrap="square" lIns="0" tIns="0" rIns="0" bIns="0" anchor="t" anchorCtr="0">
            <a:noAutofit/>
          </a:bodyPr>
          <a:lstStyle>
            <a:lvl1pPr marR="0" lvl="0" algn="l" rtl="0">
              <a:lnSpc>
                <a:spcPct val="100000"/>
              </a:lnSpc>
              <a:spcBef>
                <a:spcPts val="280"/>
              </a:spcBef>
              <a:spcAft>
                <a:spcPts val="0"/>
              </a:spcAft>
              <a:buClr>
                <a:schemeClr val="dk1"/>
              </a:buClr>
              <a:buSzPts val="1400"/>
              <a:buFont typeface="Arial"/>
              <a:buNone/>
              <a:defRPr sz="1400" b="0" i="0" u="none" strike="noStrike" cap="none">
                <a:solidFill>
                  <a:schemeClr val="dk1"/>
                </a:solidFill>
                <a:latin typeface="Georgia"/>
                <a:ea typeface="Georgia"/>
                <a:cs typeface="Georgia"/>
                <a:sym typeface="Georgia"/>
              </a:defRPr>
            </a:lvl1pPr>
            <a:lvl2pPr marR="0" lvl="1" algn="l" rtl="0">
              <a:lnSpc>
                <a:spcPct val="100000"/>
              </a:lnSpc>
              <a:spcBef>
                <a:spcPts val="200"/>
              </a:spcBef>
              <a:spcAft>
                <a:spcPts val="0"/>
              </a:spcAft>
              <a:buClr>
                <a:schemeClr val="lt2"/>
              </a:buClr>
              <a:buSzPts val="1000"/>
              <a:buFont typeface="Noto Sans Symbols"/>
              <a:buChar char="▪"/>
              <a:defRPr sz="1000" b="0" i="0" u="none" strike="noStrike" cap="none">
                <a:solidFill>
                  <a:schemeClr val="lt2"/>
                </a:solidFill>
                <a:latin typeface="Arial"/>
                <a:ea typeface="Arial"/>
                <a:cs typeface="Arial"/>
                <a:sym typeface="Arial"/>
              </a:defRPr>
            </a:lvl2pPr>
            <a:lvl3pPr marR="0" lvl="2" algn="l" rtl="0">
              <a:lnSpc>
                <a:spcPct val="100000"/>
              </a:lnSpc>
              <a:spcBef>
                <a:spcPts val="180"/>
              </a:spcBef>
              <a:spcAft>
                <a:spcPts val="0"/>
              </a:spcAft>
              <a:buClr>
                <a:schemeClr val="lt2"/>
              </a:buClr>
              <a:buSzPts val="900"/>
              <a:buFont typeface="Arial"/>
              <a:buChar char="–"/>
              <a:defRPr sz="900" b="0" i="0" u="none" strike="noStrike" cap="none">
                <a:solidFill>
                  <a:schemeClr val="lt2"/>
                </a:solidFill>
                <a:latin typeface="Arial"/>
                <a:ea typeface="Arial"/>
                <a:cs typeface="Arial"/>
                <a:sym typeface="Arial"/>
              </a:defRPr>
            </a:lvl3pPr>
            <a:lvl4pPr marR="0" lvl="3" algn="l" rtl="0">
              <a:lnSpc>
                <a:spcPct val="100000"/>
              </a:lnSpc>
              <a:spcBef>
                <a:spcPts val="160"/>
              </a:spcBef>
              <a:spcAft>
                <a:spcPts val="0"/>
              </a:spcAft>
              <a:buClr>
                <a:schemeClr val="lt2"/>
              </a:buClr>
              <a:buSzPts val="800"/>
              <a:buFont typeface="Arial"/>
              <a:buChar char="•"/>
              <a:defRPr sz="800" b="0" i="0" u="none" strike="noStrike" cap="none">
                <a:solidFill>
                  <a:schemeClr val="lt2"/>
                </a:solidFill>
                <a:latin typeface="Arial"/>
                <a:ea typeface="Arial"/>
                <a:cs typeface="Arial"/>
                <a:sym typeface="Arial"/>
              </a:defRPr>
            </a:lvl4pPr>
            <a:lvl5pPr marR="0" lvl="4" algn="l" rtl="0">
              <a:lnSpc>
                <a:spcPct val="100000"/>
              </a:lnSpc>
              <a:spcBef>
                <a:spcPts val="140"/>
              </a:spcBef>
              <a:spcAft>
                <a:spcPts val="0"/>
              </a:spcAft>
              <a:buClr>
                <a:schemeClr val="lt2"/>
              </a:buClr>
              <a:buSzPts val="700"/>
              <a:buFont typeface="Arial"/>
              <a:buChar char="–"/>
              <a:defRPr sz="700" b="0" i="0" u="none" strike="noStrike" cap="none">
                <a:solidFill>
                  <a:schemeClr val="lt2"/>
                </a:solidFill>
                <a:latin typeface="Arial"/>
                <a:ea typeface="Arial"/>
                <a:cs typeface="Arial"/>
                <a:sym typeface="Arial"/>
              </a:defRPr>
            </a:lvl5pPr>
            <a:lvl6pPr marR="0" lvl="5"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R="0" lvl="6"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R="0" lvl="7"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R="0" lvl="8"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825" name="Google Shape;1825;p215"/>
          <p:cNvSpPr txBox="1">
            <a:spLocks noGrp="1"/>
          </p:cNvSpPr>
          <p:nvPr>
            <p:ph type="title"/>
          </p:nvPr>
        </p:nvSpPr>
        <p:spPr>
          <a:xfrm>
            <a:off x="310896" y="530352"/>
            <a:ext cx="8479500" cy="307800"/>
          </a:xfrm>
          <a:prstGeom prst="rect">
            <a:avLst/>
          </a:prstGeom>
          <a:noFill/>
          <a:ln>
            <a:noFill/>
          </a:ln>
        </p:spPr>
        <p:txBody>
          <a:bodyPr spcFirstLastPara="1" wrap="square" lIns="0" tIns="0" rIns="0" bIns="0" anchor="b" anchorCtr="0">
            <a:noAutofit/>
          </a:bodyPr>
          <a:lstStyle>
            <a:lvl1pPr marR="0" lvl="0" algn="l" rtl="0">
              <a:lnSpc>
                <a:spcPct val="100000"/>
              </a:lnSpc>
              <a:spcBef>
                <a:spcPts val="0"/>
              </a:spcBef>
              <a:spcAft>
                <a:spcPts val="0"/>
              </a:spcAft>
              <a:buClr>
                <a:schemeClr val="dk1"/>
              </a:buClr>
              <a:buSzPts val="2000"/>
              <a:buFont typeface="Georgia"/>
              <a:buNone/>
              <a:defRPr sz="2000" b="0" i="0" u="none" strike="noStrike" cap="none">
                <a:solidFill>
                  <a:schemeClr val="dk1"/>
                </a:solidFill>
                <a:latin typeface="Georgia"/>
                <a:ea typeface="Georgia"/>
                <a:cs typeface="Georgia"/>
                <a:sym typeface="Georgia"/>
              </a:defRPr>
            </a:lvl1pPr>
            <a:lvl2pPr lvl="1" algn="l" rtl="0">
              <a:lnSpc>
                <a:spcPct val="100000"/>
              </a:lnSpc>
              <a:spcBef>
                <a:spcPts val="0"/>
              </a:spcBef>
              <a:spcAft>
                <a:spcPts val="0"/>
              </a:spcAft>
              <a:buSzPts val="1400"/>
              <a:buNone/>
              <a:defRPr sz="1800"/>
            </a:lvl2pPr>
            <a:lvl3pPr lvl="2" algn="l" rtl="0">
              <a:lnSpc>
                <a:spcPct val="100000"/>
              </a:lnSpc>
              <a:spcBef>
                <a:spcPts val="0"/>
              </a:spcBef>
              <a:spcAft>
                <a:spcPts val="0"/>
              </a:spcAft>
              <a:buSzPts val="1400"/>
              <a:buNone/>
              <a:defRPr sz="1800"/>
            </a:lvl3pPr>
            <a:lvl4pPr lvl="3" algn="l" rtl="0">
              <a:lnSpc>
                <a:spcPct val="100000"/>
              </a:lnSpc>
              <a:spcBef>
                <a:spcPts val="0"/>
              </a:spcBef>
              <a:spcAft>
                <a:spcPts val="0"/>
              </a:spcAft>
              <a:buSzPts val="1400"/>
              <a:buNone/>
              <a:defRPr sz="1800"/>
            </a:lvl4pPr>
            <a:lvl5pPr lvl="4" algn="l" rtl="0">
              <a:lnSpc>
                <a:spcPct val="100000"/>
              </a:lnSpc>
              <a:spcBef>
                <a:spcPts val="0"/>
              </a:spcBef>
              <a:spcAft>
                <a:spcPts val="0"/>
              </a:spcAft>
              <a:buSzPts val="1400"/>
              <a:buNone/>
              <a:defRPr sz="1800"/>
            </a:lvl5pPr>
            <a:lvl6pPr lvl="5" algn="l" rtl="0">
              <a:lnSpc>
                <a:spcPct val="100000"/>
              </a:lnSpc>
              <a:spcBef>
                <a:spcPts val="0"/>
              </a:spcBef>
              <a:spcAft>
                <a:spcPts val="0"/>
              </a:spcAft>
              <a:buSzPts val="1400"/>
              <a:buNone/>
              <a:defRPr sz="1800"/>
            </a:lvl6pPr>
            <a:lvl7pPr lvl="6" algn="l" rtl="0">
              <a:lnSpc>
                <a:spcPct val="100000"/>
              </a:lnSpc>
              <a:spcBef>
                <a:spcPts val="0"/>
              </a:spcBef>
              <a:spcAft>
                <a:spcPts val="0"/>
              </a:spcAft>
              <a:buSzPts val="1400"/>
              <a:buNone/>
              <a:defRPr sz="1800"/>
            </a:lvl7pPr>
            <a:lvl8pPr lvl="7" algn="l" rtl="0">
              <a:lnSpc>
                <a:spcPct val="100000"/>
              </a:lnSpc>
              <a:spcBef>
                <a:spcPts val="0"/>
              </a:spcBef>
              <a:spcAft>
                <a:spcPts val="0"/>
              </a:spcAft>
              <a:buSzPts val="1400"/>
              <a:buNone/>
              <a:defRPr sz="1800"/>
            </a:lvl8pPr>
            <a:lvl9pPr lvl="8" algn="l" rtl="0">
              <a:lnSpc>
                <a:spcPct val="100000"/>
              </a:lnSpc>
              <a:spcBef>
                <a:spcPts val="0"/>
              </a:spcBef>
              <a:spcAft>
                <a:spcPts val="0"/>
              </a:spcAft>
              <a:buSzPts val="1400"/>
              <a:buNone/>
              <a:defRPr sz="1800"/>
            </a:lvl9pPr>
          </a:lstStyle>
          <a:p>
            <a:endParaRPr/>
          </a:p>
        </p:txBody>
      </p:sp>
      <p:sp>
        <p:nvSpPr>
          <p:cNvPr id="1826" name="Google Shape;1826;p215"/>
          <p:cNvSpPr txBox="1">
            <a:spLocks noGrp="1"/>
          </p:cNvSpPr>
          <p:nvPr>
            <p:ph type="dt" idx="10"/>
          </p:nvPr>
        </p:nvSpPr>
        <p:spPr>
          <a:xfrm>
            <a:off x="424070" y="5276020"/>
            <a:ext cx="2133600" cy="2739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SzPts val="1400"/>
              <a:buNone/>
              <a:defRPr sz="1200">
                <a:solidFill>
                  <a:srgbClr val="888888"/>
                </a:solidFill>
                <a:latin typeface="Arial"/>
                <a:ea typeface="Arial"/>
                <a:cs typeface="Arial"/>
                <a:sym typeface="Arial"/>
              </a:defRPr>
            </a:lvl1pPr>
            <a:lvl2pPr marR="0" lvl="1"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827" name="Google Shape;1827;p215"/>
          <p:cNvSpPr txBox="1">
            <a:spLocks noGrp="1"/>
          </p:cNvSpPr>
          <p:nvPr>
            <p:ph type="ftr" idx="11"/>
          </p:nvPr>
        </p:nvSpPr>
        <p:spPr>
          <a:xfrm>
            <a:off x="311944" y="4901878"/>
            <a:ext cx="2895600" cy="92400"/>
          </a:xfrm>
          <a:prstGeom prst="rect">
            <a:avLst/>
          </a:prstGeom>
          <a:noFill/>
          <a:ln>
            <a:noFill/>
          </a:ln>
        </p:spPr>
        <p:txBody>
          <a:bodyPr spcFirstLastPara="1" wrap="square" lIns="0" tIns="0" rIns="0" bIns="0" anchor="ctr" anchorCtr="0">
            <a:noAutofit/>
          </a:bodyPr>
          <a:lstStyle>
            <a:lvl1pPr marR="0" lvl="0" algn="l" rtl="0">
              <a:lnSpc>
                <a:spcPct val="100000"/>
              </a:lnSpc>
              <a:spcBef>
                <a:spcPts val="0"/>
              </a:spcBef>
              <a:spcAft>
                <a:spcPts val="0"/>
              </a:spcAft>
              <a:buClr>
                <a:srgbClr val="000000"/>
              </a:buClr>
              <a:buSzPts val="1400"/>
              <a:buFont typeface="Arial"/>
              <a:buNone/>
              <a:defRPr sz="600" b="0" i="0" u="none" strike="noStrike" cap="none">
                <a:solidFill>
                  <a:schemeClr val="lt2"/>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1828" name="Google Shape;1828;p215"/>
          <p:cNvSpPr txBox="1"/>
          <p:nvPr/>
        </p:nvSpPr>
        <p:spPr>
          <a:xfrm>
            <a:off x="311944" y="4800785"/>
            <a:ext cx="2559900" cy="924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600"/>
              <a:buFont typeface="Arial"/>
              <a:buNone/>
            </a:pPr>
            <a:r>
              <a:rPr lang="en" sz="600" b="0" i="0" u="none" strike="noStrike" cap="none">
                <a:solidFill>
                  <a:schemeClr val="dk1"/>
                </a:solidFill>
                <a:latin typeface="Arial"/>
                <a:ea typeface="Arial"/>
                <a:cs typeface="Arial"/>
                <a:sym typeface="Arial"/>
              </a:rPr>
              <a:t>PwC’s Digital Services</a:t>
            </a:r>
            <a:endParaRPr sz="600" b="0" i="0" u="none" strike="noStrike" cap="none">
              <a:solidFill>
                <a:schemeClr val="dk1"/>
              </a:solidFill>
              <a:latin typeface="Arial"/>
              <a:ea typeface="Arial"/>
              <a:cs typeface="Arial"/>
              <a:sym typeface="Arial"/>
            </a:endParaRPr>
          </a:p>
        </p:txBody>
      </p:sp>
      <p:sp>
        <p:nvSpPr>
          <p:cNvPr id="1829" name="Google Shape;1829;p215"/>
          <p:cNvSpPr txBox="1">
            <a:spLocks noGrp="1"/>
          </p:cNvSpPr>
          <p:nvPr>
            <p:ph type="sldNum" idx="12"/>
          </p:nvPr>
        </p:nvSpPr>
        <p:spPr>
          <a:xfrm>
            <a:off x="6700838" y="4770007"/>
            <a:ext cx="2133600" cy="123000"/>
          </a:xfrm>
          <a:prstGeom prst="rect">
            <a:avLst/>
          </a:prstGeom>
          <a:noFill/>
          <a:ln>
            <a:noFill/>
          </a:ln>
        </p:spPr>
        <p:txBody>
          <a:bodyPr spcFirstLastPara="1" wrap="square" lIns="0" tIns="0" rIns="0" bIns="0" anchor="ctr" anchorCtr="0">
            <a:noAutofit/>
          </a:bodyPr>
          <a:lstStyle>
            <a:lvl1pPr marL="0" marR="0" lvl="0" indent="0" algn="r" rtl="0">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grpSp>
        <p:nvGrpSpPr>
          <p:cNvPr id="1830" name="Google Shape;1830;p215"/>
          <p:cNvGrpSpPr/>
          <p:nvPr/>
        </p:nvGrpSpPr>
        <p:grpSpPr>
          <a:xfrm>
            <a:off x="-3347" y="998362"/>
            <a:ext cx="9141559" cy="104643"/>
            <a:chOff x="-3347" y="998362"/>
            <a:chExt cx="9141559" cy="104643"/>
          </a:xfrm>
        </p:grpSpPr>
        <p:sp>
          <p:nvSpPr>
            <p:cNvPr id="1831" name="Google Shape;1831;p215"/>
            <p:cNvSpPr/>
            <p:nvPr/>
          </p:nvSpPr>
          <p:spPr>
            <a:xfrm rot="10800000" flipH="1">
              <a:off x="976383" y="998362"/>
              <a:ext cx="200100" cy="97200"/>
            </a:xfrm>
            <a:prstGeom prst="triangle">
              <a:avLst>
                <a:gd name="adj" fmla="val 50000"/>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832" name="Google Shape;1832;p215"/>
            <p:cNvSpPr/>
            <p:nvPr/>
          </p:nvSpPr>
          <p:spPr>
            <a:xfrm>
              <a:off x="-3347" y="1004580"/>
              <a:ext cx="9141559" cy="98425"/>
            </a:xfrm>
            <a:custGeom>
              <a:avLst/>
              <a:gdLst/>
              <a:ahLst/>
              <a:cxnLst/>
              <a:rect l="l" t="t" r="r" b="b"/>
              <a:pathLst>
                <a:path w="10475" h="10000" extrusionOk="0">
                  <a:moveTo>
                    <a:pt x="10475" y="0"/>
                  </a:moveTo>
                  <a:lnTo>
                    <a:pt x="1334" y="0"/>
                  </a:lnTo>
                  <a:cubicBezTo>
                    <a:pt x="1303" y="3333"/>
                    <a:pt x="1272" y="6667"/>
                    <a:pt x="1242" y="10000"/>
                  </a:cubicBezTo>
                  <a:cubicBezTo>
                    <a:pt x="1207" y="6667"/>
                    <a:pt x="1172" y="3333"/>
                    <a:pt x="1138" y="0"/>
                  </a:cubicBezTo>
                  <a:lnTo>
                    <a:pt x="0" y="0"/>
                  </a:lnTo>
                </a:path>
              </a:pathLst>
            </a:custGeom>
            <a:noFill/>
            <a:ln w="9525" cap="rnd" cmpd="sng">
              <a:solidFill>
                <a:srgbClr val="E1301E"/>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grpSp>
    </p:spTree>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matchingName="Title and Content Small">
  <p:cSld name="Title and Content Small">
    <p:spTree>
      <p:nvGrpSpPr>
        <p:cNvPr id="1" name="Shape 1833"/>
        <p:cNvGrpSpPr/>
        <p:nvPr/>
      </p:nvGrpSpPr>
      <p:grpSpPr>
        <a:xfrm>
          <a:off x="0" y="0"/>
          <a:ext cx="0" cy="0"/>
          <a:chOff x="0" y="0"/>
          <a:chExt cx="0" cy="0"/>
        </a:xfrm>
      </p:grpSpPr>
      <p:sp>
        <p:nvSpPr>
          <p:cNvPr id="1834" name="Google Shape;1834;p216"/>
          <p:cNvSpPr txBox="1">
            <a:spLocks noGrp="1"/>
          </p:cNvSpPr>
          <p:nvPr>
            <p:ph type="title"/>
          </p:nvPr>
        </p:nvSpPr>
        <p:spPr>
          <a:xfrm>
            <a:off x="309562" y="530352"/>
            <a:ext cx="8524800" cy="307800"/>
          </a:xfrm>
          <a:prstGeom prst="rect">
            <a:avLst/>
          </a:prstGeom>
          <a:noFill/>
          <a:ln>
            <a:noFill/>
          </a:ln>
        </p:spPr>
        <p:txBody>
          <a:bodyPr spcFirstLastPara="1" wrap="square" lIns="0" tIns="0" rIns="0" bIns="0" anchor="b" anchorCtr="0">
            <a:noAutofit/>
          </a:bodyPr>
          <a:lstStyle>
            <a:lvl1pPr marR="0" lvl="0" algn="l" rtl="0">
              <a:lnSpc>
                <a:spcPct val="100000"/>
              </a:lnSpc>
              <a:spcBef>
                <a:spcPts val="0"/>
              </a:spcBef>
              <a:spcAft>
                <a:spcPts val="0"/>
              </a:spcAft>
              <a:buClr>
                <a:schemeClr val="dk1"/>
              </a:buClr>
              <a:buSzPts val="2000"/>
              <a:buFont typeface="Georgia"/>
              <a:buNone/>
              <a:defRPr sz="2000" b="0" i="0" u="none" strike="noStrike" cap="none">
                <a:solidFill>
                  <a:schemeClr val="dk1"/>
                </a:solidFill>
                <a:latin typeface="Georgia"/>
                <a:ea typeface="Georgia"/>
                <a:cs typeface="Georgia"/>
                <a:sym typeface="Georgia"/>
              </a:defRPr>
            </a:lvl1pPr>
            <a:lvl2pPr lvl="1" algn="l" rtl="0">
              <a:lnSpc>
                <a:spcPct val="100000"/>
              </a:lnSpc>
              <a:spcBef>
                <a:spcPts val="0"/>
              </a:spcBef>
              <a:spcAft>
                <a:spcPts val="0"/>
              </a:spcAft>
              <a:buSzPts val="1400"/>
              <a:buNone/>
              <a:defRPr sz="1800"/>
            </a:lvl2pPr>
            <a:lvl3pPr lvl="2" algn="l" rtl="0">
              <a:lnSpc>
                <a:spcPct val="100000"/>
              </a:lnSpc>
              <a:spcBef>
                <a:spcPts val="0"/>
              </a:spcBef>
              <a:spcAft>
                <a:spcPts val="0"/>
              </a:spcAft>
              <a:buSzPts val="1400"/>
              <a:buNone/>
              <a:defRPr sz="1800"/>
            </a:lvl3pPr>
            <a:lvl4pPr lvl="3" algn="l" rtl="0">
              <a:lnSpc>
                <a:spcPct val="100000"/>
              </a:lnSpc>
              <a:spcBef>
                <a:spcPts val="0"/>
              </a:spcBef>
              <a:spcAft>
                <a:spcPts val="0"/>
              </a:spcAft>
              <a:buSzPts val="1400"/>
              <a:buNone/>
              <a:defRPr sz="1800"/>
            </a:lvl4pPr>
            <a:lvl5pPr lvl="4" algn="l" rtl="0">
              <a:lnSpc>
                <a:spcPct val="100000"/>
              </a:lnSpc>
              <a:spcBef>
                <a:spcPts val="0"/>
              </a:spcBef>
              <a:spcAft>
                <a:spcPts val="0"/>
              </a:spcAft>
              <a:buSzPts val="1400"/>
              <a:buNone/>
              <a:defRPr sz="1800"/>
            </a:lvl5pPr>
            <a:lvl6pPr lvl="5" algn="l" rtl="0">
              <a:lnSpc>
                <a:spcPct val="100000"/>
              </a:lnSpc>
              <a:spcBef>
                <a:spcPts val="0"/>
              </a:spcBef>
              <a:spcAft>
                <a:spcPts val="0"/>
              </a:spcAft>
              <a:buSzPts val="1400"/>
              <a:buNone/>
              <a:defRPr sz="1800"/>
            </a:lvl6pPr>
            <a:lvl7pPr lvl="6" algn="l" rtl="0">
              <a:lnSpc>
                <a:spcPct val="100000"/>
              </a:lnSpc>
              <a:spcBef>
                <a:spcPts val="0"/>
              </a:spcBef>
              <a:spcAft>
                <a:spcPts val="0"/>
              </a:spcAft>
              <a:buSzPts val="1400"/>
              <a:buNone/>
              <a:defRPr sz="1800"/>
            </a:lvl7pPr>
            <a:lvl8pPr lvl="7" algn="l" rtl="0">
              <a:lnSpc>
                <a:spcPct val="100000"/>
              </a:lnSpc>
              <a:spcBef>
                <a:spcPts val="0"/>
              </a:spcBef>
              <a:spcAft>
                <a:spcPts val="0"/>
              </a:spcAft>
              <a:buSzPts val="1400"/>
              <a:buNone/>
              <a:defRPr sz="1800"/>
            </a:lvl8pPr>
            <a:lvl9pPr lvl="8" algn="l" rtl="0">
              <a:lnSpc>
                <a:spcPct val="100000"/>
              </a:lnSpc>
              <a:spcBef>
                <a:spcPts val="0"/>
              </a:spcBef>
              <a:spcAft>
                <a:spcPts val="0"/>
              </a:spcAft>
              <a:buSzPts val="1400"/>
              <a:buNone/>
              <a:defRPr sz="1800"/>
            </a:lvl9pPr>
          </a:lstStyle>
          <a:p>
            <a:endParaRPr/>
          </a:p>
        </p:txBody>
      </p:sp>
      <p:sp>
        <p:nvSpPr>
          <p:cNvPr id="1835" name="Google Shape;1835;p216"/>
          <p:cNvSpPr txBox="1">
            <a:spLocks noGrp="1"/>
          </p:cNvSpPr>
          <p:nvPr>
            <p:ph type="body" idx="1"/>
          </p:nvPr>
        </p:nvSpPr>
        <p:spPr>
          <a:xfrm>
            <a:off x="309563" y="1308039"/>
            <a:ext cx="5579700" cy="1175100"/>
          </a:xfrm>
          <a:prstGeom prst="rect">
            <a:avLst/>
          </a:prstGeom>
          <a:noFill/>
          <a:ln>
            <a:noFill/>
          </a:ln>
        </p:spPr>
        <p:txBody>
          <a:bodyPr spcFirstLastPara="1" wrap="square" lIns="0" tIns="0" rIns="0" bIns="0" anchor="t" anchorCtr="0">
            <a:noAutofit/>
          </a:bodyPr>
          <a:lstStyle>
            <a:lvl1pPr marL="457200" marR="0" lvl="0" indent="-228600" algn="l" rtl="0">
              <a:lnSpc>
                <a:spcPct val="110000"/>
              </a:lnSpc>
              <a:spcBef>
                <a:spcPts val="1800"/>
              </a:spcBef>
              <a:spcAft>
                <a:spcPts val="0"/>
              </a:spcAft>
              <a:buClr>
                <a:schemeClr val="lt2"/>
              </a:buClr>
              <a:buSzPts val="2000"/>
              <a:buFont typeface="Arial"/>
              <a:buNone/>
              <a:defRPr sz="2000" b="0" i="0" u="none" strike="noStrike" cap="none">
                <a:solidFill>
                  <a:schemeClr val="lt2"/>
                </a:solidFill>
                <a:latin typeface="Georgia"/>
                <a:ea typeface="Georgia"/>
                <a:cs typeface="Georgia"/>
                <a:sym typeface="Georgia"/>
              </a:defRPr>
            </a:lvl1pPr>
            <a:lvl2pPr marL="914400" marR="0" lvl="1" indent="-228600" algn="l" rtl="0">
              <a:lnSpc>
                <a:spcPct val="100000"/>
              </a:lnSpc>
              <a:spcBef>
                <a:spcPts val="600"/>
              </a:spcBef>
              <a:spcAft>
                <a:spcPts val="0"/>
              </a:spcAft>
              <a:buClr>
                <a:schemeClr val="lt2"/>
              </a:buClr>
              <a:buSzPts val="1400"/>
              <a:buFont typeface="Noto Sans Symbols"/>
              <a:buNone/>
              <a:defRPr sz="1400" b="0" i="0" u="none" strike="noStrike" cap="none">
                <a:solidFill>
                  <a:schemeClr val="lt2"/>
                </a:solidFill>
                <a:latin typeface="Georgia"/>
                <a:ea typeface="Georgia"/>
                <a:cs typeface="Georgia"/>
                <a:sym typeface="Georgia"/>
              </a:defRPr>
            </a:lvl2pPr>
            <a:lvl3pPr marL="1371600" marR="0" lvl="2" indent="-285750" algn="l" rtl="0">
              <a:lnSpc>
                <a:spcPct val="100000"/>
              </a:lnSpc>
              <a:spcBef>
                <a:spcPts val="180"/>
              </a:spcBef>
              <a:spcAft>
                <a:spcPts val="0"/>
              </a:spcAft>
              <a:buClr>
                <a:schemeClr val="lt2"/>
              </a:buClr>
              <a:buSzPts val="900"/>
              <a:buFont typeface="Arial"/>
              <a:buChar char="–"/>
              <a:defRPr sz="900" b="0" i="0" u="none" strike="noStrike" cap="none">
                <a:solidFill>
                  <a:schemeClr val="lt2"/>
                </a:solidFill>
                <a:latin typeface="Arial"/>
                <a:ea typeface="Arial"/>
                <a:cs typeface="Arial"/>
                <a:sym typeface="Arial"/>
              </a:defRPr>
            </a:lvl3pPr>
            <a:lvl4pPr marL="1828800" marR="0" lvl="3" indent="-279400" algn="l" rtl="0">
              <a:lnSpc>
                <a:spcPct val="100000"/>
              </a:lnSpc>
              <a:spcBef>
                <a:spcPts val="160"/>
              </a:spcBef>
              <a:spcAft>
                <a:spcPts val="0"/>
              </a:spcAft>
              <a:buClr>
                <a:schemeClr val="lt2"/>
              </a:buClr>
              <a:buSzPts val="800"/>
              <a:buFont typeface="Arial"/>
              <a:buChar char="•"/>
              <a:defRPr sz="800" b="0" i="0" u="none" strike="noStrike" cap="none">
                <a:solidFill>
                  <a:schemeClr val="lt2"/>
                </a:solidFill>
                <a:latin typeface="Arial"/>
                <a:ea typeface="Arial"/>
                <a:cs typeface="Arial"/>
                <a:sym typeface="Arial"/>
              </a:defRPr>
            </a:lvl4pPr>
            <a:lvl5pPr marL="2286000" marR="0" lvl="4" indent="-273050" algn="l" rtl="0">
              <a:lnSpc>
                <a:spcPct val="100000"/>
              </a:lnSpc>
              <a:spcBef>
                <a:spcPts val="140"/>
              </a:spcBef>
              <a:spcAft>
                <a:spcPts val="0"/>
              </a:spcAft>
              <a:buClr>
                <a:schemeClr val="lt2"/>
              </a:buClr>
              <a:buSzPts val="700"/>
              <a:buFont typeface="Arial"/>
              <a:buChar char="–"/>
              <a:defRPr sz="700" b="0" i="0" u="none" strike="noStrike" cap="none">
                <a:solidFill>
                  <a:schemeClr val="lt2"/>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836" name="Google Shape;1836;p216"/>
          <p:cNvSpPr txBox="1">
            <a:spLocks noGrp="1"/>
          </p:cNvSpPr>
          <p:nvPr>
            <p:ph type="dt" idx="10"/>
          </p:nvPr>
        </p:nvSpPr>
        <p:spPr>
          <a:xfrm>
            <a:off x="424070" y="5276020"/>
            <a:ext cx="2133600" cy="2739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SzPts val="1400"/>
              <a:buNone/>
              <a:defRPr sz="1200">
                <a:solidFill>
                  <a:srgbClr val="888888"/>
                </a:solidFill>
                <a:latin typeface="Arial"/>
                <a:ea typeface="Arial"/>
                <a:cs typeface="Arial"/>
                <a:sym typeface="Arial"/>
              </a:defRPr>
            </a:lvl1pPr>
            <a:lvl2pPr marR="0" lvl="1"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837" name="Google Shape;1837;p216"/>
          <p:cNvSpPr txBox="1">
            <a:spLocks noGrp="1"/>
          </p:cNvSpPr>
          <p:nvPr>
            <p:ph type="ftr" idx="11"/>
          </p:nvPr>
        </p:nvSpPr>
        <p:spPr>
          <a:xfrm>
            <a:off x="311944" y="4901878"/>
            <a:ext cx="2895600" cy="92400"/>
          </a:xfrm>
          <a:prstGeom prst="rect">
            <a:avLst/>
          </a:prstGeom>
          <a:noFill/>
          <a:ln>
            <a:noFill/>
          </a:ln>
        </p:spPr>
        <p:txBody>
          <a:bodyPr spcFirstLastPara="1" wrap="square" lIns="0" tIns="0" rIns="0" bIns="0" anchor="ctr" anchorCtr="0">
            <a:noAutofit/>
          </a:bodyPr>
          <a:lstStyle>
            <a:lvl1pPr marR="0" lvl="0" algn="l" rtl="0">
              <a:lnSpc>
                <a:spcPct val="100000"/>
              </a:lnSpc>
              <a:spcBef>
                <a:spcPts val="0"/>
              </a:spcBef>
              <a:spcAft>
                <a:spcPts val="0"/>
              </a:spcAft>
              <a:buClr>
                <a:srgbClr val="000000"/>
              </a:buClr>
              <a:buSzPts val="1400"/>
              <a:buFont typeface="Arial"/>
              <a:buNone/>
              <a:defRPr sz="600" b="0" i="0" u="none" strike="noStrike" cap="none">
                <a:solidFill>
                  <a:schemeClr val="lt2"/>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1838" name="Google Shape;1838;p216"/>
          <p:cNvSpPr txBox="1">
            <a:spLocks noGrp="1"/>
          </p:cNvSpPr>
          <p:nvPr>
            <p:ph type="sldNum" idx="12"/>
          </p:nvPr>
        </p:nvSpPr>
        <p:spPr>
          <a:xfrm>
            <a:off x="6700838" y="4770007"/>
            <a:ext cx="2133600" cy="123000"/>
          </a:xfrm>
          <a:prstGeom prst="rect">
            <a:avLst/>
          </a:prstGeom>
          <a:noFill/>
          <a:ln>
            <a:noFill/>
          </a:ln>
        </p:spPr>
        <p:txBody>
          <a:bodyPr spcFirstLastPara="1" wrap="square" lIns="0" tIns="0" rIns="0" bIns="0" anchor="ctr" anchorCtr="0">
            <a:noAutofit/>
          </a:bodyPr>
          <a:lstStyle>
            <a:lvl1pPr marL="0" marR="0" lvl="0"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1839" name="Google Shape;1839;p216"/>
          <p:cNvSpPr>
            <a:spLocks noGrp="1"/>
          </p:cNvSpPr>
          <p:nvPr>
            <p:ph type="pic" idx="2"/>
          </p:nvPr>
        </p:nvSpPr>
        <p:spPr>
          <a:xfrm>
            <a:off x="6076950" y="1333500"/>
            <a:ext cx="2757600" cy="3197100"/>
          </a:xfrm>
          <a:prstGeom prst="rect">
            <a:avLst/>
          </a:prstGeom>
          <a:solidFill>
            <a:srgbClr val="F2F2F2"/>
          </a:solidFill>
          <a:ln>
            <a:noFill/>
          </a:ln>
        </p:spPr>
        <p:txBody>
          <a:bodyPr spcFirstLastPara="1" wrap="square" lIns="0" tIns="0" rIns="0" bIns="0" anchor="t" anchorCtr="0">
            <a:noAutofit/>
          </a:bodyPr>
          <a:lstStyle>
            <a:lvl1pPr marR="0" lvl="0" algn="l" rtl="0">
              <a:lnSpc>
                <a:spcPct val="100000"/>
              </a:lnSpc>
              <a:spcBef>
                <a:spcPts val="280"/>
              </a:spcBef>
              <a:spcAft>
                <a:spcPts val="0"/>
              </a:spcAft>
              <a:buClr>
                <a:schemeClr val="lt2"/>
              </a:buClr>
              <a:buSzPts val="1400"/>
              <a:buFont typeface="Arial"/>
              <a:buNone/>
              <a:defRPr sz="1400" b="0" i="0" u="none" strike="noStrike" cap="none">
                <a:solidFill>
                  <a:schemeClr val="lt2"/>
                </a:solidFill>
                <a:latin typeface="Georgia"/>
                <a:ea typeface="Georgia"/>
                <a:cs typeface="Georgia"/>
                <a:sym typeface="Georgia"/>
              </a:defRPr>
            </a:lvl1pPr>
            <a:lvl2pPr marR="0" lvl="1" algn="l" rtl="0">
              <a:lnSpc>
                <a:spcPct val="100000"/>
              </a:lnSpc>
              <a:spcBef>
                <a:spcPts val="200"/>
              </a:spcBef>
              <a:spcAft>
                <a:spcPts val="0"/>
              </a:spcAft>
              <a:buClr>
                <a:schemeClr val="lt2"/>
              </a:buClr>
              <a:buSzPts val="1000"/>
              <a:buFont typeface="Noto Sans Symbols"/>
              <a:buChar char="▪"/>
              <a:defRPr sz="1000" b="0" i="0" u="none" strike="noStrike" cap="none">
                <a:solidFill>
                  <a:schemeClr val="lt2"/>
                </a:solidFill>
                <a:latin typeface="Arial"/>
                <a:ea typeface="Arial"/>
                <a:cs typeface="Arial"/>
                <a:sym typeface="Arial"/>
              </a:defRPr>
            </a:lvl2pPr>
            <a:lvl3pPr marR="0" lvl="2" algn="l" rtl="0">
              <a:lnSpc>
                <a:spcPct val="100000"/>
              </a:lnSpc>
              <a:spcBef>
                <a:spcPts val="180"/>
              </a:spcBef>
              <a:spcAft>
                <a:spcPts val="0"/>
              </a:spcAft>
              <a:buClr>
                <a:schemeClr val="lt2"/>
              </a:buClr>
              <a:buSzPts val="900"/>
              <a:buFont typeface="Arial"/>
              <a:buChar char="–"/>
              <a:defRPr sz="900" b="0" i="0" u="none" strike="noStrike" cap="none">
                <a:solidFill>
                  <a:schemeClr val="lt2"/>
                </a:solidFill>
                <a:latin typeface="Arial"/>
                <a:ea typeface="Arial"/>
                <a:cs typeface="Arial"/>
                <a:sym typeface="Arial"/>
              </a:defRPr>
            </a:lvl3pPr>
            <a:lvl4pPr marR="0" lvl="3" algn="l" rtl="0">
              <a:lnSpc>
                <a:spcPct val="100000"/>
              </a:lnSpc>
              <a:spcBef>
                <a:spcPts val="160"/>
              </a:spcBef>
              <a:spcAft>
                <a:spcPts val="0"/>
              </a:spcAft>
              <a:buClr>
                <a:schemeClr val="lt2"/>
              </a:buClr>
              <a:buSzPts val="800"/>
              <a:buFont typeface="Arial"/>
              <a:buChar char="•"/>
              <a:defRPr sz="800" b="0" i="0" u="none" strike="noStrike" cap="none">
                <a:solidFill>
                  <a:schemeClr val="lt2"/>
                </a:solidFill>
                <a:latin typeface="Arial"/>
                <a:ea typeface="Arial"/>
                <a:cs typeface="Arial"/>
                <a:sym typeface="Arial"/>
              </a:defRPr>
            </a:lvl4pPr>
            <a:lvl5pPr marR="0" lvl="4" algn="l" rtl="0">
              <a:lnSpc>
                <a:spcPct val="100000"/>
              </a:lnSpc>
              <a:spcBef>
                <a:spcPts val="140"/>
              </a:spcBef>
              <a:spcAft>
                <a:spcPts val="0"/>
              </a:spcAft>
              <a:buClr>
                <a:schemeClr val="lt2"/>
              </a:buClr>
              <a:buSzPts val="700"/>
              <a:buFont typeface="Arial"/>
              <a:buChar char="–"/>
              <a:defRPr sz="700" b="0" i="0" u="none" strike="noStrike" cap="none">
                <a:solidFill>
                  <a:schemeClr val="lt2"/>
                </a:solidFill>
                <a:latin typeface="Arial"/>
                <a:ea typeface="Arial"/>
                <a:cs typeface="Arial"/>
                <a:sym typeface="Arial"/>
              </a:defRPr>
            </a:lvl5pPr>
            <a:lvl6pPr marR="0" lvl="5"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R="0" lvl="6"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R="0" lvl="7"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R="0" lvl="8"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showMasterSp="0" matchingName="Table of Contents">
  <p:cSld name="Table of Contents">
    <p:spTree>
      <p:nvGrpSpPr>
        <p:cNvPr id="1" name="Shape 1840"/>
        <p:cNvGrpSpPr/>
        <p:nvPr/>
      </p:nvGrpSpPr>
      <p:grpSpPr>
        <a:xfrm>
          <a:off x="0" y="0"/>
          <a:ext cx="0" cy="0"/>
          <a:chOff x="0" y="0"/>
          <a:chExt cx="0" cy="0"/>
        </a:xfrm>
      </p:grpSpPr>
      <p:sp>
        <p:nvSpPr>
          <p:cNvPr id="1841" name="Google Shape;1841;p217"/>
          <p:cNvSpPr txBox="1">
            <a:spLocks noGrp="1"/>
          </p:cNvSpPr>
          <p:nvPr>
            <p:ph type="title"/>
          </p:nvPr>
        </p:nvSpPr>
        <p:spPr>
          <a:xfrm>
            <a:off x="309562" y="388987"/>
            <a:ext cx="8524800" cy="492300"/>
          </a:xfrm>
          <a:prstGeom prst="rect">
            <a:avLst/>
          </a:prstGeom>
          <a:noFill/>
          <a:ln>
            <a:noFill/>
          </a:ln>
        </p:spPr>
        <p:txBody>
          <a:bodyPr spcFirstLastPara="1" wrap="square" lIns="0" tIns="0" rIns="0" bIns="0" anchor="b" anchorCtr="0">
            <a:noAutofit/>
          </a:bodyPr>
          <a:lstStyle>
            <a:lvl1pPr marR="0" lvl="0" algn="l" rtl="0">
              <a:lnSpc>
                <a:spcPct val="100000"/>
              </a:lnSpc>
              <a:spcBef>
                <a:spcPts val="0"/>
              </a:spcBef>
              <a:spcAft>
                <a:spcPts val="0"/>
              </a:spcAft>
              <a:buClr>
                <a:schemeClr val="dk1"/>
              </a:buClr>
              <a:buSzPts val="3200"/>
              <a:buFont typeface="Georgia"/>
              <a:buNone/>
              <a:defRPr sz="3200" b="0" i="0" u="none" strike="noStrike" cap="none">
                <a:solidFill>
                  <a:schemeClr val="dk1"/>
                </a:solidFill>
                <a:latin typeface="Georgia"/>
                <a:ea typeface="Georgia"/>
                <a:cs typeface="Georgia"/>
                <a:sym typeface="Georgia"/>
              </a:defRPr>
            </a:lvl1pPr>
            <a:lvl2pPr lvl="1" algn="l" rtl="0">
              <a:lnSpc>
                <a:spcPct val="100000"/>
              </a:lnSpc>
              <a:spcBef>
                <a:spcPts val="0"/>
              </a:spcBef>
              <a:spcAft>
                <a:spcPts val="0"/>
              </a:spcAft>
              <a:buSzPts val="1400"/>
              <a:buNone/>
              <a:defRPr sz="1800"/>
            </a:lvl2pPr>
            <a:lvl3pPr lvl="2" algn="l" rtl="0">
              <a:lnSpc>
                <a:spcPct val="100000"/>
              </a:lnSpc>
              <a:spcBef>
                <a:spcPts val="0"/>
              </a:spcBef>
              <a:spcAft>
                <a:spcPts val="0"/>
              </a:spcAft>
              <a:buSzPts val="1400"/>
              <a:buNone/>
              <a:defRPr sz="1800"/>
            </a:lvl3pPr>
            <a:lvl4pPr lvl="3" algn="l" rtl="0">
              <a:lnSpc>
                <a:spcPct val="100000"/>
              </a:lnSpc>
              <a:spcBef>
                <a:spcPts val="0"/>
              </a:spcBef>
              <a:spcAft>
                <a:spcPts val="0"/>
              </a:spcAft>
              <a:buSzPts val="1400"/>
              <a:buNone/>
              <a:defRPr sz="1800"/>
            </a:lvl4pPr>
            <a:lvl5pPr lvl="4" algn="l" rtl="0">
              <a:lnSpc>
                <a:spcPct val="100000"/>
              </a:lnSpc>
              <a:spcBef>
                <a:spcPts val="0"/>
              </a:spcBef>
              <a:spcAft>
                <a:spcPts val="0"/>
              </a:spcAft>
              <a:buSzPts val="1400"/>
              <a:buNone/>
              <a:defRPr sz="1800"/>
            </a:lvl5pPr>
            <a:lvl6pPr lvl="5" algn="l" rtl="0">
              <a:lnSpc>
                <a:spcPct val="100000"/>
              </a:lnSpc>
              <a:spcBef>
                <a:spcPts val="0"/>
              </a:spcBef>
              <a:spcAft>
                <a:spcPts val="0"/>
              </a:spcAft>
              <a:buSzPts val="1400"/>
              <a:buNone/>
              <a:defRPr sz="1800"/>
            </a:lvl6pPr>
            <a:lvl7pPr lvl="6" algn="l" rtl="0">
              <a:lnSpc>
                <a:spcPct val="100000"/>
              </a:lnSpc>
              <a:spcBef>
                <a:spcPts val="0"/>
              </a:spcBef>
              <a:spcAft>
                <a:spcPts val="0"/>
              </a:spcAft>
              <a:buSzPts val="1400"/>
              <a:buNone/>
              <a:defRPr sz="1800"/>
            </a:lvl7pPr>
            <a:lvl8pPr lvl="7" algn="l" rtl="0">
              <a:lnSpc>
                <a:spcPct val="100000"/>
              </a:lnSpc>
              <a:spcBef>
                <a:spcPts val="0"/>
              </a:spcBef>
              <a:spcAft>
                <a:spcPts val="0"/>
              </a:spcAft>
              <a:buSzPts val="1400"/>
              <a:buNone/>
              <a:defRPr sz="1800"/>
            </a:lvl8pPr>
            <a:lvl9pPr lvl="8" algn="l" rtl="0">
              <a:lnSpc>
                <a:spcPct val="100000"/>
              </a:lnSpc>
              <a:spcBef>
                <a:spcPts val="0"/>
              </a:spcBef>
              <a:spcAft>
                <a:spcPts val="0"/>
              </a:spcAft>
              <a:buSzPts val="1400"/>
              <a:buNone/>
              <a:defRPr sz="1800"/>
            </a:lvl9pPr>
          </a:lstStyle>
          <a:p>
            <a:endParaRPr/>
          </a:p>
        </p:txBody>
      </p:sp>
      <p:sp>
        <p:nvSpPr>
          <p:cNvPr id="1842" name="Google Shape;1842;p217"/>
          <p:cNvSpPr txBox="1">
            <a:spLocks noGrp="1"/>
          </p:cNvSpPr>
          <p:nvPr>
            <p:ph type="body" idx="1"/>
          </p:nvPr>
        </p:nvSpPr>
        <p:spPr>
          <a:xfrm>
            <a:off x="309563" y="3742125"/>
            <a:ext cx="1539900" cy="458700"/>
          </a:xfrm>
          <a:prstGeom prst="rect">
            <a:avLst/>
          </a:prstGeom>
          <a:noFill/>
          <a:ln>
            <a:noFill/>
          </a:ln>
        </p:spPr>
        <p:txBody>
          <a:bodyPr spcFirstLastPara="1" wrap="square" lIns="0" tIns="0" rIns="0" bIns="0" anchor="t" anchorCtr="0">
            <a:noAutofit/>
          </a:bodyPr>
          <a:lstStyle>
            <a:lvl1pPr marL="457200" marR="0" lvl="0" indent="-228600" algn="l" rtl="0">
              <a:lnSpc>
                <a:spcPct val="100000"/>
              </a:lnSpc>
              <a:spcBef>
                <a:spcPts val="160"/>
              </a:spcBef>
              <a:spcAft>
                <a:spcPts val="0"/>
              </a:spcAft>
              <a:buClr>
                <a:schemeClr val="dk1"/>
              </a:buClr>
              <a:buSzPts val="800"/>
              <a:buFont typeface="Arial"/>
              <a:buNone/>
              <a:defRPr sz="800" b="0" i="0" u="none" strike="noStrike" cap="none">
                <a:solidFill>
                  <a:schemeClr val="dk1"/>
                </a:solidFill>
                <a:latin typeface="Arial"/>
                <a:ea typeface="Arial"/>
                <a:cs typeface="Arial"/>
                <a:sym typeface="Arial"/>
              </a:defRPr>
            </a:lvl1pPr>
            <a:lvl2pPr marL="914400" marR="0" lvl="1" indent="-292100" algn="l" rtl="0">
              <a:lnSpc>
                <a:spcPct val="100000"/>
              </a:lnSpc>
              <a:spcBef>
                <a:spcPts val="200"/>
              </a:spcBef>
              <a:spcAft>
                <a:spcPts val="0"/>
              </a:spcAft>
              <a:buClr>
                <a:schemeClr val="lt2"/>
              </a:buClr>
              <a:buSzPts val="1000"/>
              <a:buFont typeface="Noto Sans Symbols"/>
              <a:buChar char="▪"/>
              <a:defRPr sz="1000" b="0" i="0" u="none" strike="noStrike" cap="none">
                <a:solidFill>
                  <a:schemeClr val="lt2"/>
                </a:solidFill>
                <a:latin typeface="Arial"/>
                <a:ea typeface="Arial"/>
                <a:cs typeface="Arial"/>
                <a:sym typeface="Arial"/>
              </a:defRPr>
            </a:lvl2pPr>
            <a:lvl3pPr marL="1371600" marR="0" lvl="2" indent="-285750" algn="l" rtl="0">
              <a:lnSpc>
                <a:spcPct val="100000"/>
              </a:lnSpc>
              <a:spcBef>
                <a:spcPts val="180"/>
              </a:spcBef>
              <a:spcAft>
                <a:spcPts val="0"/>
              </a:spcAft>
              <a:buClr>
                <a:schemeClr val="lt2"/>
              </a:buClr>
              <a:buSzPts val="900"/>
              <a:buFont typeface="Arial"/>
              <a:buChar char="–"/>
              <a:defRPr sz="900" b="0" i="0" u="none" strike="noStrike" cap="none">
                <a:solidFill>
                  <a:schemeClr val="lt2"/>
                </a:solidFill>
                <a:latin typeface="Arial"/>
                <a:ea typeface="Arial"/>
                <a:cs typeface="Arial"/>
                <a:sym typeface="Arial"/>
              </a:defRPr>
            </a:lvl3pPr>
            <a:lvl4pPr marL="1828800" marR="0" lvl="3" indent="-279400" algn="l" rtl="0">
              <a:lnSpc>
                <a:spcPct val="100000"/>
              </a:lnSpc>
              <a:spcBef>
                <a:spcPts val="160"/>
              </a:spcBef>
              <a:spcAft>
                <a:spcPts val="0"/>
              </a:spcAft>
              <a:buClr>
                <a:schemeClr val="lt2"/>
              </a:buClr>
              <a:buSzPts val="800"/>
              <a:buFont typeface="Arial"/>
              <a:buChar char="•"/>
              <a:defRPr sz="800" b="0" i="0" u="none" strike="noStrike" cap="none">
                <a:solidFill>
                  <a:schemeClr val="lt2"/>
                </a:solidFill>
                <a:latin typeface="Arial"/>
                <a:ea typeface="Arial"/>
                <a:cs typeface="Arial"/>
                <a:sym typeface="Arial"/>
              </a:defRPr>
            </a:lvl4pPr>
            <a:lvl5pPr marL="2286000" marR="0" lvl="4" indent="-273050" algn="l" rtl="0">
              <a:lnSpc>
                <a:spcPct val="100000"/>
              </a:lnSpc>
              <a:spcBef>
                <a:spcPts val="140"/>
              </a:spcBef>
              <a:spcAft>
                <a:spcPts val="0"/>
              </a:spcAft>
              <a:buClr>
                <a:schemeClr val="lt2"/>
              </a:buClr>
              <a:buSzPts val="700"/>
              <a:buFont typeface="Arial"/>
              <a:buChar char="–"/>
              <a:defRPr sz="700" b="0" i="0" u="none" strike="noStrike" cap="none">
                <a:solidFill>
                  <a:schemeClr val="lt2"/>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843" name="Google Shape;1843;p217"/>
          <p:cNvSpPr txBox="1">
            <a:spLocks noGrp="1"/>
          </p:cNvSpPr>
          <p:nvPr>
            <p:ph type="dt" idx="10"/>
          </p:nvPr>
        </p:nvSpPr>
        <p:spPr>
          <a:xfrm>
            <a:off x="424070" y="5276020"/>
            <a:ext cx="2133600" cy="2739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SzPts val="1400"/>
              <a:buNone/>
              <a:defRPr sz="1200">
                <a:solidFill>
                  <a:srgbClr val="888888"/>
                </a:solidFill>
                <a:latin typeface="Arial"/>
                <a:ea typeface="Arial"/>
                <a:cs typeface="Arial"/>
                <a:sym typeface="Arial"/>
              </a:defRPr>
            </a:lvl1pPr>
            <a:lvl2pPr marR="0" lvl="1"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844" name="Google Shape;1844;p217"/>
          <p:cNvSpPr txBox="1">
            <a:spLocks noGrp="1"/>
          </p:cNvSpPr>
          <p:nvPr>
            <p:ph type="ftr" idx="11"/>
          </p:nvPr>
        </p:nvSpPr>
        <p:spPr>
          <a:xfrm>
            <a:off x="311944" y="4901878"/>
            <a:ext cx="2895600" cy="92400"/>
          </a:xfrm>
          <a:prstGeom prst="rect">
            <a:avLst/>
          </a:prstGeom>
          <a:noFill/>
          <a:ln>
            <a:noFill/>
          </a:ln>
        </p:spPr>
        <p:txBody>
          <a:bodyPr spcFirstLastPara="1" wrap="square" lIns="0" tIns="0" rIns="0" bIns="0" anchor="ctr" anchorCtr="0">
            <a:noAutofit/>
          </a:bodyPr>
          <a:lstStyle>
            <a:lvl1pPr marR="0" lvl="0" algn="l" rtl="0">
              <a:lnSpc>
                <a:spcPct val="100000"/>
              </a:lnSpc>
              <a:spcBef>
                <a:spcPts val="0"/>
              </a:spcBef>
              <a:spcAft>
                <a:spcPts val="0"/>
              </a:spcAft>
              <a:buClr>
                <a:srgbClr val="000000"/>
              </a:buClr>
              <a:buSzPts val="1400"/>
              <a:buFont typeface="Arial"/>
              <a:buNone/>
              <a:defRPr sz="600" b="0" i="0" u="none" strike="noStrike" cap="none">
                <a:solidFill>
                  <a:schemeClr val="lt2"/>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1845" name="Google Shape;1845;p217"/>
          <p:cNvSpPr txBox="1">
            <a:spLocks noGrp="1"/>
          </p:cNvSpPr>
          <p:nvPr>
            <p:ph type="sldNum" idx="12"/>
          </p:nvPr>
        </p:nvSpPr>
        <p:spPr>
          <a:xfrm>
            <a:off x="6700838" y="4770007"/>
            <a:ext cx="2133600" cy="123000"/>
          </a:xfrm>
          <a:prstGeom prst="rect">
            <a:avLst/>
          </a:prstGeom>
          <a:noFill/>
          <a:ln>
            <a:noFill/>
          </a:ln>
        </p:spPr>
        <p:txBody>
          <a:bodyPr spcFirstLastPara="1" wrap="square" lIns="0" tIns="0" rIns="0" bIns="0" anchor="ctr" anchorCtr="0">
            <a:noAutofit/>
          </a:bodyPr>
          <a:lstStyle>
            <a:lvl1pPr marL="0" marR="0" lvl="0"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1846" name="Google Shape;1846;p217"/>
          <p:cNvSpPr txBox="1">
            <a:spLocks noGrp="1"/>
          </p:cNvSpPr>
          <p:nvPr>
            <p:ph type="body" idx="2"/>
          </p:nvPr>
        </p:nvSpPr>
        <p:spPr>
          <a:xfrm>
            <a:off x="6049170" y="3759991"/>
            <a:ext cx="2538300" cy="96900"/>
          </a:xfrm>
          <a:prstGeom prst="rect">
            <a:avLst/>
          </a:prstGeom>
          <a:noFill/>
          <a:ln>
            <a:noFill/>
          </a:ln>
        </p:spPr>
        <p:txBody>
          <a:bodyPr spcFirstLastPara="1" wrap="square" lIns="0" tIns="0" rIns="0" bIns="0" anchor="t" anchorCtr="0">
            <a:noAutofit/>
          </a:bodyPr>
          <a:lstStyle>
            <a:lvl1pPr marL="457200" marR="0" lvl="0" indent="-228600" algn="l" rtl="0">
              <a:lnSpc>
                <a:spcPct val="90000"/>
              </a:lnSpc>
              <a:spcBef>
                <a:spcPts val="300"/>
              </a:spcBef>
              <a:spcAft>
                <a:spcPts val="0"/>
              </a:spcAft>
              <a:buClr>
                <a:schemeClr val="dk2"/>
              </a:buClr>
              <a:buSzPts val="700"/>
              <a:buFont typeface="Arial"/>
              <a:buNone/>
              <a:defRPr sz="700" b="0" i="0" u="none" strike="noStrike" cap="none">
                <a:solidFill>
                  <a:schemeClr val="dk2"/>
                </a:solidFill>
                <a:latin typeface="Arial"/>
                <a:ea typeface="Arial"/>
                <a:cs typeface="Arial"/>
                <a:sym typeface="Arial"/>
              </a:defRPr>
            </a:lvl1pPr>
            <a:lvl2pPr marL="914400" marR="0" lvl="1" indent="-292100" algn="l" rtl="0">
              <a:lnSpc>
                <a:spcPct val="100000"/>
              </a:lnSpc>
              <a:spcBef>
                <a:spcPts val="200"/>
              </a:spcBef>
              <a:spcAft>
                <a:spcPts val="0"/>
              </a:spcAft>
              <a:buClr>
                <a:schemeClr val="lt2"/>
              </a:buClr>
              <a:buSzPts val="1000"/>
              <a:buFont typeface="Noto Sans Symbols"/>
              <a:buChar char="▪"/>
              <a:defRPr sz="1000" b="0" i="0" u="none" strike="noStrike" cap="none">
                <a:solidFill>
                  <a:schemeClr val="lt2"/>
                </a:solidFill>
                <a:latin typeface="Arial"/>
                <a:ea typeface="Arial"/>
                <a:cs typeface="Arial"/>
                <a:sym typeface="Arial"/>
              </a:defRPr>
            </a:lvl2pPr>
            <a:lvl3pPr marL="1371600" marR="0" lvl="2" indent="-285750" algn="l" rtl="0">
              <a:lnSpc>
                <a:spcPct val="100000"/>
              </a:lnSpc>
              <a:spcBef>
                <a:spcPts val="180"/>
              </a:spcBef>
              <a:spcAft>
                <a:spcPts val="0"/>
              </a:spcAft>
              <a:buClr>
                <a:schemeClr val="lt2"/>
              </a:buClr>
              <a:buSzPts val="900"/>
              <a:buFont typeface="Arial"/>
              <a:buChar char="–"/>
              <a:defRPr sz="900" b="0" i="0" u="none" strike="noStrike" cap="none">
                <a:solidFill>
                  <a:schemeClr val="lt2"/>
                </a:solidFill>
                <a:latin typeface="Arial"/>
                <a:ea typeface="Arial"/>
                <a:cs typeface="Arial"/>
                <a:sym typeface="Arial"/>
              </a:defRPr>
            </a:lvl3pPr>
            <a:lvl4pPr marL="1828800" marR="0" lvl="3" indent="-279400" algn="l" rtl="0">
              <a:lnSpc>
                <a:spcPct val="100000"/>
              </a:lnSpc>
              <a:spcBef>
                <a:spcPts val="160"/>
              </a:spcBef>
              <a:spcAft>
                <a:spcPts val="0"/>
              </a:spcAft>
              <a:buClr>
                <a:schemeClr val="lt2"/>
              </a:buClr>
              <a:buSzPts val="800"/>
              <a:buFont typeface="Arial"/>
              <a:buChar char="•"/>
              <a:defRPr sz="800" b="0" i="0" u="none" strike="noStrike" cap="none">
                <a:solidFill>
                  <a:schemeClr val="lt2"/>
                </a:solidFill>
                <a:latin typeface="Arial"/>
                <a:ea typeface="Arial"/>
                <a:cs typeface="Arial"/>
                <a:sym typeface="Arial"/>
              </a:defRPr>
            </a:lvl4pPr>
            <a:lvl5pPr marL="2286000" marR="0" lvl="4" indent="-273050" algn="l" rtl="0">
              <a:lnSpc>
                <a:spcPct val="100000"/>
              </a:lnSpc>
              <a:spcBef>
                <a:spcPts val="140"/>
              </a:spcBef>
              <a:spcAft>
                <a:spcPts val="0"/>
              </a:spcAft>
              <a:buClr>
                <a:schemeClr val="lt2"/>
              </a:buClr>
              <a:buSzPts val="700"/>
              <a:buFont typeface="Arial"/>
              <a:buChar char="–"/>
              <a:defRPr sz="700" b="0" i="0" u="none" strike="noStrike" cap="none">
                <a:solidFill>
                  <a:schemeClr val="lt2"/>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847" name="Google Shape;1847;p217"/>
          <p:cNvSpPr txBox="1"/>
          <p:nvPr/>
        </p:nvSpPr>
        <p:spPr>
          <a:xfrm>
            <a:off x="5341768" y="3759991"/>
            <a:ext cx="680700" cy="96900"/>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rgbClr val="000000"/>
              </a:buClr>
              <a:buSzPts val="700"/>
              <a:buFont typeface="Arial"/>
              <a:buNone/>
            </a:pPr>
            <a:r>
              <a:rPr lang="en" sz="700" b="0" i="0" u="none" strike="noStrike" cap="none">
                <a:solidFill>
                  <a:schemeClr val="dk2"/>
                </a:solidFill>
                <a:latin typeface="Arial"/>
                <a:ea typeface="Arial"/>
                <a:cs typeface="Arial"/>
                <a:sym typeface="Arial"/>
              </a:rPr>
              <a:t>Contacts:</a:t>
            </a:r>
            <a:endParaRPr sz="700" b="0" i="0" u="none" strike="noStrike" cap="none">
              <a:solidFill>
                <a:schemeClr val="dk2"/>
              </a:solidFill>
              <a:latin typeface="Arial"/>
              <a:ea typeface="Arial"/>
              <a:cs typeface="Arial"/>
              <a:sym typeface="Arial"/>
            </a:endParaRPr>
          </a:p>
        </p:txBody>
      </p:sp>
      <p:sp>
        <p:nvSpPr>
          <p:cNvPr id="1848" name="Google Shape;1848;p217"/>
          <p:cNvSpPr txBox="1"/>
          <p:nvPr/>
        </p:nvSpPr>
        <p:spPr>
          <a:xfrm>
            <a:off x="311944" y="4800785"/>
            <a:ext cx="2559900" cy="924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600"/>
              <a:buFont typeface="Arial"/>
              <a:buNone/>
            </a:pPr>
            <a:r>
              <a:rPr lang="en" sz="600" b="0" i="0" u="none" strike="noStrike" cap="none">
                <a:solidFill>
                  <a:schemeClr val="dk1"/>
                </a:solidFill>
                <a:latin typeface="Arial"/>
                <a:ea typeface="Arial"/>
                <a:cs typeface="Arial"/>
                <a:sym typeface="Arial"/>
              </a:rPr>
              <a:t>PwC’s Digital Services</a:t>
            </a:r>
            <a:endParaRPr sz="600" b="0" i="0" u="none" strike="noStrike" cap="none">
              <a:solidFill>
                <a:schemeClr val="dk1"/>
              </a:solidFill>
              <a:latin typeface="Arial"/>
              <a:ea typeface="Arial"/>
              <a:cs typeface="Arial"/>
              <a:sym typeface="Arial"/>
            </a:endParaRPr>
          </a:p>
        </p:txBody>
      </p:sp>
      <p:sp>
        <p:nvSpPr>
          <p:cNvPr id="1849" name="Google Shape;1849;p217"/>
          <p:cNvSpPr/>
          <p:nvPr/>
        </p:nvSpPr>
        <p:spPr>
          <a:xfrm>
            <a:off x="-9524" y="3346064"/>
            <a:ext cx="9141559" cy="98425"/>
          </a:xfrm>
          <a:custGeom>
            <a:avLst/>
            <a:gdLst/>
            <a:ahLst/>
            <a:cxnLst/>
            <a:rect l="l" t="t" r="r" b="b"/>
            <a:pathLst>
              <a:path w="10475" h="10000" extrusionOk="0">
                <a:moveTo>
                  <a:pt x="10475" y="0"/>
                </a:moveTo>
                <a:lnTo>
                  <a:pt x="1334" y="0"/>
                </a:lnTo>
                <a:cubicBezTo>
                  <a:pt x="1303" y="3333"/>
                  <a:pt x="1272" y="6667"/>
                  <a:pt x="1242" y="10000"/>
                </a:cubicBezTo>
                <a:cubicBezTo>
                  <a:pt x="1207" y="6667"/>
                  <a:pt x="1172" y="3333"/>
                  <a:pt x="1138" y="0"/>
                </a:cubicBezTo>
                <a:lnTo>
                  <a:pt x="0" y="0"/>
                </a:lnTo>
              </a:path>
            </a:pathLst>
          </a:custGeom>
          <a:noFill/>
          <a:ln w="9525" cap="rnd" cmpd="sng">
            <a:solidFill>
              <a:srgbClr val="E1301E"/>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1850" name="Google Shape;1850;p217"/>
          <p:cNvSpPr txBox="1">
            <a:spLocks noGrp="1"/>
          </p:cNvSpPr>
          <p:nvPr>
            <p:ph type="body" idx="3"/>
          </p:nvPr>
        </p:nvSpPr>
        <p:spPr>
          <a:xfrm>
            <a:off x="1932881" y="3742125"/>
            <a:ext cx="1539900" cy="458700"/>
          </a:xfrm>
          <a:prstGeom prst="rect">
            <a:avLst/>
          </a:prstGeom>
          <a:noFill/>
          <a:ln>
            <a:noFill/>
          </a:ln>
        </p:spPr>
        <p:txBody>
          <a:bodyPr spcFirstLastPara="1" wrap="square" lIns="0" tIns="0" rIns="0" bIns="0" anchor="t" anchorCtr="0">
            <a:noAutofit/>
          </a:bodyPr>
          <a:lstStyle>
            <a:lvl1pPr marL="457200" marR="0" lvl="0" indent="-228600" algn="l" rtl="0">
              <a:lnSpc>
                <a:spcPct val="100000"/>
              </a:lnSpc>
              <a:spcBef>
                <a:spcPts val="160"/>
              </a:spcBef>
              <a:spcAft>
                <a:spcPts val="0"/>
              </a:spcAft>
              <a:buClr>
                <a:schemeClr val="dk1"/>
              </a:buClr>
              <a:buSzPts val="800"/>
              <a:buFont typeface="Arial"/>
              <a:buNone/>
              <a:defRPr sz="800" b="0" i="0" u="none" strike="noStrike" cap="none">
                <a:solidFill>
                  <a:schemeClr val="dk1"/>
                </a:solidFill>
                <a:latin typeface="Arial"/>
                <a:ea typeface="Arial"/>
                <a:cs typeface="Arial"/>
                <a:sym typeface="Arial"/>
              </a:defRPr>
            </a:lvl1pPr>
            <a:lvl2pPr marL="914400" marR="0" lvl="1" indent="-292100" algn="l" rtl="0">
              <a:lnSpc>
                <a:spcPct val="100000"/>
              </a:lnSpc>
              <a:spcBef>
                <a:spcPts val="200"/>
              </a:spcBef>
              <a:spcAft>
                <a:spcPts val="0"/>
              </a:spcAft>
              <a:buClr>
                <a:schemeClr val="lt2"/>
              </a:buClr>
              <a:buSzPts val="1000"/>
              <a:buFont typeface="Noto Sans Symbols"/>
              <a:buChar char="▪"/>
              <a:defRPr sz="1000" b="0" i="0" u="none" strike="noStrike" cap="none">
                <a:solidFill>
                  <a:schemeClr val="lt2"/>
                </a:solidFill>
                <a:latin typeface="Arial"/>
                <a:ea typeface="Arial"/>
                <a:cs typeface="Arial"/>
                <a:sym typeface="Arial"/>
              </a:defRPr>
            </a:lvl2pPr>
            <a:lvl3pPr marL="1371600" marR="0" lvl="2" indent="-285750" algn="l" rtl="0">
              <a:lnSpc>
                <a:spcPct val="100000"/>
              </a:lnSpc>
              <a:spcBef>
                <a:spcPts val="180"/>
              </a:spcBef>
              <a:spcAft>
                <a:spcPts val="0"/>
              </a:spcAft>
              <a:buClr>
                <a:schemeClr val="lt2"/>
              </a:buClr>
              <a:buSzPts val="900"/>
              <a:buFont typeface="Arial"/>
              <a:buChar char="–"/>
              <a:defRPr sz="900" b="0" i="0" u="none" strike="noStrike" cap="none">
                <a:solidFill>
                  <a:schemeClr val="lt2"/>
                </a:solidFill>
                <a:latin typeface="Arial"/>
                <a:ea typeface="Arial"/>
                <a:cs typeface="Arial"/>
                <a:sym typeface="Arial"/>
              </a:defRPr>
            </a:lvl3pPr>
            <a:lvl4pPr marL="1828800" marR="0" lvl="3" indent="-279400" algn="l" rtl="0">
              <a:lnSpc>
                <a:spcPct val="100000"/>
              </a:lnSpc>
              <a:spcBef>
                <a:spcPts val="160"/>
              </a:spcBef>
              <a:spcAft>
                <a:spcPts val="0"/>
              </a:spcAft>
              <a:buClr>
                <a:schemeClr val="lt2"/>
              </a:buClr>
              <a:buSzPts val="800"/>
              <a:buFont typeface="Arial"/>
              <a:buChar char="•"/>
              <a:defRPr sz="800" b="0" i="0" u="none" strike="noStrike" cap="none">
                <a:solidFill>
                  <a:schemeClr val="lt2"/>
                </a:solidFill>
                <a:latin typeface="Arial"/>
                <a:ea typeface="Arial"/>
                <a:cs typeface="Arial"/>
                <a:sym typeface="Arial"/>
              </a:defRPr>
            </a:lvl4pPr>
            <a:lvl5pPr marL="2286000" marR="0" lvl="4" indent="-273050" algn="l" rtl="0">
              <a:lnSpc>
                <a:spcPct val="100000"/>
              </a:lnSpc>
              <a:spcBef>
                <a:spcPts val="140"/>
              </a:spcBef>
              <a:spcAft>
                <a:spcPts val="0"/>
              </a:spcAft>
              <a:buClr>
                <a:schemeClr val="lt2"/>
              </a:buClr>
              <a:buSzPts val="700"/>
              <a:buFont typeface="Arial"/>
              <a:buChar char="–"/>
              <a:defRPr sz="700" b="0" i="0" u="none" strike="noStrike" cap="none">
                <a:solidFill>
                  <a:schemeClr val="lt2"/>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matchingName="Section Header 3">
  <p:cSld name="Section Header 3">
    <p:bg>
      <p:bgPr>
        <a:solidFill>
          <a:schemeClr val="lt1"/>
        </a:solidFill>
        <a:effectLst/>
      </p:bgPr>
    </p:bg>
    <p:spTree>
      <p:nvGrpSpPr>
        <p:cNvPr id="1" name="Shape 142"/>
        <p:cNvGrpSpPr/>
        <p:nvPr/>
      </p:nvGrpSpPr>
      <p:grpSpPr>
        <a:xfrm>
          <a:off x="0" y="0"/>
          <a:ext cx="0" cy="0"/>
          <a:chOff x="0" y="0"/>
          <a:chExt cx="0" cy="0"/>
        </a:xfrm>
      </p:grpSpPr>
      <p:sp>
        <p:nvSpPr>
          <p:cNvPr id="143" name="Google Shape;143;p23"/>
          <p:cNvSpPr>
            <a:spLocks noGrp="1"/>
          </p:cNvSpPr>
          <p:nvPr>
            <p:ph type="pic" idx="2"/>
          </p:nvPr>
        </p:nvSpPr>
        <p:spPr>
          <a:xfrm>
            <a:off x="3081339" y="0"/>
            <a:ext cx="6067500" cy="5143500"/>
          </a:xfrm>
          <a:prstGeom prst="rect">
            <a:avLst/>
          </a:prstGeom>
          <a:solidFill>
            <a:srgbClr val="F2F2F2"/>
          </a:solidFill>
          <a:ln>
            <a:noFill/>
          </a:ln>
        </p:spPr>
        <p:txBody>
          <a:bodyPr spcFirstLastPara="1" wrap="square" lIns="91425" tIns="91425" rIns="91425" bIns="91425" anchor="t" anchorCtr="0">
            <a:noAutofit/>
          </a:bodyPr>
          <a:lstStyle>
            <a:lvl1pPr marL="0" marR="0" lvl="0" indent="0" algn="l" rtl="0">
              <a:spcBef>
                <a:spcPts val="280"/>
              </a:spcBef>
              <a:spcAft>
                <a:spcPts val="0"/>
              </a:spcAft>
              <a:buClr>
                <a:schemeClr val="dk1"/>
              </a:buClr>
              <a:buSzPts val="1400"/>
              <a:buFont typeface="Arial"/>
              <a:buNone/>
              <a:defRPr sz="1400" b="0" i="0" u="none" strike="noStrike" cap="none">
                <a:solidFill>
                  <a:schemeClr val="dk1"/>
                </a:solidFill>
                <a:latin typeface="Georgia"/>
                <a:ea typeface="Georgia"/>
                <a:cs typeface="Georgia"/>
                <a:sym typeface="Georgia"/>
              </a:defRPr>
            </a:lvl1pPr>
            <a:lvl2pPr marL="173037" marR="0" lvl="1" indent="-173037" algn="l" rtl="0">
              <a:spcBef>
                <a:spcPts val="200"/>
              </a:spcBef>
              <a:spcAft>
                <a:spcPts val="0"/>
              </a:spcAft>
              <a:buClr>
                <a:schemeClr val="lt2"/>
              </a:buClr>
              <a:buSzPts val="1000"/>
              <a:buFont typeface="Noto Sans Symbols"/>
              <a:buChar char="▪"/>
              <a:defRPr sz="1000" b="0" i="0" u="none" strike="noStrike" cap="none">
                <a:solidFill>
                  <a:schemeClr val="lt2"/>
                </a:solidFill>
                <a:latin typeface="Arial"/>
                <a:ea typeface="Arial"/>
                <a:cs typeface="Arial"/>
                <a:sym typeface="Arial"/>
              </a:defRPr>
            </a:lvl2pPr>
            <a:lvl3pPr marL="339725" marR="0" lvl="2" indent="-174625" algn="l" rtl="0">
              <a:spcBef>
                <a:spcPts val="180"/>
              </a:spcBef>
              <a:spcAft>
                <a:spcPts val="0"/>
              </a:spcAft>
              <a:buClr>
                <a:schemeClr val="lt2"/>
              </a:buClr>
              <a:buSzPts val="900"/>
              <a:buFont typeface="Arial"/>
              <a:buChar char="–"/>
              <a:defRPr sz="900" b="0" i="0" u="none" strike="noStrike" cap="none">
                <a:solidFill>
                  <a:schemeClr val="lt2"/>
                </a:solidFill>
                <a:latin typeface="Arial"/>
                <a:ea typeface="Arial"/>
                <a:cs typeface="Arial"/>
                <a:sym typeface="Arial"/>
              </a:defRPr>
            </a:lvl3pPr>
            <a:lvl4pPr marL="514350" marR="0" lvl="3" indent="-184150" algn="l" rtl="0">
              <a:spcBef>
                <a:spcPts val="160"/>
              </a:spcBef>
              <a:spcAft>
                <a:spcPts val="0"/>
              </a:spcAft>
              <a:buClr>
                <a:schemeClr val="lt2"/>
              </a:buClr>
              <a:buSzPts val="800"/>
              <a:buFont typeface="Arial"/>
              <a:buChar char="•"/>
              <a:defRPr sz="800" b="0" i="0" u="none" strike="noStrike" cap="none">
                <a:solidFill>
                  <a:schemeClr val="lt2"/>
                </a:solidFill>
                <a:latin typeface="Arial"/>
                <a:ea typeface="Arial"/>
                <a:cs typeface="Arial"/>
                <a:sym typeface="Arial"/>
              </a:defRPr>
            </a:lvl4pPr>
            <a:lvl5pPr marL="687387" marR="0" lvl="4" indent="-179387" algn="l" rtl="0">
              <a:spcBef>
                <a:spcPts val="140"/>
              </a:spcBef>
              <a:spcAft>
                <a:spcPts val="0"/>
              </a:spcAft>
              <a:buClr>
                <a:schemeClr val="lt2"/>
              </a:buClr>
              <a:buSzPts val="700"/>
              <a:buFont typeface="Arial"/>
              <a:buChar char="–"/>
              <a:defRPr sz="700" b="0" i="0" u="none" strike="noStrike" cap="none">
                <a:solidFill>
                  <a:schemeClr val="lt2"/>
                </a:solidFill>
                <a:latin typeface="Arial"/>
                <a:ea typeface="Arial"/>
                <a:cs typeface="Arial"/>
                <a:sym typeface="Arial"/>
              </a:defRPr>
            </a:lvl5pPr>
            <a:lvl6pPr marL="2514600" marR="0" lvl="5" indent="-228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2971800" marR="0" lvl="6" indent="-228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429000" marR="0" lvl="7" indent="-228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3886200" marR="0" lvl="8" indent="-228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44" name="Google Shape;144;p23"/>
          <p:cNvSpPr txBox="1">
            <a:spLocks noGrp="1"/>
          </p:cNvSpPr>
          <p:nvPr>
            <p:ph type="title"/>
          </p:nvPr>
        </p:nvSpPr>
        <p:spPr>
          <a:xfrm>
            <a:off x="305501" y="2136400"/>
            <a:ext cx="2458200" cy="615600"/>
          </a:xfrm>
          <a:prstGeom prst="rect">
            <a:avLst/>
          </a:prstGeom>
          <a:noFill/>
          <a:ln>
            <a:noFill/>
          </a:ln>
        </p:spPr>
        <p:txBody>
          <a:bodyPr spcFirstLastPara="1" wrap="square" lIns="91425" tIns="91425" rIns="91425" bIns="91425" anchor="t" anchorCtr="0">
            <a:noAutofit/>
          </a:bodyPr>
          <a:lstStyle>
            <a:lvl1pPr marL="0" marR="0" lvl="0" indent="0" algn="ctr" rtl="0">
              <a:lnSpc>
                <a:spcPct val="100000"/>
              </a:lnSpc>
              <a:spcBef>
                <a:spcPts val="0"/>
              </a:spcBef>
              <a:spcAft>
                <a:spcPts val="0"/>
              </a:spcAft>
              <a:buClr>
                <a:schemeClr val="dk1"/>
              </a:buClr>
              <a:buSzPts val="1400"/>
              <a:buFont typeface="Georgia"/>
              <a:buNone/>
              <a:defRPr sz="2000" b="0" i="0" u="none" strike="noStrike" cap="none">
                <a:solidFill>
                  <a:schemeClr val="dk1"/>
                </a:solidFill>
                <a:latin typeface="Georgia"/>
                <a:ea typeface="Georgia"/>
                <a:cs typeface="Georgia"/>
                <a:sym typeface="Georgia"/>
              </a:defRPr>
            </a:lvl1pPr>
            <a:lvl2pPr lvl="1" indent="0" rtl="0">
              <a:spcBef>
                <a:spcPts val="0"/>
              </a:spcBef>
              <a:spcAft>
                <a:spcPts val="0"/>
              </a:spcAft>
              <a:buSzPts val="1400"/>
              <a:buNone/>
              <a:defRPr sz="1800"/>
            </a:lvl2pPr>
            <a:lvl3pPr lvl="2" indent="0" rtl="0">
              <a:spcBef>
                <a:spcPts val="0"/>
              </a:spcBef>
              <a:spcAft>
                <a:spcPts val="0"/>
              </a:spcAft>
              <a:buSzPts val="1400"/>
              <a:buNone/>
              <a:defRPr sz="1800"/>
            </a:lvl3pPr>
            <a:lvl4pPr lvl="3" indent="0" rtl="0">
              <a:spcBef>
                <a:spcPts val="0"/>
              </a:spcBef>
              <a:spcAft>
                <a:spcPts val="0"/>
              </a:spcAft>
              <a:buSzPts val="1400"/>
              <a:buNone/>
              <a:defRPr sz="1800"/>
            </a:lvl4pPr>
            <a:lvl5pPr lvl="4" indent="0" rtl="0">
              <a:spcBef>
                <a:spcPts val="0"/>
              </a:spcBef>
              <a:spcAft>
                <a:spcPts val="0"/>
              </a:spcAft>
              <a:buSzPts val="1400"/>
              <a:buNone/>
              <a:defRPr sz="1800"/>
            </a:lvl5pPr>
            <a:lvl6pPr lvl="5" indent="0" rtl="0">
              <a:spcBef>
                <a:spcPts val="0"/>
              </a:spcBef>
              <a:spcAft>
                <a:spcPts val="0"/>
              </a:spcAft>
              <a:buSzPts val="1400"/>
              <a:buNone/>
              <a:defRPr sz="1800"/>
            </a:lvl6pPr>
            <a:lvl7pPr lvl="6" indent="0" rtl="0">
              <a:spcBef>
                <a:spcPts val="0"/>
              </a:spcBef>
              <a:spcAft>
                <a:spcPts val="0"/>
              </a:spcAft>
              <a:buSzPts val="1400"/>
              <a:buNone/>
              <a:defRPr sz="1800"/>
            </a:lvl7pPr>
            <a:lvl8pPr lvl="7" indent="0" rtl="0">
              <a:spcBef>
                <a:spcPts val="0"/>
              </a:spcBef>
              <a:spcAft>
                <a:spcPts val="0"/>
              </a:spcAft>
              <a:buSzPts val="1400"/>
              <a:buNone/>
              <a:defRPr sz="1800"/>
            </a:lvl8pPr>
            <a:lvl9pPr lvl="8" indent="0" rtl="0">
              <a:spcBef>
                <a:spcPts val="0"/>
              </a:spcBef>
              <a:spcAft>
                <a:spcPts val="0"/>
              </a:spcAft>
              <a:buSzPts val="1400"/>
              <a:buNone/>
              <a:defRPr sz="1800"/>
            </a:lvl9pPr>
          </a:lstStyle>
          <a:p>
            <a:endParaRPr/>
          </a:p>
        </p:txBody>
      </p:sp>
      <p:sp>
        <p:nvSpPr>
          <p:cNvPr id="145" name="Google Shape;145;p23"/>
          <p:cNvSpPr txBox="1">
            <a:spLocks noGrp="1"/>
          </p:cNvSpPr>
          <p:nvPr>
            <p:ph type="body" idx="1"/>
          </p:nvPr>
        </p:nvSpPr>
        <p:spPr>
          <a:xfrm>
            <a:off x="311945" y="3282696"/>
            <a:ext cx="2445000" cy="107700"/>
          </a:xfrm>
          <a:prstGeom prst="rect">
            <a:avLst/>
          </a:prstGeom>
          <a:noFill/>
          <a:ln>
            <a:noFill/>
          </a:ln>
        </p:spPr>
        <p:txBody>
          <a:bodyPr spcFirstLastPara="1" wrap="square" lIns="91425" tIns="91425" rIns="91425" bIns="91425" anchor="t" anchorCtr="0">
            <a:noAutofit/>
          </a:bodyPr>
          <a:lstStyle>
            <a:lvl1pPr marL="457200" marR="0" lvl="0" indent="-228600" algn="ctr" rtl="0">
              <a:spcBef>
                <a:spcPts val="140"/>
              </a:spcBef>
              <a:spcAft>
                <a:spcPts val="0"/>
              </a:spcAft>
              <a:buClr>
                <a:schemeClr val="dk1"/>
              </a:buClr>
              <a:buSzPts val="1400"/>
              <a:buFont typeface="Arial"/>
              <a:buNone/>
              <a:defRPr sz="700" b="1" i="0" u="none" strike="noStrike" cap="none">
                <a:solidFill>
                  <a:schemeClr val="dk1"/>
                </a:solidFill>
                <a:latin typeface="Arial"/>
                <a:ea typeface="Arial"/>
                <a:cs typeface="Arial"/>
                <a:sym typeface="Arial"/>
              </a:defRPr>
            </a:lvl1pPr>
            <a:lvl2pPr marL="914400" marR="0" lvl="1" indent="-228600" algn="l" rtl="0">
              <a:spcBef>
                <a:spcPts val="360"/>
              </a:spcBef>
              <a:spcAft>
                <a:spcPts val="0"/>
              </a:spcAft>
              <a:buClr>
                <a:srgbClr val="888888"/>
              </a:buClr>
              <a:buSzPts val="1000"/>
              <a:buFont typeface="Noto Sans Symbols"/>
              <a:buNone/>
              <a:defRPr sz="1800" b="0" i="0" u="none" strike="noStrike" cap="none">
                <a:solidFill>
                  <a:srgbClr val="888888"/>
                </a:solidFill>
                <a:latin typeface="Arial"/>
                <a:ea typeface="Arial"/>
                <a:cs typeface="Arial"/>
                <a:sym typeface="Arial"/>
              </a:defRPr>
            </a:lvl2pPr>
            <a:lvl3pPr marL="1371600" marR="0" lvl="2" indent="-228600" algn="l" rtl="0">
              <a:spcBef>
                <a:spcPts val="320"/>
              </a:spcBef>
              <a:spcAft>
                <a:spcPts val="0"/>
              </a:spcAft>
              <a:buClr>
                <a:srgbClr val="888888"/>
              </a:buClr>
              <a:buSzPts val="900"/>
              <a:buFont typeface="Arial"/>
              <a:buNone/>
              <a:defRPr sz="1600" b="0" i="0" u="none" strike="noStrike" cap="none">
                <a:solidFill>
                  <a:srgbClr val="888888"/>
                </a:solidFill>
                <a:latin typeface="Arial"/>
                <a:ea typeface="Arial"/>
                <a:cs typeface="Arial"/>
                <a:sym typeface="Arial"/>
              </a:defRPr>
            </a:lvl3pPr>
            <a:lvl4pPr marL="1828800" marR="0" lvl="3" indent="-228600" algn="l" rtl="0">
              <a:spcBef>
                <a:spcPts val="280"/>
              </a:spcBef>
              <a:spcAft>
                <a:spcPts val="0"/>
              </a:spcAft>
              <a:buClr>
                <a:srgbClr val="888888"/>
              </a:buClr>
              <a:buSzPts val="800"/>
              <a:buFont typeface="Arial"/>
              <a:buNone/>
              <a:defRPr sz="1400" b="0" i="0" u="none" strike="noStrike" cap="none">
                <a:solidFill>
                  <a:srgbClr val="888888"/>
                </a:solidFill>
                <a:latin typeface="Arial"/>
                <a:ea typeface="Arial"/>
                <a:cs typeface="Arial"/>
                <a:sym typeface="Arial"/>
              </a:defRPr>
            </a:lvl4pPr>
            <a:lvl5pPr marL="2286000" marR="0" lvl="4" indent="-228600" algn="l" rtl="0">
              <a:spcBef>
                <a:spcPts val="280"/>
              </a:spcBef>
              <a:spcAft>
                <a:spcPts val="0"/>
              </a:spcAft>
              <a:buClr>
                <a:srgbClr val="888888"/>
              </a:buClr>
              <a:buSzPts val="700"/>
              <a:buFont typeface="Arial"/>
              <a:buNone/>
              <a:defRPr sz="1400" b="0" i="0" u="none" strike="noStrike" cap="none">
                <a:solidFill>
                  <a:srgbClr val="888888"/>
                </a:solidFill>
                <a:latin typeface="Arial"/>
                <a:ea typeface="Arial"/>
                <a:cs typeface="Arial"/>
                <a:sym typeface="Arial"/>
              </a:defRPr>
            </a:lvl5pPr>
            <a:lvl6pPr marL="2743200" marR="0" lvl="5" indent="-228600" algn="l" rtl="0">
              <a:spcBef>
                <a:spcPts val="280"/>
              </a:spcBef>
              <a:spcAft>
                <a:spcPts val="0"/>
              </a:spcAft>
              <a:buClr>
                <a:srgbClr val="888888"/>
              </a:buClr>
              <a:buSzPts val="2000"/>
              <a:buFont typeface="Arial"/>
              <a:buNone/>
              <a:defRPr sz="1400" b="0" i="0" u="none" strike="noStrike" cap="none">
                <a:solidFill>
                  <a:srgbClr val="888888"/>
                </a:solidFill>
                <a:latin typeface="Arial"/>
                <a:ea typeface="Arial"/>
                <a:cs typeface="Arial"/>
                <a:sym typeface="Arial"/>
              </a:defRPr>
            </a:lvl6pPr>
            <a:lvl7pPr marL="3200400" marR="0" lvl="6" indent="-228600" algn="l" rtl="0">
              <a:spcBef>
                <a:spcPts val="280"/>
              </a:spcBef>
              <a:spcAft>
                <a:spcPts val="0"/>
              </a:spcAft>
              <a:buClr>
                <a:srgbClr val="888888"/>
              </a:buClr>
              <a:buSzPts val="2000"/>
              <a:buFont typeface="Arial"/>
              <a:buNone/>
              <a:defRPr sz="1400" b="0" i="0" u="none" strike="noStrike" cap="none">
                <a:solidFill>
                  <a:srgbClr val="888888"/>
                </a:solidFill>
                <a:latin typeface="Arial"/>
                <a:ea typeface="Arial"/>
                <a:cs typeface="Arial"/>
                <a:sym typeface="Arial"/>
              </a:defRPr>
            </a:lvl7pPr>
            <a:lvl8pPr marL="3657600" marR="0" lvl="7" indent="-228600" algn="l" rtl="0">
              <a:spcBef>
                <a:spcPts val="280"/>
              </a:spcBef>
              <a:spcAft>
                <a:spcPts val="0"/>
              </a:spcAft>
              <a:buClr>
                <a:srgbClr val="888888"/>
              </a:buClr>
              <a:buSzPts val="2000"/>
              <a:buFont typeface="Arial"/>
              <a:buNone/>
              <a:defRPr sz="1400" b="0" i="0" u="none" strike="noStrike" cap="none">
                <a:solidFill>
                  <a:srgbClr val="888888"/>
                </a:solidFill>
                <a:latin typeface="Arial"/>
                <a:ea typeface="Arial"/>
                <a:cs typeface="Arial"/>
                <a:sym typeface="Arial"/>
              </a:defRPr>
            </a:lvl8pPr>
            <a:lvl9pPr marL="4114800" marR="0" lvl="8" indent="-228600" algn="l" rtl="0">
              <a:spcBef>
                <a:spcPts val="280"/>
              </a:spcBef>
              <a:spcAft>
                <a:spcPts val="0"/>
              </a:spcAft>
              <a:buClr>
                <a:srgbClr val="888888"/>
              </a:buClr>
              <a:buSzPts val="2000"/>
              <a:buFont typeface="Arial"/>
              <a:buNone/>
              <a:defRPr sz="1400" b="0" i="0" u="none" strike="noStrike" cap="none">
                <a:solidFill>
                  <a:srgbClr val="888888"/>
                </a:solidFill>
                <a:latin typeface="Arial"/>
                <a:ea typeface="Arial"/>
                <a:cs typeface="Arial"/>
                <a:sym typeface="Arial"/>
              </a:defRPr>
            </a:lvl9pPr>
          </a:lstStyle>
          <a:p>
            <a:endParaRPr/>
          </a:p>
        </p:txBody>
      </p:sp>
      <p:sp>
        <p:nvSpPr>
          <p:cNvPr id="146" name="Google Shape;146;p23"/>
          <p:cNvSpPr txBox="1">
            <a:spLocks noGrp="1"/>
          </p:cNvSpPr>
          <p:nvPr>
            <p:ph type="dt" idx="10"/>
          </p:nvPr>
        </p:nvSpPr>
        <p:spPr>
          <a:xfrm>
            <a:off x="424070" y="5276020"/>
            <a:ext cx="2133600" cy="273900"/>
          </a:xfrm>
          <a:prstGeom prst="rect">
            <a:avLst/>
          </a:prstGeom>
          <a:noFill/>
          <a:ln>
            <a:noFill/>
          </a:ln>
        </p:spPr>
        <p:txBody>
          <a:bodyPr spcFirstLastPara="1" wrap="square" lIns="91425" tIns="91425" rIns="91425" bIns="91425" anchor="ctr" anchorCtr="0">
            <a:noAutofit/>
          </a:bodyPr>
          <a:lstStyle>
            <a:lvl1pPr marL="0" marR="0" lvl="0" indent="0" algn="l" rtl="0">
              <a:spcBef>
                <a:spcPts val="0"/>
              </a:spcBef>
              <a:spcAft>
                <a:spcPts val="0"/>
              </a:spcAft>
              <a:buSzPts val="1400"/>
              <a:buNone/>
              <a:defRPr sz="1200">
                <a:solidFill>
                  <a:srgbClr val="888888"/>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47" name="Google Shape;147;p23"/>
          <p:cNvSpPr txBox="1">
            <a:spLocks noGrp="1"/>
          </p:cNvSpPr>
          <p:nvPr>
            <p:ph type="ftr" idx="11"/>
          </p:nvPr>
        </p:nvSpPr>
        <p:spPr>
          <a:xfrm>
            <a:off x="311944" y="4901878"/>
            <a:ext cx="2895600" cy="92400"/>
          </a:xfrm>
          <a:prstGeom prst="rect">
            <a:avLst/>
          </a:prstGeom>
          <a:noFill/>
          <a:ln>
            <a:noFill/>
          </a:ln>
        </p:spPr>
        <p:txBody>
          <a:bodyPr spcFirstLastPara="1" wrap="square" lIns="91425" tIns="91425" rIns="91425" bIns="91425" anchor="ctr" anchorCtr="0">
            <a:noAutofit/>
          </a:bodyPr>
          <a:lstStyle>
            <a:lvl1pPr marL="0" marR="0" lvl="0" indent="0" algn="l" rtl="0">
              <a:spcBef>
                <a:spcPts val="0"/>
              </a:spcBef>
              <a:spcAft>
                <a:spcPts val="0"/>
              </a:spcAft>
              <a:buSzPts val="1400"/>
              <a:buNone/>
              <a:defRPr sz="600">
                <a:solidFill>
                  <a:schemeClr val="lt2"/>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48" name="Google Shape;148;p23"/>
          <p:cNvSpPr txBox="1"/>
          <p:nvPr/>
        </p:nvSpPr>
        <p:spPr>
          <a:xfrm>
            <a:off x="311944" y="4800785"/>
            <a:ext cx="2559900" cy="9240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en" sz="600">
                <a:solidFill>
                  <a:schemeClr val="dk1"/>
                </a:solidFill>
                <a:latin typeface="Arial"/>
                <a:ea typeface="Arial"/>
                <a:cs typeface="Arial"/>
                <a:sym typeface="Arial"/>
              </a:rPr>
              <a:t>PwC’s Digital Services</a:t>
            </a:r>
            <a:endParaRPr sz="600">
              <a:solidFill>
                <a:schemeClr val="dk1"/>
              </a:solidFill>
              <a:latin typeface="Arial"/>
              <a:ea typeface="Arial"/>
              <a:cs typeface="Arial"/>
              <a:sym typeface="Arial"/>
            </a:endParaRPr>
          </a:p>
        </p:txBody>
      </p:sp>
      <p:sp>
        <p:nvSpPr>
          <p:cNvPr id="149" name="Google Shape;149;p23"/>
          <p:cNvSpPr txBox="1">
            <a:spLocks noGrp="1"/>
          </p:cNvSpPr>
          <p:nvPr>
            <p:ph type="sldNum" idx="12"/>
          </p:nvPr>
        </p:nvSpPr>
        <p:spPr>
          <a:xfrm>
            <a:off x="6700838" y="4770007"/>
            <a:ext cx="2133600" cy="123000"/>
          </a:xfrm>
          <a:prstGeom prst="rect">
            <a:avLst/>
          </a:prstGeom>
          <a:noFill/>
          <a:ln>
            <a:noFill/>
          </a:ln>
        </p:spPr>
        <p:txBody>
          <a:bodyPr spcFirstLastPara="1" wrap="square" lIns="0" tIns="0" rIns="0" bIns="0" anchor="ctr" anchorCtr="0">
            <a:noAutofit/>
          </a:bodyPr>
          <a:lstStyle>
            <a:lvl1pPr marL="0" marR="0" lvl="0" indent="0" algn="r" rtl="0">
              <a:spcBef>
                <a:spcPts val="0"/>
              </a:spcBef>
              <a:buNone/>
              <a:defRPr sz="800">
                <a:solidFill>
                  <a:schemeClr val="lt1"/>
                </a:solidFill>
                <a:latin typeface="Arial"/>
                <a:ea typeface="Arial"/>
                <a:cs typeface="Arial"/>
                <a:sym typeface="Arial"/>
              </a:defRPr>
            </a:lvl1pPr>
            <a:lvl2pPr marL="0" marR="0" lvl="1" indent="0" algn="r" rtl="0">
              <a:spcBef>
                <a:spcPts val="0"/>
              </a:spcBef>
              <a:buNone/>
              <a:defRPr sz="800">
                <a:solidFill>
                  <a:schemeClr val="lt1"/>
                </a:solidFill>
                <a:latin typeface="Arial"/>
                <a:ea typeface="Arial"/>
                <a:cs typeface="Arial"/>
                <a:sym typeface="Arial"/>
              </a:defRPr>
            </a:lvl2pPr>
            <a:lvl3pPr marL="0" marR="0" lvl="2" indent="0" algn="r" rtl="0">
              <a:spcBef>
                <a:spcPts val="0"/>
              </a:spcBef>
              <a:buNone/>
              <a:defRPr sz="800">
                <a:solidFill>
                  <a:schemeClr val="lt1"/>
                </a:solidFill>
                <a:latin typeface="Arial"/>
                <a:ea typeface="Arial"/>
                <a:cs typeface="Arial"/>
                <a:sym typeface="Arial"/>
              </a:defRPr>
            </a:lvl3pPr>
            <a:lvl4pPr marL="0" marR="0" lvl="3" indent="0" algn="r" rtl="0">
              <a:spcBef>
                <a:spcPts val="0"/>
              </a:spcBef>
              <a:buNone/>
              <a:defRPr sz="800">
                <a:solidFill>
                  <a:schemeClr val="lt1"/>
                </a:solidFill>
                <a:latin typeface="Arial"/>
                <a:ea typeface="Arial"/>
                <a:cs typeface="Arial"/>
                <a:sym typeface="Arial"/>
              </a:defRPr>
            </a:lvl4pPr>
            <a:lvl5pPr marL="0" marR="0" lvl="4" indent="0" algn="r" rtl="0">
              <a:spcBef>
                <a:spcPts val="0"/>
              </a:spcBef>
              <a:buNone/>
              <a:defRPr sz="800">
                <a:solidFill>
                  <a:schemeClr val="lt1"/>
                </a:solidFill>
                <a:latin typeface="Arial"/>
                <a:ea typeface="Arial"/>
                <a:cs typeface="Arial"/>
                <a:sym typeface="Arial"/>
              </a:defRPr>
            </a:lvl5pPr>
            <a:lvl6pPr marL="0" marR="0" lvl="5" indent="0" algn="r" rtl="0">
              <a:spcBef>
                <a:spcPts val="0"/>
              </a:spcBef>
              <a:buNone/>
              <a:defRPr sz="800">
                <a:solidFill>
                  <a:schemeClr val="lt1"/>
                </a:solidFill>
                <a:latin typeface="Arial"/>
                <a:ea typeface="Arial"/>
                <a:cs typeface="Arial"/>
                <a:sym typeface="Arial"/>
              </a:defRPr>
            </a:lvl6pPr>
            <a:lvl7pPr marL="0" marR="0" lvl="6" indent="0" algn="r" rtl="0">
              <a:spcBef>
                <a:spcPts val="0"/>
              </a:spcBef>
              <a:buNone/>
              <a:defRPr sz="800">
                <a:solidFill>
                  <a:schemeClr val="lt1"/>
                </a:solidFill>
                <a:latin typeface="Arial"/>
                <a:ea typeface="Arial"/>
                <a:cs typeface="Arial"/>
                <a:sym typeface="Arial"/>
              </a:defRPr>
            </a:lvl7pPr>
            <a:lvl8pPr marL="0" marR="0" lvl="7" indent="0" algn="r" rtl="0">
              <a:spcBef>
                <a:spcPts val="0"/>
              </a:spcBef>
              <a:buNone/>
              <a:defRPr sz="800">
                <a:solidFill>
                  <a:schemeClr val="lt1"/>
                </a:solidFill>
                <a:latin typeface="Arial"/>
                <a:ea typeface="Arial"/>
                <a:cs typeface="Arial"/>
                <a:sym typeface="Arial"/>
              </a:defRPr>
            </a:lvl8pPr>
            <a:lvl9pPr marL="0" marR="0" lvl="8" indent="0" algn="r" rtl="0">
              <a:spcBef>
                <a:spcPts val="0"/>
              </a:spcBef>
              <a:buNone/>
              <a:defRPr sz="800">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grpSp>
        <p:nvGrpSpPr>
          <p:cNvPr id="150" name="Google Shape;150;p23"/>
          <p:cNvGrpSpPr/>
          <p:nvPr/>
        </p:nvGrpSpPr>
        <p:grpSpPr>
          <a:xfrm>
            <a:off x="3039436" y="-5718"/>
            <a:ext cx="135600" cy="5148000"/>
            <a:chOff x="3039436" y="-5718"/>
            <a:chExt cx="135600" cy="5148000"/>
          </a:xfrm>
        </p:grpSpPr>
        <p:sp>
          <p:nvSpPr>
            <p:cNvPr id="151" name="Google Shape;151;p23"/>
            <p:cNvSpPr/>
            <p:nvPr/>
          </p:nvSpPr>
          <p:spPr>
            <a:xfrm rot="5400000">
              <a:off x="2992936" y="2523004"/>
              <a:ext cx="228600" cy="135600"/>
            </a:xfrm>
            <a:prstGeom prst="triangle">
              <a:avLst>
                <a:gd name="adj" fmla="val 50000"/>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52" name="Google Shape;152;p23"/>
            <p:cNvSpPr/>
            <p:nvPr/>
          </p:nvSpPr>
          <p:spPr>
            <a:xfrm rot="-5400000">
              <a:off x="550654" y="2518632"/>
              <a:ext cx="5148000" cy="99300"/>
            </a:xfrm>
            <a:custGeom>
              <a:avLst/>
              <a:gdLst/>
              <a:ahLst/>
              <a:cxnLst/>
              <a:rect l="l" t="t" r="r" b="b"/>
              <a:pathLst>
                <a:path w="120000" h="120000" extrusionOk="0">
                  <a:moveTo>
                    <a:pt x="120000" y="0"/>
                  </a:moveTo>
                  <a:cubicBezTo>
                    <a:pt x="100556" y="1918"/>
                    <a:pt x="80873" y="964"/>
                    <a:pt x="61430" y="2883"/>
                  </a:cubicBezTo>
                  <a:cubicBezTo>
                    <a:pt x="60820" y="41918"/>
                    <a:pt x="60185" y="80964"/>
                    <a:pt x="59563" y="120000"/>
                  </a:cubicBezTo>
                  <a:cubicBezTo>
                    <a:pt x="58856" y="80964"/>
                    <a:pt x="58162" y="41918"/>
                    <a:pt x="57443" y="2883"/>
                  </a:cubicBezTo>
                  <a:lnTo>
                    <a:pt x="0" y="2883"/>
                  </a:lnTo>
                </a:path>
              </a:pathLst>
            </a:custGeom>
            <a:noFill/>
            <a:ln w="9525" cap="rnd" cmpd="sng">
              <a:solidFill>
                <a:srgbClr val="E1301E"/>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grpSp>
    </p:spTree>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showMasterSp="0" matchingName="Work Showcase Cover">
  <p:cSld name="Work Showcase Cover">
    <p:bg>
      <p:bgPr>
        <a:solidFill>
          <a:srgbClr val="333332"/>
        </a:solidFill>
        <a:effectLst/>
      </p:bgPr>
    </p:bg>
    <p:spTree>
      <p:nvGrpSpPr>
        <p:cNvPr id="1" name="Shape 1851"/>
        <p:cNvGrpSpPr/>
        <p:nvPr/>
      </p:nvGrpSpPr>
      <p:grpSpPr>
        <a:xfrm>
          <a:off x="0" y="0"/>
          <a:ext cx="0" cy="0"/>
          <a:chOff x="0" y="0"/>
          <a:chExt cx="0" cy="0"/>
        </a:xfrm>
      </p:grpSpPr>
      <p:sp>
        <p:nvSpPr>
          <p:cNvPr id="1852" name="Google Shape;1852;p218"/>
          <p:cNvSpPr>
            <a:spLocks noGrp="1"/>
          </p:cNvSpPr>
          <p:nvPr>
            <p:ph type="pic" idx="2"/>
          </p:nvPr>
        </p:nvSpPr>
        <p:spPr>
          <a:xfrm>
            <a:off x="0" y="0"/>
            <a:ext cx="9144000" cy="5143500"/>
          </a:xfrm>
          <a:prstGeom prst="rect">
            <a:avLst/>
          </a:prstGeom>
          <a:noFill/>
          <a:ln>
            <a:noFill/>
          </a:ln>
        </p:spPr>
        <p:txBody>
          <a:bodyPr spcFirstLastPara="1" wrap="square" lIns="0" tIns="0" rIns="0" bIns="0" anchor="t" anchorCtr="0">
            <a:noAutofit/>
          </a:bodyPr>
          <a:lstStyle>
            <a:lvl1pPr marR="0" lvl="0" algn="l" rtl="0">
              <a:lnSpc>
                <a:spcPct val="100000"/>
              </a:lnSpc>
              <a:spcBef>
                <a:spcPts val="280"/>
              </a:spcBef>
              <a:spcAft>
                <a:spcPts val="0"/>
              </a:spcAft>
              <a:buClr>
                <a:schemeClr val="lt1"/>
              </a:buClr>
              <a:buSzPts val="1400"/>
              <a:buFont typeface="Arial"/>
              <a:buNone/>
              <a:defRPr sz="1400" b="0" i="0" u="none" strike="noStrike" cap="none">
                <a:solidFill>
                  <a:schemeClr val="lt1"/>
                </a:solidFill>
                <a:latin typeface="Georgia"/>
                <a:ea typeface="Georgia"/>
                <a:cs typeface="Georgia"/>
                <a:sym typeface="Georgia"/>
              </a:defRPr>
            </a:lvl1pPr>
            <a:lvl2pPr marR="0" lvl="1" algn="l" rtl="0">
              <a:lnSpc>
                <a:spcPct val="100000"/>
              </a:lnSpc>
              <a:spcBef>
                <a:spcPts val="200"/>
              </a:spcBef>
              <a:spcAft>
                <a:spcPts val="0"/>
              </a:spcAft>
              <a:buClr>
                <a:schemeClr val="lt2"/>
              </a:buClr>
              <a:buSzPts val="1000"/>
              <a:buFont typeface="Noto Sans Symbols"/>
              <a:buChar char="▪"/>
              <a:defRPr sz="1000" b="0" i="0" u="none" strike="noStrike" cap="none">
                <a:solidFill>
                  <a:schemeClr val="lt2"/>
                </a:solidFill>
                <a:latin typeface="Arial"/>
                <a:ea typeface="Arial"/>
                <a:cs typeface="Arial"/>
                <a:sym typeface="Arial"/>
              </a:defRPr>
            </a:lvl2pPr>
            <a:lvl3pPr marR="0" lvl="2" algn="l" rtl="0">
              <a:lnSpc>
                <a:spcPct val="100000"/>
              </a:lnSpc>
              <a:spcBef>
                <a:spcPts val="180"/>
              </a:spcBef>
              <a:spcAft>
                <a:spcPts val="0"/>
              </a:spcAft>
              <a:buClr>
                <a:schemeClr val="lt2"/>
              </a:buClr>
              <a:buSzPts val="900"/>
              <a:buFont typeface="Arial"/>
              <a:buChar char="–"/>
              <a:defRPr sz="900" b="0" i="0" u="none" strike="noStrike" cap="none">
                <a:solidFill>
                  <a:schemeClr val="lt2"/>
                </a:solidFill>
                <a:latin typeface="Arial"/>
                <a:ea typeface="Arial"/>
                <a:cs typeface="Arial"/>
                <a:sym typeface="Arial"/>
              </a:defRPr>
            </a:lvl3pPr>
            <a:lvl4pPr marR="0" lvl="3" algn="l" rtl="0">
              <a:lnSpc>
                <a:spcPct val="100000"/>
              </a:lnSpc>
              <a:spcBef>
                <a:spcPts val="160"/>
              </a:spcBef>
              <a:spcAft>
                <a:spcPts val="0"/>
              </a:spcAft>
              <a:buClr>
                <a:schemeClr val="lt2"/>
              </a:buClr>
              <a:buSzPts val="800"/>
              <a:buFont typeface="Arial"/>
              <a:buChar char="•"/>
              <a:defRPr sz="800" b="0" i="0" u="none" strike="noStrike" cap="none">
                <a:solidFill>
                  <a:schemeClr val="lt2"/>
                </a:solidFill>
                <a:latin typeface="Arial"/>
                <a:ea typeface="Arial"/>
                <a:cs typeface="Arial"/>
                <a:sym typeface="Arial"/>
              </a:defRPr>
            </a:lvl4pPr>
            <a:lvl5pPr marR="0" lvl="4" algn="l" rtl="0">
              <a:lnSpc>
                <a:spcPct val="100000"/>
              </a:lnSpc>
              <a:spcBef>
                <a:spcPts val="140"/>
              </a:spcBef>
              <a:spcAft>
                <a:spcPts val="0"/>
              </a:spcAft>
              <a:buClr>
                <a:schemeClr val="lt2"/>
              </a:buClr>
              <a:buSzPts val="700"/>
              <a:buFont typeface="Arial"/>
              <a:buChar char="–"/>
              <a:defRPr sz="700" b="0" i="0" u="none" strike="noStrike" cap="none">
                <a:solidFill>
                  <a:schemeClr val="lt2"/>
                </a:solidFill>
                <a:latin typeface="Arial"/>
                <a:ea typeface="Arial"/>
                <a:cs typeface="Arial"/>
                <a:sym typeface="Arial"/>
              </a:defRPr>
            </a:lvl5pPr>
            <a:lvl6pPr marR="0" lvl="5"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R="0" lvl="6"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R="0" lvl="7"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R="0" lvl="8"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853" name="Google Shape;1853;p218"/>
          <p:cNvSpPr txBox="1">
            <a:spLocks noGrp="1"/>
          </p:cNvSpPr>
          <p:nvPr>
            <p:ph type="title"/>
          </p:nvPr>
        </p:nvSpPr>
        <p:spPr>
          <a:xfrm>
            <a:off x="309563" y="432753"/>
            <a:ext cx="3375600" cy="861900"/>
          </a:xfrm>
          <a:prstGeom prst="rect">
            <a:avLst/>
          </a:prstGeom>
          <a:noFill/>
          <a:ln>
            <a:noFill/>
          </a:ln>
        </p:spPr>
        <p:txBody>
          <a:bodyPr spcFirstLastPara="1" wrap="square" lIns="0" tIns="0" rIns="0" bIns="0" anchor="t" anchorCtr="0">
            <a:noAutofit/>
          </a:bodyPr>
          <a:lstStyle>
            <a:lvl1pPr marR="0" lvl="0" algn="l" rtl="0">
              <a:lnSpc>
                <a:spcPct val="100000"/>
              </a:lnSpc>
              <a:spcBef>
                <a:spcPts val="0"/>
              </a:spcBef>
              <a:spcAft>
                <a:spcPts val="0"/>
              </a:spcAft>
              <a:buClr>
                <a:schemeClr val="lt1"/>
              </a:buClr>
              <a:buSzPts val="2800"/>
              <a:buFont typeface="Georgia"/>
              <a:buNone/>
              <a:defRPr sz="2800" b="0" i="0" u="none" strike="noStrike" cap="none">
                <a:solidFill>
                  <a:schemeClr val="lt1"/>
                </a:solidFill>
                <a:latin typeface="Georgia"/>
                <a:ea typeface="Georgia"/>
                <a:cs typeface="Georgia"/>
                <a:sym typeface="Georgia"/>
              </a:defRPr>
            </a:lvl1pPr>
            <a:lvl2pPr lvl="1" algn="l" rtl="0">
              <a:lnSpc>
                <a:spcPct val="100000"/>
              </a:lnSpc>
              <a:spcBef>
                <a:spcPts val="0"/>
              </a:spcBef>
              <a:spcAft>
                <a:spcPts val="0"/>
              </a:spcAft>
              <a:buSzPts val="1400"/>
              <a:buNone/>
              <a:defRPr sz="1800"/>
            </a:lvl2pPr>
            <a:lvl3pPr lvl="2" algn="l" rtl="0">
              <a:lnSpc>
                <a:spcPct val="100000"/>
              </a:lnSpc>
              <a:spcBef>
                <a:spcPts val="0"/>
              </a:spcBef>
              <a:spcAft>
                <a:spcPts val="0"/>
              </a:spcAft>
              <a:buSzPts val="1400"/>
              <a:buNone/>
              <a:defRPr sz="1800"/>
            </a:lvl3pPr>
            <a:lvl4pPr lvl="3" algn="l" rtl="0">
              <a:lnSpc>
                <a:spcPct val="100000"/>
              </a:lnSpc>
              <a:spcBef>
                <a:spcPts val="0"/>
              </a:spcBef>
              <a:spcAft>
                <a:spcPts val="0"/>
              </a:spcAft>
              <a:buSzPts val="1400"/>
              <a:buNone/>
              <a:defRPr sz="1800"/>
            </a:lvl4pPr>
            <a:lvl5pPr lvl="4" algn="l" rtl="0">
              <a:lnSpc>
                <a:spcPct val="100000"/>
              </a:lnSpc>
              <a:spcBef>
                <a:spcPts val="0"/>
              </a:spcBef>
              <a:spcAft>
                <a:spcPts val="0"/>
              </a:spcAft>
              <a:buSzPts val="1400"/>
              <a:buNone/>
              <a:defRPr sz="1800"/>
            </a:lvl5pPr>
            <a:lvl6pPr lvl="5" algn="l" rtl="0">
              <a:lnSpc>
                <a:spcPct val="100000"/>
              </a:lnSpc>
              <a:spcBef>
                <a:spcPts val="0"/>
              </a:spcBef>
              <a:spcAft>
                <a:spcPts val="0"/>
              </a:spcAft>
              <a:buSzPts val="1400"/>
              <a:buNone/>
              <a:defRPr sz="1800"/>
            </a:lvl6pPr>
            <a:lvl7pPr lvl="6" algn="l" rtl="0">
              <a:lnSpc>
                <a:spcPct val="100000"/>
              </a:lnSpc>
              <a:spcBef>
                <a:spcPts val="0"/>
              </a:spcBef>
              <a:spcAft>
                <a:spcPts val="0"/>
              </a:spcAft>
              <a:buSzPts val="1400"/>
              <a:buNone/>
              <a:defRPr sz="1800"/>
            </a:lvl7pPr>
            <a:lvl8pPr lvl="7" algn="l" rtl="0">
              <a:lnSpc>
                <a:spcPct val="100000"/>
              </a:lnSpc>
              <a:spcBef>
                <a:spcPts val="0"/>
              </a:spcBef>
              <a:spcAft>
                <a:spcPts val="0"/>
              </a:spcAft>
              <a:buSzPts val="1400"/>
              <a:buNone/>
              <a:defRPr sz="1800"/>
            </a:lvl8pPr>
            <a:lvl9pPr lvl="8" algn="l" rtl="0">
              <a:lnSpc>
                <a:spcPct val="100000"/>
              </a:lnSpc>
              <a:spcBef>
                <a:spcPts val="0"/>
              </a:spcBef>
              <a:spcAft>
                <a:spcPts val="0"/>
              </a:spcAft>
              <a:buSzPts val="1400"/>
              <a:buNone/>
              <a:defRPr sz="1800"/>
            </a:lvl9pPr>
          </a:lstStyle>
          <a:p>
            <a:endParaRPr/>
          </a:p>
        </p:txBody>
      </p:sp>
      <p:sp>
        <p:nvSpPr>
          <p:cNvPr id="1854" name="Google Shape;1854;p218"/>
          <p:cNvSpPr txBox="1">
            <a:spLocks noGrp="1"/>
          </p:cNvSpPr>
          <p:nvPr>
            <p:ph type="body" idx="1"/>
          </p:nvPr>
        </p:nvSpPr>
        <p:spPr>
          <a:xfrm>
            <a:off x="311944" y="2243332"/>
            <a:ext cx="2658000" cy="458700"/>
          </a:xfrm>
          <a:prstGeom prst="rect">
            <a:avLst/>
          </a:prstGeom>
          <a:noFill/>
          <a:ln>
            <a:noFill/>
          </a:ln>
        </p:spPr>
        <p:txBody>
          <a:bodyPr spcFirstLastPara="1" wrap="square" lIns="0" tIns="0" rIns="0" bIns="0" anchor="t" anchorCtr="0">
            <a:noAutofit/>
          </a:bodyPr>
          <a:lstStyle>
            <a:lvl1pPr marL="457200" marR="0" lvl="0" indent="-228600" algn="l" rtl="0">
              <a:lnSpc>
                <a:spcPct val="100000"/>
              </a:lnSpc>
              <a:spcBef>
                <a:spcPts val="140"/>
              </a:spcBef>
              <a:spcAft>
                <a:spcPts val="0"/>
              </a:spcAft>
              <a:buClr>
                <a:schemeClr val="lt1"/>
              </a:buClr>
              <a:buSzPts val="700"/>
              <a:buFont typeface="Arial"/>
              <a:buNone/>
              <a:defRPr sz="700" b="0" i="0" u="none" strike="noStrike" cap="none">
                <a:solidFill>
                  <a:schemeClr val="lt1"/>
                </a:solidFill>
                <a:latin typeface="Arial"/>
                <a:ea typeface="Arial"/>
                <a:cs typeface="Arial"/>
                <a:sym typeface="Arial"/>
              </a:defRPr>
            </a:lvl1pPr>
            <a:lvl2pPr marL="914400" marR="0" lvl="1" indent="-292100" algn="l" rtl="0">
              <a:lnSpc>
                <a:spcPct val="100000"/>
              </a:lnSpc>
              <a:spcBef>
                <a:spcPts val="200"/>
              </a:spcBef>
              <a:spcAft>
                <a:spcPts val="0"/>
              </a:spcAft>
              <a:buClr>
                <a:schemeClr val="lt2"/>
              </a:buClr>
              <a:buSzPts val="1000"/>
              <a:buFont typeface="Noto Sans Symbols"/>
              <a:buChar char="▪"/>
              <a:defRPr sz="1000" b="0" i="0" u="none" strike="noStrike" cap="none">
                <a:solidFill>
                  <a:schemeClr val="lt2"/>
                </a:solidFill>
                <a:latin typeface="Arial"/>
                <a:ea typeface="Arial"/>
                <a:cs typeface="Arial"/>
                <a:sym typeface="Arial"/>
              </a:defRPr>
            </a:lvl2pPr>
            <a:lvl3pPr marL="1371600" marR="0" lvl="2" indent="-285750" algn="l" rtl="0">
              <a:lnSpc>
                <a:spcPct val="100000"/>
              </a:lnSpc>
              <a:spcBef>
                <a:spcPts val="180"/>
              </a:spcBef>
              <a:spcAft>
                <a:spcPts val="0"/>
              </a:spcAft>
              <a:buClr>
                <a:schemeClr val="lt2"/>
              </a:buClr>
              <a:buSzPts val="900"/>
              <a:buFont typeface="Arial"/>
              <a:buChar char="–"/>
              <a:defRPr sz="900" b="0" i="0" u="none" strike="noStrike" cap="none">
                <a:solidFill>
                  <a:schemeClr val="lt2"/>
                </a:solidFill>
                <a:latin typeface="Arial"/>
                <a:ea typeface="Arial"/>
                <a:cs typeface="Arial"/>
                <a:sym typeface="Arial"/>
              </a:defRPr>
            </a:lvl3pPr>
            <a:lvl4pPr marL="1828800" marR="0" lvl="3" indent="-279400" algn="l" rtl="0">
              <a:lnSpc>
                <a:spcPct val="100000"/>
              </a:lnSpc>
              <a:spcBef>
                <a:spcPts val="160"/>
              </a:spcBef>
              <a:spcAft>
                <a:spcPts val="0"/>
              </a:spcAft>
              <a:buClr>
                <a:schemeClr val="lt2"/>
              </a:buClr>
              <a:buSzPts val="800"/>
              <a:buFont typeface="Arial"/>
              <a:buChar char="•"/>
              <a:defRPr sz="800" b="0" i="0" u="none" strike="noStrike" cap="none">
                <a:solidFill>
                  <a:schemeClr val="lt2"/>
                </a:solidFill>
                <a:latin typeface="Arial"/>
                <a:ea typeface="Arial"/>
                <a:cs typeface="Arial"/>
                <a:sym typeface="Arial"/>
              </a:defRPr>
            </a:lvl4pPr>
            <a:lvl5pPr marL="2286000" marR="0" lvl="4" indent="-273050" algn="l" rtl="0">
              <a:lnSpc>
                <a:spcPct val="100000"/>
              </a:lnSpc>
              <a:spcBef>
                <a:spcPts val="140"/>
              </a:spcBef>
              <a:spcAft>
                <a:spcPts val="0"/>
              </a:spcAft>
              <a:buClr>
                <a:schemeClr val="lt2"/>
              </a:buClr>
              <a:buSzPts val="700"/>
              <a:buFont typeface="Arial"/>
              <a:buChar char="–"/>
              <a:defRPr sz="700" b="0" i="0" u="none" strike="noStrike" cap="none">
                <a:solidFill>
                  <a:schemeClr val="lt2"/>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855" name="Google Shape;1855;p218"/>
          <p:cNvSpPr txBox="1">
            <a:spLocks noGrp="1"/>
          </p:cNvSpPr>
          <p:nvPr>
            <p:ph type="dt" idx="10"/>
          </p:nvPr>
        </p:nvSpPr>
        <p:spPr>
          <a:xfrm>
            <a:off x="424070" y="5276020"/>
            <a:ext cx="2133600" cy="2739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SzPts val="1400"/>
              <a:buNone/>
              <a:defRPr sz="1200">
                <a:solidFill>
                  <a:srgbClr val="888888"/>
                </a:solidFill>
                <a:latin typeface="Arial"/>
                <a:ea typeface="Arial"/>
                <a:cs typeface="Arial"/>
                <a:sym typeface="Arial"/>
              </a:defRPr>
            </a:lvl1pPr>
            <a:lvl2pPr marR="0" lvl="1"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856" name="Google Shape;1856;p218"/>
          <p:cNvSpPr txBox="1">
            <a:spLocks noGrp="1"/>
          </p:cNvSpPr>
          <p:nvPr>
            <p:ph type="ftr" idx="11"/>
          </p:nvPr>
        </p:nvSpPr>
        <p:spPr>
          <a:xfrm>
            <a:off x="311944" y="4901878"/>
            <a:ext cx="2895600" cy="92400"/>
          </a:xfrm>
          <a:prstGeom prst="rect">
            <a:avLst/>
          </a:prstGeom>
          <a:noFill/>
          <a:ln>
            <a:noFill/>
          </a:ln>
        </p:spPr>
        <p:txBody>
          <a:bodyPr spcFirstLastPara="1" wrap="square" lIns="0" tIns="0" rIns="0" bIns="0" anchor="ctr" anchorCtr="0">
            <a:noAutofit/>
          </a:bodyPr>
          <a:lstStyle>
            <a:lvl1pPr marR="0" lvl="0" algn="l" rtl="0">
              <a:lnSpc>
                <a:spcPct val="100000"/>
              </a:lnSpc>
              <a:spcBef>
                <a:spcPts val="0"/>
              </a:spcBef>
              <a:spcAft>
                <a:spcPts val="0"/>
              </a:spcAft>
              <a:buClr>
                <a:srgbClr val="000000"/>
              </a:buClr>
              <a:buSzPts val="1400"/>
              <a:buFont typeface="Arial"/>
              <a:buNone/>
              <a:defRPr sz="600" b="0"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1857" name="Google Shape;1857;p218"/>
          <p:cNvSpPr txBox="1">
            <a:spLocks noGrp="1"/>
          </p:cNvSpPr>
          <p:nvPr>
            <p:ph type="sldNum" idx="12"/>
          </p:nvPr>
        </p:nvSpPr>
        <p:spPr>
          <a:xfrm>
            <a:off x="6700838" y="4770007"/>
            <a:ext cx="2133600" cy="123000"/>
          </a:xfrm>
          <a:prstGeom prst="rect">
            <a:avLst/>
          </a:prstGeom>
          <a:noFill/>
          <a:ln>
            <a:noFill/>
          </a:ln>
        </p:spPr>
        <p:txBody>
          <a:bodyPr spcFirstLastPara="1" wrap="square" lIns="0" tIns="0" rIns="0" bIns="0" anchor="ctr" anchorCtr="0">
            <a:noAutofit/>
          </a:bodyPr>
          <a:lstStyle>
            <a:lvl1pPr marL="0" marR="0" lvl="0" indent="0" algn="r" rtl="0">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1858" name="Google Shape;1858;p218"/>
          <p:cNvSpPr txBox="1"/>
          <p:nvPr/>
        </p:nvSpPr>
        <p:spPr>
          <a:xfrm>
            <a:off x="311944" y="4800785"/>
            <a:ext cx="2559900" cy="924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600"/>
              <a:buFont typeface="Arial"/>
              <a:buNone/>
            </a:pPr>
            <a:r>
              <a:rPr lang="en" sz="600" b="0" i="0" u="none" strike="noStrike" cap="none">
                <a:solidFill>
                  <a:schemeClr val="lt1"/>
                </a:solidFill>
                <a:latin typeface="Arial"/>
                <a:ea typeface="Arial"/>
                <a:cs typeface="Arial"/>
                <a:sym typeface="Arial"/>
              </a:rPr>
              <a:t>PwC’s Digital Services</a:t>
            </a:r>
            <a:endParaRPr sz="600" b="0" i="0" u="none" strike="noStrike" cap="none">
              <a:solidFill>
                <a:schemeClr val="lt1"/>
              </a:solidFill>
              <a:latin typeface="Arial"/>
              <a:ea typeface="Arial"/>
              <a:cs typeface="Arial"/>
              <a:sym typeface="Arial"/>
            </a:endParaRPr>
          </a:p>
        </p:txBody>
      </p:sp>
      <p:sp>
        <p:nvSpPr>
          <p:cNvPr id="1859" name="Google Shape;1859;p218"/>
          <p:cNvSpPr txBox="1">
            <a:spLocks noGrp="1"/>
          </p:cNvSpPr>
          <p:nvPr>
            <p:ph type="body" idx="3"/>
          </p:nvPr>
        </p:nvSpPr>
        <p:spPr>
          <a:xfrm>
            <a:off x="311944" y="2800221"/>
            <a:ext cx="2658000" cy="458700"/>
          </a:xfrm>
          <a:prstGeom prst="rect">
            <a:avLst/>
          </a:prstGeom>
          <a:noFill/>
          <a:ln>
            <a:noFill/>
          </a:ln>
        </p:spPr>
        <p:txBody>
          <a:bodyPr spcFirstLastPara="1" wrap="square" lIns="0" tIns="0" rIns="0" bIns="0" anchor="t" anchorCtr="0">
            <a:noAutofit/>
          </a:bodyPr>
          <a:lstStyle>
            <a:lvl1pPr marL="457200" marR="0" lvl="0" indent="-228600" algn="l" rtl="0">
              <a:lnSpc>
                <a:spcPct val="100000"/>
              </a:lnSpc>
              <a:spcBef>
                <a:spcPts val="140"/>
              </a:spcBef>
              <a:spcAft>
                <a:spcPts val="0"/>
              </a:spcAft>
              <a:buClr>
                <a:schemeClr val="lt1"/>
              </a:buClr>
              <a:buSzPts val="700"/>
              <a:buFont typeface="Arial"/>
              <a:buNone/>
              <a:defRPr sz="700" b="0" i="0" u="none" strike="noStrike" cap="none">
                <a:solidFill>
                  <a:schemeClr val="lt1"/>
                </a:solidFill>
                <a:latin typeface="Arial"/>
                <a:ea typeface="Arial"/>
                <a:cs typeface="Arial"/>
                <a:sym typeface="Arial"/>
              </a:defRPr>
            </a:lvl1pPr>
            <a:lvl2pPr marL="914400" marR="0" lvl="1" indent="-292100" algn="l" rtl="0">
              <a:lnSpc>
                <a:spcPct val="100000"/>
              </a:lnSpc>
              <a:spcBef>
                <a:spcPts val="200"/>
              </a:spcBef>
              <a:spcAft>
                <a:spcPts val="0"/>
              </a:spcAft>
              <a:buClr>
                <a:schemeClr val="lt2"/>
              </a:buClr>
              <a:buSzPts val="1000"/>
              <a:buFont typeface="Noto Sans Symbols"/>
              <a:buChar char="▪"/>
              <a:defRPr sz="1000" b="0" i="0" u="none" strike="noStrike" cap="none">
                <a:solidFill>
                  <a:schemeClr val="lt2"/>
                </a:solidFill>
                <a:latin typeface="Arial"/>
                <a:ea typeface="Arial"/>
                <a:cs typeface="Arial"/>
                <a:sym typeface="Arial"/>
              </a:defRPr>
            </a:lvl2pPr>
            <a:lvl3pPr marL="1371600" marR="0" lvl="2" indent="-285750" algn="l" rtl="0">
              <a:lnSpc>
                <a:spcPct val="100000"/>
              </a:lnSpc>
              <a:spcBef>
                <a:spcPts val="180"/>
              </a:spcBef>
              <a:spcAft>
                <a:spcPts val="0"/>
              </a:spcAft>
              <a:buClr>
                <a:schemeClr val="lt2"/>
              </a:buClr>
              <a:buSzPts val="900"/>
              <a:buFont typeface="Arial"/>
              <a:buChar char="–"/>
              <a:defRPr sz="900" b="0" i="0" u="none" strike="noStrike" cap="none">
                <a:solidFill>
                  <a:schemeClr val="lt2"/>
                </a:solidFill>
                <a:latin typeface="Arial"/>
                <a:ea typeface="Arial"/>
                <a:cs typeface="Arial"/>
                <a:sym typeface="Arial"/>
              </a:defRPr>
            </a:lvl3pPr>
            <a:lvl4pPr marL="1828800" marR="0" lvl="3" indent="-279400" algn="l" rtl="0">
              <a:lnSpc>
                <a:spcPct val="100000"/>
              </a:lnSpc>
              <a:spcBef>
                <a:spcPts val="160"/>
              </a:spcBef>
              <a:spcAft>
                <a:spcPts val="0"/>
              </a:spcAft>
              <a:buClr>
                <a:schemeClr val="lt2"/>
              </a:buClr>
              <a:buSzPts val="800"/>
              <a:buFont typeface="Arial"/>
              <a:buChar char="•"/>
              <a:defRPr sz="800" b="0" i="0" u="none" strike="noStrike" cap="none">
                <a:solidFill>
                  <a:schemeClr val="lt2"/>
                </a:solidFill>
                <a:latin typeface="Arial"/>
                <a:ea typeface="Arial"/>
                <a:cs typeface="Arial"/>
                <a:sym typeface="Arial"/>
              </a:defRPr>
            </a:lvl4pPr>
            <a:lvl5pPr marL="2286000" marR="0" lvl="4" indent="-273050" algn="l" rtl="0">
              <a:lnSpc>
                <a:spcPct val="100000"/>
              </a:lnSpc>
              <a:spcBef>
                <a:spcPts val="140"/>
              </a:spcBef>
              <a:spcAft>
                <a:spcPts val="0"/>
              </a:spcAft>
              <a:buClr>
                <a:schemeClr val="lt2"/>
              </a:buClr>
              <a:buSzPts val="700"/>
              <a:buFont typeface="Arial"/>
              <a:buChar char="–"/>
              <a:defRPr sz="700" b="0" i="0" u="none" strike="noStrike" cap="none">
                <a:solidFill>
                  <a:schemeClr val="lt2"/>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cxnSp>
        <p:nvCxnSpPr>
          <p:cNvPr id="1860" name="Google Shape;1860;p218"/>
          <p:cNvCxnSpPr/>
          <p:nvPr/>
        </p:nvCxnSpPr>
        <p:spPr>
          <a:xfrm>
            <a:off x="311944" y="2641228"/>
            <a:ext cx="588600" cy="0"/>
          </a:xfrm>
          <a:prstGeom prst="straightConnector1">
            <a:avLst/>
          </a:prstGeom>
          <a:noFill/>
          <a:ln w="9525" cap="flat" cmpd="sng">
            <a:solidFill>
              <a:schemeClr val="dk2"/>
            </a:solidFill>
            <a:prstDash val="solid"/>
            <a:round/>
            <a:headEnd type="none" w="sm" len="sm"/>
            <a:tailEnd type="none" w="sm" len="sm"/>
          </a:ln>
        </p:spPr>
      </p:cxnSp>
    </p:spTree>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matchingName="Three Content">
  <p:cSld name="Three Content">
    <p:spTree>
      <p:nvGrpSpPr>
        <p:cNvPr id="1" name="Shape 1861"/>
        <p:cNvGrpSpPr/>
        <p:nvPr/>
      </p:nvGrpSpPr>
      <p:grpSpPr>
        <a:xfrm>
          <a:off x="0" y="0"/>
          <a:ext cx="0" cy="0"/>
          <a:chOff x="0" y="0"/>
          <a:chExt cx="0" cy="0"/>
        </a:xfrm>
      </p:grpSpPr>
      <p:sp>
        <p:nvSpPr>
          <p:cNvPr id="1862" name="Google Shape;1862;p219"/>
          <p:cNvSpPr/>
          <p:nvPr/>
        </p:nvSpPr>
        <p:spPr>
          <a:xfrm>
            <a:off x="1588" y="1588"/>
            <a:ext cx="1500" cy="1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3" name="Google Shape;1863;p219"/>
          <p:cNvSpPr txBox="1">
            <a:spLocks noGrp="1"/>
          </p:cNvSpPr>
          <p:nvPr>
            <p:ph type="title"/>
          </p:nvPr>
        </p:nvSpPr>
        <p:spPr>
          <a:xfrm>
            <a:off x="309563" y="530352"/>
            <a:ext cx="8526600" cy="307800"/>
          </a:xfrm>
          <a:prstGeom prst="rect">
            <a:avLst/>
          </a:prstGeom>
          <a:noFill/>
          <a:ln>
            <a:noFill/>
          </a:ln>
        </p:spPr>
        <p:txBody>
          <a:bodyPr spcFirstLastPara="1" wrap="square" lIns="0" tIns="0" rIns="0" bIns="0" anchor="b" anchorCtr="0">
            <a:noAutofit/>
          </a:bodyPr>
          <a:lstStyle>
            <a:lvl1pPr marR="0" lvl="0" algn="l" rtl="0">
              <a:lnSpc>
                <a:spcPct val="100000"/>
              </a:lnSpc>
              <a:spcBef>
                <a:spcPts val="0"/>
              </a:spcBef>
              <a:spcAft>
                <a:spcPts val="0"/>
              </a:spcAft>
              <a:buClr>
                <a:schemeClr val="dk1"/>
              </a:buClr>
              <a:buSzPts val="2000"/>
              <a:buFont typeface="Georgia"/>
              <a:buNone/>
              <a:defRPr sz="2000" b="0" i="0" u="none" strike="noStrike" cap="none">
                <a:solidFill>
                  <a:schemeClr val="dk1"/>
                </a:solidFill>
                <a:latin typeface="Georgia"/>
                <a:ea typeface="Georgia"/>
                <a:cs typeface="Georgia"/>
                <a:sym typeface="Georgia"/>
              </a:defRPr>
            </a:lvl1pPr>
            <a:lvl2pPr lvl="1" algn="l" rtl="0">
              <a:lnSpc>
                <a:spcPct val="100000"/>
              </a:lnSpc>
              <a:spcBef>
                <a:spcPts val="0"/>
              </a:spcBef>
              <a:spcAft>
                <a:spcPts val="0"/>
              </a:spcAft>
              <a:buSzPts val="1400"/>
              <a:buNone/>
              <a:defRPr sz="1800"/>
            </a:lvl2pPr>
            <a:lvl3pPr lvl="2" algn="l" rtl="0">
              <a:lnSpc>
                <a:spcPct val="100000"/>
              </a:lnSpc>
              <a:spcBef>
                <a:spcPts val="0"/>
              </a:spcBef>
              <a:spcAft>
                <a:spcPts val="0"/>
              </a:spcAft>
              <a:buSzPts val="1400"/>
              <a:buNone/>
              <a:defRPr sz="1800"/>
            </a:lvl3pPr>
            <a:lvl4pPr lvl="3" algn="l" rtl="0">
              <a:lnSpc>
                <a:spcPct val="100000"/>
              </a:lnSpc>
              <a:spcBef>
                <a:spcPts val="0"/>
              </a:spcBef>
              <a:spcAft>
                <a:spcPts val="0"/>
              </a:spcAft>
              <a:buSzPts val="1400"/>
              <a:buNone/>
              <a:defRPr sz="1800"/>
            </a:lvl4pPr>
            <a:lvl5pPr lvl="4" algn="l" rtl="0">
              <a:lnSpc>
                <a:spcPct val="100000"/>
              </a:lnSpc>
              <a:spcBef>
                <a:spcPts val="0"/>
              </a:spcBef>
              <a:spcAft>
                <a:spcPts val="0"/>
              </a:spcAft>
              <a:buSzPts val="1400"/>
              <a:buNone/>
              <a:defRPr sz="1800"/>
            </a:lvl5pPr>
            <a:lvl6pPr lvl="5" algn="l" rtl="0">
              <a:lnSpc>
                <a:spcPct val="100000"/>
              </a:lnSpc>
              <a:spcBef>
                <a:spcPts val="0"/>
              </a:spcBef>
              <a:spcAft>
                <a:spcPts val="0"/>
              </a:spcAft>
              <a:buSzPts val="1400"/>
              <a:buNone/>
              <a:defRPr sz="1800"/>
            </a:lvl6pPr>
            <a:lvl7pPr lvl="6" algn="l" rtl="0">
              <a:lnSpc>
                <a:spcPct val="100000"/>
              </a:lnSpc>
              <a:spcBef>
                <a:spcPts val="0"/>
              </a:spcBef>
              <a:spcAft>
                <a:spcPts val="0"/>
              </a:spcAft>
              <a:buSzPts val="1400"/>
              <a:buNone/>
              <a:defRPr sz="1800"/>
            </a:lvl7pPr>
            <a:lvl8pPr lvl="7" algn="l" rtl="0">
              <a:lnSpc>
                <a:spcPct val="100000"/>
              </a:lnSpc>
              <a:spcBef>
                <a:spcPts val="0"/>
              </a:spcBef>
              <a:spcAft>
                <a:spcPts val="0"/>
              </a:spcAft>
              <a:buSzPts val="1400"/>
              <a:buNone/>
              <a:defRPr sz="1800"/>
            </a:lvl8pPr>
            <a:lvl9pPr lvl="8" algn="l" rtl="0">
              <a:lnSpc>
                <a:spcPct val="100000"/>
              </a:lnSpc>
              <a:spcBef>
                <a:spcPts val="0"/>
              </a:spcBef>
              <a:spcAft>
                <a:spcPts val="0"/>
              </a:spcAft>
              <a:buSzPts val="1400"/>
              <a:buNone/>
              <a:defRPr sz="1800"/>
            </a:lvl9pPr>
          </a:lstStyle>
          <a:p>
            <a:endParaRPr/>
          </a:p>
        </p:txBody>
      </p:sp>
      <p:sp>
        <p:nvSpPr>
          <p:cNvPr id="1864" name="Google Shape;1864;p219"/>
          <p:cNvSpPr txBox="1">
            <a:spLocks noGrp="1"/>
          </p:cNvSpPr>
          <p:nvPr>
            <p:ph type="dt" idx="10"/>
          </p:nvPr>
        </p:nvSpPr>
        <p:spPr>
          <a:xfrm>
            <a:off x="424070" y="5276020"/>
            <a:ext cx="2133600" cy="2739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SzPts val="1400"/>
              <a:buNone/>
              <a:defRPr sz="1200">
                <a:solidFill>
                  <a:srgbClr val="888888"/>
                </a:solidFill>
                <a:latin typeface="Arial"/>
                <a:ea typeface="Arial"/>
                <a:cs typeface="Arial"/>
                <a:sym typeface="Arial"/>
              </a:defRPr>
            </a:lvl1pPr>
            <a:lvl2pPr marR="0" lvl="1"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865" name="Google Shape;1865;p219"/>
          <p:cNvSpPr txBox="1">
            <a:spLocks noGrp="1"/>
          </p:cNvSpPr>
          <p:nvPr>
            <p:ph type="ftr" idx="11"/>
          </p:nvPr>
        </p:nvSpPr>
        <p:spPr>
          <a:xfrm>
            <a:off x="311944" y="4901878"/>
            <a:ext cx="2895600" cy="92400"/>
          </a:xfrm>
          <a:prstGeom prst="rect">
            <a:avLst/>
          </a:prstGeom>
          <a:noFill/>
          <a:ln>
            <a:noFill/>
          </a:ln>
        </p:spPr>
        <p:txBody>
          <a:bodyPr spcFirstLastPara="1" wrap="square" lIns="0" tIns="0" rIns="0" bIns="0" anchor="ctr" anchorCtr="0">
            <a:noAutofit/>
          </a:bodyPr>
          <a:lstStyle>
            <a:lvl1pPr marR="0" lvl="0" algn="l" rtl="0">
              <a:lnSpc>
                <a:spcPct val="100000"/>
              </a:lnSpc>
              <a:spcBef>
                <a:spcPts val="0"/>
              </a:spcBef>
              <a:spcAft>
                <a:spcPts val="0"/>
              </a:spcAft>
              <a:buClr>
                <a:srgbClr val="000000"/>
              </a:buClr>
              <a:buSzPts val="1400"/>
              <a:buFont typeface="Arial"/>
              <a:buNone/>
              <a:defRPr sz="600" b="0" i="0" u="none" strike="noStrike" cap="none">
                <a:solidFill>
                  <a:schemeClr val="lt2"/>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1866" name="Google Shape;1866;p219"/>
          <p:cNvSpPr txBox="1">
            <a:spLocks noGrp="1"/>
          </p:cNvSpPr>
          <p:nvPr>
            <p:ph type="sldNum" idx="12"/>
          </p:nvPr>
        </p:nvSpPr>
        <p:spPr>
          <a:xfrm>
            <a:off x="6700838" y="4770007"/>
            <a:ext cx="2133600" cy="123000"/>
          </a:xfrm>
          <a:prstGeom prst="rect">
            <a:avLst/>
          </a:prstGeom>
          <a:noFill/>
          <a:ln>
            <a:noFill/>
          </a:ln>
        </p:spPr>
        <p:txBody>
          <a:bodyPr spcFirstLastPara="1" wrap="square" lIns="0" tIns="0" rIns="0" bIns="0" anchor="ctr" anchorCtr="0">
            <a:noAutofit/>
          </a:bodyPr>
          <a:lstStyle>
            <a:lvl1pPr marL="0" marR="0" lvl="0"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1867" name="Google Shape;1867;p219"/>
          <p:cNvSpPr txBox="1">
            <a:spLocks noGrp="1"/>
          </p:cNvSpPr>
          <p:nvPr>
            <p:ph type="body" idx="1"/>
          </p:nvPr>
        </p:nvSpPr>
        <p:spPr>
          <a:xfrm>
            <a:off x="6261353" y="2035054"/>
            <a:ext cx="2313900" cy="2592600"/>
          </a:xfrm>
          <a:prstGeom prst="rect">
            <a:avLst/>
          </a:prstGeom>
          <a:noFill/>
          <a:ln>
            <a:noFill/>
          </a:ln>
        </p:spPr>
        <p:txBody>
          <a:bodyPr spcFirstLastPara="1" wrap="square" lIns="0" tIns="0" rIns="0" bIns="0" anchor="t" anchorCtr="0">
            <a:noAutofit/>
          </a:bodyPr>
          <a:lstStyle>
            <a:lvl1pPr marL="457200" marR="0" lvl="0" indent="-228600" algn="ctr" rtl="0">
              <a:lnSpc>
                <a:spcPct val="110000"/>
              </a:lnSpc>
              <a:spcBef>
                <a:spcPts val="600"/>
              </a:spcBef>
              <a:spcAft>
                <a:spcPts val="0"/>
              </a:spcAft>
              <a:buClr>
                <a:schemeClr val="lt2"/>
              </a:buClr>
              <a:buSzPts val="2000"/>
              <a:buFont typeface="Arial"/>
              <a:buNone/>
              <a:defRPr sz="2000" b="0" i="0" u="none" strike="noStrike" cap="none">
                <a:solidFill>
                  <a:schemeClr val="lt2"/>
                </a:solidFill>
                <a:latin typeface="Georgia"/>
                <a:ea typeface="Georgia"/>
                <a:cs typeface="Georgia"/>
                <a:sym typeface="Georgia"/>
              </a:defRPr>
            </a:lvl1pPr>
            <a:lvl2pPr marL="914400" marR="0" lvl="1" indent="-279400" algn="ctr" rtl="0">
              <a:lnSpc>
                <a:spcPct val="110000"/>
              </a:lnSpc>
              <a:spcBef>
                <a:spcPts val="600"/>
              </a:spcBef>
              <a:spcAft>
                <a:spcPts val="0"/>
              </a:spcAft>
              <a:buClr>
                <a:schemeClr val="lt2"/>
              </a:buClr>
              <a:buSzPts val="800"/>
              <a:buFont typeface="Noto Sans Symbols"/>
              <a:buChar char="▪"/>
              <a:defRPr sz="800" b="0" i="0" u="none" strike="noStrike" cap="none">
                <a:solidFill>
                  <a:schemeClr val="lt2"/>
                </a:solidFill>
                <a:latin typeface="Arial"/>
                <a:ea typeface="Arial"/>
                <a:cs typeface="Arial"/>
                <a:sym typeface="Arial"/>
              </a:defRPr>
            </a:lvl2pPr>
            <a:lvl3pPr marL="1371600" marR="0" lvl="2" indent="-279400" algn="ctr" rtl="0">
              <a:lnSpc>
                <a:spcPct val="110000"/>
              </a:lnSpc>
              <a:spcBef>
                <a:spcPts val="160"/>
              </a:spcBef>
              <a:spcAft>
                <a:spcPts val="0"/>
              </a:spcAft>
              <a:buClr>
                <a:schemeClr val="lt2"/>
              </a:buClr>
              <a:buSzPts val="800"/>
              <a:buFont typeface="Arial"/>
              <a:buChar char="–"/>
              <a:defRPr sz="800" b="0" i="0" u="none" strike="noStrike" cap="none">
                <a:solidFill>
                  <a:schemeClr val="lt2"/>
                </a:solidFill>
                <a:latin typeface="Arial"/>
                <a:ea typeface="Arial"/>
                <a:cs typeface="Arial"/>
                <a:sym typeface="Arial"/>
              </a:defRPr>
            </a:lvl3pPr>
            <a:lvl4pPr marL="1828800" marR="0" lvl="3" indent="-273050" algn="ctr" rtl="0">
              <a:lnSpc>
                <a:spcPct val="110000"/>
              </a:lnSpc>
              <a:spcBef>
                <a:spcPts val="140"/>
              </a:spcBef>
              <a:spcAft>
                <a:spcPts val="0"/>
              </a:spcAft>
              <a:buClr>
                <a:schemeClr val="lt2"/>
              </a:buClr>
              <a:buSzPts val="700"/>
              <a:buFont typeface="Arial"/>
              <a:buChar char="•"/>
              <a:defRPr sz="700" b="0" i="0" u="none" strike="noStrike" cap="none">
                <a:solidFill>
                  <a:schemeClr val="lt2"/>
                </a:solidFill>
                <a:latin typeface="Arial"/>
                <a:ea typeface="Arial"/>
                <a:cs typeface="Arial"/>
                <a:sym typeface="Arial"/>
              </a:defRPr>
            </a:lvl4pPr>
            <a:lvl5pPr marL="2286000" marR="0" lvl="4" indent="-279400" algn="ctr" rtl="0">
              <a:lnSpc>
                <a:spcPct val="110000"/>
              </a:lnSpc>
              <a:spcBef>
                <a:spcPts val="160"/>
              </a:spcBef>
              <a:spcAft>
                <a:spcPts val="0"/>
              </a:spcAft>
              <a:buClr>
                <a:schemeClr val="lt2"/>
              </a:buClr>
              <a:buSzPts val="800"/>
              <a:buFont typeface="Arial"/>
              <a:buChar char="–"/>
              <a:defRPr sz="800" b="0" i="0" u="none" strike="noStrike" cap="none">
                <a:solidFill>
                  <a:schemeClr val="lt2"/>
                </a:solidFill>
                <a:latin typeface="Arial"/>
                <a:ea typeface="Arial"/>
                <a:cs typeface="Arial"/>
                <a:sym typeface="Arial"/>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868" name="Google Shape;1868;p219"/>
          <p:cNvSpPr txBox="1">
            <a:spLocks noGrp="1"/>
          </p:cNvSpPr>
          <p:nvPr>
            <p:ph type="body" idx="2"/>
          </p:nvPr>
        </p:nvSpPr>
        <p:spPr>
          <a:xfrm>
            <a:off x="3419140" y="2035054"/>
            <a:ext cx="2313900" cy="2592600"/>
          </a:xfrm>
          <a:prstGeom prst="rect">
            <a:avLst/>
          </a:prstGeom>
          <a:noFill/>
          <a:ln>
            <a:noFill/>
          </a:ln>
        </p:spPr>
        <p:txBody>
          <a:bodyPr spcFirstLastPara="1" wrap="square" lIns="0" tIns="0" rIns="0" bIns="0" anchor="t" anchorCtr="0">
            <a:noAutofit/>
          </a:bodyPr>
          <a:lstStyle>
            <a:lvl1pPr marL="457200" marR="0" lvl="0" indent="-228600" algn="ctr" rtl="0">
              <a:lnSpc>
                <a:spcPct val="110000"/>
              </a:lnSpc>
              <a:spcBef>
                <a:spcPts val="600"/>
              </a:spcBef>
              <a:spcAft>
                <a:spcPts val="0"/>
              </a:spcAft>
              <a:buClr>
                <a:schemeClr val="lt2"/>
              </a:buClr>
              <a:buSzPts val="2000"/>
              <a:buFont typeface="Arial"/>
              <a:buNone/>
              <a:defRPr sz="2000" b="0" i="0" u="none" strike="noStrike" cap="none">
                <a:solidFill>
                  <a:schemeClr val="lt2"/>
                </a:solidFill>
                <a:latin typeface="Georgia"/>
                <a:ea typeface="Georgia"/>
                <a:cs typeface="Georgia"/>
                <a:sym typeface="Georgia"/>
              </a:defRPr>
            </a:lvl1pPr>
            <a:lvl2pPr marL="914400" marR="0" lvl="1" indent="-279400" algn="ctr" rtl="0">
              <a:lnSpc>
                <a:spcPct val="110000"/>
              </a:lnSpc>
              <a:spcBef>
                <a:spcPts val="600"/>
              </a:spcBef>
              <a:spcAft>
                <a:spcPts val="0"/>
              </a:spcAft>
              <a:buClr>
                <a:schemeClr val="lt2"/>
              </a:buClr>
              <a:buSzPts val="800"/>
              <a:buFont typeface="Noto Sans Symbols"/>
              <a:buChar char="▪"/>
              <a:defRPr sz="800" b="0" i="0" u="none" strike="noStrike" cap="none">
                <a:solidFill>
                  <a:schemeClr val="lt2"/>
                </a:solidFill>
                <a:latin typeface="Arial"/>
                <a:ea typeface="Arial"/>
                <a:cs typeface="Arial"/>
                <a:sym typeface="Arial"/>
              </a:defRPr>
            </a:lvl2pPr>
            <a:lvl3pPr marL="1371600" marR="0" lvl="2" indent="-279400" algn="ctr" rtl="0">
              <a:lnSpc>
                <a:spcPct val="110000"/>
              </a:lnSpc>
              <a:spcBef>
                <a:spcPts val="160"/>
              </a:spcBef>
              <a:spcAft>
                <a:spcPts val="0"/>
              </a:spcAft>
              <a:buClr>
                <a:schemeClr val="lt2"/>
              </a:buClr>
              <a:buSzPts val="800"/>
              <a:buFont typeface="Arial"/>
              <a:buChar char="–"/>
              <a:defRPr sz="800" b="0" i="0" u="none" strike="noStrike" cap="none">
                <a:solidFill>
                  <a:schemeClr val="lt2"/>
                </a:solidFill>
                <a:latin typeface="Arial"/>
                <a:ea typeface="Arial"/>
                <a:cs typeface="Arial"/>
                <a:sym typeface="Arial"/>
              </a:defRPr>
            </a:lvl3pPr>
            <a:lvl4pPr marL="1828800" marR="0" lvl="3" indent="-273050" algn="ctr" rtl="0">
              <a:lnSpc>
                <a:spcPct val="110000"/>
              </a:lnSpc>
              <a:spcBef>
                <a:spcPts val="140"/>
              </a:spcBef>
              <a:spcAft>
                <a:spcPts val="0"/>
              </a:spcAft>
              <a:buClr>
                <a:schemeClr val="lt2"/>
              </a:buClr>
              <a:buSzPts val="700"/>
              <a:buFont typeface="Arial"/>
              <a:buChar char="•"/>
              <a:defRPr sz="700" b="0" i="0" u="none" strike="noStrike" cap="none">
                <a:solidFill>
                  <a:schemeClr val="lt2"/>
                </a:solidFill>
                <a:latin typeface="Arial"/>
                <a:ea typeface="Arial"/>
                <a:cs typeface="Arial"/>
                <a:sym typeface="Arial"/>
              </a:defRPr>
            </a:lvl4pPr>
            <a:lvl5pPr marL="2286000" marR="0" lvl="4" indent="-279400" algn="ctr" rtl="0">
              <a:lnSpc>
                <a:spcPct val="110000"/>
              </a:lnSpc>
              <a:spcBef>
                <a:spcPts val="160"/>
              </a:spcBef>
              <a:spcAft>
                <a:spcPts val="0"/>
              </a:spcAft>
              <a:buClr>
                <a:schemeClr val="lt2"/>
              </a:buClr>
              <a:buSzPts val="800"/>
              <a:buFont typeface="Arial"/>
              <a:buChar char="–"/>
              <a:defRPr sz="800" b="0" i="0" u="none" strike="noStrike" cap="none">
                <a:solidFill>
                  <a:schemeClr val="lt2"/>
                </a:solidFill>
                <a:latin typeface="Arial"/>
                <a:ea typeface="Arial"/>
                <a:cs typeface="Arial"/>
                <a:sym typeface="Arial"/>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869" name="Google Shape;1869;p219"/>
          <p:cNvSpPr txBox="1">
            <a:spLocks noGrp="1"/>
          </p:cNvSpPr>
          <p:nvPr>
            <p:ph type="body" idx="3"/>
          </p:nvPr>
        </p:nvSpPr>
        <p:spPr>
          <a:xfrm>
            <a:off x="559062" y="2035054"/>
            <a:ext cx="2313900" cy="2592600"/>
          </a:xfrm>
          <a:prstGeom prst="rect">
            <a:avLst/>
          </a:prstGeom>
          <a:noFill/>
          <a:ln>
            <a:noFill/>
          </a:ln>
        </p:spPr>
        <p:txBody>
          <a:bodyPr spcFirstLastPara="1" wrap="square" lIns="0" tIns="0" rIns="0" bIns="0" anchor="t" anchorCtr="0">
            <a:noAutofit/>
          </a:bodyPr>
          <a:lstStyle>
            <a:lvl1pPr marL="457200" marR="0" lvl="0" indent="-228600" algn="ctr" rtl="0">
              <a:lnSpc>
                <a:spcPct val="110000"/>
              </a:lnSpc>
              <a:spcBef>
                <a:spcPts val="600"/>
              </a:spcBef>
              <a:spcAft>
                <a:spcPts val="0"/>
              </a:spcAft>
              <a:buClr>
                <a:schemeClr val="lt2"/>
              </a:buClr>
              <a:buSzPts val="2000"/>
              <a:buFont typeface="Arial"/>
              <a:buNone/>
              <a:defRPr sz="2000" b="0" i="0" u="none" strike="noStrike" cap="none">
                <a:solidFill>
                  <a:schemeClr val="lt2"/>
                </a:solidFill>
                <a:latin typeface="Georgia"/>
                <a:ea typeface="Georgia"/>
                <a:cs typeface="Georgia"/>
                <a:sym typeface="Georgia"/>
              </a:defRPr>
            </a:lvl1pPr>
            <a:lvl2pPr marL="914400" marR="0" lvl="1" indent="-279400" algn="ctr" rtl="0">
              <a:lnSpc>
                <a:spcPct val="110000"/>
              </a:lnSpc>
              <a:spcBef>
                <a:spcPts val="600"/>
              </a:spcBef>
              <a:spcAft>
                <a:spcPts val="0"/>
              </a:spcAft>
              <a:buClr>
                <a:schemeClr val="lt2"/>
              </a:buClr>
              <a:buSzPts val="800"/>
              <a:buFont typeface="Noto Sans Symbols"/>
              <a:buChar char="▪"/>
              <a:defRPr sz="800" b="0" i="0" u="none" strike="noStrike" cap="none">
                <a:solidFill>
                  <a:schemeClr val="lt2"/>
                </a:solidFill>
                <a:latin typeface="Arial"/>
                <a:ea typeface="Arial"/>
                <a:cs typeface="Arial"/>
                <a:sym typeface="Arial"/>
              </a:defRPr>
            </a:lvl2pPr>
            <a:lvl3pPr marL="1371600" marR="0" lvl="2" indent="-279400" algn="ctr" rtl="0">
              <a:lnSpc>
                <a:spcPct val="110000"/>
              </a:lnSpc>
              <a:spcBef>
                <a:spcPts val="160"/>
              </a:spcBef>
              <a:spcAft>
                <a:spcPts val="0"/>
              </a:spcAft>
              <a:buClr>
                <a:schemeClr val="lt2"/>
              </a:buClr>
              <a:buSzPts val="800"/>
              <a:buFont typeface="Arial"/>
              <a:buChar char="–"/>
              <a:defRPr sz="800" b="0" i="0" u="none" strike="noStrike" cap="none">
                <a:solidFill>
                  <a:schemeClr val="lt2"/>
                </a:solidFill>
                <a:latin typeface="Arial"/>
                <a:ea typeface="Arial"/>
                <a:cs typeface="Arial"/>
                <a:sym typeface="Arial"/>
              </a:defRPr>
            </a:lvl3pPr>
            <a:lvl4pPr marL="1828800" marR="0" lvl="3" indent="-273050" algn="ctr" rtl="0">
              <a:lnSpc>
                <a:spcPct val="110000"/>
              </a:lnSpc>
              <a:spcBef>
                <a:spcPts val="140"/>
              </a:spcBef>
              <a:spcAft>
                <a:spcPts val="0"/>
              </a:spcAft>
              <a:buClr>
                <a:schemeClr val="lt2"/>
              </a:buClr>
              <a:buSzPts val="700"/>
              <a:buFont typeface="Arial"/>
              <a:buChar char="•"/>
              <a:defRPr sz="700" b="0" i="0" u="none" strike="noStrike" cap="none">
                <a:solidFill>
                  <a:schemeClr val="lt2"/>
                </a:solidFill>
                <a:latin typeface="Arial"/>
                <a:ea typeface="Arial"/>
                <a:cs typeface="Arial"/>
                <a:sym typeface="Arial"/>
              </a:defRPr>
            </a:lvl4pPr>
            <a:lvl5pPr marL="2286000" marR="0" lvl="4" indent="-279400" algn="ctr" rtl="0">
              <a:lnSpc>
                <a:spcPct val="110000"/>
              </a:lnSpc>
              <a:spcBef>
                <a:spcPts val="160"/>
              </a:spcBef>
              <a:spcAft>
                <a:spcPts val="0"/>
              </a:spcAft>
              <a:buClr>
                <a:schemeClr val="lt2"/>
              </a:buClr>
              <a:buSzPts val="800"/>
              <a:buFont typeface="Arial"/>
              <a:buChar char="–"/>
              <a:defRPr sz="800" b="0" i="0" u="none" strike="noStrike" cap="none">
                <a:solidFill>
                  <a:schemeClr val="lt2"/>
                </a:solidFill>
                <a:latin typeface="Arial"/>
                <a:ea typeface="Arial"/>
                <a:cs typeface="Arial"/>
                <a:sym typeface="Arial"/>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cxnSp>
        <p:nvCxnSpPr>
          <p:cNvPr id="1870" name="Google Shape;1870;p219"/>
          <p:cNvCxnSpPr/>
          <p:nvPr/>
        </p:nvCxnSpPr>
        <p:spPr>
          <a:xfrm>
            <a:off x="5953919" y="1478164"/>
            <a:ext cx="0" cy="3073200"/>
          </a:xfrm>
          <a:prstGeom prst="straightConnector1">
            <a:avLst/>
          </a:prstGeom>
          <a:noFill/>
          <a:ln w="9525" cap="flat" cmpd="sng">
            <a:solidFill>
              <a:srgbClr val="CCCCCC"/>
            </a:solidFill>
            <a:prstDash val="solid"/>
            <a:round/>
            <a:headEnd type="none" w="sm" len="sm"/>
            <a:tailEnd type="none" w="sm" len="sm"/>
          </a:ln>
        </p:spPr>
      </p:cxnSp>
      <p:cxnSp>
        <p:nvCxnSpPr>
          <p:cNvPr id="1871" name="Google Shape;1871;p219"/>
          <p:cNvCxnSpPr/>
          <p:nvPr/>
        </p:nvCxnSpPr>
        <p:spPr>
          <a:xfrm>
            <a:off x="3183218" y="1478164"/>
            <a:ext cx="0" cy="3073200"/>
          </a:xfrm>
          <a:prstGeom prst="straightConnector1">
            <a:avLst/>
          </a:prstGeom>
          <a:noFill/>
          <a:ln w="9525" cap="flat" cmpd="sng">
            <a:solidFill>
              <a:srgbClr val="CCCCCC"/>
            </a:solidFill>
            <a:prstDash val="solid"/>
            <a:round/>
            <a:headEnd type="none" w="sm" len="sm"/>
            <a:tailEnd type="none" w="sm" len="sm"/>
          </a:ln>
        </p:spPr>
      </p:cxnSp>
    </p:spTree>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matchingName="Four Content">
  <p:cSld name="Four Content">
    <p:spTree>
      <p:nvGrpSpPr>
        <p:cNvPr id="1" name="Shape 1872"/>
        <p:cNvGrpSpPr/>
        <p:nvPr/>
      </p:nvGrpSpPr>
      <p:grpSpPr>
        <a:xfrm>
          <a:off x="0" y="0"/>
          <a:ext cx="0" cy="0"/>
          <a:chOff x="0" y="0"/>
          <a:chExt cx="0" cy="0"/>
        </a:xfrm>
      </p:grpSpPr>
      <p:sp>
        <p:nvSpPr>
          <p:cNvPr id="1873" name="Google Shape;1873;p220"/>
          <p:cNvSpPr/>
          <p:nvPr/>
        </p:nvSpPr>
        <p:spPr>
          <a:xfrm>
            <a:off x="1588" y="1588"/>
            <a:ext cx="1500" cy="1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4" name="Google Shape;1874;p220"/>
          <p:cNvSpPr txBox="1">
            <a:spLocks noGrp="1"/>
          </p:cNvSpPr>
          <p:nvPr>
            <p:ph type="title"/>
          </p:nvPr>
        </p:nvSpPr>
        <p:spPr>
          <a:xfrm>
            <a:off x="309563" y="530352"/>
            <a:ext cx="8526600" cy="307800"/>
          </a:xfrm>
          <a:prstGeom prst="rect">
            <a:avLst/>
          </a:prstGeom>
          <a:noFill/>
          <a:ln>
            <a:noFill/>
          </a:ln>
        </p:spPr>
        <p:txBody>
          <a:bodyPr spcFirstLastPara="1" wrap="square" lIns="0" tIns="0" rIns="0" bIns="0" anchor="b" anchorCtr="0">
            <a:noAutofit/>
          </a:bodyPr>
          <a:lstStyle>
            <a:lvl1pPr marR="0" lvl="0" algn="l" rtl="0">
              <a:lnSpc>
                <a:spcPct val="100000"/>
              </a:lnSpc>
              <a:spcBef>
                <a:spcPts val="0"/>
              </a:spcBef>
              <a:spcAft>
                <a:spcPts val="0"/>
              </a:spcAft>
              <a:buClr>
                <a:schemeClr val="dk1"/>
              </a:buClr>
              <a:buSzPts val="2000"/>
              <a:buFont typeface="Georgia"/>
              <a:buNone/>
              <a:defRPr sz="2000" b="0" i="0" u="none" strike="noStrike" cap="none">
                <a:solidFill>
                  <a:schemeClr val="dk1"/>
                </a:solidFill>
                <a:latin typeface="Georgia"/>
                <a:ea typeface="Georgia"/>
                <a:cs typeface="Georgia"/>
                <a:sym typeface="Georgia"/>
              </a:defRPr>
            </a:lvl1pPr>
            <a:lvl2pPr lvl="1" algn="l" rtl="0">
              <a:lnSpc>
                <a:spcPct val="100000"/>
              </a:lnSpc>
              <a:spcBef>
                <a:spcPts val="0"/>
              </a:spcBef>
              <a:spcAft>
                <a:spcPts val="0"/>
              </a:spcAft>
              <a:buSzPts val="1400"/>
              <a:buNone/>
              <a:defRPr sz="1800"/>
            </a:lvl2pPr>
            <a:lvl3pPr lvl="2" algn="l" rtl="0">
              <a:lnSpc>
                <a:spcPct val="100000"/>
              </a:lnSpc>
              <a:spcBef>
                <a:spcPts val="0"/>
              </a:spcBef>
              <a:spcAft>
                <a:spcPts val="0"/>
              </a:spcAft>
              <a:buSzPts val="1400"/>
              <a:buNone/>
              <a:defRPr sz="1800"/>
            </a:lvl3pPr>
            <a:lvl4pPr lvl="3" algn="l" rtl="0">
              <a:lnSpc>
                <a:spcPct val="100000"/>
              </a:lnSpc>
              <a:spcBef>
                <a:spcPts val="0"/>
              </a:spcBef>
              <a:spcAft>
                <a:spcPts val="0"/>
              </a:spcAft>
              <a:buSzPts val="1400"/>
              <a:buNone/>
              <a:defRPr sz="1800"/>
            </a:lvl4pPr>
            <a:lvl5pPr lvl="4" algn="l" rtl="0">
              <a:lnSpc>
                <a:spcPct val="100000"/>
              </a:lnSpc>
              <a:spcBef>
                <a:spcPts val="0"/>
              </a:spcBef>
              <a:spcAft>
                <a:spcPts val="0"/>
              </a:spcAft>
              <a:buSzPts val="1400"/>
              <a:buNone/>
              <a:defRPr sz="1800"/>
            </a:lvl5pPr>
            <a:lvl6pPr lvl="5" algn="l" rtl="0">
              <a:lnSpc>
                <a:spcPct val="100000"/>
              </a:lnSpc>
              <a:spcBef>
                <a:spcPts val="0"/>
              </a:spcBef>
              <a:spcAft>
                <a:spcPts val="0"/>
              </a:spcAft>
              <a:buSzPts val="1400"/>
              <a:buNone/>
              <a:defRPr sz="1800"/>
            </a:lvl6pPr>
            <a:lvl7pPr lvl="6" algn="l" rtl="0">
              <a:lnSpc>
                <a:spcPct val="100000"/>
              </a:lnSpc>
              <a:spcBef>
                <a:spcPts val="0"/>
              </a:spcBef>
              <a:spcAft>
                <a:spcPts val="0"/>
              </a:spcAft>
              <a:buSzPts val="1400"/>
              <a:buNone/>
              <a:defRPr sz="1800"/>
            </a:lvl7pPr>
            <a:lvl8pPr lvl="7" algn="l" rtl="0">
              <a:lnSpc>
                <a:spcPct val="100000"/>
              </a:lnSpc>
              <a:spcBef>
                <a:spcPts val="0"/>
              </a:spcBef>
              <a:spcAft>
                <a:spcPts val="0"/>
              </a:spcAft>
              <a:buSzPts val="1400"/>
              <a:buNone/>
              <a:defRPr sz="1800"/>
            </a:lvl8pPr>
            <a:lvl9pPr lvl="8" algn="l" rtl="0">
              <a:lnSpc>
                <a:spcPct val="100000"/>
              </a:lnSpc>
              <a:spcBef>
                <a:spcPts val="0"/>
              </a:spcBef>
              <a:spcAft>
                <a:spcPts val="0"/>
              </a:spcAft>
              <a:buSzPts val="1400"/>
              <a:buNone/>
              <a:defRPr sz="1800"/>
            </a:lvl9pPr>
          </a:lstStyle>
          <a:p>
            <a:endParaRPr/>
          </a:p>
        </p:txBody>
      </p:sp>
      <p:sp>
        <p:nvSpPr>
          <p:cNvPr id="1875" name="Google Shape;1875;p220"/>
          <p:cNvSpPr txBox="1">
            <a:spLocks noGrp="1"/>
          </p:cNvSpPr>
          <p:nvPr>
            <p:ph type="dt" idx="10"/>
          </p:nvPr>
        </p:nvSpPr>
        <p:spPr>
          <a:xfrm>
            <a:off x="424070" y="5276020"/>
            <a:ext cx="2133600" cy="2739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SzPts val="1400"/>
              <a:buNone/>
              <a:defRPr sz="1200">
                <a:solidFill>
                  <a:srgbClr val="888888"/>
                </a:solidFill>
                <a:latin typeface="Arial"/>
                <a:ea typeface="Arial"/>
                <a:cs typeface="Arial"/>
                <a:sym typeface="Arial"/>
              </a:defRPr>
            </a:lvl1pPr>
            <a:lvl2pPr marR="0" lvl="1"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876" name="Google Shape;1876;p220"/>
          <p:cNvSpPr txBox="1">
            <a:spLocks noGrp="1"/>
          </p:cNvSpPr>
          <p:nvPr>
            <p:ph type="ftr" idx="11"/>
          </p:nvPr>
        </p:nvSpPr>
        <p:spPr>
          <a:xfrm>
            <a:off x="311944" y="4901878"/>
            <a:ext cx="2895600" cy="92400"/>
          </a:xfrm>
          <a:prstGeom prst="rect">
            <a:avLst/>
          </a:prstGeom>
          <a:noFill/>
          <a:ln>
            <a:noFill/>
          </a:ln>
        </p:spPr>
        <p:txBody>
          <a:bodyPr spcFirstLastPara="1" wrap="square" lIns="0" tIns="0" rIns="0" bIns="0" anchor="ctr" anchorCtr="0">
            <a:noAutofit/>
          </a:bodyPr>
          <a:lstStyle>
            <a:lvl1pPr marR="0" lvl="0" algn="l" rtl="0">
              <a:lnSpc>
                <a:spcPct val="100000"/>
              </a:lnSpc>
              <a:spcBef>
                <a:spcPts val="0"/>
              </a:spcBef>
              <a:spcAft>
                <a:spcPts val="0"/>
              </a:spcAft>
              <a:buClr>
                <a:srgbClr val="000000"/>
              </a:buClr>
              <a:buSzPts val="1400"/>
              <a:buFont typeface="Arial"/>
              <a:buNone/>
              <a:defRPr sz="600" b="0" i="0" u="none" strike="noStrike" cap="none">
                <a:solidFill>
                  <a:schemeClr val="lt2"/>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1877" name="Google Shape;1877;p220"/>
          <p:cNvSpPr txBox="1">
            <a:spLocks noGrp="1"/>
          </p:cNvSpPr>
          <p:nvPr>
            <p:ph type="sldNum" idx="12"/>
          </p:nvPr>
        </p:nvSpPr>
        <p:spPr>
          <a:xfrm>
            <a:off x="6700838" y="4770007"/>
            <a:ext cx="2133600" cy="123000"/>
          </a:xfrm>
          <a:prstGeom prst="rect">
            <a:avLst/>
          </a:prstGeom>
          <a:noFill/>
          <a:ln>
            <a:noFill/>
          </a:ln>
        </p:spPr>
        <p:txBody>
          <a:bodyPr spcFirstLastPara="1" wrap="square" lIns="0" tIns="0" rIns="0" bIns="0" anchor="ctr" anchorCtr="0">
            <a:noAutofit/>
          </a:bodyPr>
          <a:lstStyle>
            <a:lvl1pPr marL="0" marR="0" lvl="0"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1878" name="Google Shape;1878;p220"/>
          <p:cNvSpPr txBox="1">
            <a:spLocks noGrp="1"/>
          </p:cNvSpPr>
          <p:nvPr>
            <p:ph type="body" idx="1"/>
          </p:nvPr>
        </p:nvSpPr>
        <p:spPr>
          <a:xfrm>
            <a:off x="299648" y="2633626"/>
            <a:ext cx="1969200" cy="1993800"/>
          </a:xfrm>
          <a:prstGeom prst="rect">
            <a:avLst/>
          </a:prstGeom>
          <a:noFill/>
          <a:ln>
            <a:noFill/>
          </a:ln>
        </p:spPr>
        <p:txBody>
          <a:bodyPr spcFirstLastPara="1" wrap="square" lIns="0" tIns="0" rIns="0" bIns="0" anchor="t" anchorCtr="0">
            <a:noAutofit/>
          </a:bodyPr>
          <a:lstStyle>
            <a:lvl1pPr marL="457200" marR="0" lvl="0" indent="-228600" algn="ctr" rtl="0">
              <a:lnSpc>
                <a:spcPct val="110000"/>
              </a:lnSpc>
              <a:spcBef>
                <a:spcPts val="600"/>
              </a:spcBef>
              <a:spcAft>
                <a:spcPts val="0"/>
              </a:spcAft>
              <a:buClr>
                <a:schemeClr val="lt2"/>
              </a:buClr>
              <a:buSzPts val="2000"/>
              <a:buFont typeface="Arial"/>
              <a:buNone/>
              <a:defRPr sz="2000" b="0" i="0" u="none" strike="noStrike" cap="none">
                <a:solidFill>
                  <a:schemeClr val="lt2"/>
                </a:solidFill>
                <a:latin typeface="Georgia"/>
                <a:ea typeface="Georgia"/>
                <a:cs typeface="Georgia"/>
                <a:sym typeface="Georgia"/>
              </a:defRPr>
            </a:lvl1pPr>
            <a:lvl2pPr marL="914400" marR="0" lvl="1" indent="-228600" algn="ctr" rtl="0">
              <a:lnSpc>
                <a:spcPct val="110000"/>
              </a:lnSpc>
              <a:spcBef>
                <a:spcPts val="300"/>
              </a:spcBef>
              <a:spcAft>
                <a:spcPts val="0"/>
              </a:spcAft>
              <a:buClr>
                <a:schemeClr val="lt2"/>
              </a:buClr>
              <a:buSzPts val="800"/>
              <a:buFont typeface="Noto Sans Symbols"/>
              <a:buNone/>
              <a:defRPr sz="800" b="0" i="0" u="none" strike="noStrike" cap="none">
                <a:solidFill>
                  <a:schemeClr val="lt2"/>
                </a:solidFill>
                <a:latin typeface="Arial"/>
                <a:ea typeface="Arial"/>
                <a:cs typeface="Arial"/>
                <a:sym typeface="Arial"/>
              </a:defRPr>
            </a:lvl2pPr>
            <a:lvl3pPr marL="1371600" marR="0" lvl="2" indent="-279400" algn="ctr" rtl="0">
              <a:lnSpc>
                <a:spcPct val="110000"/>
              </a:lnSpc>
              <a:spcBef>
                <a:spcPts val="160"/>
              </a:spcBef>
              <a:spcAft>
                <a:spcPts val="0"/>
              </a:spcAft>
              <a:buClr>
                <a:schemeClr val="lt2"/>
              </a:buClr>
              <a:buSzPts val="800"/>
              <a:buFont typeface="Arial"/>
              <a:buChar char="–"/>
              <a:defRPr sz="800" b="0" i="0" u="none" strike="noStrike" cap="none">
                <a:solidFill>
                  <a:schemeClr val="lt2"/>
                </a:solidFill>
                <a:latin typeface="Arial"/>
                <a:ea typeface="Arial"/>
                <a:cs typeface="Arial"/>
                <a:sym typeface="Arial"/>
              </a:defRPr>
            </a:lvl3pPr>
            <a:lvl4pPr marL="1828800" marR="0" lvl="3" indent="-273050" algn="ctr" rtl="0">
              <a:lnSpc>
                <a:spcPct val="110000"/>
              </a:lnSpc>
              <a:spcBef>
                <a:spcPts val="140"/>
              </a:spcBef>
              <a:spcAft>
                <a:spcPts val="0"/>
              </a:spcAft>
              <a:buClr>
                <a:schemeClr val="lt2"/>
              </a:buClr>
              <a:buSzPts val="700"/>
              <a:buFont typeface="Arial"/>
              <a:buChar char="•"/>
              <a:defRPr sz="700" b="0" i="0" u="none" strike="noStrike" cap="none">
                <a:solidFill>
                  <a:schemeClr val="lt2"/>
                </a:solidFill>
                <a:latin typeface="Arial"/>
                <a:ea typeface="Arial"/>
                <a:cs typeface="Arial"/>
                <a:sym typeface="Arial"/>
              </a:defRPr>
            </a:lvl4pPr>
            <a:lvl5pPr marL="2286000" marR="0" lvl="4" indent="-279400" algn="ctr" rtl="0">
              <a:lnSpc>
                <a:spcPct val="110000"/>
              </a:lnSpc>
              <a:spcBef>
                <a:spcPts val="160"/>
              </a:spcBef>
              <a:spcAft>
                <a:spcPts val="0"/>
              </a:spcAft>
              <a:buClr>
                <a:schemeClr val="lt2"/>
              </a:buClr>
              <a:buSzPts val="800"/>
              <a:buFont typeface="Arial"/>
              <a:buChar char="–"/>
              <a:defRPr sz="800" b="0" i="0" u="none" strike="noStrike" cap="none">
                <a:solidFill>
                  <a:schemeClr val="lt2"/>
                </a:solidFill>
                <a:latin typeface="Arial"/>
                <a:ea typeface="Arial"/>
                <a:cs typeface="Arial"/>
                <a:sym typeface="Arial"/>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grpSp>
        <p:nvGrpSpPr>
          <p:cNvPr id="1879" name="Google Shape;1879;p220"/>
          <p:cNvGrpSpPr/>
          <p:nvPr/>
        </p:nvGrpSpPr>
        <p:grpSpPr>
          <a:xfrm>
            <a:off x="2365072" y="1766923"/>
            <a:ext cx="4386367" cy="2447700"/>
            <a:chOff x="2365072" y="1766923"/>
            <a:chExt cx="4386367" cy="2447700"/>
          </a:xfrm>
        </p:grpSpPr>
        <p:cxnSp>
          <p:nvCxnSpPr>
            <p:cNvPr id="1880" name="Google Shape;1880;p220"/>
            <p:cNvCxnSpPr/>
            <p:nvPr/>
          </p:nvCxnSpPr>
          <p:spPr>
            <a:xfrm>
              <a:off x="4558256" y="1766923"/>
              <a:ext cx="0" cy="2447700"/>
            </a:xfrm>
            <a:prstGeom prst="straightConnector1">
              <a:avLst/>
            </a:prstGeom>
            <a:noFill/>
            <a:ln w="9525" cap="flat" cmpd="sng">
              <a:solidFill>
                <a:srgbClr val="CCCCCC"/>
              </a:solidFill>
              <a:prstDash val="solid"/>
              <a:round/>
              <a:headEnd type="none" w="sm" len="sm"/>
              <a:tailEnd type="none" w="sm" len="sm"/>
            </a:ln>
          </p:spPr>
        </p:cxnSp>
        <p:cxnSp>
          <p:nvCxnSpPr>
            <p:cNvPr id="1881" name="Google Shape;1881;p220"/>
            <p:cNvCxnSpPr/>
            <p:nvPr/>
          </p:nvCxnSpPr>
          <p:spPr>
            <a:xfrm>
              <a:off x="2365072" y="1766923"/>
              <a:ext cx="0" cy="2447700"/>
            </a:xfrm>
            <a:prstGeom prst="straightConnector1">
              <a:avLst/>
            </a:prstGeom>
            <a:noFill/>
            <a:ln w="9525" cap="flat" cmpd="sng">
              <a:solidFill>
                <a:srgbClr val="CCCCCC"/>
              </a:solidFill>
              <a:prstDash val="solid"/>
              <a:round/>
              <a:headEnd type="none" w="sm" len="sm"/>
              <a:tailEnd type="none" w="sm" len="sm"/>
            </a:ln>
          </p:spPr>
        </p:cxnSp>
        <p:cxnSp>
          <p:nvCxnSpPr>
            <p:cNvPr id="1882" name="Google Shape;1882;p220"/>
            <p:cNvCxnSpPr/>
            <p:nvPr/>
          </p:nvCxnSpPr>
          <p:spPr>
            <a:xfrm>
              <a:off x="6751439" y="1766923"/>
              <a:ext cx="0" cy="2447700"/>
            </a:xfrm>
            <a:prstGeom prst="straightConnector1">
              <a:avLst/>
            </a:prstGeom>
            <a:noFill/>
            <a:ln w="9525" cap="flat" cmpd="sng">
              <a:solidFill>
                <a:srgbClr val="CCCCCC"/>
              </a:solidFill>
              <a:prstDash val="solid"/>
              <a:round/>
              <a:headEnd type="none" w="sm" len="sm"/>
              <a:tailEnd type="none" w="sm" len="sm"/>
            </a:ln>
          </p:spPr>
        </p:cxnSp>
      </p:grpSp>
      <p:sp>
        <p:nvSpPr>
          <p:cNvPr id="1883" name="Google Shape;1883;p220"/>
          <p:cNvSpPr txBox="1">
            <a:spLocks noGrp="1"/>
          </p:cNvSpPr>
          <p:nvPr>
            <p:ph type="body" idx="2"/>
          </p:nvPr>
        </p:nvSpPr>
        <p:spPr>
          <a:xfrm>
            <a:off x="2488190" y="2633626"/>
            <a:ext cx="1969200" cy="1993800"/>
          </a:xfrm>
          <a:prstGeom prst="rect">
            <a:avLst/>
          </a:prstGeom>
          <a:noFill/>
          <a:ln>
            <a:noFill/>
          </a:ln>
        </p:spPr>
        <p:txBody>
          <a:bodyPr spcFirstLastPara="1" wrap="square" lIns="0" tIns="0" rIns="0" bIns="0" anchor="t" anchorCtr="0">
            <a:noAutofit/>
          </a:bodyPr>
          <a:lstStyle>
            <a:lvl1pPr marL="457200" marR="0" lvl="0" indent="-228600" algn="ctr" rtl="0">
              <a:lnSpc>
                <a:spcPct val="110000"/>
              </a:lnSpc>
              <a:spcBef>
                <a:spcPts val="600"/>
              </a:spcBef>
              <a:spcAft>
                <a:spcPts val="0"/>
              </a:spcAft>
              <a:buClr>
                <a:schemeClr val="lt2"/>
              </a:buClr>
              <a:buSzPts val="2000"/>
              <a:buFont typeface="Arial"/>
              <a:buNone/>
              <a:defRPr sz="2000" b="0" i="0" u="none" strike="noStrike" cap="none">
                <a:solidFill>
                  <a:schemeClr val="lt2"/>
                </a:solidFill>
                <a:latin typeface="Georgia"/>
                <a:ea typeface="Georgia"/>
                <a:cs typeface="Georgia"/>
                <a:sym typeface="Georgia"/>
              </a:defRPr>
            </a:lvl1pPr>
            <a:lvl2pPr marL="914400" marR="0" lvl="1" indent="-228600" algn="ctr" rtl="0">
              <a:lnSpc>
                <a:spcPct val="110000"/>
              </a:lnSpc>
              <a:spcBef>
                <a:spcPts val="300"/>
              </a:spcBef>
              <a:spcAft>
                <a:spcPts val="0"/>
              </a:spcAft>
              <a:buClr>
                <a:schemeClr val="lt2"/>
              </a:buClr>
              <a:buSzPts val="800"/>
              <a:buFont typeface="Noto Sans Symbols"/>
              <a:buNone/>
              <a:defRPr sz="800" b="0" i="0" u="none" strike="noStrike" cap="none">
                <a:solidFill>
                  <a:schemeClr val="lt2"/>
                </a:solidFill>
                <a:latin typeface="Arial"/>
                <a:ea typeface="Arial"/>
                <a:cs typeface="Arial"/>
                <a:sym typeface="Arial"/>
              </a:defRPr>
            </a:lvl2pPr>
            <a:lvl3pPr marL="1371600" marR="0" lvl="2" indent="-279400" algn="ctr" rtl="0">
              <a:lnSpc>
                <a:spcPct val="110000"/>
              </a:lnSpc>
              <a:spcBef>
                <a:spcPts val="160"/>
              </a:spcBef>
              <a:spcAft>
                <a:spcPts val="0"/>
              </a:spcAft>
              <a:buClr>
                <a:schemeClr val="lt2"/>
              </a:buClr>
              <a:buSzPts val="800"/>
              <a:buFont typeface="Arial"/>
              <a:buChar char="–"/>
              <a:defRPr sz="800" b="0" i="0" u="none" strike="noStrike" cap="none">
                <a:solidFill>
                  <a:schemeClr val="lt2"/>
                </a:solidFill>
                <a:latin typeface="Arial"/>
                <a:ea typeface="Arial"/>
                <a:cs typeface="Arial"/>
                <a:sym typeface="Arial"/>
              </a:defRPr>
            </a:lvl3pPr>
            <a:lvl4pPr marL="1828800" marR="0" lvl="3" indent="-273050" algn="ctr" rtl="0">
              <a:lnSpc>
                <a:spcPct val="110000"/>
              </a:lnSpc>
              <a:spcBef>
                <a:spcPts val="140"/>
              </a:spcBef>
              <a:spcAft>
                <a:spcPts val="0"/>
              </a:spcAft>
              <a:buClr>
                <a:schemeClr val="lt2"/>
              </a:buClr>
              <a:buSzPts val="700"/>
              <a:buFont typeface="Arial"/>
              <a:buChar char="•"/>
              <a:defRPr sz="700" b="0" i="0" u="none" strike="noStrike" cap="none">
                <a:solidFill>
                  <a:schemeClr val="lt2"/>
                </a:solidFill>
                <a:latin typeface="Arial"/>
                <a:ea typeface="Arial"/>
                <a:cs typeface="Arial"/>
                <a:sym typeface="Arial"/>
              </a:defRPr>
            </a:lvl4pPr>
            <a:lvl5pPr marL="2286000" marR="0" lvl="4" indent="-279400" algn="ctr" rtl="0">
              <a:lnSpc>
                <a:spcPct val="110000"/>
              </a:lnSpc>
              <a:spcBef>
                <a:spcPts val="160"/>
              </a:spcBef>
              <a:spcAft>
                <a:spcPts val="0"/>
              </a:spcAft>
              <a:buClr>
                <a:schemeClr val="lt2"/>
              </a:buClr>
              <a:buSzPts val="800"/>
              <a:buFont typeface="Arial"/>
              <a:buChar char="–"/>
              <a:defRPr sz="800" b="0" i="0" u="none" strike="noStrike" cap="none">
                <a:solidFill>
                  <a:schemeClr val="lt2"/>
                </a:solidFill>
                <a:latin typeface="Arial"/>
                <a:ea typeface="Arial"/>
                <a:cs typeface="Arial"/>
                <a:sym typeface="Arial"/>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884" name="Google Shape;1884;p220"/>
          <p:cNvSpPr txBox="1">
            <a:spLocks noGrp="1"/>
          </p:cNvSpPr>
          <p:nvPr>
            <p:ph type="body" idx="3"/>
          </p:nvPr>
        </p:nvSpPr>
        <p:spPr>
          <a:xfrm>
            <a:off x="4676732" y="2633626"/>
            <a:ext cx="1969200" cy="1993800"/>
          </a:xfrm>
          <a:prstGeom prst="rect">
            <a:avLst/>
          </a:prstGeom>
          <a:noFill/>
          <a:ln>
            <a:noFill/>
          </a:ln>
        </p:spPr>
        <p:txBody>
          <a:bodyPr spcFirstLastPara="1" wrap="square" lIns="0" tIns="0" rIns="0" bIns="0" anchor="t" anchorCtr="0">
            <a:noAutofit/>
          </a:bodyPr>
          <a:lstStyle>
            <a:lvl1pPr marL="457200" marR="0" lvl="0" indent="-228600" algn="ctr" rtl="0">
              <a:lnSpc>
                <a:spcPct val="110000"/>
              </a:lnSpc>
              <a:spcBef>
                <a:spcPts val="600"/>
              </a:spcBef>
              <a:spcAft>
                <a:spcPts val="0"/>
              </a:spcAft>
              <a:buClr>
                <a:schemeClr val="lt2"/>
              </a:buClr>
              <a:buSzPts val="2000"/>
              <a:buFont typeface="Arial"/>
              <a:buNone/>
              <a:defRPr sz="2000" b="0" i="0" u="none" strike="noStrike" cap="none">
                <a:solidFill>
                  <a:schemeClr val="lt2"/>
                </a:solidFill>
                <a:latin typeface="Georgia"/>
                <a:ea typeface="Georgia"/>
                <a:cs typeface="Georgia"/>
                <a:sym typeface="Georgia"/>
              </a:defRPr>
            </a:lvl1pPr>
            <a:lvl2pPr marL="914400" marR="0" lvl="1" indent="-228600" algn="ctr" rtl="0">
              <a:lnSpc>
                <a:spcPct val="110000"/>
              </a:lnSpc>
              <a:spcBef>
                <a:spcPts val="300"/>
              </a:spcBef>
              <a:spcAft>
                <a:spcPts val="0"/>
              </a:spcAft>
              <a:buClr>
                <a:schemeClr val="lt2"/>
              </a:buClr>
              <a:buSzPts val="800"/>
              <a:buFont typeface="Noto Sans Symbols"/>
              <a:buNone/>
              <a:defRPr sz="800" b="0" i="0" u="none" strike="noStrike" cap="none">
                <a:solidFill>
                  <a:schemeClr val="lt2"/>
                </a:solidFill>
                <a:latin typeface="Arial"/>
                <a:ea typeface="Arial"/>
                <a:cs typeface="Arial"/>
                <a:sym typeface="Arial"/>
              </a:defRPr>
            </a:lvl2pPr>
            <a:lvl3pPr marL="1371600" marR="0" lvl="2" indent="-279400" algn="ctr" rtl="0">
              <a:lnSpc>
                <a:spcPct val="110000"/>
              </a:lnSpc>
              <a:spcBef>
                <a:spcPts val="160"/>
              </a:spcBef>
              <a:spcAft>
                <a:spcPts val="0"/>
              </a:spcAft>
              <a:buClr>
                <a:schemeClr val="lt2"/>
              </a:buClr>
              <a:buSzPts val="800"/>
              <a:buFont typeface="Arial"/>
              <a:buChar char="–"/>
              <a:defRPr sz="800" b="0" i="0" u="none" strike="noStrike" cap="none">
                <a:solidFill>
                  <a:schemeClr val="lt2"/>
                </a:solidFill>
                <a:latin typeface="Arial"/>
                <a:ea typeface="Arial"/>
                <a:cs typeface="Arial"/>
                <a:sym typeface="Arial"/>
              </a:defRPr>
            </a:lvl3pPr>
            <a:lvl4pPr marL="1828800" marR="0" lvl="3" indent="-273050" algn="ctr" rtl="0">
              <a:lnSpc>
                <a:spcPct val="110000"/>
              </a:lnSpc>
              <a:spcBef>
                <a:spcPts val="140"/>
              </a:spcBef>
              <a:spcAft>
                <a:spcPts val="0"/>
              </a:spcAft>
              <a:buClr>
                <a:schemeClr val="lt2"/>
              </a:buClr>
              <a:buSzPts val="700"/>
              <a:buFont typeface="Arial"/>
              <a:buChar char="•"/>
              <a:defRPr sz="700" b="0" i="0" u="none" strike="noStrike" cap="none">
                <a:solidFill>
                  <a:schemeClr val="lt2"/>
                </a:solidFill>
                <a:latin typeface="Arial"/>
                <a:ea typeface="Arial"/>
                <a:cs typeface="Arial"/>
                <a:sym typeface="Arial"/>
              </a:defRPr>
            </a:lvl4pPr>
            <a:lvl5pPr marL="2286000" marR="0" lvl="4" indent="-279400" algn="ctr" rtl="0">
              <a:lnSpc>
                <a:spcPct val="110000"/>
              </a:lnSpc>
              <a:spcBef>
                <a:spcPts val="160"/>
              </a:spcBef>
              <a:spcAft>
                <a:spcPts val="0"/>
              </a:spcAft>
              <a:buClr>
                <a:schemeClr val="lt2"/>
              </a:buClr>
              <a:buSzPts val="800"/>
              <a:buFont typeface="Arial"/>
              <a:buChar char="–"/>
              <a:defRPr sz="800" b="0" i="0" u="none" strike="noStrike" cap="none">
                <a:solidFill>
                  <a:schemeClr val="lt2"/>
                </a:solidFill>
                <a:latin typeface="Arial"/>
                <a:ea typeface="Arial"/>
                <a:cs typeface="Arial"/>
                <a:sym typeface="Arial"/>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885" name="Google Shape;1885;p220"/>
          <p:cNvSpPr txBox="1">
            <a:spLocks noGrp="1"/>
          </p:cNvSpPr>
          <p:nvPr>
            <p:ph type="body" idx="4"/>
          </p:nvPr>
        </p:nvSpPr>
        <p:spPr>
          <a:xfrm>
            <a:off x="6865275" y="2633626"/>
            <a:ext cx="1969200" cy="1993800"/>
          </a:xfrm>
          <a:prstGeom prst="rect">
            <a:avLst/>
          </a:prstGeom>
          <a:noFill/>
          <a:ln>
            <a:noFill/>
          </a:ln>
        </p:spPr>
        <p:txBody>
          <a:bodyPr spcFirstLastPara="1" wrap="square" lIns="0" tIns="0" rIns="0" bIns="0" anchor="t" anchorCtr="0">
            <a:noAutofit/>
          </a:bodyPr>
          <a:lstStyle>
            <a:lvl1pPr marL="457200" marR="0" lvl="0" indent="-228600" algn="ctr" rtl="0">
              <a:lnSpc>
                <a:spcPct val="110000"/>
              </a:lnSpc>
              <a:spcBef>
                <a:spcPts val="600"/>
              </a:spcBef>
              <a:spcAft>
                <a:spcPts val="0"/>
              </a:spcAft>
              <a:buClr>
                <a:schemeClr val="lt2"/>
              </a:buClr>
              <a:buSzPts val="2000"/>
              <a:buFont typeface="Arial"/>
              <a:buNone/>
              <a:defRPr sz="2000" b="0" i="0" u="none" strike="noStrike" cap="none">
                <a:solidFill>
                  <a:schemeClr val="lt2"/>
                </a:solidFill>
                <a:latin typeface="Georgia"/>
                <a:ea typeface="Georgia"/>
                <a:cs typeface="Georgia"/>
                <a:sym typeface="Georgia"/>
              </a:defRPr>
            </a:lvl1pPr>
            <a:lvl2pPr marL="914400" marR="0" lvl="1" indent="-228600" algn="ctr" rtl="0">
              <a:lnSpc>
                <a:spcPct val="110000"/>
              </a:lnSpc>
              <a:spcBef>
                <a:spcPts val="300"/>
              </a:spcBef>
              <a:spcAft>
                <a:spcPts val="0"/>
              </a:spcAft>
              <a:buClr>
                <a:schemeClr val="lt2"/>
              </a:buClr>
              <a:buSzPts val="800"/>
              <a:buFont typeface="Noto Sans Symbols"/>
              <a:buNone/>
              <a:defRPr sz="800" b="0" i="0" u="none" strike="noStrike" cap="none">
                <a:solidFill>
                  <a:schemeClr val="lt2"/>
                </a:solidFill>
                <a:latin typeface="Arial"/>
                <a:ea typeface="Arial"/>
                <a:cs typeface="Arial"/>
                <a:sym typeface="Arial"/>
              </a:defRPr>
            </a:lvl2pPr>
            <a:lvl3pPr marL="1371600" marR="0" lvl="2" indent="-279400" algn="ctr" rtl="0">
              <a:lnSpc>
                <a:spcPct val="110000"/>
              </a:lnSpc>
              <a:spcBef>
                <a:spcPts val="160"/>
              </a:spcBef>
              <a:spcAft>
                <a:spcPts val="0"/>
              </a:spcAft>
              <a:buClr>
                <a:schemeClr val="lt2"/>
              </a:buClr>
              <a:buSzPts val="800"/>
              <a:buFont typeface="Arial"/>
              <a:buChar char="–"/>
              <a:defRPr sz="800" b="0" i="0" u="none" strike="noStrike" cap="none">
                <a:solidFill>
                  <a:schemeClr val="lt2"/>
                </a:solidFill>
                <a:latin typeface="Arial"/>
                <a:ea typeface="Arial"/>
                <a:cs typeface="Arial"/>
                <a:sym typeface="Arial"/>
              </a:defRPr>
            </a:lvl3pPr>
            <a:lvl4pPr marL="1828800" marR="0" lvl="3" indent="-273050" algn="ctr" rtl="0">
              <a:lnSpc>
                <a:spcPct val="110000"/>
              </a:lnSpc>
              <a:spcBef>
                <a:spcPts val="140"/>
              </a:spcBef>
              <a:spcAft>
                <a:spcPts val="0"/>
              </a:spcAft>
              <a:buClr>
                <a:schemeClr val="lt2"/>
              </a:buClr>
              <a:buSzPts val="700"/>
              <a:buFont typeface="Arial"/>
              <a:buChar char="•"/>
              <a:defRPr sz="700" b="0" i="0" u="none" strike="noStrike" cap="none">
                <a:solidFill>
                  <a:schemeClr val="lt2"/>
                </a:solidFill>
                <a:latin typeface="Arial"/>
                <a:ea typeface="Arial"/>
                <a:cs typeface="Arial"/>
                <a:sym typeface="Arial"/>
              </a:defRPr>
            </a:lvl4pPr>
            <a:lvl5pPr marL="2286000" marR="0" lvl="4" indent="-279400" algn="ctr" rtl="0">
              <a:lnSpc>
                <a:spcPct val="110000"/>
              </a:lnSpc>
              <a:spcBef>
                <a:spcPts val="160"/>
              </a:spcBef>
              <a:spcAft>
                <a:spcPts val="0"/>
              </a:spcAft>
              <a:buClr>
                <a:schemeClr val="lt2"/>
              </a:buClr>
              <a:buSzPts val="800"/>
              <a:buFont typeface="Arial"/>
              <a:buChar char="–"/>
              <a:defRPr sz="800" b="0" i="0" u="none" strike="noStrike" cap="none">
                <a:solidFill>
                  <a:schemeClr val="lt2"/>
                </a:solidFill>
                <a:latin typeface="Arial"/>
                <a:ea typeface="Arial"/>
                <a:cs typeface="Arial"/>
                <a:sym typeface="Arial"/>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matchingName="Six Content">
  <p:cSld name="Six Content">
    <p:spTree>
      <p:nvGrpSpPr>
        <p:cNvPr id="1" name="Shape 1886"/>
        <p:cNvGrpSpPr/>
        <p:nvPr/>
      </p:nvGrpSpPr>
      <p:grpSpPr>
        <a:xfrm>
          <a:off x="0" y="0"/>
          <a:ext cx="0" cy="0"/>
          <a:chOff x="0" y="0"/>
          <a:chExt cx="0" cy="0"/>
        </a:xfrm>
      </p:grpSpPr>
      <p:sp>
        <p:nvSpPr>
          <p:cNvPr id="1887" name="Google Shape;1887;p221"/>
          <p:cNvSpPr txBox="1">
            <a:spLocks noGrp="1"/>
          </p:cNvSpPr>
          <p:nvPr>
            <p:ph type="title"/>
          </p:nvPr>
        </p:nvSpPr>
        <p:spPr>
          <a:xfrm>
            <a:off x="309563" y="530352"/>
            <a:ext cx="8526600" cy="307800"/>
          </a:xfrm>
          <a:prstGeom prst="rect">
            <a:avLst/>
          </a:prstGeom>
          <a:noFill/>
          <a:ln>
            <a:noFill/>
          </a:ln>
        </p:spPr>
        <p:txBody>
          <a:bodyPr spcFirstLastPara="1" wrap="square" lIns="0" tIns="0" rIns="0" bIns="0" anchor="b" anchorCtr="0">
            <a:noAutofit/>
          </a:bodyPr>
          <a:lstStyle>
            <a:lvl1pPr marR="0" lvl="0" algn="l" rtl="0">
              <a:lnSpc>
                <a:spcPct val="100000"/>
              </a:lnSpc>
              <a:spcBef>
                <a:spcPts val="0"/>
              </a:spcBef>
              <a:spcAft>
                <a:spcPts val="0"/>
              </a:spcAft>
              <a:buClr>
                <a:schemeClr val="dk1"/>
              </a:buClr>
              <a:buSzPts val="2000"/>
              <a:buFont typeface="Georgia"/>
              <a:buNone/>
              <a:defRPr sz="2000" b="0" i="0" u="none" strike="noStrike" cap="none">
                <a:solidFill>
                  <a:schemeClr val="dk1"/>
                </a:solidFill>
                <a:latin typeface="Georgia"/>
                <a:ea typeface="Georgia"/>
                <a:cs typeface="Georgia"/>
                <a:sym typeface="Georgia"/>
              </a:defRPr>
            </a:lvl1pPr>
            <a:lvl2pPr lvl="1" algn="l" rtl="0">
              <a:lnSpc>
                <a:spcPct val="100000"/>
              </a:lnSpc>
              <a:spcBef>
                <a:spcPts val="0"/>
              </a:spcBef>
              <a:spcAft>
                <a:spcPts val="0"/>
              </a:spcAft>
              <a:buSzPts val="1400"/>
              <a:buNone/>
              <a:defRPr sz="1800"/>
            </a:lvl2pPr>
            <a:lvl3pPr lvl="2" algn="l" rtl="0">
              <a:lnSpc>
                <a:spcPct val="100000"/>
              </a:lnSpc>
              <a:spcBef>
                <a:spcPts val="0"/>
              </a:spcBef>
              <a:spcAft>
                <a:spcPts val="0"/>
              </a:spcAft>
              <a:buSzPts val="1400"/>
              <a:buNone/>
              <a:defRPr sz="1800"/>
            </a:lvl3pPr>
            <a:lvl4pPr lvl="3" algn="l" rtl="0">
              <a:lnSpc>
                <a:spcPct val="100000"/>
              </a:lnSpc>
              <a:spcBef>
                <a:spcPts val="0"/>
              </a:spcBef>
              <a:spcAft>
                <a:spcPts val="0"/>
              </a:spcAft>
              <a:buSzPts val="1400"/>
              <a:buNone/>
              <a:defRPr sz="1800"/>
            </a:lvl4pPr>
            <a:lvl5pPr lvl="4" algn="l" rtl="0">
              <a:lnSpc>
                <a:spcPct val="100000"/>
              </a:lnSpc>
              <a:spcBef>
                <a:spcPts val="0"/>
              </a:spcBef>
              <a:spcAft>
                <a:spcPts val="0"/>
              </a:spcAft>
              <a:buSzPts val="1400"/>
              <a:buNone/>
              <a:defRPr sz="1800"/>
            </a:lvl5pPr>
            <a:lvl6pPr lvl="5" algn="l" rtl="0">
              <a:lnSpc>
                <a:spcPct val="100000"/>
              </a:lnSpc>
              <a:spcBef>
                <a:spcPts val="0"/>
              </a:spcBef>
              <a:spcAft>
                <a:spcPts val="0"/>
              </a:spcAft>
              <a:buSzPts val="1400"/>
              <a:buNone/>
              <a:defRPr sz="1800"/>
            </a:lvl6pPr>
            <a:lvl7pPr lvl="6" algn="l" rtl="0">
              <a:lnSpc>
                <a:spcPct val="100000"/>
              </a:lnSpc>
              <a:spcBef>
                <a:spcPts val="0"/>
              </a:spcBef>
              <a:spcAft>
                <a:spcPts val="0"/>
              </a:spcAft>
              <a:buSzPts val="1400"/>
              <a:buNone/>
              <a:defRPr sz="1800"/>
            </a:lvl7pPr>
            <a:lvl8pPr lvl="7" algn="l" rtl="0">
              <a:lnSpc>
                <a:spcPct val="100000"/>
              </a:lnSpc>
              <a:spcBef>
                <a:spcPts val="0"/>
              </a:spcBef>
              <a:spcAft>
                <a:spcPts val="0"/>
              </a:spcAft>
              <a:buSzPts val="1400"/>
              <a:buNone/>
              <a:defRPr sz="1800"/>
            </a:lvl8pPr>
            <a:lvl9pPr lvl="8" algn="l" rtl="0">
              <a:lnSpc>
                <a:spcPct val="100000"/>
              </a:lnSpc>
              <a:spcBef>
                <a:spcPts val="0"/>
              </a:spcBef>
              <a:spcAft>
                <a:spcPts val="0"/>
              </a:spcAft>
              <a:buSzPts val="1400"/>
              <a:buNone/>
              <a:defRPr sz="1800"/>
            </a:lvl9pPr>
          </a:lstStyle>
          <a:p>
            <a:endParaRPr/>
          </a:p>
        </p:txBody>
      </p:sp>
      <p:sp>
        <p:nvSpPr>
          <p:cNvPr id="1888" name="Google Shape;1888;p221"/>
          <p:cNvSpPr txBox="1">
            <a:spLocks noGrp="1"/>
          </p:cNvSpPr>
          <p:nvPr>
            <p:ph type="dt" idx="10"/>
          </p:nvPr>
        </p:nvSpPr>
        <p:spPr>
          <a:xfrm>
            <a:off x="424070" y="5276020"/>
            <a:ext cx="2133600" cy="2739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SzPts val="1400"/>
              <a:buNone/>
              <a:defRPr sz="1200">
                <a:solidFill>
                  <a:srgbClr val="888888"/>
                </a:solidFill>
                <a:latin typeface="Arial"/>
                <a:ea typeface="Arial"/>
                <a:cs typeface="Arial"/>
                <a:sym typeface="Arial"/>
              </a:defRPr>
            </a:lvl1pPr>
            <a:lvl2pPr marR="0" lvl="1"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889" name="Google Shape;1889;p221"/>
          <p:cNvSpPr txBox="1">
            <a:spLocks noGrp="1"/>
          </p:cNvSpPr>
          <p:nvPr>
            <p:ph type="ftr" idx="11"/>
          </p:nvPr>
        </p:nvSpPr>
        <p:spPr>
          <a:xfrm>
            <a:off x="311944" y="4901878"/>
            <a:ext cx="2895600" cy="92400"/>
          </a:xfrm>
          <a:prstGeom prst="rect">
            <a:avLst/>
          </a:prstGeom>
          <a:noFill/>
          <a:ln>
            <a:noFill/>
          </a:ln>
        </p:spPr>
        <p:txBody>
          <a:bodyPr spcFirstLastPara="1" wrap="square" lIns="0" tIns="0" rIns="0" bIns="0" anchor="ctr" anchorCtr="0">
            <a:noAutofit/>
          </a:bodyPr>
          <a:lstStyle>
            <a:lvl1pPr marR="0" lvl="0" algn="l" rtl="0">
              <a:lnSpc>
                <a:spcPct val="100000"/>
              </a:lnSpc>
              <a:spcBef>
                <a:spcPts val="0"/>
              </a:spcBef>
              <a:spcAft>
                <a:spcPts val="0"/>
              </a:spcAft>
              <a:buClr>
                <a:srgbClr val="000000"/>
              </a:buClr>
              <a:buSzPts val="1400"/>
              <a:buFont typeface="Arial"/>
              <a:buNone/>
              <a:defRPr sz="600" b="0" i="0" u="none" strike="noStrike" cap="none">
                <a:solidFill>
                  <a:schemeClr val="lt2"/>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1890" name="Google Shape;1890;p221"/>
          <p:cNvSpPr txBox="1">
            <a:spLocks noGrp="1"/>
          </p:cNvSpPr>
          <p:nvPr>
            <p:ph type="sldNum" idx="12"/>
          </p:nvPr>
        </p:nvSpPr>
        <p:spPr>
          <a:xfrm>
            <a:off x="6700838" y="4770007"/>
            <a:ext cx="2133600" cy="123000"/>
          </a:xfrm>
          <a:prstGeom prst="rect">
            <a:avLst/>
          </a:prstGeom>
          <a:noFill/>
          <a:ln>
            <a:noFill/>
          </a:ln>
        </p:spPr>
        <p:txBody>
          <a:bodyPr spcFirstLastPara="1" wrap="square" lIns="0" tIns="0" rIns="0" bIns="0" anchor="ctr" anchorCtr="0">
            <a:noAutofit/>
          </a:bodyPr>
          <a:lstStyle>
            <a:lvl1pPr marL="0" marR="0" lvl="0"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1891" name="Google Shape;1891;p221"/>
          <p:cNvSpPr txBox="1">
            <a:spLocks noGrp="1"/>
          </p:cNvSpPr>
          <p:nvPr>
            <p:ph type="body" idx="1"/>
          </p:nvPr>
        </p:nvSpPr>
        <p:spPr>
          <a:xfrm>
            <a:off x="309563" y="1297342"/>
            <a:ext cx="1352700" cy="1089600"/>
          </a:xfrm>
          <a:prstGeom prst="rect">
            <a:avLst/>
          </a:prstGeom>
          <a:noFill/>
          <a:ln>
            <a:noFill/>
          </a:ln>
        </p:spPr>
        <p:txBody>
          <a:bodyPr spcFirstLastPara="1" wrap="square" lIns="0" tIns="0" rIns="0" bIns="0" anchor="t" anchorCtr="0">
            <a:noAutofit/>
          </a:bodyPr>
          <a:lstStyle>
            <a:lvl1pPr marL="457200" marR="0" lvl="0" indent="-228600" algn="l" rtl="0">
              <a:lnSpc>
                <a:spcPct val="100000"/>
              </a:lnSpc>
              <a:spcBef>
                <a:spcPts val="240"/>
              </a:spcBef>
              <a:spcAft>
                <a:spcPts val="0"/>
              </a:spcAft>
              <a:buClr>
                <a:schemeClr val="lt2"/>
              </a:buClr>
              <a:buSzPts val="1200"/>
              <a:buFont typeface="Arial"/>
              <a:buNone/>
              <a:defRPr sz="1200" b="0" i="0" u="none" strike="noStrike" cap="none">
                <a:solidFill>
                  <a:schemeClr val="lt2"/>
                </a:solidFill>
                <a:latin typeface="Georgia"/>
                <a:ea typeface="Georgia"/>
                <a:cs typeface="Georgia"/>
                <a:sym typeface="Georgia"/>
              </a:defRPr>
            </a:lvl1pPr>
            <a:lvl2pPr marL="914400" marR="0" lvl="1" indent="-298450" algn="l" rtl="0">
              <a:lnSpc>
                <a:spcPct val="100000"/>
              </a:lnSpc>
              <a:spcBef>
                <a:spcPts val="220"/>
              </a:spcBef>
              <a:spcAft>
                <a:spcPts val="0"/>
              </a:spcAft>
              <a:buClr>
                <a:schemeClr val="lt2"/>
              </a:buClr>
              <a:buSzPts val="1100"/>
              <a:buFont typeface="Noto Sans Symbols"/>
              <a:buChar char="▪"/>
              <a:defRPr sz="1100" b="0" i="0" u="none" strike="noStrike" cap="none">
                <a:solidFill>
                  <a:schemeClr val="lt2"/>
                </a:solidFill>
                <a:latin typeface="Georgia"/>
                <a:ea typeface="Georgia"/>
                <a:cs typeface="Georgia"/>
                <a:sym typeface="Georgia"/>
              </a:defRPr>
            </a:lvl2pPr>
            <a:lvl3pPr marL="1371600" marR="0" lvl="2" indent="-292100" algn="l" rtl="0">
              <a:lnSpc>
                <a:spcPct val="100000"/>
              </a:lnSpc>
              <a:spcBef>
                <a:spcPts val="200"/>
              </a:spcBef>
              <a:spcAft>
                <a:spcPts val="0"/>
              </a:spcAft>
              <a:buClr>
                <a:schemeClr val="lt2"/>
              </a:buClr>
              <a:buSzPts val="1000"/>
              <a:buFont typeface="Arial"/>
              <a:buChar char="–"/>
              <a:defRPr sz="1000" b="0" i="0" u="none" strike="noStrike" cap="none">
                <a:solidFill>
                  <a:schemeClr val="lt2"/>
                </a:solidFill>
                <a:latin typeface="Arial"/>
                <a:ea typeface="Arial"/>
                <a:cs typeface="Arial"/>
                <a:sym typeface="Arial"/>
              </a:defRPr>
            </a:lvl3pPr>
            <a:lvl4pPr marL="1828800" marR="0" lvl="3" indent="-285750" algn="l" rtl="0">
              <a:lnSpc>
                <a:spcPct val="100000"/>
              </a:lnSpc>
              <a:spcBef>
                <a:spcPts val="180"/>
              </a:spcBef>
              <a:spcAft>
                <a:spcPts val="0"/>
              </a:spcAft>
              <a:buClr>
                <a:schemeClr val="lt2"/>
              </a:buClr>
              <a:buSzPts val="900"/>
              <a:buFont typeface="Arial"/>
              <a:buChar char="•"/>
              <a:defRPr sz="900" b="0" i="0" u="none" strike="noStrike" cap="none">
                <a:solidFill>
                  <a:schemeClr val="lt2"/>
                </a:solidFill>
                <a:latin typeface="Arial"/>
                <a:ea typeface="Arial"/>
                <a:cs typeface="Arial"/>
                <a:sym typeface="Arial"/>
              </a:defRPr>
            </a:lvl4pPr>
            <a:lvl5pPr marL="2286000" marR="0" lvl="4" indent="-279400" algn="l" rtl="0">
              <a:lnSpc>
                <a:spcPct val="100000"/>
              </a:lnSpc>
              <a:spcBef>
                <a:spcPts val="160"/>
              </a:spcBef>
              <a:spcAft>
                <a:spcPts val="0"/>
              </a:spcAft>
              <a:buClr>
                <a:schemeClr val="lt2"/>
              </a:buClr>
              <a:buSzPts val="800"/>
              <a:buFont typeface="Arial"/>
              <a:buChar char="–"/>
              <a:defRPr sz="800" b="0" i="0" u="none" strike="noStrike" cap="none">
                <a:solidFill>
                  <a:schemeClr val="lt2"/>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892" name="Google Shape;1892;p221"/>
          <p:cNvSpPr txBox="1">
            <a:spLocks noGrp="1"/>
          </p:cNvSpPr>
          <p:nvPr>
            <p:ph type="body" idx="2"/>
          </p:nvPr>
        </p:nvSpPr>
        <p:spPr>
          <a:xfrm>
            <a:off x="1744028" y="1297342"/>
            <a:ext cx="1352700" cy="1089600"/>
          </a:xfrm>
          <a:prstGeom prst="rect">
            <a:avLst/>
          </a:prstGeom>
          <a:noFill/>
          <a:ln>
            <a:noFill/>
          </a:ln>
        </p:spPr>
        <p:txBody>
          <a:bodyPr spcFirstLastPara="1" wrap="square" lIns="0" tIns="0" rIns="0" bIns="0" anchor="t" anchorCtr="0">
            <a:noAutofit/>
          </a:bodyPr>
          <a:lstStyle>
            <a:lvl1pPr marL="457200" marR="0" lvl="0" indent="-228600" algn="l" rtl="0">
              <a:lnSpc>
                <a:spcPct val="100000"/>
              </a:lnSpc>
              <a:spcBef>
                <a:spcPts val="240"/>
              </a:spcBef>
              <a:spcAft>
                <a:spcPts val="0"/>
              </a:spcAft>
              <a:buClr>
                <a:schemeClr val="lt2"/>
              </a:buClr>
              <a:buSzPts val="1200"/>
              <a:buFont typeface="Arial"/>
              <a:buNone/>
              <a:defRPr sz="1200" b="0" i="0" u="none" strike="noStrike" cap="none">
                <a:solidFill>
                  <a:schemeClr val="lt2"/>
                </a:solidFill>
                <a:latin typeface="Georgia"/>
                <a:ea typeface="Georgia"/>
                <a:cs typeface="Georgia"/>
                <a:sym typeface="Georgia"/>
              </a:defRPr>
            </a:lvl1pPr>
            <a:lvl2pPr marL="914400" marR="0" lvl="1" indent="-298450" algn="l" rtl="0">
              <a:lnSpc>
                <a:spcPct val="100000"/>
              </a:lnSpc>
              <a:spcBef>
                <a:spcPts val="220"/>
              </a:spcBef>
              <a:spcAft>
                <a:spcPts val="0"/>
              </a:spcAft>
              <a:buClr>
                <a:schemeClr val="lt2"/>
              </a:buClr>
              <a:buSzPts val="1100"/>
              <a:buFont typeface="Noto Sans Symbols"/>
              <a:buChar char="▪"/>
              <a:defRPr sz="1100" b="0" i="0" u="none" strike="noStrike" cap="none">
                <a:solidFill>
                  <a:schemeClr val="lt2"/>
                </a:solidFill>
                <a:latin typeface="Georgia"/>
                <a:ea typeface="Georgia"/>
                <a:cs typeface="Georgia"/>
                <a:sym typeface="Georgia"/>
              </a:defRPr>
            </a:lvl2pPr>
            <a:lvl3pPr marL="1371600" marR="0" lvl="2" indent="-292100" algn="l" rtl="0">
              <a:lnSpc>
                <a:spcPct val="100000"/>
              </a:lnSpc>
              <a:spcBef>
                <a:spcPts val="200"/>
              </a:spcBef>
              <a:spcAft>
                <a:spcPts val="0"/>
              </a:spcAft>
              <a:buClr>
                <a:schemeClr val="lt2"/>
              </a:buClr>
              <a:buSzPts val="1000"/>
              <a:buFont typeface="Arial"/>
              <a:buChar char="–"/>
              <a:defRPr sz="1000" b="0" i="0" u="none" strike="noStrike" cap="none">
                <a:solidFill>
                  <a:schemeClr val="lt2"/>
                </a:solidFill>
                <a:latin typeface="Arial"/>
                <a:ea typeface="Arial"/>
                <a:cs typeface="Arial"/>
                <a:sym typeface="Arial"/>
              </a:defRPr>
            </a:lvl3pPr>
            <a:lvl4pPr marL="1828800" marR="0" lvl="3" indent="-285750" algn="l" rtl="0">
              <a:lnSpc>
                <a:spcPct val="100000"/>
              </a:lnSpc>
              <a:spcBef>
                <a:spcPts val="180"/>
              </a:spcBef>
              <a:spcAft>
                <a:spcPts val="0"/>
              </a:spcAft>
              <a:buClr>
                <a:schemeClr val="lt2"/>
              </a:buClr>
              <a:buSzPts val="900"/>
              <a:buFont typeface="Arial"/>
              <a:buChar char="•"/>
              <a:defRPr sz="900" b="0" i="0" u="none" strike="noStrike" cap="none">
                <a:solidFill>
                  <a:schemeClr val="lt2"/>
                </a:solidFill>
                <a:latin typeface="Arial"/>
                <a:ea typeface="Arial"/>
                <a:cs typeface="Arial"/>
                <a:sym typeface="Arial"/>
              </a:defRPr>
            </a:lvl4pPr>
            <a:lvl5pPr marL="2286000" marR="0" lvl="4" indent="-279400" algn="l" rtl="0">
              <a:lnSpc>
                <a:spcPct val="100000"/>
              </a:lnSpc>
              <a:spcBef>
                <a:spcPts val="160"/>
              </a:spcBef>
              <a:spcAft>
                <a:spcPts val="0"/>
              </a:spcAft>
              <a:buClr>
                <a:schemeClr val="lt2"/>
              </a:buClr>
              <a:buSzPts val="800"/>
              <a:buFont typeface="Arial"/>
              <a:buChar char="–"/>
              <a:defRPr sz="800" b="0" i="0" u="none" strike="noStrike" cap="none">
                <a:solidFill>
                  <a:schemeClr val="lt2"/>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893" name="Google Shape;1893;p221"/>
          <p:cNvSpPr txBox="1">
            <a:spLocks noGrp="1"/>
          </p:cNvSpPr>
          <p:nvPr>
            <p:ph type="body" idx="3"/>
          </p:nvPr>
        </p:nvSpPr>
        <p:spPr>
          <a:xfrm>
            <a:off x="3178493" y="1297342"/>
            <a:ext cx="1352700" cy="1089600"/>
          </a:xfrm>
          <a:prstGeom prst="rect">
            <a:avLst/>
          </a:prstGeom>
          <a:noFill/>
          <a:ln>
            <a:noFill/>
          </a:ln>
        </p:spPr>
        <p:txBody>
          <a:bodyPr spcFirstLastPara="1" wrap="square" lIns="0" tIns="0" rIns="0" bIns="0" anchor="t" anchorCtr="0">
            <a:noAutofit/>
          </a:bodyPr>
          <a:lstStyle>
            <a:lvl1pPr marL="457200" marR="0" lvl="0" indent="-228600" algn="l" rtl="0">
              <a:lnSpc>
                <a:spcPct val="100000"/>
              </a:lnSpc>
              <a:spcBef>
                <a:spcPts val="240"/>
              </a:spcBef>
              <a:spcAft>
                <a:spcPts val="0"/>
              </a:spcAft>
              <a:buClr>
                <a:schemeClr val="lt2"/>
              </a:buClr>
              <a:buSzPts val="1200"/>
              <a:buFont typeface="Arial"/>
              <a:buNone/>
              <a:defRPr sz="1200" b="0" i="0" u="none" strike="noStrike" cap="none">
                <a:solidFill>
                  <a:schemeClr val="lt2"/>
                </a:solidFill>
                <a:latin typeface="Georgia"/>
                <a:ea typeface="Georgia"/>
                <a:cs typeface="Georgia"/>
                <a:sym typeface="Georgia"/>
              </a:defRPr>
            </a:lvl1pPr>
            <a:lvl2pPr marL="914400" marR="0" lvl="1" indent="-298450" algn="l" rtl="0">
              <a:lnSpc>
                <a:spcPct val="100000"/>
              </a:lnSpc>
              <a:spcBef>
                <a:spcPts val="220"/>
              </a:spcBef>
              <a:spcAft>
                <a:spcPts val="0"/>
              </a:spcAft>
              <a:buClr>
                <a:schemeClr val="lt2"/>
              </a:buClr>
              <a:buSzPts val="1100"/>
              <a:buFont typeface="Noto Sans Symbols"/>
              <a:buChar char="▪"/>
              <a:defRPr sz="1100" b="0" i="0" u="none" strike="noStrike" cap="none">
                <a:solidFill>
                  <a:schemeClr val="lt2"/>
                </a:solidFill>
                <a:latin typeface="Georgia"/>
                <a:ea typeface="Georgia"/>
                <a:cs typeface="Georgia"/>
                <a:sym typeface="Georgia"/>
              </a:defRPr>
            </a:lvl2pPr>
            <a:lvl3pPr marL="1371600" marR="0" lvl="2" indent="-292100" algn="l" rtl="0">
              <a:lnSpc>
                <a:spcPct val="100000"/>
              </a:lnSpc>
              <a:spcBef>
                <a:spcPts val="200"/>
              </a:spcBef>
              <a:spcAft>
                <a:spcPts val="0"/>
              </a:spcAft>
              <a:buClr>
                <a:schemeClr val="lt2"/>
              </a:buClr>
              <a:buSzPts val="1000"/>
              <a:buFont typeface="Arial"/>
              <a:buChar char="–"/>
              <a:defRPr sz="1000" b="0" i="0" u="none" strike="noStrike" cap="none">
                <a:solidFill>
                  <a:schemeClr val="lt2"/>
                </a:solidFill>
                <a:latin typeface="Arial"/>
                <a:ea typeface="Arial"/>
                <a:cs typeface="Arial"/>
                <a:sym typeface="Arial"/>
              </a:defRPr>
            </a:lvl3pPr>
            <a:lvl4pPr marL="1828800" marR="0" lvl="3" indent="-285750" algn="l" rtl="0">
              <a:lnSpc>
                <a:spcPct val="100000"/>
              </a:lnSpc>
              <a:spcBef>
                <a:spcPts val="180"/>
              </a:spcBef>
              <a:spcAft>
                <a:spcPts val="0"/>
              </a:spcAft>
              <a:buClr>
                <a:schemeClr val="lt2"/>
              </a:buClr>
              <a:buSzPts val="900"/>
              <a:buFont typeface="Arial"/>
              <a:buChar char="•"/>
              <a:defRPr sz="900" b="0" i="0" u="none" strike="noStrike" cap="none">
                <a:solidFill>
                  <a:schemeClr val="lt2"/>
                </a:solidFill>
                <a:latin typeface="Arial"/>
                <a:ea typeface="Arial"/>
                <a:cs typeface="Arial"/>
                <a:sym typeface="Arial"/>
              </a:defRPr>
            </a:lvl4pPr>
            <a:lvl5pPr marL="2286000" marR="0" lvl="4" indent="-279400" algn="l" rtl="0">
              <a:lnSpc>
                <a:spcPct val="100000"/>
              </a:lnSpc>
              <a:spcBef>
                <a:spcPts val="160"/>
              </a:spcBef>
              <a:spcAft>
                <a:spcPts val="0"/>
              </a:spcAft>
              <a:buClr>
                <a:schemeClr val="lt2"/>
              </a:buClr>
              <a:buSzPts val="800"/>
              <a:buFont typeface="Arial"/>
              <a:buChar char="–"/>
              <a:defRPr sz="800" b="0" i="0" u="none" strike="noStrike" cap="none">
                <a:solidFill>
                  <a:schemeClr val="lt2"/>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894" name="Google Shape;1894;p221"/>
          <p:cNvSpPr txBox="1">
            <a:spLocks noGrp="1"/>
          </p:cNvSpPr>
          <p:nvPr>
            <p:ph type="body" idx="4"/>
          </p:nvPr>
        </p:nvSpPr>
        <p:spPr>
          <a:xfrm>
            <a:off x="4612958" y="1297342"/>
            <a:ext cx="1352700" cy="1089600"/>
          </a:xfrm>
          <a:prstGeom prst="rect">
            <a:avLst/>
          </a:prstGeom>
          <a:noFill/>
          <a:ln>
            <a:noFill/>
          </a:ln>
        </p:spPr>
        <p:txBody>
          <a:bodyPr spcFirstLastPara="1" wrap="square" lIns="0" tIns="0" rIns="0" bIns="0" anchor="t" anchorCtr="0">
            <a:noAutofit/>
          </a:bodyPr>
          <a:lstStyle>
            <a:lvl1pPr marL="457200" marR="0" lvl="0" indent="-228600" algn="l" rtl="0">
              <a:lnSpc>
                <a:spcPct val="100000"/>
              </a:lnSpc>
              <a:spcBef>
                <a:spcPts val="240"/>
              </a:spcBef>
              <a:spcAft>
                <a:spcPts val="0"/>
              </a:spcAft>
              <a:buClr>
                <a:schemeClr val="lt2"/>
              </a:buClr>
              <a:buSzPts val="1200"/>
              <a:buFont typeface="Arial"/>
              <a:buNone/>
              <a:defRPr sz="1200" b="0" i="0" u="none" strike="noStrike" cap="none">
                <a:solidFill>
                  <a:schemeClr val="lt2"/>
                </a:solidFill>
                <a:latin typeface="Georgia"/>
                <a:ea typeface="Georgia"/>
                <a:cs typeface="Georgia"/>
                <a:sym typeface="Georgia"/>
              </a:defRPr>
            </a:lvl1pPr>
            <a:lvl2pPr marL="914400" marR="0" lvl="1" indent="-298450" algn="l" rtl="0">
              <a:lnSpc>
                <a:spcPct val="100000"/>
              </a:lnSpc>
              <a:spcBef>
                <a:spcPts val="220"/>
              </a:spcBef>
              <a:spcAft>
                <a:spcPts val="0"/>
              </a:spcAft>
              <a:buClr>
                <a:schemeClr val="lt2"/>
              </a:buClr>
              <a:buSzPts val="1100"/>
              <a:buFont typeface="Noto Sans Symbols"/>
              <a:buChar char="▪"/>
              <a:defRPr sz="1100" b="0" i="0" u="none" strike="noStrike" cap="none">
                <a:solidFill>
                  <a:schemeClr val="lt2"/>
                </a:solidFill>
                <a:latin typeface="Georgia"/>
                <a:ea typeface="Georgia"/>
                <a:cs typeface="Georgia"/>
                <a:sym typeface="Georgia"/>
              </a:defRPr>
            </a:lvl2pPr>
            <a:lvl3pPr marL="1371600" marR="0" lvl="2" indent="-292100" algn="l" rtl="0">
              <a:lnSpc>
                <a:spcPct val="100000"/>
              </a:lnSpc>
              <a:spcBef>
                <a:spcPts val="200"/>
              </a:spcBef>
              <a:spcAft>
                <a:spcPts val="0"/>
              </a:spcAft>
              <a:buClr>
                <a:schemeClr val="lt2"/>
              </a:buClr>
              <a:buSzPts val="1000"/>
              <a:buFont typeface="Arial"/>
              <a:buChar char="–"/>
              <a:defRPr sz="1000" b="0" i="0" u="none" strike="noStrike" cap="none">
                <a:solidFill>
                  <a:schemeClr val="lt2"/>
                </a:solidFill>
                <a:latin typeface="Arial"/>
                <a:ea typeface="Arial"/>
                <a:cs typeface="Arial"/>
                <a:sym typeface="Arial"/>
              </a:defRPr>
            </a:lvl3pPr>
            <a:lvl4pPr marL="1828800" marR="0" lvl="3" indent="-285750" algn="l" rtl="0">
              <a:lnSpc>
                <a:spcPct val="100000"/>
              </a:lnSpc>
              <a:spcBef>
                <a:spcPts val="180"/>
              </a:spcBef>
              <a:spcAft>
                <a:spcPts val="0"/>
              </a:spcAft>
              <a:buClr>
                <a:schemeClr val="lt2"/>
              </a:buClr>
              <a:buSzPts val="900"/>
              <a:buFont typeface="Arial"/>
              <a:buChar char="•"/>
              <a:defRPr sz="900" b="0" i="0" u="none" strike="noStrike" cap="none">
                <a:solidFill>
                  <a:schemeClr val="lt2"/>
                </a:solidFill>
                <a:latin typeface="Arial"/>
                <a:ea typeface="Arial"/>
                <a:cs typeface="Arial"/>
                <a:sym typeface="Arial"/>
              </a:defRPr>
            </a:lvl4pPr>
            <a:lvl5pPr marL="2286000" marR="0" lvl="4" indent="-279400" algn="l" rtl="0">
              <a:lnSpc>
                <a:spcPct val="100000"/>
              </a:lnSpc>
              <a:spcBef>
                <a:spcPts val="160"/>
              </a:spcBef>
              <a:spcAft>
                <a:spcPts val="0"/>
              </a:spcAft>
              <a:buClr>
                <a:schemeClr val="lt2"/>
              </a:buClr>
              <a:buSzPts val="800"/>
              <a:buFont typeface="Arial"/>
              <a:buChar char="–"/>
              <a:defRPr sz="800" b="0" i="0" u="none" strike="noStrike" cap="none">
                <a:solidFill>
                  <a:schemeClr val="lt2"/>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895" name="Google Shape;1895;p221"/>
          <p:cNvSpPr txBox="1">
            <a:spLocks noGrp="1"/>
          </p:cNvSpPr>
          <p:nvPr>
            <p:ph type="body" idx="5"/>
          </p:nvPr>
        </p:nvSpPr>
        <p:spPr>
          <a:xfrm>
            <a:off x="6047423" y="1297342"/>
            <a:ext cx="1352700" cy="1089600"/>
          </a:xfrm>
          <a:prstGeom prst="rect">
            <a:avLst/>
          </a:prstGeom>
          <a:noFill/>
          <a:ln>
            <a:noFill/>
          </a:ln>
        </p:spPr>
        <p:txBody>
          <a:bodyPr spcFirstLastPara="1" wrap="square" lIns="0" tIns="0" rIns="0" bIns="0" anchor="t" anchorCtr="0">
            <a:noAutofit/>
          </a:bodyPr>
          <a:lstStyle>
            <a:lvl1pPr marL="457200" marR="0" lvl="0" indent="-228600" algn="l" rtl="0">
              <a:lnSpc>
                <a:spcPct val="100000"/>
              </a:lnSpc>
              <a:spcBef>
                <a:spcPts val="240"/>
              </a:spcBef>
              <a:spcAft>
                <a:spcPts val="0"/>
              </a:spcAft>
              <a:buClr>
                <a:schemeClr val="lt2"/>
              </a:buClr>
              <a:buSzPts val="1200"/>
              <a:buFont typeface="Arial"/>
              <a:buNone/>
              <a:defRPr sz="1200" b="0" i="0" u="none" strike="noStrike" cap="none">
                <a:solidFill>
                  <a:schemeClr val="lt2"/>
                </a:solidFill>
                <a:latin typeface="Georgia"/>
                <a:ea typeface="Georgia"/>
                <a:cs typeface="Georgia"/>
                <a:sym typeface="Georgia"/>
              </a:defRPr>
            </a:lvl1pPr>
            <a:lvl2pPr marL="914400" marR="0" lvl="1" indent="-298450" algn="l" rtl="0">
              <a:lnSpc>
                <a:spcPct val="100000"/>
              </a:lnSpc>
              <a:spcBef>
                <a:spcPts val="220"/>
              </a:spcBef>
              <a:spcAft>
                <a:spcPts val="0"/>
              </a:spcAft>
              <a:buClr>
                <a:schemeClr val="lt2"/>
              </a:buClr>
              <a:buSzPts val="1100"/>
              <a:buFont typeface="Noto Sans Symbols"/>
              <a:buChar char="▪"/>
              <a:defRPr sz="1100" b="0" i="0" u="none" strike="noStrike" cap="none">
                <a:solidFill>
                  <a:schemeClr val="lt2"/>
                </a:solidFill>
                <a:latin typeface="Georgia"/>
                <a:ea typeface="Georgia"/>
                <a:cs typeface="Georgia"/>
                <a:sym typeface="Georgia"/>
              </a:defRPr>
            </a:lvl2pPr>
            <a:lvl3pPr marL="1371600" marR="0" lvl="2" indent="-292100" algn="l" rtl="0">
              <a:lnSpc>
                <a:spcPct val="100000"/>
              </a:lnSpc>
              <a:spcBef>
                <a:spcPts val="200"/>
              </a:spcBef>
              <a:spcAft>
                <a:spcPts val="0"/>
              </a:spcAft>
              <a:buClr>
                <a:schemeClr val="lt2"/>
              </a:buClr>
              <a:buSzPts val="1000"/>
              <a:buFont typeface="Arial"/>
              <a:buChar char="–"/>
              <a:defRPr sz="1000" b="0" i="0" u="none" strike="noStrike" cap="none">
                <a:solidFill>
                  <a:schemeClr val="lt2"/>
                </a:solidFill>
                <a:latin typeface="Arial"/>
                <a:ea typeface="Arial"/>
                <a:cs typeface="Arial"/>
                <a:sym typeface="Arial"/>
              </a:defRPr>
            </a:lvl3pPr>
            <a:lvl4pPr marL="1828800" marR="0" lvl="3" indent="-285750" algn="l" rtl="0">
              <a:lnSpc>
                <a:spcPct val="100000"/>
              </a:lnSpc>
              <a:spcBef>
                <a:spcPts val="180"/>
              </a:spcBef>
              <a:spcAft>
                <a:spcPts val="0"/>
              </a:spcAft>
              <a:buClr>
                <a:schemeClr val="lt2"/>
              </a:buClr>
              <a:buSzPts val="900"/>
              <a:buFont typeface="Arial"/>
              <a:buChar char="•"/>
              <a:defRPr sz="900" b="0" i="0" u="none" strike="noStrike" cap="none">
                <a:solidFill>
                  <a:schemeClr val="lt2"/>
                </a:solidFill>
                <a:latin typeface="Arial"/>
                <a:ea typeface="Arial"/>
                <a:cs typeface="Arial"/>
                <a:sym typeface="Arial"/>
              </a:defRPr>
            </a:lvl4pPr>
            <a:lvl5pPr marL="2286000" marR="0" lvl="4" indent="-279400" algn="l" rtl="0">
              <a:lnSpc>
                <a:spcPct val="100000"/>
              </a:lnSpc>
              <a:spcBef>
                <a:spcPts val="160"/>
              </a:spcBef>
              <a:spcAft>
                <a:spcPts val="0"/>
              </a:spcAft>
              <a:buClr>
                <a:schemeClr val="lt2"/>
              </a:buClr>
              <a:buSzPts val="800"/>
              <a:buFont typeface="Arial"/>
              <a:buChar char="–"/>
              <a:defRPr sz="800" b="0" i="0" u="none" strike="noStrike" cap="none">
                <a:solidFill>
                  <a:schemeClr val="lt2"/>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896" name="Google Shape;1896;p221"/>
          <p:cNvSpPr txBox="1">
            <a:spLocks noGrp="1"/>
          </p:cNvSpPr>
          <p:nvPr>
            <p:ph type="body" idx="6"/>
          </p:nvPr>
        </p:nvSpPr>
        <p:spPr>
          <a:xfrm>
            <a:off x="7481888" y="1297342"/>
            <a:ext cx="1352700" cy="1089600"/>
          </a:xfrm>
          <a:prstGeom prst="rect">
            <a:avLst/>
          </a:prstGeom>
          <a:noFill/>
          <a:ln>
            <a:noFill/>
          </a:ln>
        </p:spPr>
        <p:txBody>
          <a:bodyPr spcFirstLastPara="1" wrap="square" lIns="0" tIns="0" rIns="0" bIns="0" anchor="t" anchorCtr="0">
            <a:noAutofit/>
          </a:bodyPr>
          <a:lstStyle>
            <a:lvl1pPr marL="457200" marR="0" lvl="0" indent="-228600" algn="l" rtl="0">
              <a:lnSpc>
                <a:spcPct val="100000"/>
              </a:lnSpc>
              <a:spcBef>
                <a:spcPts val="240"/>
              </a:spcBef>
              <a:spcAft>
                <a:spcPts val="0"/>
              </a:spcAft>
              <a:buClr>
                <a:schemeClr val="lt2"/>
              </a:buClr>
              <a:buSzPts val="1200"/>
              <a:buFont typeface="Arial"/>
              <a:buNone/>
              <a:defRPr sz="1200" b="0" i="0" u="none" strike="noStrike" cap="none">
                <a:solidFill>
                  <a:schemeClr val="lt2"/>
                </a:solidFill>
                <a:latin typeface="Georgia"/>
                <a:ea typeface="Georgia"/>
                <a:cs typeface="Georgia"/>
                <a:sym typeface="Georgia"/>
              </a:defRPr>
            </a:lvl1pPr>
            <a:lvl2pPr marL="914400" marR="0" lvl="1" indent="-298450" algn="l" rtl="0">
              <a:lnSpc>
                <a:spcPct val="100000"/>
              </a:lnSpc>
              <a:spcBef>
                <a:spcPts val="220"/>
              </a:spcBef>
              <a:spcAft>
                <a:spcPts val="0"/>
              </a:spcAft>
              <a:buClr>
                <a:schemeClr val="lt2"/>
              </a:buClr>
              <a:buSzPts val="1100"/>
              <a:buFont typeface="Noto Sans Symbols"/>
              <a:buChar char="▪"/>
              <a:defRPr sz="1100" b="0" i="0" u="none" strike="noStrike" cap="none">
                <a:solidFill>
                  <a:schemeClr val="lt2"/>
                </a:solidFill>
                <a:latin typeface="Georgia"/>
                <a:ea typeface="Georgia"/>
                <a:cs typeface="Georgia"/>
                <a:sym typeface="Georgia"/>
              </a:defRPr>
            </a:lvl2pPr>
            <a:lvl3pPr marL="1371600" marR="0" lvl="2" indent="-292100" algn="l" rtl="0">
              <a:lnSpc>
                <a:spcPct val="100000"/>
              </a:lnSpc>
              <a:spcBef>
                <a:spcPts val="200"/>
              </a:spcBef>
              <a:spcAft>
                <a:spcPts val="0"/>
              </a:spcAft>
              <a:buClr>
                <a:schemeClr val="lt2"/>
              </a:buClr>
              <a:buSzPts val="1000"/>
              <a:buFont typeface="Arial"/>
              <a:buChar char="–"/>
              <a:defRPr sz="1000" b="0" i="0" u="none" strike="noStrike" cap="none">
                <a:solidFill>
                  <a:schemeClr val="lt2"/>
                </a:solidFill>
                <a:latin typeface="Arial"/>
                <a:ea typeface="Arial"/>
                <a:cs typeface="Arial"/>
                <a:sym typeface="Arial"/>
              </a:defRPr>
            </a:lvl3pPr>
            <a:lvl4pPr marL="1828800" marR="0" lvl="3" indent="-285750" algn="l" rtl="0">
              <a:lnSpc>
                <a:spcPct val="100000"/>
              </a:lnSpc>
              <a:spcBef>
                <a:spcPts val="180"/>
              </a:spcBef>
              <a:spcAft>
                <a:spcPts val="0"/>
              </a:spcAft>
              <a:buClr>
                <a:schemeClr val="lt2"/>
              </a:buClr>
              <a:buSzPts val="900"/>
              <a:buFont typeface="Arial"/>
              <a:buChar char="•"/>
              <a:defRPr sz="900" b="0" i="0" u="none" strike="noStrike" cap="none">
                <a:solidFill>
                  <a:schemeClr val="lt2"/>
                </a:solidFill>
                <a:latin typeface="Arial"/>
                <a:ea typeface="Arial"/>
                <a:cs typeface="Arial"/>
                <a:sym typeface="Arial"/>
              </a:defRPr>
            </a:lvl4pPr>
            <a:lvl5pPr marL="2286000" marR="0" lvl="4" indent="-279400" algn="l" rtl="0">
              <a:lnSpc>
                <a:spcPct val="100000"/>
              </a:lnSpc>
              <a:spcBef>
                <a:spcPts val="160"/>
              </a:spcBef>
              <a:spcAft>
                <a:spcPts val="0"/>
              </a:spcAft>
              <a:buClr>
                <a:schemeClr val="lt2"/>
              </a:buClr>
              <a:buSzPts val="800"/>
              <a:buFont typeface="Arial"/>
              <a:buChar char="–"/>
              <a:defRPr sz="800" b="0" i="0" u="none" strike="noStrike" cap="none">
                <a:solidFill>
                  <a:schemeClr val="lt2"/>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matchingName="Six Content with Focus">
  <p:cSld name="Six Content with Focus">
    <p:spTree>
      <p:nvGrpSpPr>
        <p:cNvPr id="1" name="Shape 1897"/>
        <p:cNvGrpSpPr/>
        <p:nvPr/>
      </p:nvGrpSpPr>
      <p:grpSpPr>
        <a:xfrm>
          <a:off x="0" y="0"/>
          <a:ext cx="0" cy="0"/>
          <a:chOff x="0" y="0"/>
          <a:chExt cx="0" cy="0"/>
        </a:xfrm>
      </p:grpSpPr>
      <p:sp>
        <p:nvSpPr>
          <p:cNvPr id="1898" name="Google Shape;1898;p222"/>
          <p:cNvSpPr txBox="1">
            <a:spLocks noGrp="1"/>
          </p:cNvSpPr>
          <p:nvPr>
            <p:ph type="title"/>
          </p:nvPr>
        </p:nvSpPr>
        <p:spPr>
          <a:xfrm>
            <a:off x="309563" y="530352"/>
            <a:ext cx="8526600" cy="307800"/>
          </a:xfrm>
          <a:prstGeom prst="rect">
            <a:avLst/>
          </a:prstGeom>
          <a:noFill/>
          <a:ln>
            <a:noFill/>
          </a:ln>
        </p:spPr>
        <p:txBody>
          <a:bodyPr spcFirstLastPara="1" wrap="square" lIns="0" tIns="0" rIns="0" bIns="0" anchor="b" anchorCtr="0">
            <a:noAutofit/>
          </a:bodyPr>
          <a:lstStyle>
            <a:lvl1pPr marR="0" lvl="0" algn="l" rtl="0">
              <a:lnSpc>
                <a:spcPct val="100000"/>
              </a:lnSpc>
              <a:spcBef>
                <a:spcPts val="0"/>
              </a:spcBef>
              <a:spcAft>
                <a:spcPts val="0"/>
              </a:spcAft>
              <a:buClr>
                <a:schemeClr val="dk1"/>
              </a:buClr>
              <a:buSzPts val="2000"/>
              <a:buFont typeface="Georgia"/>
              <a:buNone/>
              <a:defRPr sz="2000" b="0" i="0" u="none" strike="noStrike" cap="none">
                <a:solidFill>
                  <a:schemeClr val="dk1"/>
                </a:solidFill>
                <a:latin typeface="Georgia"/>
                <a:ea typeface="Georgia"/>
                <a:cs typeface="Georgia"/>
                <a:sym typeface="Georgia"/>
              </a:defRPr>
            </a:lvl1pPr>
            <a:lvl2pPr lvl="1" algn="l" rtl="0">
              <a:lnSpc>
                <a:spcPct val="100000"/>
              </a:lnSpc>
              <a:spcBef>
                <a:spcPts val="0"/>
              </a:spcBef>
              <a:spcAft>
                <a:spcPts val="0"/>
              </a:spcAft>
              <a:buSzPts val="1400"/>
              <a:buNone/>
              <a:defRPr sz="1800"/>
            </a:lvl2pPr>
            <a:lvl3pPr lvl="2" algn="l" rtl="0">
              <a:lnSpc>
                <a:spcPct val="100000"/>
              </a:lnSpc>
              <a:spcBef>
                <a:spcPts val="0"/>
              </a:spcBef>
              <a:spcAft>
                <a:spcPts val="0"/>
              </a:spcAft>
              <a:buSzPts val="1400"/>
              <a:buNone/>
              <a:defRPr sz="1800"/>
            </a:lvl3pPr>
            <a:lvl4pPr lvl="3" algn="l" rtl="0">
              <a:lnSpc>
                <a:spcPct val="100000"/>
              </a:lnSpc>
              <a:spcBef>
                <a:spcPts val="0"/>
              </a:spcBef>
              <a:spcAft>
                <a:spcPts val="0"/>
              </a:spcAft>
              <a:buSzPts val="1400"/>
              <a:buNone/>
              <a:defRPr sz="1800"/>
            </a:lvl4pPr>
            <a:lvl5pPr lvl="4" algn="l" rtl="0">
              <a:lnSpc>
                <a:spcPct val="100000"/>
              </a:lnSpc>
              <a:spcBef>
                <a:spcPts val="0"/>
              </a:spcBef>
              <a:spcAft>
                <a:spcPts val="0"/>
              </a:spcAft>
              <a:buSzPts val="1400"/>
              <a:buNone/>
              <a:defRPr sz="1800"/>
            </a:lvl5pPr>
            <a:lvl6pPr lvl="5" algn="l" rtl="0">
              <a:lnSpc>
                <a:spcPct val="100000"/>
              </a:lnSpc>
              <a:spcBef>
                <a:spcPts val="0"/>
              </a:spcBef>
              <a:spcAft>
                <a:spcPts val="0"/>
              </a:spcAft>
              <a:buSzPts val="1400"/>
              <a:buNone/>
              <a:defRPr sz="1800"/>
            </a:lvl6pPr>
            <a:lvl7pPr lvl="6" algn="l" rtl="0">
              <a:lnSpc>
                <a:spcPct val="100000"/>
              </a:lnSpc>
              <a:spcBef>
                <a:spcPts val="0"/>
              </a:spcBef>
              <a:spcAft>
                <a:spcPts val="0"/>
              </a:spcAft>
              <a:buSzPts val="1400"/>
              <a:buNone/>
              <a:defRPr sz="1800"/>
            </a:lvl7pPr>
            <a:lvl8pPr lvl="7" algn="l" rtl="0">
              <a:lnSpc>
                <a:spcPct val="100000"/>
              </a:lnSpc>
              <a:spcBef>
                <a:spcPts val="0"/>
              </a:spcBef>
              <a:spcAft>
                <a:spcPts val="0"/>
              </a:spcAft>
              <a:buSzPts val="1400"/>
              <a:buNone/>
              <a:defRPr sz="1800"/>
            </a:lvl8pPr>
            <a:lvl9pPr lvl="8" algn="l" rtl="0">
              <a:lnSpc>
                <a:spcPct val="100000"/>
              </a:lnSpc>
              <a:spcBef>
                <a:spcPts val="0"/>
              </a:spcBef>
              <a:spcAft>
                <a:spcPts val="0"/>
              </a:spcAft>
              <a:buSzPts val="1400"/>
              <a:buNone/>
              <a:defRPr sz="1800"/>
            </a:lvl9pPr>
          </a:lstStyle>
          <a:p>
            <a:endParaRPr/>
          </a:p>
        </p:txBody>
      </p:sp>
      <p:sp>
        <p:nvSpPr>
          <p:cNvPr id="1899" name="Google Shape;1899;p222"/>
          <p:cNvSpPr txBox="1">
            <a:spLocks noGrp="1"/>
          </p:cNvSpPr>
          <p:nvPr>
            <p:ph type="body" idx="1"/>
          </p:nvPr>
        </p:nvSpPr>
        <p:spPr>
          <a:xfrm>
            <a:off x="309563" y="1292548"/>
            <a:ext cx="1340400" cy="488100"/>
          </a:xfrm>
          <a:prstGeom prst="rect">
            <a:avLst/>
          </a:prstGeom>
          <a:noFill/>
          <a:ln>
            <a:noFill/>
          </a:ln>
        </p:spPr>
        <p:txBody>
          <a:bodyPr spcFirstLastPara="1" wrap="square" lIns="0" tIns="0" rIns="0" bIns="0" anchor="t" anchorCtr="0">
            <a:noAutofit/>
          </a:bodyPr>
          <a:lstStyle>
            <a:lvl1pPr marL="457200" marR="0" lvl="0" indent="-228600" algn="ctr" rtl="0">
              <a:lnSpc>
                <a:spcPct val="100000"/>
              </a:lnSpc>
              <a:spcBef>
                <a:spcPts val="240"/>
              </a:spcBef>
              <a:spcAft>
                <a:spcPts val="0"/>
              </a:spcAft>
              <a:buClr>
                <a:schemeClr val="dk2"/>
              </a:buClr>
              <a:buSzPts val="1200"/>
              <a:buFont typeface="Arial"/>
              <a:buNone/>
              <a:defRPr sz="1200" b="0" i="0" u="none" strike="noStrike" cap="none">
                <a:solidFill>
                  <a:schemeClr val="dk2"/>
                </a:solidFill>
                <a:latin typeface="Georgia"/>
                <a:ea typeface="Georgia"/>
                <a:cs typeface="Georgia"/>
                <a:sym typeface="Georgia"/>
              </a:defRPr>
            </a:lvl1pPr>
            <a:lvl2pPr marL="914400" marR="0" lvl="1" indent="-228600" algn="ctr" rtl="0">
              <a:lnSpc>
                <a:spcPct val="100000"/>
              </a:lnSpc>
              <a:spcBef>
                <a:spcPts val="160"/>
              </a:spcBef>
              <a:spcAft>
                <a:spcPts val="0"/>
              </a:spcAft>
              <a:buClr>
                <a:schemeClr val="lt2"/>
              </a:buClr>
              <a:buSzPts val="800"/>
              <a:buFont typeface="Noto Sans Symbols"/>
              <a:buNone/>
              <a:defRPr sz="800" b="0" i="0" u="none" strike="noStrike" cap="none">
                <a:solidFill>
                  <a:schemeClr val="lt2"/>
                </a:solidFill>
                <a:latin typeface="Arial"/>
                <a:ea typeface="Arial"/>
                <a:cs typeface="Arial"/>
                <a:sym typeface="Arial"/>
              </a:defRPr>
            </a:lvl2pPr>
            <a:lvl3pPr marL="1371600" marR="0" lvl="2" indent="-260350" algn="l" rtl="0">
              <a:lnSpc>
                <a:spcPct val="100000"/>
              </a:lnSpc>
              <a:spcBef>
                <a:spcPts val="100"/>
              </a:spcBef>
              <a:spcAft>
                <a:spcPts val="0"/>
              </a:spcAft>
              <a:buClr>
                <a:schemeClr val="lt2"/>
              </a:buClr>
              <a:buSzPts val="500"/>
              <a:buFont typeface="Arial"/>
              <a:buChar char="–"/>
              <a:defRPr sz="500" b="0" i="0" u="none" strike="noStrike" cap="none">
                <a:solidFill>
                  <a:schemeClr val="lt2"/>
                </a:solidFill>
                <a:latin typeface="Arial"/>
                <a:ea typeface="Arial"/>
                <a:cs typeface="Arial"/>
                <a:sym typeface="Arial"/>
              </a:defRPr>
            </a:lvl3pPr>
            <a:lvl4pPr marL="1828800" marR="0" lvl="3" indent="-254000" algn="l" rtl="0">
              <a:lnSpc>
                <a:spcPct val="100000"/>
              </a:lnSpc>
              <a:spcBef>
                <a:spcPts val="80"/>
              </a:spcBef>
              <a:spcAft>
                <a:spcPts val="0"/>
              </a:spcAft>
              <a:buClr>
                <a:schemeClr val="lt2"/>
              </a:buClr>
              <a:buSzPts val="400"/>
              <a:buFont typeface="Arial"/>
              <a:buChar char="•"/>
              <a:defRPr sz="400" b="0" i="0" u="none" strike="noStrike" cap="none">
                <a:solidFill>
                  <a:schemeClr val="lt2"/>
                </a:solidFill>
                <a:latin typeface="Arial"/>
                <a:ea typeface="Arial"/>
                <a:cs typeface="Arial"/>
                <a:sym typeface="Arial"/>
              </a:defRPr>
            </a:lvl4pPr>
            <a:lvl5pPr marL="2286000" marR="0" lvl="4" indent="-260350" algn="l" rtl="0">
              <a:lnSpc>
                <a:spcPct val="100000"/>
              </a:lnSpc>
              <a:spcBef>
                <a:spcPts val="100"/>
              </a:spcBef>
              <a:spcAft>
                <a:spcPts val="0"/>
              </a:spcAft>
              <a:buClr>
                <a:schemeClr val="lt2"/>
              </a:buClr>
              <a:buSzPts val="500"/>
              <a:buFont typeface="Arial"/>
              <a:buChar char="–"/>
              <a:defRPr sz="500" b="0" i="0" u="none" strike="noStrike" cap="none">
                <a:solidFill>
                  <a:schemeClr val="lt2"/>
                </a:solidFill>
                <a:latin typeface="Arial"/>
                <a:ea typeface="Arial"/>
                <a:cs typeface="Arial"/>
                <a:sym typeface="Arial"/>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900" name="Google Shape;1900;p222"/>
          <p:cNvSpPr txBox="1">
            <a:spLocks noGrp="1"/>
          </p:cNvSpPr>
          <p:nvPr>
            <p:ph type="dt" idx="10"/>
          </p:nvPr>
        </p:nvSpPr>
        <p:spPr>
          <a:xfrm>
            <a:off x="424070" y="5276020"/>
            <a:ext cx="2133600" cy="2739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SzPts val="1400"/>
              <a:buNone/>
              <a:defRPr sz="1200">
                <a:solidFill>
                  <a:srgbClr val="888888"/>
                </a:solidFill>
                <a:latin typeface="Arial"/>
                <a:ea typeface="Arial"/>
                <a:cs typeface="Arial"/>
                <a:sym typeface="Arial"/>
              </a:defRPr>
            </a:lvl1pPr>
            <a:lvl2pPr marR="0" lvl="1"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901" name="Google Shape;1901;p222"/>
          <p:cNvSpPr txBox="1">
            <a:spLocks noGrp="1"/>
          </p:cNvSpPr>
          <p:nvPr>
            <p:ph type="ftr" idx="11"/>
          </p:nvPr>
        </p:nvSpPr>
        <p:spPr>
          <a:xfrm>
            <a:off x="311944" y="4901878"/>
            <a:ext cx="2895600" cy="92400"/>
          </a:xfrm>
          <a:prstGeom prst="rect">
            <a:avLst/>
          </a:prstGeom>
          <a:noFill/>
          <a:ln>
            <a:noFill/>
          </a:ln>
        </p:spPr>
        <p:txBody>
          <a:bodyPr spcFirstLastPara="1" wrap="square" lIns="0" tIns="0" rIns="0" bIns="0" anchor="ctr" anchorCtr="0">
            <a:noAutofit/>
          </a:bodyPr>
          <a:lstStyle>
            <a:lvl1pPr marR="0" lvl="0" algn="l" rtl="0">
              <a:lnSpc>
                <a:spcPct val="100000"/>
              </a:lnSpc>
              <a:spcBef>
                <a:spcPts val="0"/>
              </a:spcBef>
              <a:spcAft>
                <a:spcPts val="0"/>
              </a:spcAft>
              <a:buClr>
                <a:srgbClr val="000000"/>
              </a:buClr>
              <a:buSzPts val="1400"/>
              <a:buFont typeface="Arial"/>
              <a:buNone/>
              <a:defRPr sz="600" b="0" i="0" u="none" strike="noStrike" cap="none">
                <a:solidFill>
                  <a:schemeClr val="lt2"/>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1902" name="Google Shape;1902;p222"/>
          <p:cNvSpPr txBox="1">
            <a:spLocks noGrp="1"/>
          </p:cNvSpPr>
          <p:nvPr>
            <p:ph type="sldNum" idx="12"/>
          </p:nvPr>
        </p:nvSpPr>
        <p:spPr>
          <a:xfrm>
            <a:off x="6700838" y="4770007"/>
            <a:ext cx="2133600" cy="123000"/>
          </a:xfrm>
          <a:prstGeom prst="rect">
            <a:avLst/>
          </a:prstGeom>
          <a:noFill/>
          <a:ln>
            <a:noFill/>
          </a:ln>
        </p:spPr>
        <p:txBody>
          <a:bodyPr spcFirstLastPara="1" wrap="square" lIns="0" tIns="0" rIns="0" bIns="0" anchor="ctr" anchorCtr="0">
            <a:noAutofit/>
          </a:bodyPr>
          <a:lstStyle>
            <a:lvl1pPr marL="0" marR="0" lvl="0"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1903" name="Google Shape;1903;p222"/>
          <p:cNvSpPr txBox="1">
            <a:spLocks noGrp="1"/>
          </p:cNvSpPr>
          <p:nvPr>
            <p:ph type="body" idx="2"/>
          </p:nvPr>
        </p:nvSpPr>
        <p:spPr>
          <a:xfrm>
            <a:off x="309563" y="3823493"/>
            <a:ext cx="2646900" cy="123000"/>
          </a:xfrm>
          <a:prstGeom prst="rect">
            <a:avLst/>
          </a:prstGeom>
          <a:noFill/>
          <a:ln>
            <a:noFill/>
          </a:ln>
        </p:spPr>
        <p:txBody>
          <a:bodyPr spcFirstLastPara="1" wrap="square" lIns="0" tIns="0" rIns="0" bIns="0" anchor="t" anchorCtr="0">
            <a:noAutofit/>
          </a:bodyPr>
          <a:lstStyle>
            <a:lvl1pPr marL="457200" marR="0" lvl="0" indent="-228600" algn="l" rtl="0">
              <a:lnSpc>
                <a:spcPct val="100000"/>
              </a:lnSpc>
              <a:spcBef>
                <a:spcPts val="160"/>
              </a:spcBef>
              <a:spcAft>
                <a:spcPts val="0"/>
              </a:spcAft>
              <a:buClr>
                <a:schemeClr val="dk1"/>
              </a:buClr>
              <a:buSzPts val="800"/>
              <a:buFont typeface="Arial"/>
              <a:buNone/>
              <a:defRPr sz="800" b="0" i="0" u="none" strike="noStrike" cap="none">
                <a:solidFill>
                  <a:schemeClr val="dk1"/>
                </a:solidFill>
                <a:latin typeface="Arial"/>
                <a:ea typeface="Arial"/>
                <a:cs typeface="Arial"/>
                <a:sym typeface="Arial"/>
              </a:defRPr>
            </a:lvl1pPr>
            <a:lvl2pPr marL="914400" marR="0" lvl="1" indent="-292100" algn="l" rtl="0">
              <a:lnSpc>
                <a:spcPct val="100000"/>
              </a:lnSpc>
              <a:spcBef>
                <a:spcPts val="200"/>
              </a:spcBef>
              <a:spcAft>
                <a:spcPts val="0"/>
              </a:spcAft>
              <a:buClr>
                <a:schemeClr val="lt2"/>
              </a:buClr>
              <a:buSzPts val="1000"/>
              <a:buFont typeface="Noto Sans Symbols"/>
              <a:buChar char="▪"/>
              <a:defRPr sz="1000" b="0" i="0" u="none" strike="noStrike" cap="none">
                <a:solidFill>
                  <a:schemeClr val="lt2"/>
                </a:solidFill>
                <a:latin typeface="Arial"/>
                <a:ea typeface="Arial"/>
                <a:cs typeface="Arial"/>
                <a:sym typeface="Arial"/>
              </a:defRPr>
            </a:lvl2pPr>
            <a:lvl3pPr marL="1371600" marR="0" lvl="2" indent="-285750" algn="l" rtl="0">
              <a:lnSpc>
                <a:spcPct val="100000"/>
              </a:lnSpc>
              <a:spcBef>
                <a:spcPts val="180"/>
              </a:spcBef>
              <a:spcAft>
                <a:spcPts val="0"/>
              </a:spcAft>
              <a:buClr>
                <a:schemeClr val="lt2"/>
              </a:buClr>
              <a:buSzPts val="900"/>
              <a:buFont typeface="Arial"/>
              <a:buChar char="–"/>
              <a:defRPr sz="900" b="0" i="0" u="none" strike="noStrike" cap="none">
                <a:solidFill>
                  <a:schemeClr val="lt2"/>
                </a:solidFill>
                <a:latin typeface="Arial"/>
                <a:ea typeface="Arial"/>
                <a:cs typeface="Arial"/>
                <a:sym typeface="Arial"/>
              </a:defRPr>
            </a:lvl3pPr>
            <a:lvl4pPr marL="1828800" marR="0" lvl="3" indent="-279400" algn="l" rtl="0">
              <a:lnSpc>
                <a:spcPct val="100000"/>
              </a:lnSpc>
              <a:spcBef>
                <a:spcPts val="160"/>
              </a:spcBef>
              <a:spcAft>
                <a:spcPts val="0"/>
              </a:spcAft>
              <a:buClr>
                <a:schemeClr val="lt2"/>
              </a:buClr>
              <a:buSzPts val="800"/>
              <a:buFont typeface="Arial"/>
              <a:buChar char="•"/>
              <a:defRPr sz="800" b="0" i="0" u="none" strike="noStrike" cap="none">
                <a:solidFill>
                  <a:schemeClr val="lt2"/>
                </a:solidFill>
                <a:latin typeface="Arial"/>
                <a:ea typeface="Arial"/>
                <a:cs typeface="Arial"/>
                <a:sym typeface="Arial"/>
              </a:defRPr>
            </a:lvl4pPr>
            <a:lvl5pPr marL="2286000" marR="0" lvl="4" indent="-273050" algn="l" rtl="0">
              <a:lnSpc>
                <a:spcPct val="100000"/>
              </a:lnSpc>
              <a:spcBef>
                <a:spcPts val="140"/>
              </a:spcBef>
              <a:spcAft>
                <a:spcPts val="0"/>
              </a:spcAft>
              <a:buClr>
                <a:schemeClr val="lt2"/>
              </a:buClr>
              <a:buSzPts val="700"/>
              <a:buFont typeface="Arial"/>
              <a:buChar char="–"/>
              <a:defRPr sz="700" b="0" i="0" u="none" strike="noStrike" cap="none">
                <a:solidFill>
                  <a:schemeClr val="lt2"/>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cxnSp>
        <p:nvCxnSpPr>
          <p:cNvPr id="1904" name="Google Shape;1904;p222"/>
          <p:cNvCxnSpPr/>
          <p:nvPr/>
        </p:nvCxnSpPr>
        <p:spPr>
          <a:xfrm>
            <a:off x="6008920" y="1925136"/>
            <a:ext cx="0" cy="2502600"/>
          </a:xfrm>
          <a:prstGeom prst="straightConnector1">
            <a:avLst/>
          </a:prstGeom>
          <a:noFill/>
          <a:ln w="9525" cap="flat" cmpd="sng">
            <a:solidFill>
              <a:srgbClr val="CCCCCC"/>
            </a:solidFill>
            <a:prstDash val="solid"/>
            <a:round/>
            <a:headEnd type="none" w="sm" len="sm"/>
            <a:tailEnd type="none" w="sm" len="sm"/>
          </a:ln>
        </p:spPr>
      </p:cxnSp>
      <p:grpSp>
        <p:nvGrpSpPr>
          <p:cNvPr id="1905" name="Google Shape;1905;p222"/>
          <p:cNvGrpSpPr/>
          <p:nvPr/>
        </p:nvGrpSpPr>
        <p:grpSpPr>
          <a:xfrm>
            <a:off x="1698178" y="1276305"/>
            <a:ext cx="5747656" cy="412428"/>
            <a:chOff x="1698178" y="1278798"/>
            <a:chExt cx="5747656" cy="2502600"/>
          </a:xfrm>
        </p:grpSpPr>
        <p:cxnSp>
          <p:nvCxnSpPr>
            <p:cNvPr id="1906" name="Google Shape;1906;p222"/>
            <p:cNvCxnSpPr/>
            <p:nvPr/>
          </p:nvCxnSpPr>
          <p:spPr>
            <a:xfrm>
              <a:off x="4572006" y="1278798"/>
              <a:ext cx="0" cy="2502600"/>
            </a:xfrm>
            <a:prstGeom prst="straightConnector1">
              <a:avLst/>
            </a:prstGeom>
            <a:noFill/>
            <a:ln w="9525" cap="flat" cmpd="sng">
              <a:solidFill>
                <a:srgbClr val="CCCCCC"/>
              </a:solidFill>
              <a:prstDash val="solid"/>
              <a:round/>
              <a:headEnd type="none" w="sm" len="sm"/>
              <a:tailEnd type="none" w="sm" len="sm"/>
            </a:ln>
          </p:spPr>
        </p:cxnSp>
        <p:cxnSp>
          <p:nvCxnSpPr>
            <p:cNvPr id="1907" name="Google Shape;1907;p222"/>
            <p:cNvCxnSpPr/>
            <p:nvPr/>
          </p:nvCxnSpPr>
          <p:spPr>
            <a:xfrm>
              <a:off x="6008920" y="1278798"/>
              <a:ext cx="0" cy="2502600"/>
            </a:xfrm>
            <a:prstGeom prst="straightConnector1">
              <a:avLst/>
            </a:prstGeom>
            <a:noFill/>
            <a:ln w="9525" cap="flat" cmpd="sng">
              <a:solidFill>
                <a:srgbClr val="CCCCCC"/>
              </a:solidFill>
              <a:prstDash val="solid"/>
              <a:round/>
              <a:headEnd type="none" w="sm" len="sm"/>
              <a:tailEnd type="none" w="sm" len="sm"/>
            </a:ln>
          </p:spPr>
        </p:cxnSp>
        <p:cxnSp>
          <p:nvCxnSpPr>
            <p:cNvPr id="1908" name="Google Shape;1908;p222"/>
            <p:cNvCxnSpPr/>
            <p:nvPr/>
          </p:nvCxnSpPr>
          <p:spPr>
            <a:xfrm>
              <a:off x="7445834" y="1278798"/>
              <a:ext cx="0" cy="2502600"/>
            </a:xfrm>
            <a:prstGeom prst="straightConnector1">
              <a:avLst/>
            </a:prstGeom>
            <a:noFill/>
            <a:ln w="9525" cap="flat" cmpd="sng">
              <a:solidFill>
                <a:srgbClr val="CCCCCC"/>
              </a:solidFill>
              <a:prstDash val="solid"/>
              <a:round/>
              <a:headEnd type="none" w="sm" len="sm"/>
              <a:tailEnd type="none" w="sm" len="sm"/>
            </a:ln>
          </p:spPr>
        </p:cxnSp>
        <p:cxnSp>
          <p:nvCxnSpPr>
            <p:cNvPr id="1909" name="Google Shape;1909;p222"/>
            <p:cNvCxnSpPr/>
            <p:nvPr/>
          </p:nvCxnSpPr>
          <p:spPr>
            <a:xfrm>
              <a:off x="3135092" y="1278798"/>
              <a:ext cx="0" cy="2502600"/>
            </a:xfrm>
            <a:prstGeom prst="straightConnector1">
              <a:avLst/>
            </a:prstGeom>
            <a:noFill/>
            <a:ln w="9525" cap="flat" cmpd="sng">
              <a:solidFill>
                <a:srgbClr val="CCCCCC"/>
              </a:solidFill>
              <a:prstDash val="solid"/>
              <a:round/>
              <a:headEnd type="none" w="sm" len="sm"/>
              <a:tailEnd type="none" w="sm" len="sm"/>
            </a:ln>
          </p:spPr>
        </p:cxnSp>
        <p:cxnSp>
          <p:nvCxnSpPr>
            <p:cNvPr id="1910" name="Google Shape;1910;p222"/>
            <p:cNvCxnSpPr/>
            <p:nvPr/>
          </p:nvCxnSpPr>
          <p:spPr>
            <a:xfrm>
              <a:off x="1698178" y="1278798"/>
              <a:ext cx="0" cy="2502600"/>
            </a:xfrm>
            <a:prstGeom prst="straightConnector1">
              <a:avLst/>
            </a:prstGeom>
            <a:noFill/>
            <a:ln w="9525" cap="flat" cmpd="sng">
              <a:solidFill>
                <a:srgbClr val="CCCCCC"/>
              </a:solidFill>
              <a:prstDash val="solid"/>
              <a:round/>
              <a:headEnd type="none" w="sm" len="sm"/>
              <a:tailEnd type="none" w="sm" len="sm"/>
            </a:ln>
          </p:spPr>
        </p:cxnSp>
      </p:grpSp>
      <p:sp>
        <p:nvSpPr>
          <p:cNvPr id="1911" name="Google Shape;1911;p222"/>
          <p:cNvSpPr txBox="1">
            <a:spLocks noGrp="1"/>
          </p:cNvSpPr>
          <p:nvPr>
            <p:ph type="body" idx="3"/>
          </p:nvPr>
        </p:nvSpPr>
        <p:spPr>
          <a:xfrm>
            <a:off x="542925" y="4255000"/>
            <a:ext cx="879600" cy="307800"/>
          </a:xfrm>
          <a:prstGeom prst="rect">
            <a:avLst/>
          </a:prstGeom>
          <a:noFill/>
          <a:ln>
            <a:noFill/>
          </a:ln>
        </p:spPr>
        <p:txBody>
          <a:bodyPr spcFirstLastPara="1" wrap="square" lIns="0" tIns="0" rIns="0" bIns="0" anchor="t" anchorCtr="0">
            <a:noAutofit/>
          </a:bodyPr>
          <a:lstStyle>
            <a:lvl1pPr marL="457200" marR="0" lvl="0" indent="-228600" algn="ctr" rtl="0">
              <a:lnSpc>
                <a:spcPct val="100000"/>
              </a:lnSpc>
              <a:spcBef>
                <a:spcPts val="400"/>
              </a:spcBef>
              <a:spcAft>
                <a:spcPts val="0"/>
              </a:spcAft>
              <a:buClr>
                <a:schemeClr val="dk2"/>
              </a:buClr>
              <a:buSzPts val="2000"/>
              <a:buFont typeface="Arial"/>
              <a:buNone/>
              <a:defRPr sz="2000" b="0" i="0" u="none" strike="noStrike" cap="none">
                <a:solidFill>
                  <a:schemeClr val="dk2"/>
                </a:solidFill>
                <a:latin typeface="Georgia"/>
                <a:ea typeface="Georgia"/>
                <a:cs typeface="Georgia"/>
                <a:sym typeface="Georgia"/>
              </a:defRPr>
            </a:lvl1pPr>
            <a:lvl2pPr marL="914400" marR="0" lvl="1" indent="-292100" algn="l" rtl="0">
              <a:lnSpc>
                <a:spcPct val="100000"/>
              </a:lnSpc>
              <a:spcBef>
                <a:spcPts val="200"/>
              </a:spcBef>
              <a:spcAft>
                <a:spcPts val="0"/>
              </a:spcAft>
              <a:buClr>
                <a:schemeClr val="lt2"/>
              </a:buClr>
              <a:buSzPts val="1000"/>
              <a:buFont typeface="Noto Sans Symbols"/>
              <a:buChar char="▪"/>
              <a:defRPr sz="1000" b="0" i="0" u="none" strike="noStrike" cap="none">
                <a:solidFill>
                  <a:schemeClr val="lt2"/>
                </a:solidFill>
                <a:latin typeface="Arial"/>
                <a:ea typeface="Arial"/>
                <a:cs typeface="Arial"/>
                <a:sym typeface="Arial"/>
              </a:defRPr>
            </a:lvl2pPr>
            <a:lvl3pPr marL="1371600" marR="0" lvl="2" indent="-285750" algn="l" rtl="0">
              <a:lnSpc>
                <a:spcPct val="100000"/>
              </a:lnSpc>
              <a:spcBef>
                <a:spcPts val="180"/>
              </a:spcBef>
              <a:spcAft>
                <a:spcPts val="0"/>
              </a:spcAft>
              <a:buClr>
                <a:schemeClr val="lt2"/>
              </a:buClr>
              <a:buSzPts val="900"/>
              <a:buFont typeface="Arial"/>
              <a:buChar char="–"/>
              <a:defRPr sz="900" b="0" i="0" u="none" strike="noStrike" cap="none">
                <a:solidFill>
                  <a:schemeClr val="lt2"/>
                </a:solidFill>
                <a:latin typeface="Arial"/>
                <a:ea typeface="Arial"/>
                <a:cs typeface="Arial"/>
                <a:sym typeface="Arial"/>
              </a:defRPr>
            </a:lvl3pPr>
            <a:lvl4pPr marL="1828800" marR="0" lvl="3" indent="-279400" algn="l" rtl="0">
              <a:lnSpc>
                <a:spcPct val="100000"/>
              </a:lnSpc>
              <a:spcBef>
                <a:spcPts val="160"/>
              </a:spcBef>
              <a:spcAft>
                <a:spcPts val="0"/>
              </a:spcAft>
              <a:buClr>
                <a:schemeClr val="lt2"/>
              </a:buClr>
              <a:buSzPts val="800"/>
              <a:buFont typeface="Arial"/>
              <a:buChar char="•"/>
              <a:defRPr sz="800" b="0" i="0" u="none" strike="noStrike" cap="none">
                <a:solidFill>
                  <a:schemeClr val="lt2"/>
                </a:solidFill>
                <a:latin typeface="Arial"/>
                <a:ea typeface="Arial"/>
                <a:cs typeface="Arial"/>
                <a:sym typeface="Arial"/>
              </a:defRPr>
            </a:lvl4pPr>
            <a:lvl5pPr marL="2286000" marR="0" lvl="4" indent="-273050" algn="l" rtl="0">
              <a:lnSpc>
                <a:spcPct val="100000"/>
              </a:lnSpc>
              <a:spcBef>
                <a:spcPts val="140"/>
              </a:spcBef>
              <a:spcAft>
                <a:spcPts val="0"/>
              </a:spcAft>
              <a:buClr>
                <a:schemeClr val="lt2"/>
              </a:buClr>
              <a:buSzPts val="700"/>
              <a:buFont typeface="Arial"/>
              <a:buChar char="–"/>
              <a:defRPr sz="700" b="0" i="0" u="none" strike="noStrike" cap="none">
                <a:solidFill>
                  <a:schemeClr val="lt2"/>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912" name="Google Shape;1912;p222"/>
          <p:cNvSpPr txBox="1">
            <a:spLocks noGrp="1"/>
          </p:cNvSpPr>
          <p:nvPr>
            <p:ph type="body" idx="4"/>
          </p:nvPr>
        </p:nvSpPr>
        <p:spPr>
          <a:xfrm>
            <a:off x="1981214" y="4255000"/>
            <a:ext cx="879600" cy="307800"/>
          </a:xfrm>
          <a:prstGeom prst="rect">
            <a:avLst/>
          </a:prstGeom>
          <a:noFill/>
          <a:ln>
            <a:noFill/>
          </a:ln>
        </p:spPr>
        <p:txBody>
          <a:bodyPr spcFirstLastPara="1" wrap="square" lIns="0" tIns="0" rIns="0" bIns="0" anchor="t" anchorCtr="0">
            <a:noAutofit/>
          </a:bodyPr>
          <a:lstStyle>
            <a:lvl1pPr marL="457200" marR="0" lvl="0" indent="-228600" algn="ctr" rtl="0">
              <a:lnSpc>
                <a:spcPct val="100000"/>
              </a:lnSpc>
              <a:spcBef>
                <a:spcPts val="400"/>
              </a:spcBef>
              <a:spcAft>
                <a:spcPts val="0"/>
              </a:spcAft>
              <a:buClr>
                <a:schemeClr val="dk2"/>
              </a:buClr>
              <a:buSzPts val="2000"/>
              <a:buFont typeface="Arial"/>
              <a:buNone/>
              <a:defRPr sz="2000" b="0" i="0" u="none" strike="noStrike" cap="none">
                <a:solidFill>
                  <a:schemeClr val="dk2"/>
                </a:solidFill>
                <a:latin typeface="Georgia"/>
                <a:ea typeface="Georgia"/>
                <a:cs typeface="Georgia"/>
                <a:sym typeface="Georgia"/>
              </a:defRPr>
            </a:lvl1pPr>
            <a:lvl2pPr marL="914400" marR="0" lvl="1" indent="-292100" algn="l" rtl="0">
              <a:lnSpc>
                <a:spcPct val="100000"/>
              </a:lnSpc>
              <a:spcBef>
                <a:spcPts val="200"/>
              </a:spcBef>
              <a:spcAft>
                <a:spcPts val="0"/>
              </a:spcAft>
              <a:buClr>
                <a:schemeClr val="lt2"/>
              </a:buClr>
              <a:buSzPts val="1000"/>
              <a:buFont typeface="Noto Sans Symbols"/>
              <a:buChar char="▪"/>
              <a:defRPr sz="1000" b="0" i="0" u="none" strike="noStrike" cap="none">
                <a:solidFill>
                  <a:schemeClr val="lt2"/>
                </a:solidFill>
                <a:latin typeface="Arial"/>
                <a:ea typeface="Arial"/>
                <a:cs typeface="Arial"/>
                <a:sym typeface="Arial"/>
              </a:defRPr>
            </a:lvl2pPr>
            <a:lvl3pPr marL="1371600" marR="0" lvl="2" indent="-285750" algn="l" rtl="0">
              <a:lnSpc>
                <a:spcPct val="100000"/>
              </a:lnSpc>
              <a:spcBef>
                <a:spcPts val="180"/>
              </a:spcBef>
              <a:spcAft>
                <a:spcPts val="0"/>
              </a:spcAft>
              <a:buClr>
                <a:schemeClr val="lt2"/>
              </a:buClr>
              <a:buSzPts val="900"/>
              <a:buFont typeface="Arial"/>
              <a:buChar char="–"/>
              <a:defRPr sz="900" b="0" i="0" u="none" strike="noStrike" cap="none">
                <a:solidFill>
                  <a:schemeClr val="lt2"/>
                </a:solidFill>
                <a:latin typeface="Arial"/>
                <a:ea typeface="Arial"/>
                <a:cs typeface="Arial"/>
                <a:sym typeface="Arial"/>
              </a:defRPr>
            </a:lvl3pPr>
            <a:lvl4pPr marL="1828800" marR="0" lvl="3" indent="-279400" algn="l" rtl="0">
              <a:lnSpc>
                <a:spcPct val="100000"/>
              </a:lnSpc>
              <a:spcBef>
                <a:spcPts val="160"/>
              </a:spcBef>
              <a:spcAft>
                <a:spcPts val="0"/>
              </a:spcAft>
              <a:buClr>
                <a:schemeClr val="lt2"/>
              </a:buClr>
              <a:buSzPts val="800"/>
              <a:buFont typeface="Arial"/>
              <a:buChar char="•"/>
              <a:defRPr sz="800" b="0" i="0" u="none" strike="noStrike" cap="none">
                <a:solidFill>
                  <a:schemeClr val="lt2"/>
                </a:solidFill>
                <a:latin typeface="Arial"/>
                <a:ea typeface="Arial"/>
                <a:cs typeface="Arial"/>
                <a:sym typeface="Arial"/>
              </a:defRPr>
            </a:lvl4pPr>
            <a:lvl5pPr marL="2286000" marR="0" lvl="4" indent="-273050" algn="l" rtl="0">
              <a:lnSpc>
                <a:spcPct val="100000"/>
              </a:lnSpc>
              <a:spcBef>
                <a:spcPts val="140"/>
              </a:spcBef>
              <a:spcAft>
                <a:spcPts val="0"/>
              </a:spcAft>
              <a:buClr>
                <a:schemeClr val="lt2"/>
              </a:buClr>
              <a:buSzPts val="700"/>
              <a:buFont typeface="Arial"/>
              <a:buChar char="–"/>
              <a:defRPr sz="700" b="0" i="0" u="none" strike="noStrike" cap="none">
                <a:solidFill>
                  <a:schemeClr val="lt2"/>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913" name="Google Shape;1913;p222"/>
          <p:cNvSpPr txBox="1">
            <a:spLocks noGrp="1"/>
          </p:cNvSpPr>
          <p:nvPr>
            <p:ph type="body" idx="5"/>
          </p:nvPr>
        </p:nvSpPr>
        <p:spPr>
          <a:xfrm>
            <a:off x="3419503" y="4255000"/>
            <a:ext cx="879600" cy="307800"/>
          </a:xfrm>
          <a:prstGeom prst="rect">
            <a:avLst/>
          </a:prstGeom>
          <a:noFill/>
          <a:ln>
            <a:noFill/>
          </a:ln>
        </p:spPr>
        <p:txBody>
          <a:bodyPr spcFirstLastPara="1" wrap="square" lIns="0" tIns="0" rIns="0" bIns="0" anchor="t" anchorCtr="0">
            <a:noAutofit/>
          </a:bodyPr>
          <a:lstStyle>
            <a:lvl1pPr marL="457200" marR="0" lvl="0" indent="-228600" algn="ctr" rtl="0">
              <a:lnSpc>
                <a:spcPct val="100000"/>
              </a:lnSpc>
              <a:spcBef>
                <a:spcPts val="400"/>
              </a:spcBef>
              <a:spcAft>
                <a:spcPts val="0"/>
              </a:spcAft>
              <a:buClr>
                <a:schemeClr val="dk2"/>
              </a:buClr>
              <a:buSzPts val="2000"/>
              <a:buFont typeface="Arial"/>
              <a:buNone/>
              <a:defRPr sz="2000" b="0" i="0" u="none" strike="noStrike" cap="none">
                <a:solidFill>
                  <a:schemeClr val="dk2"/>
                </a:solidFill>
                <a:latin typeface="Georgia"/>
                <a:ea typeface="Georgia"/>
                <a:cs typeface="Georgia"/>
                <a:sym typeface="Georgia"/>
              </a:defRPr>
            </a:lvl1pPr>
            <a:lvl2pPr marL="914400" marR="0" lvl="1" indent="-292100" algn="l" rtl="0">
              <a:lnSpc>
                <a:spcPct val="100000"/>
              </a:lnSpc>
              <a:spcBef>
                <a:spcPts val="200"/>
              </a:spcBef>
              <a:spcAft>
                <a:spcPts val="0"/>
              </a:spcAft>
              <a:buClr>
                <a:schemeClr val="lt2"/>
              </a:buClr>
              <a:buSzPts val="1000"/>
              <a:buFont typeface="Noto Sans Symbols"/>
              <a:buChar char="▪"/>
              <a:defRPr sz="1000" b="0" i="0" u="none" strike="noStrike" cap="none">
                <a:solidFill>
                  <a:schemeClr val="lt2"/>
                </a:solidFill>
                <a:latin typeface="Arial"/>
                <a:ea typeface="Arial"/>
                <a:cs typeface="Arial"/>
                <a:sym typeface="Arial"/>
              </a:defRPr>
            </a:lvl2pPr>
            <a:lvl3pPr marL="1371600" marR="0" lvl="2" indent="-285750" algn="l" rtl="0">
              <a:lnSpc>
                <a:spcPct val="100000"/>
              </a:lnSpc>
              <a:spcBef>
                <a:spcPts val="180"/>
              </a:spcBef>
              <a:spcAft>
                <a:spcPts val="0"/>
              </a:spcAft>
              <a:buClr>
                <a:schemeClr val="lt2"/>
              </a:buClr>
              <a:buSzPts val="900"/>
              <a:buFont typeface="Arial"/>
              <a:buChar char="–"/>
              <a:defRPr sz="900" b="0" i="0" u="none" strike="noStrike" cap="none">
                <a:solidFill>
                  <a:schemeClr val="lt2"/>
                </a:solidFill>
                <a:latin typeface="Arial"/>
                <a:ea typeface="Arial"/>
                <a:cs typeface="Arial"/>
                <a:sym typeface="Arial"/>
              </a:defRPr>
            </a:lvl3pPr>
            <a:lvl4pPr marL="1828800" marR="0" lvl="3" indent="-279400" algn="l" rtl="0">
              <a:lnSpc>
                <a:spcPct val="100000"/>
              </a:lnSpc>
              <a:spcBef>
                <a:spcPts val="160"/>
              </a:spcBef>
              <a:spcAft>
                <a:spcPts val="0"/>
              </a:spcAft>
              <a:buClr>
                <a:schemeClr val="lt2"/>
              </a:buClr>
              <a:buSzPts val="800"/>
              <a:buFont typeface="Arial"/>
              <a:buChar char="•"/>
              <a:defRPr sz="800" b="0" i="0" u="none" strike="noStrike" cap="none">
                <a:solidFill>
                  <a:schemeClr val="lt2"/>
                </a:solidFill>
                <a:latin typeface="Arial"/>
                <a:ea typeface="Arial"/>
                <a:cs typeface="Arial"/>
                <a:sym typeface="Arial"/>
              </a:defRPr>
            </a:lvl4pPr>
            <a:lvl5pPr marL="2286000" marR="0" lvl="4" indent="-273050" algn="l" rtl="0">
              <a:lnSpc>
                <a:spcPct val="100000"/>
              </a:lnSpc>
              <a:spcBef>
                <a:spcPts val="140"/>
              </a:spcBef>
              <a:spcAft>
                <a:spcPts val="0"/>
              </a:spcAft>
              <a:buClr>
                <a:schemeClr val="lt2"/>
              </a:buClr>
              <a:buSzPts val="700"/>
              <a:buFont typeface="Arial"/>
              <a:buChar char="–"/>
              <a:defRPr sz="700" b="0" i="0" u="none" strike="noStrike" cap="none">
                <a:solidFill>
                  <a:schemeClr val="lt2"/>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914" name="Google Shape;1914;p222"/>
          <p:cNvSpPr txBox="1">
            <a:spLocks noGrp="1"/>
          </p:cNvSpPr>
          <p:nvPr>
            <p:ph type="body" idx="6"/>
          </p:nvPr>
        </p:nvSpPr>
        <p:spPr>
          <a:xfrm>
            <a:off x="4857792" y="4255000"/>
            <a:ext cx="879600" cy="307800"/>
          </a:xfrm>
          <a:prstGeom prst="rect">
            <a:avLst/>
          </a:prstGeom>
          <a:noFill/>
          <a:ln>
            <a:noFill/>
          </a:ln>
        </p:spPr>
        <p:txBody>
          <a:bodyPr spcFirstLastPara="1" wrap="square" lIns="0" tIns="0" rIns="0" bIns="0" anchor="t" anchorCtr="0">
            <a:noAutofit/>
          </a:bodyPr>
          <a:lstStyle>
            <a:lvl1pPr marL="457200" marR="0" lvl="0" indent="-228600" algn="ctr" rtl="0">
              <a:lnSpc>
                <a:spcPct val="100000"/>
              </a:lnSpc>
              <a:spcBef>
                <a:spcPts val="400"/>
              </a:spcBef>
              <a:spcAft>
                <a:spcPts val="0"/>
              </a:spcAft>
              <a:buClr>
                <a:schemeClr val="dk2"/>
              </a:buClr>
              <a:buSzPts val="2000"/>
              <a:buFont typeface="Arial"/>
              <a:buNone/>
              <a:defRPr sz="2000" b="0" i="0" u="none" strike="noStrike" cap="none">
                <a:solidFill>
                  <a:schemeClr val="dk2"/>
                </a:solidFill>
                <a:latin typeface="Georgia"/>
                <a:ea typeface="Georgia"/>
                <a:cs typeface="Georgia"/>
                <a:sym typeface="Georgia"/>
              </a:defRPr>
            </a:lvl1pPr>
            <a:lvl2pPr marL="914400" marR="0" lvl="1" indent="-292100" algn="l" rtl="0">
              <a:lnSpc>
                <a:spcPct val="100000"/>
              </a:lnSpc>
              <a:spcBef>
                <a:spcPts val="200"/>
              </a:spcBef>
              <a:spcAft>
                <a:spcPts val="0"/>
              </a:spcAft>
              <a:buClr>
                <a:schemeClr val="lt2"/>
              </a:buClr>
              <a:buSzPts val="1000"/>
              <a:buFont typeface="Noto Sans Symbols"/>
              <a:buChar char="▪"/>
              <a:defRPr sz="1000" b="0" i="0" u="none" strike="noStrike" cap="none">
                <a:solidFill>
                  <a:schemeClr val="lt2"/>
                </a:solidFill>
                <a:latin typeface="Arial"/>
                <a:ea typeface="Arial"/>
                <a:cs typeface="Arial"/>
                <a:sym typeface="Arial"/>
              </a:defRPr>
            </a:lvl2pPr>
            <a:lvl3pPr marL="1371600" marR="0" lvl="2" indent="-285750" algn="l" rtl="0">
              <a:lnSpc>
                <a:spcPct val="100000"/>
              </a:lnSpc>
              <a:spcBef>
                <a:spcPts val="180"/>
              </a:spcBef>
              <a:spcAft>
                <a:spcPts val="0"/>
              </a:spcAft>
              <a:buClr>
                <a:schemeClr val="lt2"/>
              </a:buClr>
              <a:buSzPts val="900"/>
              <a:buFont typeface="Arial"/>
              <a:buChar char="–"/>
              <a:defRPr sz="900" b="0" i="0" u="none" strike="noStrike" cap="none">
                <a:solidFill>
                  <a:schemeClr val="lt2"/>
                </a:solidFill>
                <a:latin typeface="Arial"/>
                <a:ea typeface="Arial"/>
                <a:cs typeface="Arial"/>
                <a:sym typeface="Arial"/>
              </a:defRPr>
            </a:lvl3pPr>
            <a:lvl4pPr marL="1828800" marR="0" lvl="3" indent="-279400" algn="l" rtl="0">
              <a:lnSpc>
                <a:spcPct val="100000"/>
              </a:lnSpc>
              <a:spcBef>
                <a:spcPts val="160"/>
              </a:spcBef>
              <a:spcAft>
                <a:spcPts val="0"/>
              </a:spcAft>
              <a:buClr>
                <a:schemeClr val="lt2"/>
              </a:buClr>
              <a:buSzPts val="800"/>
              <a:buFont typeface="Arial"/>
              <a:buChar char="•"/>
              <a:defRPr sz="800" b="0" i="0" u="none" strike="noStrike" cap="none">
                <a:solidFill>
                  <a:schemeClr val="lt2"/>
                </a:solidFill>
                <a:latin typeface="Arial"/>
                <a:ea typeface="Arial"/>
                <a:cs typeface="Arial"/>
                <a:sym typeface="Arial"/>
              </a:defRPr>
            </a:lvl4pPr>
            <a:lvl5pPr marL="2286000" marR="0" lvl="4" indent="-273050" algn="l" rtl="0">
              <a:lnSpc>
                <a:spcPct val="100000"/>
              </a:lnSpc>
              <a:spcBef>
                <a:spcPts val="140"/>
              </a:spcBef>
              <a:spcAft>
                <a:spcPts val="0"/>
              </a:spcAft>
              <a:buClr>
                <a:schemeClr val="lt2"/>
              </a:buClr>
              <a:buSzPts val="700"/>
              <a:buFont typeface="Arial"/>
              <a:buChar char="–"/>
              <a:defRPr sz="700" b="0" i="0" u="none" strike="noStrike" cap="none">
                <a:solidFill>
                  <a:schemeClr val="lt2"/>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915" name="Google Shape;1915;p222"/>
          <p:cNvSpPr txBox="1">
            <a:spLocks noGrp="1"/>
          </p:cNvSpPr>
          <p:nvPr>
            <p:ph type="body" idx="7"/>
          </p:nvPr>
        </p:nvSpPr>
        <p:spPr>
          <a:xfrm>
            <a:off x="6296081" y="4255000"/>
            <a:ext cx="879600" cy="307800"/>
          </a:xfrm>
          <a:prstGeom prst="rect">
            <a:avLst/>
          </a:prstGeom>
          <a:noFill/>
          <a:ln>
            <a:noFill/>
          </a:ln>
        </p:spPr>
        <p:txBody>
          <a:bodyPr spcFirstLastPara="1" wrap="square" lIns="0" tIns="0" rIns="0" bIns="0" anchor="t" anchorCtr="0">
            <a:noAutofit/>
          </a:bodyPr>
          <a:lstStyle>
            <a:lvl1pPr marL="457200" marR="0" lvl="0" indent="-228600" algn="ctr" rtl="0">
              <a:lnSpc>
                <a:spcPct val="100000"/>
              </a:lnSpc>
              <a:spcBef>
                <a:spcPts val="400"/>
              </a:spcBef>
              <a:spcAft>
                <a:spcPts val="0"/>
              </a:spcAft>
              <a:buClr>
                <a:schemeClr val="dk2"/>
              </a:buClr>
              <a:buSzPts val="2000"/>
              <a:buFont typeface="Arial"/>
              <a:buNone/>
              <a:defRPr sz="2000" b="0" i="0" u="none" strike="noStrike" cap="none">
                <a:solidFill>
                  <a:schemeClr val="dk2"/>
                </a:solidFill>
                <a:latin typeface="Georgia"/>
                <a:ea typeface="Georgia"/>
                <a:cs typeface="Georgia"/>
                <a:sym typeface="Georgia"/>
              </a:defRPr>
            </a:lvl1pPr>
            <a:lvl2pPr marL="914400" marR="0" lvl="1" indent="-292100" algn="l" rtl="0">
              <a:lnSpc>
                <a:spcPct val="100000"/>
              </a:lnSpc>
              <a:spcBef>
                <a:spcPts val="200"/>
              </a:spcBef>
              <a:spcAft>
                <a:spcPts val="0"/>
              </a:spcAft>
              <a:buClr>
                <a:schemeClr val="lt2"/>
              </a:buClr>
              <a:buSzPts val="1000"/>
              <a:buFont typeface="Noto Sans Symbols"/>
              <a:buChar char="▪"/>
              <a:defRPr sz="1000" b="0" i="0" u="none" strike="noStrike" cap="none">
                <a:solidFill>
                  <a:schemeClr val="lt2"/>
                </a:solidFill>
                <a:latin typeface="Arial"/>
                <a:ea typeface="Arial"/>
                <a:cs typeface="Arial"/>
                <a:sym typeface="Arial"/>
              </a:defRPr>
            </a:lvl2pPr>
            <a:lvl3pPr marL="1371600" marR="0" lvl="2" indent="-285750" algn="l" rtl="0">
              <a:lnSpc>
                <a:spcPct val="100000"/>
              </a:lnSpc>
              <a:spcBef>
                <a:spcPts val="180"/>
              </a:spcBef>
              <a:spcAft>
                <a:spcPts val="0"/>
              </a:spcAft>
              <a:buClr>
                <a:schemeClr val="lt2"/>
              </a:buClr>
              <a:buSzPts val="900"/>
              <a:buFont typeface="Arial"/>
              <a:buChar char="–"/>
              <a:defRPr sz="900" b="0" i="0" u="none" strike="noStrike" cap="none">
                <a:solidFill>
                  <a:schemeClr val="lt2"/>
                </a:solidFill>
                <a:latin typeface="Arial"/>
                <a:ea typeface="Arial"/>
                <a:cs typeface="Arial"/>
                <a:sym typeface="Arial"/>
              </a:defRPr>
            </a:lvl3pPr>
            <a:lvl4pPr marL="1828800" marR="0" lvl="3" indent="-279400" algn="l" rtl="0">
              <a:lnSpc>
                <a:spcPct val="100000"/>
              </a:lnSpc>
              <a:spcBef>
                <a:spcPts val="160"/>
              </a:spcBef>
              <a:spcAft>
                <a:spcPts val="0"/>
              </a:spcAft>
              <a:buClr>
                <a:schemeClr val="lt2"/>
              </a:buClr>
              <a:buSzPts val="800"/>
              <a:buFont typeface="Arial"/>
              <a:buChar char="•"/>
              <a:defRPr sz="800" b="0" i="0" u="none" strike="noStrike" cap="none">
                <a:solidFill>
                  <a:schemeClr val="lt2"/>
                </a:solidFill>
                <a:latin typeface="Arial"/>
                <a:ea typeface="Arial"/>
                <a:cs typeface="Arial"/>
                <a:sym typeface="Arial"/>
              </a:defRPr>
            </a:lvl4pPr>
            <a:lvl5pPr marL="2286000" marR="0" lvl="4" indent="-273050" algn="l" rtl="0">
              <a:lnSpc>
                <a:spcPct val="100000"/>
              </a:lnSpc>
              <a:spcBef>
                <a:spcPts val="140"/>
              </a:spcBef>
              <a:spcAft>
                <a:spcPts val="0"/>
              </a:spcAft>
              <a:buClr>
                <a:schemeClr val="lt2"/>
              </a:buClr>
              <a:buSzPts val="700"/>
              <a:buFont typeface="Arial"/>
              <a:buChar char="–"/>
              <a:defRPr sz="700" b="0" i="0" u="none" strike="noStrike" cap="none">
                <a:solidFill>
                  <a:schemeClr val="lt2"/>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916" name="Google Shape;1916;p222"/>
          <p:cNvSpPr txBox="1">
            <a:spLocks noGrp="1"/>
          </p:cNvSpPr>
          <p:nvPr>
            <p:ph type="body" idx="8"/>
          </p:nvPr>
        </p:nvSpPr>
        <p:spPr>
          <a:xfrm>
            <a:off x="7734371" y="4255000"/>
            <a:ext cx="879600" cy="307800"/>
          </a:xfrm>
          <a:prstGeom prst="rect">
            <a:avLst/>
          </a:prstGeom>
          <a:noFill/>
          <a:ln>
            <a:noFill/>
          </a:ln>
        </p:spPr>
        <p:txBody>
          <a:bodyPr spcFirstLastPara="1" wrap="square" lIns="0" tIns="0" rIns="0" bIns="0" anchor="t" anchorCtr="0">
            <a:noAutofit/>
          </a:bodyPr>
          <a:lstStyle>
            <a:lvl1pPr marL="457200" marR="0" lvl="0" indent="-228600" algn="ctr" rtl="0">
              <a:lnSpc>
                <a:spcPct val="100000"/>
              </a:lnSpc>
              <a:spcBef>
                <a:spcPts val="400"/>
              </a:spcBef>
              <a:spcAft>
                <a:spcPts val="0"/>
              </a:spcAft>
              <a:buClr>
                <a:schemeClr val="dk2"/>
              </a:buClr>
              <a:buSzPts val="2000"/>
              <a:buFont typeface="Arial"/>
              <a:buNone/>
              <a:defRPr sz="2000" b="0" i="0" u="none" strike="noStrike" cap="none">
                <a:solidFill>
                  <a:schemeClr val="dk2"/>
                </a:solidFill>
                <a:latin typeface="Georgia"/>
                <a:ea typeface="Georgia"/>
                <a:cs typeface="Georgia"/>
                <a:sym typeface="Georgia"/>
              </a:defRPr>
            </a:lvl1pPr>
            <a:lvl2pPr marL="914400" marR="0" lvl="1" indent="-292100" algn="l" rtl="0">
              <a:lnSpc>
                <a:spcPct val="100000"/>
              </a:lnSpc>
              <a:spcBef>
                <a:spcPts val="200"/>
              </a:spcBef>
              <a:spcAft>
                <a:spcPts val="0"/>
              </a:spcAft>
              <a:buClr>
                <a:schemeClr val="lt2"/>
              </a:buClr>
              <a:buSzPts val="1000"/>
              <a:buFont typeface="Noto Sans Symbols"/>
              <a:buChar char="▪"/>
              <a:defRPr sz="1000" b="0" i="0" u="none" strike="noStrike" cap="none">
                <a:solidFill>
                  <a:schemeClr val="lt2"/>
                </a:solidFill>
                <a:latin typeface="Arial"/>
                <a:ea typeface="Arial"/>
                <a:cs typeface="Arial"/>
                <a:sym typeface="Arial"/>
              </a:defRPr>
            </a:lvl2pPr>
            <a:lvl3pPr marL="1371600" marR="0" lvl="2" indent="-285750" algn="l" rtl="0">
              <a:lnSpc>
                <a:spcPct val="100000"/>
              </a:lnSpc>
              <a:spcBef>
                <a:spcPts val="180"/>
              </a:spcBef>
              <a:spcAft>
                <a:spcPts val="0"/>
              </a:spcAft>
              <a:buClr>
                <a:schemeClr val="lt2"/>
              </a:buClr>
              <a:buSzPts val="900"/>
              <a:buFont typeface="Arial"/>
              <a:buChar char="–"/>
              <a:defRPr sz="900" b="0" i="0" u="none" strike="noStrike" cap="none">
                <a:solidFill>
                  <a:schemeClr val="lt2"/>
                </a:solidFill>
                <a:latin typeface="Arial"/>
                <a:ea typeface="Arial"/>
                <a:cs typeface="Arial"/>
                <a:sym typeface="Arial"/>
              </a:defRPr>
            </a:lvl3pPr>
            <a:lvl4pPr marL="1828800" marR="0" lvl="3" indent="-279400" algn="l" rtl="0">
              <a:lnSpc>
                <a:spcPct val="100000"/>
              </a:lnSpc>
              <a:spcBef>
                <a:spcPts val="160"/>
              </a:spcBef>
              <a:spcAft>
                <a:spcPts val="0"/>
              </a:spcAft>
              <a:buClr>
                <a:schemeClr val="lt2"/>
              </a:buClr>
              <a:buSzPts val="800"/>
              <a:buFont typeface="Arial"/>
              <a:buChar char="•"/>
              <a:defRPr sz="800" b="0" i="0" u="none" strike="noStrike" cap="none">
                <a:solidFill>
                  <a:schemeClr val="lt2"/>
                </a:solidFill>
                <a:latin typeface="Arial"/>
                <a:ea typeface="Arial"/>
                <a:cs typeface="Arial"/>
                <a:sym typeface="Arial"/>
              </a:defRPr>
            </a:lvl4pPr>
            <a:lvl5pPr marL="2286000" marR="0" lvl="4" indent="-273050" algn="l" rtl="0">
              <a:lnSpc>
                <a:spcPct val="100000"/>
              </a:lnSpc>
              <a:spcBef>
                <a:spcPts val="140"/>
              </a:spcBef>
              <a:spcAft>
                <a:spcPts val="0"/>
              </a:spcAft>
              <a:buClr>
                <a:schemeClr val="lt2"/>
              </a:buClr>
              <a:buSzPts val="700"/>
              <a:buFont typeface="Arial"/>
              <a:buChar char="–"/>
              <a:defRPr sz="700" b="0" i="0" u="none" strike="noStrike" cap="none">
                <a:solidFill>
                  <a:schemeClr val="lt2"/>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917" name="Google Shape;1917;p222"/>
          <p:cNvSpPr txBox="1">
            <a:spLocks noGrp="1"/>
          </p:cNvSpPr>
          <p:nvPr>
            <p:ph type="body" idx="9"/>
          </p:nvPr>
        </p:nvSpPr>
        <p:spPr>
          <a:xfrm>
            <a:off x="1745067" y="1292548"/>
            <a:ext cx="1340400" cy="488100"/>
          </a:xfrm>
          <a:prstGeom prst="rect">
            <a:avLst/>
          </a:prstGeom>
          <a:noFill/>
          <a:ln>
            <a:noFill/>
          </a:ln>
        </p:spPr>
        <p:txBody>
          <a:bodyPr spcFirstLastPara="1" wrap="square" lIns="0" tIns="0" rIns="0" bIns="0" anchor="t" anchorCtr="0">
            <a:noAutofit/>
          </a:bodyPr>
          <a:lstStyle>
            <a:lvl1pPr marL="457200" marR="0" lvl="0" indent="-228600" algn="ctr" rtl="0">
              <a:lnSpc>
                <a:spcPct val="100000"/>
              </a:lnSpc>
              <a:spcBef>
                <a:spcPts val="240"/>
              </a:spcBef>
              <a:spcAft>
                <a:spcPts val="0"/>
              </a:spcAft>
              <a:buClr>
                <a:schemeClr val="dk2"/>
              </a:buClr>
              <a:buSzPts val="1200"/>
              <a:buFont typeface="Arial"/>
              <a:buNone/>
              <a:defRPr sz="1200" b="0" i="0" u="none" strike="noStrike" cap="none">
                <a:solidFill>
                  <a:schemeClr val="dk2"/>
                </a:solidFill>
                <a:latin typeface="Georgia"/>
                <a:ea typeface="Georgia"/>
                <a:cs typeface="Georgia"/>
                <a:sym typeface="Georgia"/>
              </a:defRPr>
            </a:lvl1pPr>
            <a:lvl2pPr marL="914400" marR="0" lvl="1" indent="-228600" algn="ctr" rtl="0">
              <a:lnSpc>
                <a:spcPct val="100000"/>
              </a:lnSpc>
              <a:spcBef>
                <a:spcPts val="160"/>
              </a:spcBef>
              <a:spcAft>
                <a:spcPts val="0"/>
              </a:spcAft>
              <a:buClr>
                <a:schemeClr val="lt2"/>
              </a:buClr>
              <a:buSzPts val="800"/>
              <a:buFont typeface="Noto Sans Symbols"/>
              <a:buNone/>
              <a:defRPr sz="800" b="0" i="0" u="none" strike="noStrike" cap="none">
                <a:solidFill>
                  <a:schemeClr val="lt2"/>
                </a:solidFill>
                <a:latin typeface="Arial"/>
                <a:ea typeface="Arial"/>
                <a:cs typeface="Arial"/>
                <a:sym typeface="Arial"/>
              </a:defRPr>
            </a:lvl2pPr>
            <a:lvl3pPr marL="1371600" marR="0" lvl="2" indent="-260350" algn="l" rtl="0">
              <a:lnSpc>
                <a:spcPct val="100000"/>
              </a:lnSpc>
              <a:spcBef>
                <a:spcPts val="100"/>
              </a:spcBef>
              <a:spcAft>
                <a:spcPts val="0"/>
              </a:spcAft>
              <a:buClr>
                <a:schemeClr val="lt2"/>
              </a:buClr>
              <a:buSzPts val="500"/>
              <a:buFont typeface="Arial"/>
              <a:buChar char="–"/>
              <a:defRPr sz="500" b="0" i="0" u="none" strike="noStrike" cap="none">
                <a:solidFill>
                  <a:schemeClr val="lt2"/>
                </a:solidFill>
                <a:latin typeface="Arial"/>
                <a:ea typeface="Arial"/>
                <a:cs typeface="Arial"/>
                <a:sym typeface="Arial"/>
              </a:defRPr>
            </a:lvl3pPr>
            <a:lvl4pPr marL="1828800" marR="0" lvl="3" indent="-254000" algn="l" rtl="0">
              <a:lnSpc>
                <a:spcPct val="100000"/>
              </a:lnSpc>
              <a:spcBef>
                <a:spcPts val="80"/>
              </a:spcBef>
              <a:spcAft>
                <a:spcPts val="0"/>
              </a:spcAft>
              <a:buClr>
                <a:schemeClr val="lt2"/>
              </a:buClr>
              <a:buSzPts val="400"/>
              <a:buFont typeface="Arial"/>
              <a:buChar char="•"/>
              <a:defRPr sz="400" b="0" i="0" u="none" strike="noStrike" cap="none">
                <a:solidFill>
                  <a:schemeClr val="lt2"/>
                </a:solidFill>
                <a:latin typeface="Arial"/>
                <a:ea typeface="Arial"/>
                <a:cs typeface="Arial"/>
                <a:sym typeface="Arial"/>
              </a:defRPr>
            </a:lvl4pPr>
            <a:lvl5pPr marL="2286000" marR="0" lvl="4" indent="-260350" algn="l" rtl="0">
              <a:lnSpc>
                <a:spcPct val="100000"/>
              </a:lnSpc>
              <a:spcBef>
                <a:spcPts val="100"/>
              </a:spcBef>
              <a:spcAft>
                <a:spcPts val="0"/>
              </a:spcAft>
              <a:buClr>
                <a:schemeClr val="lt2"/>
              </a:buClr>
              <a:buSzPts val="500"/>
              <a:buFont typeface="Arial"/>
              <a:buChar char="–"/>
              <a:defRPr sz="500" b="0" i="0" u="none" strike="noStrike" cap="none">
                <a:solidFill>
                  <a:schemeClr val="lt2"/>
                </a:solidFill>
                <a:latin typeface="Arial"/>
                <a:ea typeface="Arial"/>
                <a:cs typeface="Arial"/>
                <a:sym typeface="Arial"/>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918" name="Google Shape;1918;p222"/>
          <p:cNvSpPr txBox="1">
            <a:spLocks noGrp="1"/>
          </p:cNvSpPr>
          <p:nvPr>
            <p:ph type="body" idx="13"/>
          </p:nvPr>
        </p:nvSpPr>
        <p:spPr>
          <a:xfrm>
            <a:off x="3180571" y="1292548"/>
            <a:ext cx="1340400" cy="488100"/>
          </a:xfrm>
          <a:prstGeom prst="rect">
            <a:avLst/>
          </a:prstGeom>
          <a:noFill/>
          <a:ln>
            <a:noFill/>
          </a:ln>
        </p:spPr>
        <p:txBody>
          <a:bodyPr spcFirstLastPara="1" wrap="square" lIns="0" tIns="0" rIns="0" bIns="0" anchor="t" anchorCtr="0">
            <a:noAutofit/>
          </a:bodyPr>
          <a:lstStyle>
            <a:lvl1pPr marL="457200" marR="0" lvl="0" indent="-228600" algn="ctr" rtl="0">
              <a:lnSpc>
                <a:spcPct val="100000"/>
              </a:lnSpc>
              <a:spcBef>
                <a:spcPts val="240"/>
              </a:spcBef>
              <a:spcAft>
                <a:spcPts val="0"/>
              </a:spcAft>
              <a:buClr>
                <a:schemeClr val="dk2"/>
              </a:buClr>
              <a:buSzPts val="1200"/>
              <a:buFont typeface="Arial"/>
              <a:buNone/>
              <a:defRPr sz="1200" b="0" i="0" u="none" strike="noStrike" cap="none">
                <a:solidFill>
                  <a:schemeClr val="dk2"/>
                </a:solidFill>
                <a:latin typeface="Georgia"/>
                <a:ea typeface="Georgia"/>
                <a:cs typeface="Georgia"/>
                <a:sym typeface="Georgia"/>
              </a:defRPr>
            </a:lvl1pPr>
            <a:lvl2pPr marL="914400" marR="0" lvl="1" indent="-228600" algn="ctr" rtl="0">
              <a:lnSpc>
                <a:spcPct val="100000"/>
              </a:lnSpc>
              <a:spcBef>
                <a:spcPts val="160"/>
              </a:spcBef>
              <a:spcAft>
                <a:spcPts val="0"/>
              </a:spcAft>
              <a:buClr>
                <a:schemeClr val="lt2"/>
              </a:buClr>
              <a:buSzPts val="800"/>
              <a:buFont typeface="Noto Sans Symbols"/>
              <a:buNone/>
              <a:defRPr sz="800" b="0" i="0" u="none" strike="noStrike" cap="none">
                <a:solidFill>
                  <a:schemeClr val="lt2"/>
                </a:solidFill>
                <a:latin typeface="Arial"/>
                <a:ea typeface="Arial"/>
                <a:cs typeface="Arial"/>
                <a:sym typeface="Arial"/>
              </a:defRPr>
            </a:lvl2pPr>
            <a:lvl3pPr marL="1371600" marR="0" lvl="2" indent="-260350" algn="l" rtl="0">
              <a:lnSpc>
                <a:spcPct val="100000"/>
              </a:lnSpc>
              <a:spcBef>
                <a:spcPts val="100"/>
              </a:spcBef>
              <a:spcAft>
                <a:spcPts val="0"/>
              </a:spcAft>
              <a:buClr>
                <a:schemeClr val="lt2"/>
              </a:buClr>
              <a:buSzPts val="500"/>
              <a:buFont typeface="Arial"/>
              <a:buChar char="–"/>
              <a:defRPr sz="500" b="0" i="0" u="none" strike="noStrike" cap="none">
                <a:solidFill>
                  <a:schemeClr val="lt2"/>
                </a:solidFill>
                <a:latin typeface="Arial"/>
                <a:ea typeface="Arial"/>
                <a:cs typeface="Arial"/>
                <a:sym typeface="Arial"/>
              </a:defRPr>
            </a:lvl3pPr>
            <a:lvl4pPr marL="1828800" marR="0" lvl="3" indent="-254000" algn="l" rtl="0">
              <a:lnSpc>
                <a:spcPct val="100000"/>
              </a:lnSpc>
              <a:spcBef>
                <a:spcPts val="80"/>
              </a:spcBef>
              <a:spcAft>
                <a:spcPts val="0"/>
              </a:spcAft>
              <a:buClr>
                <a:schemeClr val="lt2"/>
              </a:buClr>
              <a:buSzPts val="400"/>
              <a:buFont typeface="Arial"/>
              <a:buChar char="•"/>
              <a:defRPr sz="400" b="0" i="0" u="none" strike="noStrike" cap="none">
                <a:solidFill>
                  <a:schemeClr val="lt2"/>
                </a:solidFill>
                <a:latin typeface="Arial"/>
                <a:ea typeface="Arial"/>
                <a:cs typeface="Arial"/>
                <a:sym typeface="Arial"/>
              </a:defRPr>
            </a:lvl4pPr>
            <a:lvl5pPr marL="2286000" marR="0" lvl="4" indent="-260350" algn="l" rtl="0">
              <a:lnSpc>
                <a:spcPct val="100000"/>
              </a:lnSpc>
              <a:spcBef>
                <a:spcPts val="100"/>
              </a:spcBef>
              <a:spcAft>
                <a:spcPts val="0"/>
              </a:spcAft>
              <a:buClr>
                <a:schemeClr val="lt2"/>
              </a:buClr>
              <a:buSzPts val="500"/>
              <a:buFont typeface="Arial"/>
              <a:buChar char="–"/>
              <a:defRPr sz="500" b="0" i="0" u="none" strike="noStrike" cap="none">
                <a:solidFill>
                  <a:schemeClr val="lt2"/>
                </a:solidFill>
                <a:latin typeface="Arial"/>
                <a:ea typeface="Arial"/>
                <a:cs typeface="Arial"/>
                <a:sym typeface="Arial"/>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919" name="Google Shape;1919;p222"/>
          <p:cNvSpPr txBox="1">
            <a:spLocks noGrp="1"/>
          </p:cNvSpPr>
          <p:nvPr>
            <p:ph type="body" idx="14"/>
          </p:nvPr>
        </p:nvSpPr>
        <p:spPr>
          <a:xfrm>
            <a:off x="4616075" y="1292548"/>
            <a:ext cx="1340400" cy="488100"/>
          </a:xfrm>
          <a:prstGeom prst="rect">
            <a:avLst/>
          </a:prstGeom>
          <a:noFill/>
          <a:ln>
            <a:noFill/>
          </a:ln>
        </p:spPr>
        <p:txBody>
          <a:bodyPr spcFirstLastPara="1" wrap="square" lIns="0" tIns="0" rIns="0" bIns="0" anchor="t" anchorCtr="0">
            <a:noAutofit/>
          </a:bodyPr>
          <a:lstStyle>
            <a:lvl1pPr marL="457200" marR="0" lvl="0" indent="-228600" algn="ctr" rtl="0">
              <a:lnSpc>
                <a:spcPct val="100000"/>
              </a:lnSpc>
              <a:spcBef>
                <a:spcPts val="240"/>
              </a:spcBef>
              <a:spcAft>
                <a:spcPts val="0"/>
              </a:spcAft>
              <a:buClr>
                <a:schemeClr val="dk2"/>
              </a:buClr>
              <a:buSzPts val="1200"/>
              <a:buFont typeface="Arial"/>
              <a:buNone/>
              <a:defRPr sz="1200" b="0" i="0" u="none" strike="noStrike" cap="none">
                <a:solidFill>
                  <a:schemeClr val="dk2"/>
                </a:solidFill>
                <a:latin typeface="Georgia"/>
                <a:ea typeface="Georgia"/>
                <a:cs typeface="Georgia"/>
                <a:sym typeface="Georgia"/>
              </a:defRPr>
            </a:lvl1pPr>
            <a:lvl2pPr marL="914400" marR="0" lvl="1" indent="-228600" algn="ctr" rtl="0">
              <a:lnSpc>
                <a:spcPct val="100000"/>
              </a:lnSpc>
              <a:spcBef>
                <a:spcPts val="160"/>
              </a:spcBef>
              <a:spcAft>
                <a:spcPts val="0"/>
              </a:spcAft>
              <a:buClr>
                <a:schemeClr val="lt2"/>
              </a:buClr>
              <a:buSzPts val="800"/>
              <a:buFont typeface="Noto Sans Symbols"/>
              <a:buNone/>
              <a:defRPr sz="800" b="0" i="0" u="none" strike="noStrike" cap="none">
                <a:solidFill>
                  <a:schemeClr val="lt2"/>
                </a:solidFill>
                <a:latin typeface="Arial"/>
                <a:ea typeface="Arial"/>
                <a:cs typeface="Arial"/>
                <a:sym typeface="Arial"/>
              </a:defRPr>
            </a:lvl2pPr>
            <a:lvl3pPr marL="1371600" marR="0" lvl="2" indent="-260350" algn="l" rtl="0">
              <a:lnSpc>
                <a:spcPct val="100000"/>
              </a:lnSpc>
              <a:spcBef>
                <a:spcPts val="100"/>
              </a:spcBef>
              <a:spcAft>
                <a:spcPts val="0"/>
              </a:spcAft>
              <a:buClr>
                <a:schemeClr val="lt2"/>
              </a:buClr>
              <a:buSzPts val="500"/>
              <a:buFont typeface="Arial"/>
              <a:buChar char="–"/>
              <a:defRPr sz="500" b="0" i="0" u="none" strike="noStrike" cap="none">
                <a:solidFill>
                  <a:schemeClr val="lt2"/>
                </a:solidFill>
                <a:latin typeface="Arial"/>
                <a:ea typeface="Arial"/>
                <a:cs typeface="Arial"/>
                <a:sym typeface="Arial"/>
              </a:defRPr>
            </a:lvl3pPr>
            <a:lvl4pPr marL="1828800" marR="0" lvl="3" indent="-254000" algn="l" rtl="0">
              <a:lnSpc>
                <a:spcPct val="100000"/>
              </a:lnSpc>
              <a:spcBef>
                <a:spcPts val="80"/>
              </a:spcBef>
              <a:spcAft>
                <a:spcPts val="0"/>
              </a:spcAft>
              <a:buClr>
                <a:schemeClr val="lt2"/>
              </a:buClr>
              <a:buSzPts val="400"/>
              <a:buFont typeface="Arial"/>
              <a:buChar char="•"/>
              <a:defRPr sz="400" b="0" i="0" u="none" strike="noStrike" cap="none">
                <a:solidFill>
                  <a:schemeClr val="lt2"/>
                </a:solidFill>
                <a:latin typeface="Arial"/>
                <a:ea typeface="Arial"/>
                <a:cs typeface="Arial"/>
                <a:sym typeface="Arial"/>
              </a:defRPr>
            </a:lvl4pPr>
            <a:lvl5pPr marL="2286000" marR="0" lvl="4" indent="-260350" algn="l" rtl="0">
              <a:lnSpc>
                <a:spcPct val="100000"/>
              </a:lnSpc>
              <a:spcBef>
                <a:spcPts val="100"/>
              </a:spcBef>
              <a:spcAft>
                <a:spcPts val="0"/>
              </a:spcAft>
              <a:buClr>
                <a:schemeClr val="lt2"/>
              </a:buClr>
              <a:buSzPts val="500"/>
              <a:buFont typeface="Arial"/>
              <a:buChar char="–"/>
              <a:defRPr sz="500" b="0" i="0" u="none" strike="noStrike" cap="none">
                <a:solidFill>
                  <a:schemeClr val="lt2"/>
                </a:solidFill>
                <a:latin typeface="Arial"/>
                <a:ea typeface="Arial"/>
                <a:cs typeface="Arial"/>
                <a:sym typeface="Arial"/>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920" name="Google Shape;1920;p222"/>
          <p:cNvSpPr txBox="1">
            <a:spLocks noGrp="1"/>
          </p:cNvSpPr>
          <p:nvPr>
            <p:ph type="body" idx="15"/>
          </p:nvPr>
        </p:nvSpPr>
        <p:spPr>
          <a:xfrm>
            <a:off x="6051579" y="1292548"/>
            <a:ext cx="1340400" cy="488100"/>
          </a:xfrm>
          <a:prstGeom prst="rect">
            <a:avLst/>
          </a:prstGeom>
          <a:noFill/>
          <a:ln>
            <a:noFill/>
          </a:ln>
        </p:spPr>
        <p:txBody>
          <a:bodyPr spcFirstLastPara="1" wrap="square" lIns="0" tIns="0" rIns="0" bIns="0" anchor="t" anchorCtr="0">
            <a:noAutofit/>
          </a:bodyPr>
          <a:lstStyle>
            <a:lvl1pPr marL="457200" marR="0" lvl="0" indent="-228600" algn="ctr" rtl="0">
              <a:lnSpc>
                <a:spcPct val="100000"/>
              </a:lnSpc>
              <a:spcBef>
                <a:spcPts val="240"/>
              </a:spcBef>
              <a:spcAft>
                <a:spcPts val="0"/>
              </a:spcAft>
              <a:buClr>
                <a:schemeClr val="dk2"/>
              </a:buClr>
              <a:buSzPts val="1200"/>
              <a:buFont typeface="Arial"/>
              <a:buNone/>
              <a:defRPr sz="1200" b="0" i="0" u="none" strike="noStrike" cap="none">
                <a:solidFill>
                  <a:schemeClr val="dk2"/>
                </a:solidFill>
                <a:latin typeface="Georgia"/>
                <a:ea typeface="Georgia"/>
                <a:cs typeface="Georgia"/>
                <a:sym typeface="Georgia"/>
              </a:defRPr>
            </a:lvl1pPr>
            <a:lvl2pPr marL="914400" marR="0" lvl="1" indent="-228600" algn="ctr" rtl="0">
              <a:lnSpc>
                <a:spcPct val="100000"/>
              </a:lnSpc>
              <a:spcBef>
                <a:spcPts val="160"/>
              </a:spcBef>
              <a:spcAft>
                <a:spcPts val="0"/>
              </a:spcAft>
              <a:buClr>
                <a:schemeClr val="lt2"/>
              </a:buClr>
              <a:buSzPts val="800"/>
              <a:buFont typeface="Noto Sans Symbols"/>
              <a:buNone/>
              <a:defRPr sz="800" b="0" i="0" u="none" strike="noStrike" cap="none">
                <a:solidFill>
                  <a:schemeClr val="lt2"/>
                </a:solidFill>
                <a:latin typeface="Arial"/>
                <a:ea typeface="Arial"/>
                <a:cs typeface="Arial"/>
                <a:sym typeface="Arial"/>
              </a:defRPr>
            </a:lvl2pPr>
            <a:lvl3pPr marL="1371600" marR="0" lvl="2" indent="-260350" algn="l" rtl="0">
              <a:lnSpc>
                <a:spcPct val="100000"/>
              </a:lnSpc>
              <a:spcBef>
                <a:spcPts val="100"/>
              </a:spcBef>
              <a:spcAft>
                <a:spcPts val="0"/>
              </a:spcAft>
              <a:buClr>
                <a:schemeClr val="lt2"/>
              </a:buClr>
              <a:buSzPts val="500"/>
              <a:buFont typeface="Arial"/>
              <a:buChar char="–"/>
              <a:defRPr sz="500" b="0" i="0" u="none" strike="noStrike" cap="none">
                <a:solidFill>
                  <a:schemeClr val="lt2"/>
                </a:solidFill>
                <a:latin typeface="Arial"/>
                <a:ea typeface="Arial"/>
                <a:cs typeface="Arial"/>
                <a:sym typeface="Arial"/>
              </a:defRPr>
            </a:lvl3pPr>
            <a:lvl4pPr marL="1828800" marR="0" lvl="3" indent="-254000" algn="l" rtl="0">
              <a:lnSpc>
                <a:spcPct val="100000"/>
              </a:lnSpc>
              <a:spcBef>
                <a:spcPts val="80"/>
              </a:spcBef>
              <a:spcAft>
                <a:spcPts val="0"/>
              </a:spcAft>
              <a:buClr>
                <a:schemeClr val="lt2"/>
              </a:buClr>
              <a:buSzPts val="400"/>
              <a:buFont typeface="Arial"/>
              <a:buChar char="•"/>
              <a:defRPr sz="400" b="0" i="0" u="none" strike="noStrike" cap="none">
                <a:solidFill>
                  <a:schemeClr val="lt2"/>
                </a:solidFill>
                <a:latin typeface="Arial"/>
                <a:ea typeface="Arial"/>
                <a:cs typeface="Arial"/>
                <a:sym typeface="Arial"/>
              </a:defRPr>
            </a:lvl4pPr>
            <a:lvl5pPr marL="2286000" marR="0" lvl="4" indent="-260350" algn="l" rtl="0">
              <a:lnSpc>
                <a:spcPct val="100000"/>
              </a:lnSpc>
              <a:spcBef>
                <a:spcPts val="100"/>
              </a:spcBef>
              <a:spcAft>
                <a:spcPts val="0"/>
              </a:spcAft>
              <a:buClr>
                <a:schemeClr val="lt2"/>
              </a:buClr>
              <a:buSzPts val="500"/>
              <a:buFont typeface="Arial"/>
              <a:buChar char="–"/>
              <a:defRPr sz="500" b="0" i="0" u="none" strike="noStrike" cap="none">
                <a:solidFill>
                  <a:schemeClr val="lt2"/>
                </a:solidFill>
                <a:latin typeface="Arial"/>
                <a:ea typeface="Arial"/>
                <a:cs typeface="Arial"/>
                <a:sym typeface="Arial"/>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921" name="Google Shape;1921;p222"/>
          <p:cNvSpPr txBox="1">
            <a:spLocks noGrp="1"/>
          </p:cNvSpPr>
          <p:nvPr>
            <p:ph type="body" idx="16"/>
          </p:nvPr>
        </p:nvSpPr>
        <p:spPr>
          <a:xfrm>
            <a:off x="7487084" y="1292548"/>
            <a:ext cx="1340400" cy="488100"/>
          </a:xfrm>
          <a:prstGeom prst="rect">
            <a:avLst/>
          </a:prstGeom>
          <a:noFill/>
          <a:ln>
            <a:noFill/>
          </a:ln>
        </p:spPr>
        <p:txBody>
          <a:bodyPr spcFirstLastPara="1" wrap="square" lIns="0" tIns="0" rIns="0" bIns="0" anchor="t" anchorCtr="0">
            <a:noAutofit/>
          </a:bodyPr>
          <a:lstStyle>
            <a:lvl1pPr marL="457200" marR="0" lvl="0" indent="-228600" algn="ctr" rtl="0">
              <a:lnSpc>
                <a:spcPct val="100000"/>
              </a:lnSpc>
              <a:spcBef>
                <a:spcPts val="240"/>
              </a:spcBef>
              <a:spcAft>
                <a:spcPts val="0"/>
              </a:spcAft>
              <a:buClr>
                <a:schemeClr val="dk2"/>
              </a:buClr>
              <a:buSzPts val="1200"/>
              <a:buFont typeface="Arial"/>
              <a:buNone/>
              <a:defRPr sz="1200" b="0" i="0" u="none" strike="noStrike" cap="none">
                <a:solidFill>
                  <a:schemeClr val="dk2"/>
                </a:solidFill>
                <a:latin typeface="Georgia"/>
                <a:ea typeface="Georgia"/>
                <a:cs typeface="Georgia"/>
                <a:sym typeface="Georgia"/>
              </a:defRPr>
            </a:lvl1pPr>
            <a:lvl2pPr marL="914400" marR="0" lvl="1" indent="-228600" algn="ctr" rtl="0">
              <a:lnSpc>
                <a:spcPct val="100000"/>
              </a:lnSpc>
              <a:spcBef>
                <a:spcPts val="160"/>
              </a:spcBef>
              <a:spcAft>
                <a:spcPts val="0"/>
              </a:spcAft>
              <a:buClr>
                <a:schemeClr val="lt2"/>
              </a:buClr>
              <a:buSzPts val="800"/>
              <a:buFont typeface="Noto Sans Symbols"/>
              <a:buNone/>
              <a:defRPr sz="800" b="0" i="0" u="none" strike="noStrike" cap="none">
                <a:solidFill>
                  <a:schemeClr val="lt2"/>
                </a:solidFill>
                <a:latin typeface="Arial"/>
                <a:ea typeface="Arial"/>
                <a:cs typeface="Arial"/>
                <a:sym typeface="Arial"/>
              </a:defRPr>
            </a:lvl2pPr>
            <a:lvl3pPr marL="1371600" marR="0" lvl="2" indent="-260350" algn="l" rtl="0">
              <a:lnSpc>
                <a:spcPct val="100000"/>
              </a:lnSpc>
              <a:spcBef>
                <a:spcPts val="100"/>
              </a:spcBef>
              <a:spcAft>
                <a:spcPts val="0"/>
              </a:spcAft>
              <a:buClr>
                <a:schemeClr val="lt2"/>
              </a:buClr>
              <a:buSzPts val="500"/>
              <a:buFont typeface="Arial"/>
              <a:buChar char="–"/>
              <a:defRPr sz="500" b="0" i="0" u="none" strike="noStrike" cap="none">
                <a:solidFill>
                  <a:schemeClr val="lt2"/>
                </a:solidFill>
                <a:latin typeface="Arial"/>
                <a:ea typeface="Arial"/>
                <a:cs typeface="Arial"/>
                <a:sym typeface="Arial"/>
              </a:defRPr>
            </a:lvl3pPr>
            <a:lvl4pPr marL="1828800" marR="0" lvl="3" indent="-254000" algn="l" rtl="0">
              <a:lnSpc>
                <a:spcPct val="100000"/>
              </a:lnSpc>
              <a:spcBef>
                <a:spcPts val="80"/>
              </a:spcBef>
              <a:spcAft>
                <a:spcPts val="0"/>
              </a:spcAft>
              <a:buClr>
                <a:schemeClr val="lt2"/>
              </a:buClr>
              <a:buSzPts val="400"/>
              <a:buFont typeface="Arial"/>
              <a:buChar char="•"/>
              <a:defRPr sz="400" b="0" i="0" u="none" strike="noStrike" cap="none">
                <a:solidFill>
                  <a:schemeClr val="lt2"/>
                </a:solidFill>
                <a:latin typeface="Arial"/>
                <a:ea typeface="Arial"/>
                <a:cs typeface="Arial"/>
                <a:sym typeface="Arial"/>
              </a:defRPr>
            </a:lvl4pPr>
            <a:lvl5pPr marL="2286000" marR="0" lvl="4" indent="-260350" algn="l" rtl="0">
              <a:lnSpc>
                <a:spcPct val="100000"/>
              </a:lnSpc>
              <a:spcBef>
                <a:spcPts val="100"/>
              </a:spcBef>
              <a:spcAft>
                <a:spcPts val="0"/>
              </a:spcAft>
              <a:buClr>
                <a:schemeClr val="lt2"/>
              </a:buClr>
              <a:buSzPts val="500"/>
              <a:buFont typeface="Arial"/>
              <a:buChar char="–"/>
              <a:defRPr sz="500" b="0" i="0" u="none" strike="noStrike" cap="none">
                <a:solidFill>
                  <a:schemeClr val="lt2"/>
                </a:solidFill>
                <a:latin typeface="Arial"/>
                <a:ea typeface="Arial"/>
                <a:cs typeface="Arial"/>
                <a:sym typeface="Arial"/>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922" name="Google Shape;1922;p222"/>
          <p:cNvSpPr txBox="1">
            <a:spLocks noGrp="1"/>
          </p:cNvSpPr>
          <p:nvPr>
            <p:ph type="body" idx="17"/>
          </p:nvPr>
        </p:nvSpPr>
        <p:spPr>
          <a:xfrm>
            <a:off x="377847" y="1976708"/>
            <a:ext cx="1209600" cy="215400"/>
          </a:xfrm>
          <a:prstGeom prst="rect">
            <a:avLst/>
          </a:prstGeom>
          <a:noFill/>
          <a:ln>
            <a:noFill/>
          </a:ln>
        </p:spPr>
        <p:txBody>
          <a:bodyPr spcFirstLastPara="1" wrap="square" lIns="0" tIns="0" rIns="0" bIns="0" anchor="t" anchorCtr="0">
            <a:noAutofit/>
          </a:bodyPr>
          <a:lstStyle>
            <a:lvl1pPr marL="457200" marR="0" lvl="0" indent="-273050" algn="l" rtl="0">
              <a:lnSpc>
                <a:spcPct val="100000"/>
              </a:lnSpc>
              <a:spcBef>
                <a:spcPts val="400"/>
              </a:spcBef>
              <a:spcAft>
                <a:spcPts val="0"/>
              </a:spcAft>
              <a:buClr>
                <a:schemeClr val="lt2"/>
              </a:buClr>
              <a:buSzPts val="700"/>
              <a:buFont typeface="Noto Sans Symbols"/>
              <a:buChar char="▪"/>
              <a:defRPr sz="700" b="0" i="0" u="none" strike="noStrike" cap="none">
                <a:solidFill>
                  <a:schemeClr val="lt2"/>
                </a:solidFill>
                <a:latin typeface="Arial"/>
                <a:ea typeface="Arial"/>
                <a:cs typeface="Arial"/>
                <a:sym typeface="Arial"/>
              </a:defRPr>
            </a:lvl1pPr>
            <a:lvl2pPr marL="914400" marR="0" lvl="1" indent="-292100" algn="l" rtl="0">
              <a:lnSpc>
                <a:spcPct val="100000"/>
              </a:lnSpc>
              <a:spcBef>
                <a:spcPts val="200"/>
              </a:spcBef>
              <a:spcAft>
                <a:spcPts val="0"/>
              </a:spcAft>
              <a:buClr>
                <a:schemeClr val="lt2"/>
              </a:buClr>
              <a:buSzPts val="1000"/>
              <a:buFont typeface="Noto Sans Symbols"/>
              <a:buChar char="▪"/>
              <a:defRPr sz="1000" b="0" i="0" u="none" strike="noStrike" cap="none">
                <a:solidFill>
                  <a:schemeClr val="lt2"/>
                </a:solidFill>
                <a:latin typeface="Arial"/>
                <a:ea typeface="Arial"/>
                <a:cs typeface="Arial"/>
                <a:sym typeface="Arial"/>
              </a:defRPr>
            </a:lvl2pPr>
            <a:lvl3pPr marL="1371600" marR="0" lvl="2" indent="-285750" algn="l" rtl="0">
              <a:lnSpc>
                <a:spcPct val="100000"/>
              </a:lnSpc>
              <a:spcBef>
                <a:spcPts val="180"/>
              </a:spcBef>
              <a:spcAft>
                <a:spcPts val="0"/>
              </a:spcAft>
              <a:buClr>
                <a:schemeClr val="lt2"/>
              </a:buClr>
              <a:buSzPts val="900"/>
              <a:buFont typeface="Arial"/>
              <a:buChar char="–"/>
              <a:defRPr sz="900" b="0" i="0" u="none" strike="noStrike" cap="none">
                <a:solidFill>
                  <a:schemeClr val="lt2"/>
                </a:solidFill>
                <a:latin typeface="Arial"/>
                <a:ea typeface="Arial"/>
                <a:cs typeface="Arial"/>
                <a:sym typeface="Arial"/>
              </a:defRPr>
            </a:lvl3pPr>
            <a:lvl4pPr marL="1828800" marR="0" lvl="3" indent="-279400" algn="l" rtl="0">
              <a:lnSpc>
                <a:spcPct val="100000"/>
              </a:lnSpc>
              <a:spcBef>
                <a:spcPts val="160"/>
              </a:spcBef>
              <a:spcAft>
                <a:spcPts val="0"/>
              </a:spcAft>
              <a:buClr>
                <a:schemeClr val="lt2"/>
              </a:buClr>
              <a:buSzPts val="800"/>
              <a:buFont typeface="Arial"/>
              <a:buChar char="•"/>
              <a:defRPr sz="800" b="0" i="0" u="none" strike="noStrike" cap="none">
                <a:solidFill>
                  <a:schemeClr val="lt2"/>
                </a:solidFill>
                <a:latin typeface="Arial"/>
                <a:ea typeface="Arial"/>
                <a:cs typeface="Arial"/>
                <a:sym typeface="Arial"/>
              </a:defRPr>
            </a:lvl4pPr>
            <a:lvl5pPr marL="2286000" marR="0" lvl="4" indent="-273050" algn="l" rtl="0">
              <a:lnSpc>
                <a:spcPct val="100000"/>
              </a:lnSpc>
              <a:spcBef>
                <a:spcPts val="140"/>
              </a:spcBef>
              <a:spcAft>
                <a:spcPts val="0"/>
              </a:spcAft>
              <a:buClr>
                <a:schemeClr val="lt2"/>
              </a:buClr>
              <a:buSzPts val="700"/>
              <a:buFont typeface="Arial"/>
              <a:buChar char="–"/>
              <a:defRPr sz="700" b="0" i="0" u="none" strike="noStrike" cap="none">
                <a:solidFill>
                  <a:schemeClr val="lt2"/>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923" name="Google Shape;1923;p222"/>
          <p:cNvSpPr txBox="1">
            <a:spLocks noGrp="1"/>
          </p:cNvSpPr>
          <p:nvPr>
            <p:ph type="body" idx="18"/>
          </p:nvPr>
        </p:nvSpPr>
        <p:spPr>
          <a:xfrm>
            <a:off x="1817570" y="1976708"/>
            <a:ext cx="1209600" cy="215400"/>
          </a:xfrm>
          <a:prstGeom prst="rect">
            <a:avLst/>
          </a:prstGeom>
          <a:noFill/>
          <a:ln>
            <a:noFill/>
          </a:ln>
        </p:spPr>
        <p:txBody>
          <a:bodyPr spcFirstLastPara="1" wrap="square" lIns="0" tIns="0" rIns="0" bIns="0" anchor="t" anchorCtr="0">
            <a:noAutofit/>
          </a:bodyPr>
          <a:lstStyle>
            <a:lvl1pPr marL="457200" marR="0" lvl="0" indent="-273050" algn="l" rtl="0">
              <a:lnSpc>
                <a:spcPct val="100000"/>
              </a:lnSpc>
              <a:spcBef>
                <a:spcPts val="400"/>
              </a:spcBef>
              <a:spcAft>
                <a:spcPts val="0"/>
              </a:spcAft>
              <a:buClr>
                <a:schemeClr val="lt2"/>
              </a:buClr>
              <a:buSzPts val="700"/>
              <a:buFont typeface="Noto Sans Symbols"/>
              <a:buChar char="▪"/>
              <a:defRPr sz="700" b="0" i="0" u="none" strike="noStrike" cap="none">
                <a:solidFill>
                  <a:schemeClr val="lt2"/>
                </a:solidFill>
                <a:latin typeface="Arial"/>
                <a:ea typeface="Arial"/>
                <a:cs typeface="Arial"/>
                <a:sym typeface="Arial"/>
              </a:defRPr>
            </a:lvl1pPr>
            <a:lvl2pPr marL="914400" marR="0" lvl="1" indent="-292100" algn="l" rtl="0">
              <a:lnSpc>
                <a:spcPct val="100000"/>
              </a:lnSpc>
              <a:spcBef>
                <a:spcPts val="200"/>
              </a:spcBef>
              <a:spcAft>
                <a:spcPts val="0"/>
              </a:spcAft>
              <a:buClr>
                <a:schemeClr val="lt2"/>
              </a:buClr>
              <a:buSzPts val="1000"/>
              <a:buFont typeface="Noto Sans Symbols"/>
              <a:buChar char="▪"/>
              <a:defRPr sz="1000" b="0" i="0" u="none" strike="noStrike" cap="none">
                <a:solidFill>
                  <a:schemeClr val="lt2"/>
                </a:solidFill>
                <a:latin typeface="Arial"/>
                <a:ea typeface="Arial"/>
                <a:cs typeface="Arial"/>
                <a:sym typeface="Arial"/>
              </a:defRPr>
            </a:lvl2pPr>
            <a:lvl3pPr marL="1371600" marR="0" lvl="2" indent="-285750" algn="l" rtl="0">
              <a:lnSpc>
                <a:spcPct val="100000"/>
              </a:lnSpc>
              <a:spcBef>
                <a:spcPts val="180"/>
              </a:spcBef>
              <a:spcAft>
                <a:spcPts val="0"/>
              </a:spcAft>
              <a:buClr>
                <a:schemeClr val="lt2"/>
              </a:buClr>
              <a:buSzPts val="900"/>
              <a:buFont typeface="Arial"/>
              <a:buChar char="–"/>
              <a:defRPr sz="900" b="0" i="0" u="none" strike="noStrike" cap="none">
                <a:solidFill>
                  <a:schemeClr val="lt2"/>
                </a:solidFill>
                <a:latin typeface="Arial"/>
                <a:ea typeface="Arial"/>
                <a:cs typeface="Arial"/>
                <a:sym typeface="Arial"/>
              </a:defRPr>
            </a:lvl3pPr>
            <a:lvl4pPr marL="1828800" marR="0" lvl="3" indent="-279400" algn="l" rtl="0">
              <a:lnSpc>
                <a:spcPct val="100000"/>
              </a:lnSpc>
              <a:spcBef>
                <a:spcPts val="160"/>
              </a:spcBef>
              <a:spcAft>
                <a:spcPts val="0"/>
              </a:spcAft>
              <a:buClr>
                <a:schemeClr val="lt2"/>
              </a:buClr>
              <a:buSzPts val="800"/>
              <a:buFont typeface="Arial"/>
              <a:buChar char="•"/>
              <a:defRPr sz="800" b="0" i="0" u="none" strike="noStrike" cap="none">
                <a:solidFill>
                  <a:schemeClr val="lt2"/>
                </a:solidFill>
                <a:latin typeface="Arial"/>
                <a:ea typeface="Arial"/>
                <a:cs typeface="Arial"/>
                <a:sym typeface="Arial"/>
              </a:defRPr>
            </a:lvl4pPr>
            <a:lvl5pPr marL="2286000" marR="0" lvl="4" indent="-273050" algn="l" rtl="0">
              <a:lnSpc>
                <a:spcPct val="100000"/>
              </a:lnSpc>
              <a:spcBef>
                <a:spcPts val="140"/>
              </a:spcBef>
              <a:spcAft>
                <a:spcPts val="0"/>
              </a:spcAft>
              <a:buClr>
                <a:schemeClr val="lt2"/>
              </a:buClr>
              <a:buSzPts val="700"/>
              <a:buFont typeface="Arial"/>
              <a:buChar char="–"/>
              <a:defRPr sz="700" b="0" i="0" u="none" strike="noStrike" cap="none">
                <a:solidFill>
                  <a:schemeClr val="lt2"/>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924" name="Google Shape;1924;p222"/>
          <p:cNvSpPr txBox="1">
            <a:spLocks noGrp="1"/>
          </p:cNvSpPr>
          <p:nvPr>
            <p:ph type="body" idx="19"/>
          </p:nvPr>
        </p:nvSpPr>
        <p:spPr>
          <a:xfrm>
            <a:off x="3257293" y="1976708"/>
            <a:ext cx="1209600" cy="215400"/>
          </a:xfrm>
          <a:prstGeom prst="rect">
            <a:avLst/>
          </a:prstGeom>
          <a:noFill/>
          <a:ln>
            <a:noFill/>
          </a:ln>
        </p:spPr>
        <p:txBody>
          <a:bodyPr spcFirstLastPara="1" wrap="square" lIns="0" tIns="0" rIns="0" bIns="0" anchor="t" anchorCtr="0">
            <a:noAutofit/>
          </a:bodyPr>
          <a:lstStyle>
            <a:lvl1pPr marL="457200" marR="0" lvl="0" indent="-273050" algn="l" rtl="0">
              <a:lnSpc>
                <a:spcPct val="100000"/>
              </a:lnSpc>
              <a:spcBef>
                <a:spcPts val="400"/>
              </a:spcBef>
              <a:spcAft>
                <a:spcPts val="0"/>
              </a:spcAft>
              <a:buClr>
                <a:schemeClr val="lt2"/>
              </a:buClr>
              <a:buSzPts val="700"/>
              <a:buFont typeface="Noto Sans Symbols"/>
              <a:buChar char="▪"/>
              <a:defRPr sz="700" b="0" i="0" u="none" strike="noStrike" cap="none">
                <a:solidFill>
                  <a:schemeClr val="lt2"/>
                </a:solidFill>
                <a:latin typeface="Arial"/>
                <a:ea typeface="Arial"/>
                <a:cs typeface="Arial"/>
                <a:sym typeface="Arial"/>
              </a:defRPr>
            </a:lvl1pPr>
            <a:lvl2pPr marL="914400" marR="0" lvl="1" indent="-292100" algn="l" rtl="0">
              <a:lnSpc>
                <a:spcPct val="100000"/>
              </a:lnSpc>
              <a:spcBef>
                <a:spcPts val="200"/>
              </a:spcBef>
              <a:spcAft>
                <a:spcPts val="0"/>
              </a:spcAft>
              <a:buClr>
                <a:schemeClr val="lt2"/>
              </a:buClr>
              <a:buSzPts val="1000"/>
              <a:buFont typeface="Noto Sans Symbols"/>
              <a:buChar char="▪"/>
              <a:defRPr sz="1000" b="0" i="0" u="none" strike="noStrike" cap="none">
                <a:solidFill>
                  <a:schemeClr val="lt2"/>
                </a:solidFill>
                <a:latin typeface="Arial"/>
                <a:ea typeface="Arial"/>
                <a:cs typeface="Arial"/>
                <a:sym typeface="Arial"/>
              </a:defRPr>
            </a:lvl2pPr>
            <a:lvl3pPr marL="1371600" marR="0" lvl="2" indent="-285750" algn="l" rtl="0">
              <a:lnSpc>
                <a:spcPct val="100000"/>
              </a:lnSpc>
              <a:spcBef>
                <a:spcPts val="180"/>
              </a:spcBef>
              <a:spcAft>
                <a:spcPts val="0"/>
              </a:spcAft>
              <a:buClr>
                <a:schemeClr val="lt2"/>
              </a:buClr>
              <a:buSzPts val="900"/>
              <a:buFont typeface="Arial"/>
              <a:buChar char="–"/>
              <a:defRPr sz="900" b="0" i="0" u="none" strike="noStrike" cap="none">
                <a:solidFill>
                  <a:schemeClr val="lt2"/>
                </a:solidFill>
                <a:latin typeface="Arial"/>
                <a:ea typeface="Arial"/>
                <a:cs typeface="Arial"/>
                <a:sym typeface="Arial"/>
              </a:defRPr>
            </a:lvl3pPr>
            <a:lvl4pPr marL="1828800" marR="0" lvl="3" indent="-279400" algn="l" rtl="0">
              <a:lnSpc>
                <a:spcPct val="100000"/>
              </a:lnSpc>
              <a:spcBef>
                <a:spcPts val="160"/>
              </a:spcBef>
              <a:spcAft>
                <a:spcPts val="0"/>
              </a:spcAft>
              <a:buClr>
                <a:schemeClr val="lt2"/>
              </a:buClr>
              <a:buSzPts val="800"/>
              <a:buFont typeface="Arial"/>
              <a:buChar char="•"/>
              <a:defRPr sz="800" b="0" i="0" u="none" strike="noStrike" cap="none">
                <a:solidFill>
                  <a:schemeClr val="lt2"/>
                </a:solidFill>
                <a:latin typeface="Arial"/>
                <a:ea typeface="Arial"/>
                <a:cs typeface="Arial"/>
                <a:sym typeface="Arial"/>
              </a:defRPr>
            </a:lvl4pPr>
            <a:lvl5pPr marL="2286000" marR="0" lvl="4" indent="-273050" algn="l" rtl="0">
              <a:lnSpc>
                <a:spcPct val="100000"/>
              </a:lnSpc>
              <a:spcBef>
                <a:spcPts val="140"/>
              </a:spcBef>
              <a:spcAft>
                <a:spcPts val="0"/>
              </a:spcAft>
              <a:buClr>
                <a:schemeClr val="lt2"/>
              </a:buClr>
              <a:buSzPts val="700"/>
              <a:buFont typeface="Arial"/>
              <a:buChar char="–"/>
              <a:defRPr sz="700" b="0" i="0" u="none" strike="noStrike" cap="none">
                <a:solidFill>
                  <a:schemeClr val="lt2"/>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925" name="Google Shape;1925;p222"/>
          <p:cNvSpPr txBox="1">
            <a:spLocks noGrp="1"/>
          </p:cNvSpPr>
          <p:nvPr>
            <p:ph type="body" idx="20"/>
          </p:nvPr>
        </p:nvSpPr>
        <p:spPr>
          <a:xfrm>
            <a:off x="4697016" y="1976708"/>
            <a:ext cx="1209600" cy="215400"/>
          </a:xfrm>
          <a:prstGeom prst="rect">
            <a:avLst/>
          </a:prstGeom>
          <a:noFill/>
          <a:ln>
            <a:noFill/>
          </a:ln>
        </p:spPr>
        <p:txBody>
          <a:bodyPr spcFirstLastPara="1" wrap="square" lIns="0" tIns="0" rIns="0" bIns="0" anchor="t" anchorCtr="0">
            <a:noAutofit/>
          </a:bodyPr>
          <a:lstStyle>
            <a:lvl1pPr marL="457200" marR="0" lvl="0" indent="-273050" algn="l" rtl="0">
              <a:lnSpc>
                <a:spcPct val="100000"/>
              </a:lnSpc>
              <a:spcBef>
                <a:spcPts val="400"/>
              </a:spcBef>
              <a:spcAft>
                <a:spcPts val="0"/>
              </a:spcAft>
              <a:buClr>
                <a:schemeClr val="lt2"/>
              </a:buClr>
              <a:buSzPts val="700"/>
              <a:buFont typeface="Noto Sans Symbols"/>
              <a:buChar char="▪"/>
              <a:defRPr sz="700" b="0" i="0" u="none" strike="noStrike" cap="none">
                <a:solidFill>
                  <a:schemeClr val="lt2"/>
                </a:solidFill>
                <a:latin typeface="Arial"/>
                <a:ea typeface="Arial"/>
                <a:cs typeface="Arial"/>
                <a:sym typeface="Arial"/>
              </a:defRPr>
            </a:lvl1pPr>
            <a:lvl2pPr marL="914400" marR="0" lvl="1" indent="-292100" algn="l" rtl="0">
              <a:lnSpc>
                <a:spcPct val="100000"/>
              </a:lnSpc>
              <a:spcBef>
                <a:spcPts val="200"/>
              </a:spcBef>
              <a:spcAft>
                <a:spcPts val="0"/>
              </a:spcAft>
              <a:buClr>
                <a:schemeClr val="lt2"/>
              </a:buClr>
              <a:buSzPts val="1000"/>
              <a:buFont typeface="Noto Sans Symbols"/>
              <a:buChar char="▪"/>
              <a:defRPr sz="1000" b="0" i="0" u="none" strike="noStrike" cap="none">
                <a:solidFill>
                  <a:schemeClr val="lt2"/>
                </a:solidFill>
                <a:latin typeface="Arial"/>
                <a:ea typeface="Arial"/>
                <a:cs typeface="Arial"/>
                <a:sym typeface="Arial"/>
              </a:defRPr>
            </a:lvl2pPr>
            <a:lvl3pPr marL="1371600" marR="0" lvl="2" indent="-285750" algn="l" rtl="0">
              <a:lnSpc>
                <a:spcPct val="100000"/>
              </a:lnSpc>
              <a:spcBef>
                <a:spcPts val="180"/>
              </a:spcBef>
              <a:spcAft>
                <a:spcPts val="0"/>
              </a:spcAft>
              <a:buClr>
                <a:schemeClr val="lt2"/>
              </a:buClr>
              <a:buSzPts val="900"/>
              <a:buFont typeface="Arial"/>
              <a:buChar char="–"/>
              <a:defRPr sz="900" b="0" i="0" u="none" strike="noStrike" cap="none">
                <a:solidFill>
                  <a:schemeClr val="lt2"/>
                </a:solidFill>
                <a:latin typeface="Arial"/>
                <a:ea typeface="Arial"/>
                <a:cs typeface="Arial"/>
                <a:sym typeface="Arial"/>
              </a:defRPr>
            </a:lvl3pPr>
            <a:lvl4pPr marL="1828800" marR="0" lvl="3" indent="-279400" algn="l" rtl="0">
              <a:lnSpc>
                <a:spcPct val="100000"/>
              </a:lnSpc>
              <a:spcBef>
                <a:spcPts val="160"/>
              </a:spcBef>
              <a:spcAft>
                <a:spcPts val="0"/>
              </a:spcAft>
              <a:buClr>
                <a:schemeClr val="lt2"/>
              </a:buClr>
              <a:buSzPts val="800"/>
              <a:buFont typeface="Arial"/>
              <a:buChar char="•"/>
              <a:defRPr sz="800" b="0" i="0" u="none" strike="noStrike" cap="none">
                <a:solidFill>
                  <a:schemeClr val="lt2"/>
                </a:solidFill>
                <a:latin typeface="Arial"/>
                <a:ea typeface="Arial"/>
                <a:cs typeface="Arial"/>
                <a:sym typeface="Arial"/>
              </a:defRPr>
            </a:lvl4pPr>
            <a:lvl5pPr marL="2286000" marR="0" lvl="4" indent="-273050" algn="l" rtl="0">
              <a:lnSpc>
                <a:spcPct val="100000"/>
              </a:lnSpc>
              <a:spcBef>
                <a:spcPts val="140"/>
              </a:spcBef>
              <a:spcAft>
                <a:spcPts val="0"/>
              </a:spcAft>
              <a:buClr>
                <a:schemeClr val="lt2"/>
              </a:buClr>
              <a:buSzPts val="700"/>
              <a:buFont typeface="Arial"/>
              <a:buChar char="–"/>
              <a:defRPr sz="700" b="0" i="0" u="none" strike="noStrike" cap="none">
                <a:solidFill>
                  <a:schemeClr val="lt2"/>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926" name="Google Shape;1926;p222"/>
          <p:cNvSpPr txBox="1">
            <a:spLocks noGrp="1"/>
          </p:cNvSpPr>
          <p:nvPr>
            <p:ph type="body" idx="21"/>
          </p:nvPr>
        </p:nvSpPr>
        <p:spPr>
          <a:xfrm>
            <a:off x="6136739" y="1976708"/>
            <a:ext cx="1209600" cy="215400"/>
          </a:xfrm>
          <a:prstGeom prst="rect">
            <a:avLst/>
          </a:prstGeom>
          <a:noFill/>
          <a:ln>
            <a:noFill/>
          </a:ln>
        </p:spPr>
        <p:txBody>
          <a:bodyPr spcFirstLastPara="1" wrap="square" lIns="0" tIns="0" rIns="0" bIns="0" anchor="t" anchorCtr="0">
            <a:noAutofit/>
          </a:bodyPr>
          <a:lstStyle>
            <a:lvl1pPr marL="457200" marR="0" lvl="0" indent="-273050" algn="l" rtl="0">
              <a:lnSpc>
                <a:spcPct val="100000"/>
              </a:lnSpc>
              <a:spcBef>
                <a:spcPts val="400"/>
              </a:spcBef>
              <a:spcAft>
                <a:spcPts val="0"/>
              </a:spcAft>
              <a:buClr>
                <a:schemeClr val="lt2"/>
              </a:buClr>
              <a:buSzPts val="700"/>
              <a:buFont typeface="Noto Sans Symbols"/>
              <a:buChar char="▪"/>
              <a:defRPr sz="700" b="0" i="0" u="none" strike="noStrike" cap="none">
                <a:solidFill>
                  <a:schemeClr val="lt2"/>
                </a:solidFill>
                <a:latin typeface="Arial"/>
                <a:ea typeface="Arial"/>
                <a:cs typeface="Arial"/>
                <a:sym typeface="Arial"/>
              </a:defRPr>
            </a:lvl1pPr>
            <a:lvl2pPr marL="914400" marR="0" lvl="1" indent="-292100" algn="l" rtl="0">
              <a:lnSpc>
                <a:spcPct val="100000"/>
              </a:lnSpc>
              <a:spcBef>
                <a:spcPts val="200"/>
              </a:spcBef>
              <a:spcAft>
                <a:spcPts val="0"/>
              </a:spcAft>
              <a:buClr>
                <a:schemeClr val="lt2"/>
              </a:buClr>
              <a:buSzPts val="1000"/>
              <a:buFont typeface="Noto Sans Symbols"/>
              <a:buChar char="▪"/>
              <a:defRPr sz="1000" b="0" i="0" u="none" strike="noStrike" cap="none">
                <a:solidFill>
                  <a:schemeClr val="lt2"/>
                </a:solidFill>
                <a:latin typeface="Arial"/>
                <a:ea typeface="Arial"/>
                <a:cs typeface="Arial"/>
                <a:sym typeface="Arial"/>
              </a:defRPr>
            </a:lvl2pPr>
            <a:lvl3pPr marL="1371600" marR="0" lvl="2" indent="-285750" algn="l" rtl="0">
              <a:lnSpc>
                <a:spcPct val="100000"/>
              </a:lnSpc>
              <a:spcBef>
                <a:spcPts val="180"/>
              </a:spcBef>
              <a:spcAft>
                <a:spcPts val="0"/>
              </a:spcAft>
              <a:buClr>
                <a:schemeClr val="lt2"/>
              </a:buClr>
              <a:buSzPts val="900"/>
              <a:buFont typeface="Arial"/>
              <a:buChar char="–"/>
              <a:defRPr sz="900" b="0" i="0" u="none" strike="noStrike" cap="none">
                <a:solidFill>
                  <a:schemeClr val="lt2"/>
                </a:solidFill>
                <a:latin typeface="Arial"/>
                <a:ea typeface="Arial"/>
                <a:cs typeface="Arial"/>
                <a:sym typeface="Arial"/>
              </a:defRPr>
            </a:lvl3pPr>
            <a:lvl4pPr marL="1828800" marR="0" lvl="3" indent="-279400" algn="l" rtl="0">
              <a:lnSpc>
                <a:spcPct val="100000"/>
              </a:lnSpc>
              <a:spcBef>
                <a:spcPts val="160"/>
              </a:spcBef>
              <a:spcAft>
                <a:spcPts val="0"/>
              </a:spcAft>
              <a:buClr>
                <a:schemeClr val="lt2"/>
              </a:buClr>
              <a:buSzPts val="800"/>
              <a:buFont typeface="Arial"/>
              <a:buChar char="•"/>
              <a:defRPr sz="800" b="0" i="0" u="none" strike="noStrike" cap="none">
                <a:solidFill>
                  <a:schemeClr val="lt2"/>
                </a:solidFill>
                <a:latin typeface="Arial"/>
                <a:ea typeface="Arial"/>
                <a:cs typeface="Arial"/>
                <a:sym typeface="Arial"/>
              </a:defRPr>
            </a:lvl4pPr>
            <a:lvl5pPr marL="2286000" marR="0" lvl="4" indent="-273050" algn="l" rtl="0">
              <a:lnSpc>
                <a:spcPct val="100000"/>
              </a:lnSpc>
              <a:spcBef>
                <a:spcPts val="140"/>
              </a:spcBef>
              <a:spcAft>
                <a:spcPts val="0"/>
              </a:spcAft>
              <a:buClr>
                <a:schemeClr val="lt2"/>
              </a:buClr>
              <a:buSzPts val="700"/>
              <a:buFont typeface="Arial"/>
              <a:buChar char="–"/>
              <a:defRPr sz="700" b="0" i="0" u="none" strike="noStrike" cap="none">
                <a:solidFill>
                  <a:schemeClr val="lt2"/>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927" name="Google Shape;1927;p222"/>
          <p:cNvSpPr txBox="1">
            <a:spLocks noGrp="1"/>
          </p:cNvSpPr>
          <p:nvPr>
            <p:ph type="body" idx="22"/>
          </p:nvPr>
        </p:nvSpPr>
        <p:spPr>
          <a:xfrm>
            <a:off x="7576460" y="1976708"/>
            <a:ext cx="1209600" cy="215400"/>
          </a:xfrm>
          <a:prstGeom prst="rect">
            <a:avLst/>
          </a:prstGeom>
          <a:noFill/>
          <a:ln>
            <a:noFill/>
          </a:ln>
        </p:spPr>
        <p:txBody>
          <a:bodyPr spcFirstLastPara="1" wrap="square" lIns="0" tIns="0" rIns="0" bIns="0" anchor="t" anchorCtr="0">
            <a:noAutofit/>
          </a:bodyPr>
          <a:lstStyle>
            <a:lvl1pPr marL="457200" marR="0" lvl="0" indent="-273050" algn="l" rtl="0">
              <a:lnSpc>
                <a:spcPct val="100000"/>
              </a:lnSpc>
              <a:spcBef>
                <a:spcPts val="400"/>
              </a:spcBef>
              <a:spcAft>
                <a:spcPts val="0"/>
              </a:spcAft>
              <a:buClr>
                <a:schemeClr val="lt2"/>
              </a:buClr>
              <a:buSzPts val="700"/>
              <a:buFont typeface="Noto Sans Symbols"/>
              <a:buChar char="▪"/>
              <a:defRPr sz="700" b="0" i="0" u="none" strike="noStrike" cap="none">
                <a:solidFill>
                  <a:schemeClr val="lt2"/>
                </a:solidFill>
                <a:latin typeface="Arial"/>
                <a:ea typeface="Arial"/>
                <a:cs typeface="Arial"/>
                <a:sym typeface="Arial"/>
              </a:defRPr>
            </a:lvl1pPr>
            <a:lvl2pPr marL="914400" marR="0" lvl="1" indent="-292100" algn="l" rtl="0">
              <a:lnSpc>
                <a:spcPct val="100000"/>
              </a:lnSpc>
              <a:spcBef>
                <a:spcPts val="200"/>
              </a:spcBef>
              <a:spcAft>
                <a:spcPts val="0"/>
              </a:spcAft>
              <a:buClr>
                <a:schemeClr val="lt2"/>
              </a:buClr>
              <a:buSzPts val="1000"/>
              <a:buFont typeface="Noto Sans Symbols"/>
              <a:buChar char="▪"/>
              <a:defRPr sz="1000" b="0" i="0" u="none" strike="noStrike" cap="none">
                <a:solidFill>
                  <a:schemeClr val="lt2"/>
                </a:solidFill>
                <a:latin typeface="Arial"/>
                <a:ea typeface="Arial"/>
                <a:cs typeface="Arial"/>
                <a:sym typeface="Arial"/>
              </a:defRPr>
            </a:lvl2pPr>
            <a:lvl3pPr marL="1371600" marR="0" lvl="2" indent="-285750" algn="l" rtl="0">
              <a:lnSpc>
                <a:spcPct val="100000"/>
              </a:lnSpc>
              <a:spcBef>
                <a:spcPts val="180"/>
              </a:spcBef>
              <a:spcAft>
                <a:spcPts val="0"/>
              </a:spcAft>
              <a:buClr>
                <a:schemeClr val="lt2"/>
              </a:buClr>
              <a:buSzPts val="900"/>
              <a:buFont typeface="Arial"/>
              <a:buChar char="–"/>
              <a:defRPr sz="900" b="0" i="0" u="none" strike="noStrike" cap="none">
                <a:solidFill>
                  <a:schemeClr val="lt2"/>
                </a:solidFill>
                <a:latin typeface="Arial"/>
                <a:ea typeface="Arial"/>
                <a:cs typeface="Arial"/>
                <a:sym typeface="Arial"/>
              </a:defRPr>
            </a:lvl3pPr>
            <a:lvl4pPr marL="1828800" marR="0" lvl="3" indent="-279400" algn="l" rtl="0">
              <a:lnSpc>
                <a:spcPct val="100000"/>
              </a:lnSpc>
              <a:spcBef>
                <a:spcPts val="160"/>
              </a:spcBef>
              <a:spcAft>
                <a:spcPts val="0"/>
              </a:spcAft>
              <a:buClr>
                <a:schemeClr val="lt2"/>
              </a:buClr>
              <a:buSzPts val="800"/>
              <a:buFont typeface="Arial"/>
              <a:buChar char="•"/>
              <a:defRPr sz="800" b="0" i="0" u="none" strike="noStrike" cap="none">
                <a:solidFill>
                  <a:schemeClr val="lt2"/>
                </a:solidFill>
                <a:latin typeface="Arial"/>
                <a:ea typeface="Arial"/>
                <a:cs typeface="Arial"/>
                <a:sym typeface="Arial"/>
              </a:defRPr>
            </a:lvl4pPr>
            <a:lvl5pPr marL="2286000" marR="0" lvl="4" indent="-273050" algn="l" rtl="0">
              <a:lnSpc>
                <a:spcPct val="100000"/>
              </a:lnSpc>
              <a:spcBef>
                <a:spcPts val="140"/>
              </a:spcBef>
              <a:spcAft>
                <a:spcPts val="0"/>
              </a:spcAft>
              <a:buClr>
                <a:schemeClr val="lt2"/>
              </a:buClr>
              <a:buSzPts val="700"/>
              <a:buFont typeface="Arial"/>
              <a:buChar char="–"/>
              <a:defRPr sz="700" b="0" i="0" u="none" strike="noStrike" cap="none">
                <a:solidFill>
                  <a:schemeClr val="lt2"/>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cxnSp>
        <p:nvCxnSpPr>
          <p:cNvPr id="1928" name="Google Shape;1928;p222"/>
          <p:cNvCxnSpPr/>
          <p:nvPr/>
        </p:nvCxnSpPr>
        <p:spPr>
          <a:xfrm>
            <a:off x="609600" y="1809750"/>
            <a:ext cx="8197500" cy="0"/>
          </a:xfrm>
          <a:prstGeom prst="straightConnector1">
            <a:avLst/>
          </a:prstGeom>
          <a:noFill/>
          <a:ln w="9525" cap="flat" cmpd="sng">
            <a:solidFill>
              <a:srgbClr val="CCCCCC"/>
            </a:solidFill>
            <a:prstDash val="solid"/>
            <a:round/>
            <a:headEnd type="none" w="sm" len="sm"/>
            <a:tailEnd type="none" w="sm" len="sm"/>
          </a:ln>
        </p:spPr>
      </p:cxnSp>
      <p:grpSp>
        <p:nvGrpSpPr>
          <p:cNvPr id="1929" name="Google Shape;1929;p222"/>
          <p:cNvGrpSpPr/>
          <p:nvPr/>
        </p:nvGrpSpPr>
        <p:grpSpPr>
          <a:xfrm>
            <a:off x="853680" y="4094593"/>
            <a:ext cx="7430967" cy="1157"/>
            <a:chOff x="853680" y="2875393"/>
            <a:chExt cx="7430967" cy="1157"/>
          </a:xfrm>
        </p:grpSpPr>
        <p:cxnSp>
          <p:nvCxnSpPr>
            <p:cNvPr id="1930" name="Google Shape;1930;p222"/>
            <p:cNvCxnSpPr/>
            <p:nvPr/>
          </p:nvCxnSpPr>
          <p:spPr>
            <a:xfrm>
              <a:off x="853680" y="2875394"/>
              <a:ext cx="273900" cy="0"/>
            </a:xfrm>
            <a:prstGeom prst="straightConnector1">
              <a:avLst/>
            </a:prstGeom>
            <a:noFill/>
            <a:ln w="9525" cap="flat" cmpd="sng">
              <a:solidFill>
                <a:schemeClr val="dk2"/>
              </a:solidFill>
              <a:prstDash val="solid"/>
              <a:round/>
              <a:headEnd type="none" w="sm" len="sm"/>
              <a:tailEnd type="none" w="sm" len="sm"/>
            </a:ln>
          </p:spPr>
        </p:cxnSp>
        <p:cxnSp>
          <p:nvCxnSpPr>
            <p:cNvPr id="1931" name="Google Shape;1931;p222"/>
            <p:cNvCxnSpPr/>
            <p:nvPr/>
          </p:nvCxnSpPr>
          <p:spPr>
            <a:xfrm>
              <a:off x="2285093" y="2875395"/>
              <a:ext cx="273900" cy="0"/>
            </a:xfrm>
            <a:prstGeom prst="straightConnector1">
              <a:avLst/>
            </a:prstGeom>
            <a:noFill/>
            <a:ln w="9525" cap="flat" cmpd="sng">
              <a:solidFill>
                <a:schemeClr val="dk2"/>
              </a:solidFill>
              <a:prstDash val="solid"/>
              <a:round/>
              <a:headEnd type="none" w="sm" len="sm"/>
              <a:tailEnd type="none" w="sm" len="sm"/>
            </a:ln>
          </p:spPr>
        </p:cxnSp>
        <p:cxnSp>
          <p:nvCxnSpPr>
            <p:cNvPr id="1932" name="Google Shape;1932;p222"/>
            <p:cNvCxnSpPr/>
            <p:nvPr/>
          </p:nvCxnSpPr>
          <p:spPr>
            <a:xfrm>
              <a:off x="3716506" y="2875395"/>
              <a:ext cx="273900" cy="0"/>
            </a:xfrm>
            <a:prstGeom prst="straightConnector1">
              <a:avLst/>
            </a:prstGeom>
            <a:noFill/>
            <a:ln w="9525" cap="flat" cmpd="sng">
              <a:solidFill>
                <a:schemeClr val="dk2"/>
              </a:solidFill>
              <a:prstDash val="solid"/>
              <a:round/>
              <a:headEnd type="none" w="sm" len="sm"/>
              <a:tailEnd type="none" w="sm" len="sm"/>
            </a:ln>
          </p:spPr>
        </p:cxnSp>
        <p:cxnSp>
          <p:nvCxnSpPr>
            <p:cNvPr id="1933" name="Google Shape;1933;p222"/>
            <p:cNvCxnSpPr/>
            <p:nvPr/>
          </p:nvCxnSpPr>
          <p:spPr>
            <a:xfrm>
              <a:off x="5147919" y="2875395"/>
              <a:ext cx="273900" cy="0"/>
            </a:xfrm>
            <a:prstGeom prst="straightConnector1">
              <a:avLst/>
            </a:prstGeom>
            <a:noFill/>
            <a:ln w="9525" cap="flat" cmpd="sng">
              <a:solidFill>
                <a:schemeClr val="dk2"/>
              </a:solidFill>
              <a:prstDash val="solid"/>
              <a:round/>
              <a:headEnd type="none" w="sm" len="sm"/>
              <a:tailEnd type="none" w="sm" len="sm"/>
            </a:ln>
          </p:spPr>
        </p:cxnSp>
        <p:cxnSp>
          <p:nvCxnSpPr>
            <p:cNvPr id="1934" name="Google Shape;1934;p222"/>
            <p:cNvCxnSpPr/>
            <p:nvPr/>
          </p:nvCxnSpPr>
          <p:spPr>
            <a:xfrm>
              <a:off x="6579332" y="2876550"/>
              <a:ext cx="273900" cy="0"/>
            </a:xfrm>
            <a:prstGeom prst="straightConnector1">
              <a:avLst/>
            </a:prstGeom>
            <a:noFill/>
            <a:ln w="9525" cap="flat" cmpd="sng">
              <a:solidFill>
                <a:schemeClr val="dk2"/>
              </a:solidFill>
              <a:prstDash val="solid"/>
              <a:round/>
              <a:headEnd type="none" w="sm" len="sm"/>
              <a:tailEnd type="none" w="sm" len="sm"/>
            </a:ln>
          </p:spPr>
        </p:cxnSp>
        <p:cxnSp>
          <p:nvCxnSpPr>
            <p:cNvPr id="1935" name="Google Shape;1935;p222"/>
            <p:cNvCxnSpPr/>
            <p:nvPr/>
          </p:nvCxnSpPr>
          <p:spPr>
            <a:xfrm>
              <a:off x="8010747" y="2875393"/>
              <a:ext cx="273900" cy="0"/>
            </a:xfrm>
            <a:prstGeom prst="straightConnector1">
              <a:avLst/>
            </a:prstGeom>
            <a:noFill/>
            <a:ln w="9525" cap="flat" cmpd="sng">
              <a:solidFill>
                <a:schemeClr val="dk2"/>
              </a:solidFill>
              <a:prstDash val="solid"/>
              <a:round/>
              <a:headEnd type="none" w="sm" len="sm"/>
              <a:tailEnd type="none" w="sm" len="sm"/>
            </a:ln>
          </p:spPr>
        </p:cxnSp>
      </p:grpSp>
      <p:cxnSp>
        <p:nvCxnSpPr>
          <p:cNvPr id="1936" name="Google Shape;1936;p222"/>
          <p:cNvCxnSpPr/>
          <p:nvPr/>
        </p:nvCxnSpPr>
        <p:spPr>
          <a:xfrm>
            <a:off x="4574188" y="1918605"/>
            <a:ext cx="0" cy="2502600"/>
          </a:xfrm>
          <a:prstGeom prst="straightConnector1">
            <a:avLst/>
          </a:prstGeom>
          <a:noFill/>
          <a:ln w="9525" cap="flat" cmpd="sng">
            <a:solidFill>
              <a:srgbClr val="CCCCCC"/>
            </a:solidFill>
            <a:prstDash val="solid"/>
            <a:round/>
            <a:headEnd type="none" w="sm" len="sm"/>
            <a:tailEnd type="none" w="sm" len="sm"/>
          </a:ln>
        </p:spPr>
      </p:cxnSp>
      <p:cxnSp>
        <p:nvCxnSpPr>
          <p:cNvPr id="1937" name="Google Shape;1937;p222"/>
          <p:cNvCxnSpPr/>
          <p:nvPr/>
        </p:nvCxnSpPr>
        <p:spPr>
          <a:xfrm>
            <a:off x="7445834" y="1925136"/>
            <a:ext cx="0" cy="2502600"/>
          </a:xfrm>
          <a:prstGeom prst="straightConnector1">
            <a:avLst/>
          </a:prstGeom>
          <a:noFill/>
          <a:ln w="9525" cap="flat" cmpd="sng">
            <a:solidFill>
              <a:srgbClr val="CCCCCC"/>
            </a:solidFill>
            <a:prstDash val="solid"/>
            <a:round/>
            <a:headEnd type="none" w="sm" len="sm"/>
            <a:tailEnd type="none" w="sm" len="sm"/>
          </a:ln>
        </p:spPr>
      </p:cxnSp>
      <p:cxnSp>
        <p:nvCxnSpPr>
          <p:cNvPr id="1938" name="Google Shape;1938;p222"/>
          <p:cNvCxnSpPr/>
          <p:nvPr/>
        </p:nvCxnSpPr>
        <p:spPr>
          <a:xfrm>
            <a:off x="3137275" y="1918605"/>
            <a:ext cx="0" cy="2502600"/>
          </a:xfrm>
          <a:prstGeom prst="straightConnector1">
            <a:avLst/>
          </a:prstGeom>
          <a:noFill/>
          <a:ln w="9525" cap="flat" cmpd="sng">
            <a:solidFill>
              <a:srgbClr val="CCCCCC"/>
            </a:solidFill>
            <a:prstDash val="solid"/>
            <a:round/>
            <a:headEnd type="none" w="sm" len="sm"/>
            <a:tailEnd type="none" w="sm" len="sm"/>
          </a:ln>
        </p:spPr>
      </p:cxnSp>
      <p:cxnSp>
        <p:nvCxnSpPr>
          <p:cNvPr id="1939" name="Google Shape;1939;p222"/>
          <p:cNvCxnSpPr/>
          <p:nvPr/>
        </p:nvCxnSpPr>
        <p:spPr>
          <a:xfrm>
            <a:off x="1698178" y="1918605"/>
            <a:ext cx="0" cy="2502600"/>
          </a:xfrm>
          <a:prstGeom prst="straightConnector1">
            <a:avLst/>
          </a:prstGeom>
          <a:noFill/>
          <a:ln w="9525" cap="flat" cmpd="sng">
            <a:solidFill>
              <a:srgbClr val="CCCCCC"/>
            </a:solidFill>
            <a:prstDash val="solid"/>
            <a:round/>
            <a:headEnd type="none" w="sm" len="sm"/>
            <a:tailEnd type="none" w="sm" len="sm"/>
          </a:ln>
        </p:spPr>
      </p:cxnSp>
    </p:spTree>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matchingName="Six Content with Quotes">
  <p:cSld name="Six Content with Quotes">
    <p:spTree>
      <p:nvGrpSpPr>
        <p:cNvPr id="1" name="Shape 1940"/>
        <p:cNvGrpSpPr/>
        <p:nvPr/>
      </p:nvGrpSpPr>
      <p:grpSpPr>
        <a:xfrm>
          <a:off x="0" y="0"/>
          <a:ext cx="0" cy="0"/>
          <a:chOff x="0" y="0"/>
          <a:chExt cx="0" cy="0"/>
        </a:xfrm>
      </p:grpSpPr>
      <p:sp>
        <p:nvSpPr>
          <p:cNvPr id="1941" name="Google Shape;1941;p223"/>
          <p:cNvSpPr txBox="1">
            <a:spLocks noGrp="1"/>
          </p:cNvSpPr>
          <p:nvPr>
            <p:ph type="title"/>
          </p:nvPr>
        </p:nvSpPr>
        <p:spPr>
          <a:xfrm>
            <a:off x="309563" y="530352"/>
            <a:ext cx="8526600" cy="307800"/>
          </a:xfrm>
          <a:prstGeom prst="rect">
            <a:avLst/>
          </a:prstGeom>
          <a:noFill/>
          <a:ln>
            <a:noFill/>
          </a:ln>
        </p:spPr>
        <p:txBody>
          <a:bodyPr spcFirstLastPara="1" wrap="square" lIns="0" tIns="0" rIns="0" bIns="0" anchor="b" anchorCtr="0">
            <a:noAutofit/>
          </a:bodyPr>
          <a:lstStyle>
            <a:lvl1pPr marR="0" lvl="0" algn="l" rtl="0">
              <a:lnSpc>
                <a:spcPct val="100000"/>
              </a:lnSpc>
              <a:spcBef>
                <a:spcPts val="0"/>
              </a:spcBef>
              <a:spcAft>
                <a:spcPts val="0"/>
              </a:spcAft>
              <a:buClr>
                <a:schemeClr val="dk1"/>
              </a:buClr>
              <a:buSzPts val="2000"/>
              <a:buFont typeface="Georgia"/>
              <a:buNone/>
              <a:defRPr sz="2000" b="0" i="0" u="none" strike="noStrike" cap="none">
                <a:solidFill>
                  <a:schemeClr val="dk1"/>
                </a:solidFill>
                <a:latin typeface="Georgia"/>
                <a:ea typeface="Georgia"/>
                <a:cs typeface="Georgia"/>
                <a:sym typeface="Georgia"/>
              </a:defRPr>
            </a:lvl1pPr>
            <a:lvl2pPr lvl="1" algn="l" rtl="0">
              <a:lnSpc>
                <a:spcPct val="100000"/>
              </a:lnSpc>
              <a:spcBef>
                <a:spcPts val="0"/>
              </a:spcBef>
              <a:spcAft>
                <a:spcPts val="0"/>
              </a:spcAft>
              <a:buSzPts val="1400"/>
              <a:buNone/>
              <a:defRPr sz="1800"/>
            </a:lvl2pPr>
            <a:lvl3pPr lvl="2" algn="l" rtl="0">
              <a:lnSpc>
                <a:spcPct val="100000"/>
              </a:lnSpc>
              <a:spcBef>
                <a:spcPts val="0"/>
              </a:spcBef>
              <a:spcAft>
                <a:spcPts val="0"/>
              </a:spcAft>
              <a:buSzPts val="1400"/>
              <a:buNone/>
              <a:defRPr sz="1800"/>
            </a:lvl3pPr>
            <a:lvl4pPr lvl="3" algn="l" rtl="0">
              <a:lnSpc>
                <a:spcPct val="100000"/>
              </a:lnSpc>
              <a:spcBef>
                <a:spcPts val="0"/>
              </a:spcBef>
              <a:spcAft>
                <a:spcPts val="0"/>
              </a:spcAft>
              <a:buSzPts val="1400"/>
              <a:buNone/>
              <a:defRPr sz="1800"/>
            </a:lvl4pPr>
            <a:lvl5pPr lvl="4" algn="l" rtl="0">
              <a:lnSpc>
                <a:spcPct val="100000"/>
              </a:lnSpc>
              <a:spcBef>
                <a:spcPts val="0"/>
              </a:spcBef>
              <a:spcAft>
                <a:spcPts val="0"/>
              </a:spcAft>
              <a:buSzPts val="1400"/>
              <a:buNone/>
              <a:defRPr sz="1800"/>
            </a:lvl5pPr>
            <a:lvl6pPr lvl="5" algn="l" rtl="0">
              <a:lnSpc>
                <a:spcPct val="100000"/>
              </a:lnSpc>
              <a:spcBef>
                <a:spcPts val="0"/>
              </a:spcBef>
              <a:spcAft>
                <a:spcPts val="0"/>
              </a:spcAft>
              <a:buSzPts val="1400"/>
              <a:buNone/>
              <a:defRPr sz="1800"/>
            </a:lvl6pPr>
            <a:lvl7pPr lvl="6" algn="l" rtl="0">
              <a:lnSpc>
                <a:spcPct val="100000"/>
              </a:lnSpc>
              <a:spcBef>
                <a:spcPts val="0"/>
              </a:spcBef>
              <a:spcAft>
                <a:spcPts val="0"/>
              </a:spcAft>
              <a:buSzPts val="1400"/>
              <a:buNone/>
              <a:defRPr sz="1800"/>
            </a:lvl7pPr>
            <a:lvl8pPr lvl="7" algn="l" rtl="0">
              <a:lnSpc>
                <a:spcPct val="100000"/>
              </a:lnSpc>
              <a:spcBef>
                <a:spcPts val="0"/>
              </a:spcBef>
              <a:spcAft>
                <a:spcPts val="0"/>
              </a:spcAft>
              <a:buSzPts val="1400"/>
              <a:buNone/>
              <a:defRPr sz="1800"/>
            </a:lvl8pPr>
            <a:lvl9pPr lvl="8" algn="l" rtl="0">
              <a:lnSpc>
                <a:spcPct val="100000"/>
              </a:lnSpc>
              <a:spcBef>
                <a:spcPts val="0"/>
              </a:spcBef>
              <a:spcAft>
                <a:spcPts val="0"/>
              </a:spcAft>
              <a:buSzPts val="1400"/>
              <a:buNone/>
              <a:defRPr sz="1800"/>
            </a:lvl9pPr>
          </a:lstStyle>
          <a:p>
            <a:endParaRPr/>
          </a:p>
        </p:txBody>
      </p:sp>
      <p:sp>
        <p:nvSpPr>
          <p:cNvPr id="1942" name="Google Shape;1942;p223"/>
          <p:cNvSpPr txBox="1">
            <a:spLocks noGrp="1"/>
          </p:cNvSpPr>
          <p:nvPr>
            <p:ph type="body" idx="1"/>
          </p:nvPr>
        </p:nvSpPr>
        <p:spPr>
          <a:xfrm>
            <a:off x="309563" y="1292548"/>
            <a:ext cx="1340400" cy="488100"/>
          </a:xfrm>
          <a:prstGeom prst="rect">
            <a:avLst/>
          </a:prstGeom>
          <a:noFill/>
          <a:ln>
            <a:noFill/>
          </a:ln>
        </p:spPr>
        <p:txBody>
          <a:bodyPr spcFirstLastPara="1" wrap="square" lIns="0" tIns="0" rIns="0" bIns="0" anchor="t" anchorCtr="0">
            <a:noAutofit/>
          </a:bodyPr>
          <a:lstStyle>
            <a:lvl1pPr marL="457200" marR="0" lvl="0" indent="-228600" algn="ctr" rtl="0">
              <a:lnSpc>
                <a:spcPct val="100000"/>
              </a:lnSpc>
              <a:spcBef>
                <a:spcPts val="240"/>
              </a:spcBef>
              <a:spcAft>
                <a:spcPts val="0"/>
              </a:spcAft>
              <a:buClr>
                <a:schemeClr val="dk2"/>
              </a:buClr>
              <a:buSzPts val="1200"/>
              <a:buFont typeface="Arial"/>
              <a:buNone/>
              <a:defRPr sz="1200" b="0" i="0" u="none" strike="noStrike" cap="none">
                <a:solidFill>
                  <a:schemeClr val="dk2"/>
                </a:solidFill>
                <a:latin typeface="Georgia"/>
                <a:ea typeface="Georgia"/>
                <a:cs typeface="Georgia"/>
                <a:sym typeface="Georgia"/>
              </a:defRPr>
            </a:lvl1pPr>
            <a:lvl2pPr marL="914400" marR="0" lvl="1" indent="-228600" algn="ctr" rtl="0">
              <a:lnSpc>
                <a:spcPct val="100000"/>
              </a:lnSpc>
              <a:spcBef>
                <a:spcPts val="160"/>
              </a:spcBef>
              <a:spcAft>
                <a:spcPts val="0"/>
              </a:spcAft>
              <a:buClr>
                <a:schemeClr val="lt2"/>
              </a:buClr>
              <a:buSzPts val="800"/>
              <a:buFont typeface="Noto Sans Symbols"/>
              <a:buNone/>
              <a:defRPr sz="800" b="0" i="0" u="none" strike="noStrike" cap="none">
                <a:solidFill>
                  <a:schemeClr val="lt2"/>
                </a:solidFill>
                <a:latin typeface="Arial"/>
                <a:ea typeface="Arial"/>
                <a:cs typeface="Arial"/>
                <a:sym typeface="Arial"/>
              </a:defRPr>
            </a:lvl2pPr>
            <a:lvl3pPr marL="1371600" marR="0" lvl="2" indent="-260350" algn="l" rtl="0">
              <a:lnSpc>
                <a:spcPct val="100000"/>
              </a:lnSpc>
              <a:spcBef>
                <a:spcPts val="100"/>
              </a:spcBef>
              <a:spcAft>
                <a:spcPts val="0"/>
              </a:spcAft>
              <a:buClr>
                <a:schemeClr val="lt2"/>
              </a:buClr>
              <a:buSzPts val="500"/>
              <a:buFont typeface="Arial"/>
              <a:buChar char="–"/>
              <a:defRPr sz="500" b="0" i="0" u="none" strike="noStrike" cap="none">
                <a:solidFill>
                  <a:schemeClr val="lt2"/>
                </a:solidFill>
                <a:latin typeface="Arial"/>
                <a:ea typeface="Arial"/>
                <a:cs typeface="Arial"/>
                <a:sym typeface="Arial"/>
              </a:defRPr>
            </a:lvl3pPr>
            <a:lvl4pPr marL="1828800" marR="0" lvl="3" indent="-254000" algn="l" rtl="0">
              <a:lnSpc>
                <a:spcPct val="100000"/>
              </a:lnSpc>
              <a:spcBef>
                <a:spcPts val="80"/>
              </a:spcBef>
              <a:spcAft>
                <a:spcPts val="0"/>
              </a:spcAft>
              <a:buClr>
                <a:schemeClr val="lt2"/>
              </a:buClr>
              <a:buSzPts val="400"/>
              <a:buFont typeface="Arial"/>
              <a:buChar char="•"/>
              <a:defRPr sz="400" b="0" i="0" u="none" strike="noStrike" cap="none">
                <a:solidFill>
                  <a:schemeClr val="lt2"/>
                </a:solidFill>
                <a:latin typeface="Arial"/>
                <a:ea typeface="Arial"/>
                <a:cs typeface="Arial"/>
                <a:sym typeface="Arial"/>
              </a:defRPr>
            </a:lvl4pPr>
            <a:lvl5pPr marL="2286000" marR="0" lvl="4" indent="-260350" algn="l" rtl="0">
              <a:lnSpc>
                <a:spcPct val="100000"/>
              </a:lnSpc>
              <a:spcBef>
                <a:spcPts val="100"/>
              </a:spcBef>
              <a:spcAft>
                <a:spcPts val="0"/>
              </a:spcAft>
              <a:buClr>
                <a:schemeClr val="lt2"/>
              </a:buClr>
              <a:buSzPts val="500"/>
              <a:buFont typeface="Arial"/>
              <a:buChar char="–"/>
              <a:defRPr sz="500" b="0" i="0" u="none" strike="noStrike" cap="none">
                <a:solidFill>
                  <a:schemeClr val="lt2"/>
                </a:solidFill>
                <a:latin typeface="Arial"/>
                <a:ea typeface="Arial"/>
                <a:cs typeface="Arial"/>
                <a:sym typeface="Arial"/>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943" name="Google Shape;1943;p223"/>
          <p:cNvSpPr txBox="1">
            <a:spLocks noGrp="1"/>
          </p:cNvSpPr>
          <p:nvPr>
            <p:ph type="dt" idx="10"/>
          </p:nvPr>
        </p:nvSpPr>
        <p:spPr>
          <a:xfrm>
            <a:off x="424070" y="5276020"/>
            <a:ext cx="2133600" cy="2739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SzPts val="1400"/>
              <a:buNone/>
              <a:defRPr sz="1200">
                <a:solidFill>
                  <a:srgbClr val="888888"/>
                </a:solidFill>
                <a:latin typeface="Arial"/>
                <a:ea typeface="Arial"/>
                <a:cs typeface="Arial"/>
                <a:sym typeface="Arial"/>
              </a:defRPr>
            </a:lvl1pPr>
            <a:lvl2pPr marR="0" lvl="1"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944" name="Google Shape;1944;p223"/>
          <p:cNvSpPr txBox="1">
            <a:spLocks noGrp="1"/>
          </p:cNvSpPr>
          <p:nvPr>
            <p:ph type="ftr" idx="11"/>
          </p:nvPr>
        </p:nvSpPr>
        <p:spPr>
          <a:xfrm>
            <a:off x="311944" y="4901878"/>
            <a:ext cx="2895600" cy="92400"/>
          </a:xfrm>
          <a:prstGeom prst="rect">
            <a:avLst/>
          </a:prstGeom>
          <a:noFill/>
          <a:ln>
            <a:noFill/>
          </a:ln>
        </p:spPr>
        <p:txBody>
          <a:bodyPr spcFirstLastPara="1" wrap="square" lIns="0" tIns="0" rIns="0" bIns="0" anchor="ctr" anchorCtr="0">
            <a:noAutofit/>
          </a:bodyPr>
          <a:lstStyle>
            <a:lvl1pPr marR="0" lvl="0" algn="l" rtl="0">
              <a:lnSpc>
                <a:spcPct val="100000"/>
              </a:lnSpc>
              <a:spcBef>
                <a:spcPts val="0"/>
              </a:spcBef>
              <a:spcAft>
                <a:spcPts val="0"/>
              </a:spcAft>
              <a:buClr>
                <a:srgbClr val="000000"/>
              </a:buClr>
              <a:buSzPts val="1400"/>
              <a:buFont typeface="Arial"/>
              <a:buNone/>
              <a:defRPr sz="600" b="0" i="0" u="none" strike="noStrike" cap="none">
                <a:solidFill>
                  <a:schemeClr val="lt2"/>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1945" name="Google Shape;1945;p223"/>
          <p:cNvSpPr txBox="1">
            <a:spLocks noGrp="1"/>
          </p:cNvSpPr>
          <p:nvPr>
            <p:ph type="sldNum" idx="12"/>
          </p:nvPr>
        </p:nvSpPr>
        <p:spPr>
          <a:xfrm>
            <a:off x="6700838" y="4770007"/>
            <a:ext cx="2133600" cy="123000"/>
          </a:xfrm>
          <a:prstGeom prst="rect">
            <a:avLst/>
          </a:prstGeom>
          <a:noFill/>
          <a:ln>
            <a:noFill/>
          </a:ln>
        </p:spPr>
        <p:txBody>
          <a:bodyPr spcFirstLastPara="1" wrap="square" lIns="0" tIns="0" rIns="0" bIns="0" anchor="ctr" anchorCtr="0">
            <a:noAutofit/>
          </a:bodyPr>
          <a:lstStyle>
            <a:lvl1pPr marL="0" marR="0" lvl="0"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grpSp>
        <p:nvGrpSpPr>
          <p:cNvPr id="1946" name="Google Shape;1946;p223"/>
          <p:cNvGrpSpPr/>
          <p:nvPr/>
        </p:nvGrpSpPr>
        <p:grpSpPr>
          <a:xfrm>
            <a:off x="1698178" y="1278771"/>
            <a:ext cx="5747656" cy="687464"/>
            <a:chOff x="1698178" y="1278798"/>
            <a:chExt cx="5747656" cy="2502600"/>
          </a:xfrm>
        </p:grpSpPr>
        <p:cxnSp>
          <p:nvCxnSpPr>
            <p:cNvPr id="1947" name="Google Shape;1947;p223"/>
            <p:cNvCxnSpPr/>
            <p:nvPr/>
          </p:nvCxnSpPr>
          <p:spPr>
            <a:xfrm>
              <a:off x="4572006" y="1278798"/>
              <a:ext cx="0" cy="2502600"/>
            </a:xfrm>
            <a:prstGeom prst="straightConnector1">
              <a:avLst/>
            </a:prstGeom>
            <a:noFill/>
            <a:ln w="9525" cap="flat" cmpd="sng">
              <a:solidFill>
                <a:srgbClr val="CCCCCC"/>
              </a:solidFill>
              <a:prstDash val="solid"/>
              <a:round/>
              <a:headEnd type="none" w="sm" len="sm"/>
              <a:tailEnd type="none" w="sm" len="sm"/>
            </a:ln>
          </p:spPr>
        </p:cxnSp>
        <p:cxnSp>
          <p:nvCxnSpPr>
            <p:cNvPr id="1948" name="Google Shape;1948;p223"/>
            <p:cNvCxnSpPr/>
            <p:nvPr/>
          </p:nvCxnSpPr>
          <p:spPr>
            <a:xfrm>
              <a:off x="6008920" y="1278798"/>
              <a:ext cx="0" cy="2502600"/>
            </a:xfrm>
            <a:prstGeom prst="straightConnector1">
              <a:avLst/>
            </a:prstGeom>
            <a:noFill/>
            <a:ln w="9525" cap="flat" cmpd="sng">
              <a:solidFill>
                <a:srgbClr val="CCCCCC"/>
              </a:solidFill>
              <a:prstDash val="solid"/>
              <a:round/>
              <a:headEnd type="none" w="sm" len="sm"/>
              <a:tailEnd type="none" w="sm" len="sm"/>
            </a:ln>
          </p:spPr>
        </p:cxnSp>
        <p:cxnSp>
          <p:nvCxnSpPr>
            <p:cNvPr id="1949" name="Google Shape;1949;p223"/>
            <p:cNvCxnSpPr/>
            <p:nvPr/>
          </p:nvCxnSpPr>
          <p:spPr>
            <a:xfrm>
              <a:off x="7445834" y="1278798"/>
              <a:ext cx="0" cy="2502600"/>
            </a:xfrm>
            <a:prstGeom prst="straightConnector1">
              <a:avLst/>
            </a:prstGeom>
            <a:noFill/>
            <a:ln w="9525" cap="flat" cmpd="sng">
              <a:solidFill>
                <a:srgbClr val="CCCCCC"/>
              </a:solidFill>
              <a:prstDash val="solid"/>
              <a:round/>
              <a:headEnd type="none" w="sm" len="sm"/>
              <a:tailEnd type="none" w="sm" len="sm"/>
            </a:ln>
          </p:spPr>
        </p:cxnSp>
        <p:cxnSp>
          <p:nvCxnSpPr>
            <p:cNvPr id="1950" name="Google Shape;1950;p223"/>
            <p:cNvCxnSpPr/>
            <p:nvPr/>
          </p:nvCxnSpPr>
          <p:spPr>
            <a:xfrm>
              <a:off x="3135092" y="1278798"/>
              <a:ext cx="0" cy="2502600"/>
            </a:xfrm>
            <a:prstGeom prst="straightConnector1">
              <a:avLst/>
            </a:prstGeom>
            <a:noFill/>
            <a:ln w="9525" cap="flat" cmpd="sng">
              <a:solidFill>
                <a:srgbClr val="CCCCCC"/>
              </a:solidFill>
              <a:prstDash val="solid"/>
              <a:round/>
              <a:headEnd type="none" w="sm" len="sm"/>
              <a:tailEnd type="none" w="sm" len="sm"/>
            </a:ln>
          </p:spPr>
        </p:cxnSp>
        <p:cxnSp>
          <p:nvCxnSpPr>
            <p:cNvPr id="1951" name="Google Shape;1951;p223"/>
            <p:cNvCxnSpPr/>
            <p:nvPr/>
          </p:nvCxnSpPr>
          <p:spPr>
            <a:xfrm>
              <a:off x="1698178" y="1278798"/>
              <a:ext cx="0" cy="2502600"/>
            </a:xfrm>
            <a:prstGeom prst="straightConnector1">
              <a:avLst/>
            </a:prstGeom>
            <a:noFill/>
            <a:ln w="9525" cap="flat" cmpd="sng">
              <a:solidFill>
                <a:srgbClr val="CCCCCC"/>
              </a:solidFill>
              <a:prstDash val="solid"/>
              <a:round/>
              <a:headEnd type="none" w="sm" len="sm"/>
              <a:tailEnd type="none" w="sm" len="sm"/>
            </a:ln>
          </p:spPr>
        </p:cxnSp>
      </p:grpSp>
      <p:sp>
        <p:nvSpPr>
          <p:cNvPr id="1952" name="Google Shape;1952;p223"/>
          <p:cNvSpPr txBox="1">
            <a:spLocks noGrp="1"/>
          </p:cNvSpPr>
          <p:nvPr>
            <p:ph type="body" idx="2"/>
          </p:nvPr>
        </p:nvSpPr>
        <p:spPr>
          <a:xfrm>
            <a:off x="1745067" y="1292548"/>
            <a:ext cx="1340400" cy="488100"/>
          </a:xfrm>
          <a:prstGeom prst="rect">
            <a:avLst/>
          </a:prstGeom>
          <a:noFill/>
          <a:ln>
            <a:noFill/>
          </a:ln>
        </p:spPr>
        <p:txBody>
          <a:bodyPr spcFirstLastPara="1" wrap="square" lIns="0" tIns="0" rIns="0" bIns="0" anchor="t" anchorCtr="0">
            <a:noAutofit/>
          </a:bodyPr>
          <a:lstStyle>
            <a:lvl1pPr marL="457200" marR="0" lvl="0" indent="-228600" algn="ctr" rtl="0">
              <a:lnSpc>
                <a:spcPct val="100000"/>
              </a:lnSpc>
              <a:spcBef>
                <a:spcPts val="240"/>
              </a:spcBef>
              <a:spcAft>
                <a:spcPts val="0"/>
              </a:spcAft>
              <a:buClr>
                <a:schemeClr val="dk2"/>
              </a:buClr>
              <a:buSzPts val="1200"/>
              <a:buFont typeface="Arial"/>
              <a:buNone/>
              <a:defRPr sz="1200" b="0" i="0" u="none" strike="noStrike" cap="none">
                <a:solidFill>
                  <a:schemeClr val="dk2"/>
                </a:solidFill>
                <a:latin typeface="Georgia"/>
                <a:ea typeface="Georgia"/>
                <a:cs typeface="Georgia"/>
                <a:sym typeface="Georgia"/>
              </a:defRPr>
            </a:lvl1pPr>
            <a:lvl2pPr marL="914400" marR="0" lvl="1" indent="-228600" algn="ctr" rtl="0">
              <a:lnSpc>
                <a:spcPct val="100000"/>
              </a:lnSpc>
              <a:spcBef>
                <a:spcPts val="160"/>
              </a:spcBef>
              <a:spcAft>
                <a:spcPts val="0"/>
              </a:spcAft>
              <a:buClr>
                <a:schemeClr val="lt2"/>
              </a:buClr>
              <a:buSzPts val="800"/>
              <a:buFont typeface="Noto Sans Symbols"/>
              <a:buNone/>
              <a:defRPr sz="800" b="0" i="0" u="none" strike="noStrike" cap="none">
                <a:solidFill>
                  <a:schemeClr val="lt2"/>
                </a:solidFill>
                <a:latin typeface="Arial"/>
                <a:ea typeface="Arial"/>
                <a:cs typeface="Arial"/>
                <a:sym typeface="Arial"/>
              </a:defRPr>
            </a:lvl2pPr>
            <a:lvl3pPr marL="1371600" marR="0" lvl="2" indent="-260350" algn="l" rtl="0">
              <a:lnSpc>
                <a:spcPct val="100000"/>
              </a:lnSpc>
              <a:spcBef>
                <a:spcPts val="100"/>
              </a:spcBef>
              <a:spcAft>
                <a:spcPts val="0"/>
              </a:spcAft>
              <a:buClr>
                <a:schemeClr val="lt2"/>
              </a:buClr>
              <a:buSzPts val="500"/>
              <a:buFont typeface="Arial"/>
              <a:buChar char="–"/>
              <a:defRPr sz="500" b="0" i="0" u="none" strike="noStrike" cap="none">
                <a:solidFill>
                  <a:schemeClr val="lt2"/>
                </a:solidFill>
                <a:latin typeface="Arial"/>
                <a:ea typeface="Arial"/>
                <a:cs typeface="Arial"/>
                <a:sym typeface="Arial"/>
              </a:defRPr>
            </a:lvl3pPr>
            <a:lvl4pPr marL="1828800" marR="0" lvl="3" indent="-254000" algn="l" rtl="0">
              <a:lnSpc>
                <a:spcPct val="100000"/>
              </a:lnSpc>
              <a:spcBef>
                <a:spcPts val="80"/>
              </a:spcBef>
              <a:spcAft>
                <a:spcPts val="0"/>
              </a:spcAft>
              <a:buClr>
                <a:schemeClr val="lt2"/>
              </a:buClr>
              <a:buSzPts val="400"/>
              <a:buFont typeface="Arial"/>
              <a:buChar char="•"/>
              <a:defRPr sz="400" b="0" i="0" u="none" strike="noStrike" cap="none">
                <a:solidFill>
                  <a:schemeClr val="lt2"/>
                </a:solidFill>
                <a:latin typeface="Arial"/>
                <a:ea typeface="Arial"/>
                <a:cs typeface="Arial"/>
                <a:sym typeface="Arial"/>
              </a:defRPr>
            </a:lvl4pPr>
            <a:lvl5pPr marL="2286000" marR="0" lvl="4" indent="-260350" algn="l" rtl="0">
              <a:lnSpc>
                <a:spcPct val="100000"/>
              </a:lnSpc>
              <a:spcBef>
                <a:spcPts val="100"/>
              </a:spcBef>
              <a:spcAft>
                <a:spcPts val="0"/>
              </a:spcAft>
              <a:buClr>
                <a:schemeClr val="lt2"/>
              </a:buClr>
              <a:buSzPts val="500"/>
              <a:buFont typeface="Arial"/>
              <a:buChar char="–"/>
              <a:defRPr sz="500" b="0" i="0" u="none" strike="noStrike" cap="none">
                <a:solidFill>
                  <a:schemeClr val="lt2"/>
                </a:solidFill>
                <a:latin typeface="Arial"/>
                <a:ea typeface="Arial"/>
                <a:cs typeface="Arial"/>
                <a:sym typeface="Arial"/>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953" name="Google Shape;1953;p223"/>
          <p:cNvSpPr txBox="1">
            <a:spLocks noGrp="1"/>
          </p:cNvSpPr>
          <p:nvPr>
            <p:ph type="body" idx="3"/>
          </p:nvPr>
        </p:nvSpPr>
        <p:spPr>
          <a:xfrm>
            <a:off x="3180571" y="1292548"/>
            <a:ext cx="1340400" cy="488100"/>
          </a:xfrm>
          <a:prstGeom prst="rect">
            <a:avLst/>
          </a:prstGeom>
          <a:noFill/>
          <a:ln>
            <a:noFill/>
          </a:ln>
        </p:spPr>
        <p:txBody>
          <a:bodyPr spcFirstLastPara="1" wrap="square" lIns="0" tIns="0" rIns="0" bIns="0" anchor="t" anchorCtr="0">
            <a:noAutofit/>
          </a:bodyPr>
          <a:lstStyle>
            <a:lvl1pPr marL="457200" marR="0" lvl="0" indent="-228600" algn="ctr" rtl="0">
              <a:lnSpc>
                <a:spcPct val="100000"/>
              </a:lnSpc>
              <a:spcBef>
                <a:spcPts val="240"/>
              </a:spcBef>
              <a:spcAft>
                <a:spcPts val="0"/>
              </a:spcAft>
              <a:buClr>
                <a:schemeClr val="dk2"/>
              </a:buClr>
              <a:buSzPts val="1200"/>
              <a:buFont typeface="Arial"/>
              <a:buNone/>
              <a:defRPr sz="1200" b="0" i="0" u="none" strike="noStrike" cap="none">
                <a:solidFill>
                  <a:schemeClr val="dk2"/>
                </a:solidFill>
                <a:latin typeface="Georgia"/>
                <a:ea typeface="Georgia"/>
                <a:cs typeface="Georgia"/>
                <a:sym typeface="Georgia"/>
              </a:defRPr>
            </a:lvl1pPr>
            <a:lvl2pPr marL="914400" marR="0" lvl="1" indent="-228600" algn="ctr" rtl="0">
              <a:lnSpc>
                <a:spcPct val="100000"/>
              </a:lnSpc>
              <a:spcBef>
                <a:spcPts val="160"/>
              </a:spcBef>
              <a:spcAft>
                <a:spcPts val="0"/>
              </a:spcAft>
              <a:buClr>
                <a:schemeClr val="lt2"/>
              </a:buClr>
              <a:buSzPts val="800"/>
              <a:buFont typeface="Noto Sans Symbols"/>
              <a:buNone/>
              <a:defRPr sz="800" b="0" i="0" u="none" strike="noStrike" cap="none">
                <a:solidFill>
                  <a:schemeClr val="lt2"/>
                </a:solidFill>
                <a:latin typeface="Arial"/>
                <a:ea typeface="Arial"/>
                <a:cs typeface="Arial"/>
                <a:sym typeface="Arial"/>
              </a:defRPr>
            </a:lvl2pPr>
            <a:lvl3pPr marL="1371600" marR="0" lvl="2" indent="-260350" algn="l" rtl="0">
              <a:lnSpc>
                <a:spcPct val="100000"/>
              </a:lnSpc>
              <a:spcBef>
                <a:spcPts val="100"/>
              </a:spcBef>
              <a:spcAft>
                <a:spcPts val="0"/>
              </a:spcAft>
              <a:buClr>
                <a:schemeClr val="lt2"/>
              </a:buClr>
              <a:buSzPts val="500"/>
              <a:buFont typeface="Arial"/>
              <a:buChar char="–"/>
              <a:defRPr sz="500" b="0" i="0" u="none" strike="noStrike" cap="none">
                <a:solidFill>
                  <a:schemeClr val="lt2"/>
                </a:solidFill>
                <a:latin typeface="Arial"/>
                <a:ea typeface="Arial"/>
                <a:cs typeface="Arial"/>
                <a:sym typeface="Arial"/>
              </a:defRPr>
            </a:lvl3pPr>
            <a:lvl4pPr marL="1828800" marR="0" lvl="3" indent="-254000" algn="l" rtl="0">
              <a:lnSpc>
                <a:spcPct val="100000"/>
              </a:lnSpc>
              <a:spcBef>
                <a:spcPts val="80"/>
              </a:spcBef>
              <a:spcAft>
                <a:spcPts val="0"/>
              </a:spcAft>
              <a:buClr>
                <a:schemeClr val="lt2"/>
              </a:buClr>
              <a:buSzPts val="400"/>
              <a:buFont typeface="Arial"/>
              <a:buChar char="•"/>
              <a:defRPr sz="400" b="0" i="0" u="none" strike="noStrike" cap="none">
                <a:solidFill>
                  <a:schemeClr val="lt2"/>
                </a:solidFill>
                <a:latin typeface="Arial"/>
                <a:ea typeface="Arial"/>
                <a:cs typeface="Arial"/>
                <a:sym typeface="Arial"/>
              </a:defRPr>
            </a:lvl4pPr>
            <a:lvl5pPr marL="2286000" marR="0" lvl="4" indent="-260350" algn="l" rtl="0">
              <a:lnSpc>
                <a:spcPct val="100000"/>
              </a:lnSpc>
              <a:spcBef>
                <a:spcPts val="100"/>
              </a:spcBef>
              <a:spcAft>
                <a:spcPts val="0"/>
              </a:spcAft>
              <a:buClr>
                <a:schemeClr val="lt2"/>
              </a:buClr>
              <a:buSzPts val="500"/>
              <a:buFont typeface="Arial"/>
              <a:buChar char="–"/>
              <a:defRPr sz="500" b="0" i="0" u="none" strike="noStrike" cap="none">
                <a:solidFill>
                  <a:schemeClr val="lt2"/>
                </a:solidFill>
                <a:latin typeface="Arial"/>
                <a:ea typeface="Arial"/>
                <a:cs typeface="Arial"/>
                <a:sym typeface="Arial"/>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954" name="Google Shape;1954;p223"/>
          <p:cNvSpPr txBox="1">
            <a:spLocks noGrp="1"/>
          </p:cNvSpPr>
          <p:nvPr>
            <p:ph type="body" idx="4"/>
          </p:nvPr>
        </p:nvSpPr>
        <p:spPr>
          <a:xfrm>
            <a:off x="4616075" y="1292548"/>
            <a:ext cx="1340400" cy="488100"/>
          </a:xfrm>
          <a:prstGeom prst="rect">
            <a:avLst/>
          </a:prstGeom>
          <a:noFill/>
          <a:ln>
            <a:noFill/>
          </a:ln>
        </p:spPr>
        <p:txBody>
          <a:bodyPr spcFirstLastPara="1" wrap="square" lIns="0" tIns="0" rIns="0" bIns="0" anchor="t" anchorCtr="0">
            <a:noAutofit/>
          </a:bodyPr>
          <a:lstStyle>
            <a:lvl1pPr marL="457200" marR="0" lvl="0" indent="-228600" algn="ctr" rtl="0">
              <a:lnSpc>
                <a:spcPct val="100000"/>
              </a:lnSpc>
              <a:spcBef>
                <a:spcPts val="240"/>
              </a:spcBef>
              <a:spcAft>
                <a:spcPts val="0"/>
              </a:spcAft>
              <a:buClr>
                <a:schemeClr val="dk2"/>
              </a:buClr>
              <a:buSzPts val="1200"/>
              <a:buFont typeface="Arial"/>
              <a:buNone/>
              <a:defRPr sz="1200" b="0" i="0" u="none" strike="noStrike" cap="none">
                <a:solidFill>
                  <a:schemeClr val="dk2"/>
                </a:solidFill>
                <a:latin typeface="Georgia"/>
                <a:ea typeface="Georgia"/>
                <a:cs typeface="Georgia"/>
                <a:sym typeface="Georgia"/>
              </a:defRPr>
            </a:lvl1pPr>
            <a:lvl2pPr marL="914400" marR="0" lvl="1" indent="-228600" algn="ctr" rtl="0">
              <a:lnSpc>
                <a:spcPct val="100000"/>
              </a:lnSpc>
              <a:spcBef>
                <a:spcPts val="160"/>
              </a:spcBef>
              <a:spcAft>
                <a:spcPts val="0"/>
              </a:spcAft>
              <a:buClr>
                <a:schemeClr val="lt2"/>
              </a:buClr>
              <a:buSzPts val="800"/>
              <a:buFont typeface="Noto Sans Symbols"/>
              <a:buNone/>
              <a:defRPr sz="800" b="0" i="0" u="none" strike="noStrike" cap="none">
                <a:solidFill>
                  <a:schemeClr val="lt2"/>
                </a:solidFill>
                <a:latin typeface="Arial"/>
                <a:ea typeface="Arial"/>
                <a:cs typeface="Arial"/>
                <a:sym typeface="Arial"/>
              </a:defRPr>
            </a:lvl2pPr>
            <a:lvl3pPr marL="1371600" marR="0" lvl="2" indent="-260350" algn="l" rtl="0">
              <a:lnSpc>
                <a:spcPct val="100000"/>
              </a:lnSpc>
              <a:spcBef>
                <a:spcPts val="100"/>
              </a:spcBef>
              <a:spcAft>
                <a:spcPts val="0"/>
              </a:spcAft>
              <a:buClr>
                <a:schemeClr val="lt2"/>
              </a:buClr>
              <a:buSzPts val="500"/>
              <a:buFont typeface="Arial"/>
              <a:buChar char="–"/>
              <a:defRPr sz="500" b="0" i="0" u="none" strike="noStrike" cap="none">
                <a:solidFill>
                  <a:schemeClr val="lt2"/>
                </a:solidFill>
                <a:latin typeface="Arial"/>
                <a:ea typeface="Arial"/>
                <a:cs typeface="Arial"/>
                <a:sym typeface="Arial"/>
              </a:defRPr>
            </a:lvl3pPr>
            <a:lvl4pPr marL="1828800" marR="0" lvl="3" indent="-254000" algn="l" rtl="0">
              <a:lnSpc>
                <a:spcPct val="100000"/>
              </a:lnSpc>
              <a:spcBef>
                <a:spcPts val="80"/>
              </a:spcBef>
              <a:spcAft>
                <a:spcPts val="0"/>
              </a:spcAft>
              <a:buClr>
                <a:schemeClr val="lt2"/>
              </a:buClr>
              <a:buSzPts val="400"/>
              <a:buFont typeface="Arial"/>
              <a:buChar char="•"/>
              <a:defRPr sz="400" b="0" i="0" u="none" strike="noStrike" cap="none">
                <a:solidFill>
                  <a:schemeClr val="lt2"/>
                </a:solidFill>
                <a:latin typeface="Arial"/>
                <a:ea typeface="Arial"/>
                <a:cs typeface="Arial"/>
                <a:sym typeface="Arial"/>
              </a:defRPr>
            </a:lvl4pPr>
            <a:lvl5pPr marL="2286000" marR="0" lvl="4" indent="-260350" algn="l" rtl="0">
              <a:lnSpc>
                <a:spcPct val="100000"/>
              </a:lnSpc>
              <a:spcBef>
                <a:spcPts val="100"/>
              </a:spcBef>
              <a:spcAft>
                <a:spcPts val="0"/>
              </a:spcAft>
              <a:buClr>
                <a:schemeClr val="lt2"/>
              </a:buClr>
              <a:buSzPts val="500"/>
              <a:buFont typeface="Arial"/>
              <a:buChar char="–"/>
              <a:defRPr sz="500" b="0" i="0" u="none" strike="noStrike" cap="none">
                <a:solidFill>
                  <a:schemeClr val="lt2"/>
                </a:solidFill>
                <a:latin typeface="Arial"/>
                <a:ea typeface="Arial"/>
                <a:cs typeface="Arial"/>
                <a:sym typeface="Arial"/>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955" name="Google Shape;1955;p223"/>
          <p:cNvSpPr txBox="1">
            <a:spLocks noGrp="1"/>
          </p:cNvSpPr>
          <p:nvPr>
            <p:ph type="body" idx="5"/>
          </p:nvPr>
        </p:nvSpPr>
        <p:spPr>
          <a:xfrm>
            <a:off x="6051579" y="1292548"/>
            <a:ext cx="1340400" cy="488100"/>
          </a:xfrm>
          <a:prstGeom prst="rect">
            <a:avLst/>
          </a:prstGeom>
          <a:noFill/>
          <a:ln>
            <a:noFill/>
          </a:ln>
        </p:spPr>
        <p:txBody>
          <a:bodyPr spcFirstLastPara="1" wrap="square" lIns="0" tIns="0" rIns="0" bIns="0" anchor="t" anchorCtr="0">
            <a:noAutofit/>
          </a:bodyPr>
          <a:lstStyle>
            <a:lvl1pPr marL="457200" marR="0" lvl="0" indent="-228600" algn="ctr" rtl="0">
              <a:lnSpc>
                <a:spcPct val="100000"/>
              </a:lnSpc>
              <a:spcBef>
                <a:spcPts val="240"/>
              </a:spcBef>
              <a:spcAft>
                <a:spcPts val="0"/>
              </a:spcAft>
              <a:buClr>
                <a:schemeClr val="dk2"/>
              </a:buClr>
              <a:buSzPts val="1200"/>
              <a:buFont typeface="Arial"/>
              <a:buNone/>
              <a:defRPr sz="1200" b="0" i="0" u="none" strike="noStrike" cap="none">
                <a:solidFill>
                  <a:schemeClr val="dk2"/>
                </a:solidFill>
                <a:latin typeface="Georgia"/>
                <a:ea typeface="Georgia"/>
                <a:cs typeface="Georgia"/>
                <a:sym typeface="Georgia"/>
              </a:defRPr>
            </a:lvl1pPr>
            <a:lvl2pPr marL="914400" marR="0" lvl="1" indent="-228600" algn="ctr" rtl="0">
              <a:lnSpc>
                <a:spcPct val="100000"/>
              </a:lnSpc>
              <a:spcBef>
                <a:spcPts val="160"/>
              </a:spcBef>
              <a:spcAft>
                <a:spcPts val="0"/>
              </a:spcAft>
              <a:buClr>
                <a:schemeClr val="lt2"/>
              </a:buClr>
              <a:buSzPts val="800"/>
              <a:buFont typeface="Noto Sans Symbols"/>
              <a:buNone/>
              <a:defRPr sz="800" b="0" i="0" u="none" strike="noStrike" cap="none">
                <a:solidFill>
                  <a:schemeClr val="lt2"/>
                </a:solidFill>
                <a:latin typeface="Arial"/>
                <a:ea typeface="Arial"/>
                <a:cs typeface="Arial"/>
                <a:sym typeface="Arial"/>
              </a:defRPr>
            </a:lvl2pPr>
            <a:lvl3pPr marL="1371600" marR="0" lvl="2" indent="-260350" algn="l" rtl="0">
              <a:lnSpc>
                <a:spcPct val="100000"/>
              </a:lnSpc>
              <a:spcBef>
                <a:spcPts val="100"/>
              </a:spcBef>
              <a:spcAft>
                <a:spcPts val="0"/>
              </a:spcAft>
              <a:buClr>
                <a:schemeClr val="lt2"/>
              </a:buClr>
              <a:buSzPts val="500"/>
              <a:buFont typeface="Arial"/>
              <a:buChar char="–"/>
              <a:defRPr sz="500" b="0" i="0" u="none" strike="noStrike" cap="none">
                <a:solidFill>
                  <a:schemeClr val="lt2"/>
                </a:solidFill>
                <a:latin typeface="Arial"/>
                <a:ea typeface="Arial"/>
                <a:cs typeface="Arial"/>
                <a:sym typeface="Arial"/>
              </a:defRPr>
            </a:lvl3pPr>
            <a:lvl4pPr marL="1828800" marR="0" lvl="3" indent="-254000" algn="l" rtl="0">
              <a:lnSpc>
                <a:spcPct val="100000"/>
              </a:lnSpc>
              <a:spcBef>
                <a:spcPts val="80"/>
              </a:spcBef>
              <a:spcAft>
                <a:spcPts val="0"/>
              </a:spcAft>
              <a:buClr>
                <a:schemeClr val="lt2"/>
              </a:buClr>
              <a:buSzPts val="400"/>
              <a:buFont typeface="Arial"/>
              <a:buChar char="•"/>
              <a:defRPr sz="400" b="0" i="0" u="none" strike="noStrike" cap="none">
                <a:solidFill>
                  <a:schemeClr val="lt2"/>
                </a:solidFill>
                <a:latin typeface="Arial"/>
                <a:ea typeface="Arial"/>
                <a:cs typeface="Arial"/>
                <a:sym typeface="Arial"/>
              </a:defRPr>
            </a:lvl4pPr>
            <a:lvl5pPr marL="2286000" marR="0" lvl="4" indent="-260350" algn="l" rtl="0">
              <a:lnSpc>
                <a:spcPct val="100000"/>
              </a:lnSpc>
              <a:spcBef>
                <a:spcPts val="100"/>
              </a:spcBef>
              <a:spcAft>
                <a:spcPts val="0"/>
              </a:spcAft>
              <a:buClr>
                <a:schemeClr val="lt2"/>
              </a:buClr>
              <a:buSzPts val="500"/>
              <a:buFont typeface="Arial"/>
              <a:buChar char="–"/>
              <a:defRPr sz="500" b="0" i="0" u="none" strike="noStrike" cap="none">
                <a:solidFill>
                  <a:schemeClr val="lt2"/>
                </a:solidFill>
                <a:latin typeface="Arial"/>
                <a:ea typeface="Arial"/>
                <a:cs typeface="Arial"/>
                <a:sym typeface="Arial"/>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956" name="Google Shape;1956;p223"/>
          <p:cNvSpPr txBox="1">
            <a:spLocks noGrp="1"/>
          </p:cNvSpPr>
          <p:nvPr>
            <p:ph type="body" idx="6"/>
          </p:nvPr>
        </p:nvSpPr>
        <p:spPr>
          <a:xfrm>
            <a:off x="7487084" y="1292548"/>
            <a:ext cx="1340400" cy="488100"/>
          </a:xfrm>
          <a:prstGeom prst="rect">
            <a:avLst/>
          </a:prstGeom>
          <a:noFill/>
          <a:ln>
            <a:noFill/>
          </a:ln>
        </p:spPr>
        <p:txBody>
          <a:bodyPr spcFirstLastPara="1" wrap="square" lIns="0" tIns="0" rIns="0" bIns="0" anchor="t" anchorCtr="0">
            <a:noAutofit/>
          </a:bodyPr>
          <a:lstStyle>
            <a:lvl1pPr marL="457200" marR="0" lvl="0" indent="-228600" algn="ctr" rtl="0">
              <a:lnSpc>
                <a:spcPct val="100000"/>
              </a:lnSpc>
              <a:spcBef>
                <a:spcPts val="240"/>
              </a:spcBef>
              <a:spcAft>
                <a:spcPts val="0"/>
              </a:spcAft>
              <a:buClr>
                <a:schemeClr val="dk2"/>
              </a:buClr>
              <a:buSzPts val="1200"/>
              <a:buFont typeface="Arial"/>
              <a:buNone/>
              <a:defRPr sz="1200" b="0" i="0" u="none" strike="noStrike" cap="none">
                <a:solidFill>
                  <a:schemeClr val="dk2"/>
                </a:solidFill>
                <a:latin typeface="Georgia"/>
                <a:ea typeface="Georgia"/>
                <a:cs typeface="Georgia"/>
                <a:sym typeface="Georgia"/>
              </a:defRPr>
            </a:lvl1pPr>
            <a:lvl2pPr marL="914400" marR="0" lvl="1" indent="-228600" algn="ctr" rtl="0">
              <a:lnSpc>
                <a:spcPct val="100000"/>
              </a:lnSpc>
              <a:spcBef>
                <a:spcPts val="160"/>
              </a:spcBef>
              <a:spcAft>
                <a:spcPts val="0"/>
              </a:spcAft>
              <a:buClr>
                <a:schemeClr val="lt2"/>
              </a:buClr>
              <a:buSzPts val="800"/>
              <a:buFont typeface="Noto Sans Symbols"/>
              <a:buNone/>
              <a:defRPr sz="800" b="0" i="0" u="none" strike="noStrike" cap="none">
                <a:solidFill>
                  <a:schemeClr val="lt2"/>
                </a:solidFill>
                <a:latin typeface="Arial"/>
                <a:ea typeface="Arial"/>
                <a:cs typeface="Arial"/>
                <a:sym typeface="Arial"/>
              </a:defRPr>
            </a:lvl2pPr>
            <a:lvl3pPr marL="1371600" marR="0" lvl="2" indent="-260350" algn="l" rtl="0">
              <a:lnSpc>
                <a:spcPct val="100000"/>
              </a:lnSpc>
              <a:spcBef>
                <a:spcPts val="100"/>
              </a:spcBef>
              <a:spcAft>
                <a:spcPts val="0"/>
              </a:spcAft>
              <a:buClr>
                <a:schemeClr val="lt2"/>
              </a:buClr>
              <a:buSzPts val="500"/>
              <a:buFont typeface="Arial"/>
              <a:buChar char="–"/>
              <a:defRPr sz="500" b="0" i="0" u="none" strike="noStrike" cap="none">
                <a:solidFill>
                  <a:schemeClr val="lt2"/>
                </a:solidFill>
                <a:latin typeface="Arial"/>
                <a:ea typeface="Arial"/>
                <a:cs typeface="Arial"/>
                <a:sym typeface="Arial"/>
              </a:defRPr>
            </a:lvl3pPr>
            <a:lvl4pPr marL="1828800" marR="0" lvl="3" indent="-254000" algn="l" rtl="0">
              <a:lnSpc>
                <a:spcPct val="100000"/>
              </a:lnSpc>
              <a:spcBef>
                <a:spcPts val="80"/>
              </a:spcBef>
              <a:spcAft>
                <a:spcPts val="0"/>
              </a:spcAft>
              <a:buClr>
                <a:schemeClr val="lt2"/>
              </a:buClr>
              <a:buSzPts val="400"/>
              <a:buFont typeface="Arial"/>
              <a:buChar char="•"/>
              <a:defRPr sz="400" b="0" i="0" u="none" strike="noStrike" cap="none">
                <a:solidFill>
                  <a:schemeClr val="lt2"/>
                </a:solidFill>
                <a:latin typeface="Arial"/>
                <a:ea typeface="Arial"/>
                <a:cs typeface="Arial"/>
                <a:sym typeface="Arial"/>
              </a:defRPr>
            </a:lvl4pPr>
            <a:lvl5pPr marL="2286000" marR="0" lvl="4" indent="-260350" algn="l" rtl="0">
              <a:lnSpc>
                <a:spcPct val="100000"/>
              </a:lnSpc>
              <a:spcBef>
                <a:spcPts val="100"/>
              </a:spcBef>
              <a:spcAft>
                <a:spcPts val="0"/>
              </a:spcAft>
              <a:buClr>
                <a:schemeClr val="lt2"/>
              </a:buClr>
              <a:buSzPts val="500"/>
              <a:buFont typeface="Arial"/>
              <a:buChar char="–"/>
              <a:defRPr sz="500" b="0" i="0" u="none" strike="noStrike" cap="none">
                <a:solidFill>
                  <a:schemeClr val="lt2"/>
                </a:solidFill>
                <a:latin typeface="Arial"/>
                <a:ea typeface="Arial"/>
                <a:cs typeface="Arial"/>
                <a:sym typeface="Arial"/>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cxnSp>
        <p:nvCxnSpPr>
          <p:cNvPr id="1957" name="Google Shape;1957;p223"/>
          <p:cNvCxnSpPr/>
          <p:nvPr/>
        </p:nvCxnSpPr>
        <p:spPr>
          <a:xfrm>
            <a:off x="4558830" y="2620607"/>
            <a:ext cx="0" cy="1992600"/>
          </a:xfrm>
          <a:prstGeom prst="straightConnector1">
            <a:avLst/>
          </a:prstGeom>
          <a:noFill/>
          <a:ln w="9525" cap="flat" cmpd="sng">
            <a:solidFill>
              <a:srgbClr val="CCCCCC"/>
            </a:solidFill>
            <a:prstDash val="solid"/>
            <a:round/>
            <a:headEnd type="none" w="sm" len="sm"/>
            <a:tailEnd type="none" w="sm" len="sm"/>
          </a:ln>
        </p:spPr>
      </p:cxnSp>
      <p:cxnSp>
        <p:nvCxnSpPr>
          <p:cNvPr id="1958" name="Google Shape;1958;p223"/>
          <p:cNvCxnSpPr/>
          <p:nvPr/>
        </p:nvCxnSpPr>
        <p:spPr>
          <a:xfrm>
            <a:off x="0" y="2278566"/>
            <a:ext cx="9144000" cy="0"/>
          </a:xfrm>
          <a:prstGeom prst="straightConnector1">
            <a:avLst/>
          </a:prstGeom>
          <a:noFill/>
          <a:ln w="9525" cap="flat" cmpd="sng">
            <a:solidFill>
              <a:srgbClr val="CCCCCC"/>
            </a:solidFill>
            <a:prstDash val="solid"/>
            <a:miter lim="800000"/>
            <a:headEnd type="none" w="sm" len="sm"/>
            <a:tailEnd type="none" w="sm" len="sm"/>
          </a:ln>
        </p:spPr>
      </p:cxnSp>
      <p:sp>
        <p:nvSpPr>
          <p:cNvPr id="1959" name="Google Shape;1959;p223"/>
          <p:cNvSpPr txBox="1">
            <a:spLocks noGrp="1"/>
          </p:cNvSpPr>
          <p:nvPr>
            <p:ph type="body" idx="7"/>
          </p:nvPr>
        </p:nvSpPr>
        <p:spPr>
          <a:xfrm>
            <a:off x="1087901" y="4134632"/>
            <a:ext cx="2445000" cy="107700"/>
          </a:xfrm>
          <a:prstGeom prst="rect">
            <a:avLst/>
          </a:prstGeom>
          <a:noFill/>
          <a:ln>
            <a:noFill/>
          </a:ln>
        </p:spPr>
        <p:txBody>
          <a:bodyPr spcFirstLastPara="1" wrap="square" lIns="0" tIns="0" rIns="0" bIns="0" anchor="t" anchorCtr="0">
            <a:noAutofit/>
          </a:bodyPr>
          <a:lstStyle>
            <a:lvl1pPr marL="457200" marR="0" lvl="0" indent="-228600" algn="ctr" rtl="0">
              <a:lnSpc>
                <a:spcPct val="100000"/>
              </a:lnSpc>
              <a:spcBef>
                <a:spcPts val="0"/>
              </a:spcBef>
              <a:spcAft>
                <a:spcPts val="0"/>
              </a:spcAft>
              <a:buClr>
                <a:schemeClr val="lt2"/>
              </a:buClr>
              <a:buSzPts val="700"/>
              <a:buFont typeface="Arial"/>
              <a:buNone/>
              <a:defRPr sz="700" b="0" i="0" u="none" strike="noStrike" cap="none">
                <a:solidFill>
                  <a:schemeClr val="lt2"/>
                </a:solidFill>
                <a:latin typeface="Arial"/>
                <a:ea typeface="Arial"/>
                <a:cs typeface="Arial"/>
                <a:sym typeface="Arial"/>
              </a:defRPr>
            </a:lvl1pPr>
            <a:lvl2pPr marL="914400" marR="0" lvl="1" indent="-228600" algn="l" rtl="0">
              <a:lnSpc>
                <a:spcPct val="100000"/>
              </a:lnSpc>
              <a:spcBef>
                <a:spcPts val="360"/>
              </a:spcBef>
              <a:spcAft>
                <a:spcPts val="0"/>
              </a:spcAft>
              <a:buClr>
                <a:srgbClr val="888888"/>
              </a:buClr>
              <a:buSzPts val="1800"/>
              <a:buFont typeface="Noto Sans Symbols"/>
              <a:buNone/>
              <a:defRPr sz="1800" b="0" i="0" u="none" strike="noStrike" cap="none">
                <a:solidFill>
                  <a:srgbClr val="888888"/>
                </a:solidFill>
                <a:latin typeface="Arial"/>
                <a:ea typeface="Arial"/>
                <a:cs typeface="Arial"/>
                <a:sym typeface="Arial"/>
              </a:defRPr>
            </a:lvl2pPr>
            <a:lvl3pPr marL="1371600" marR="0" lvl="2" indent="-228600" algn="l"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rial"/>
                <a:ea typeface="Arial"/>
                <a:cs typeface="Arial"/>
                <a:sym typeface="Arial"/>
              </a:defRPr>
            </a:lvl3pPr>
            <a:lvl4pPr marL="1828800" marR="0" lvl="3" indent="-228600" algn="l" rtl="0">
              <a:lnSpc>
                <a:spcPct val="100000"/>
              </a:lnSpc>
              <a:spcBef>
                <a:spcPts val="280"/>
              </a:spcBef>
              <a:spcAft>
                <a:spcPts val="0"/>
              </a:spcAft>
              <a:buClr>
                <a:srgbClr val="888888"/>
              </a:buClr>
              <a:buSzPts val="1400"/>
              <a:buFont typeface="Arial"/>
              <a:buNone/>
              <a:defRPr sz="1400" b="0" i="0" u="none" strike="noStrike" cap="none">
                <a:solidFill>
                  <a:srgbClr val="888888"/>
                </a:solidFill>
                <a:latin typeface="Arial"/>
                <a:ea typeface="Arial"/>
                <a:cs typeface="Arial"/>
                <a:sym typeface="Arial"/>
              </a:defRPr>
            </a:lvl4pPr>
            <a:lvl5pPr marL="2286000" marR="0" lvl="4" indent="-228600" algn="l" rtl="0">
              <a:lnSpc>
                <a:spcPct val="100000"/>
              </a:lnSpc>
              <a:spcBef>
                <a:spcPts val="280"/>
              </a:spcBef>
              <a:spcAft>
                <a:spcPts val="0"/>
              </a:spcAft>
              <a:buClr>
                <a:srgbClr val="888888"/>
              </a:buClr>
              <a:buSzPts val="1400"/>
              <a:buFont typeface="Arial"/>
              <a:buNone/>
              <a:defRPr sz="1400" b="0" i="0" u="none" strike="noStrike" cap="none">
                <a:solidFill>
                  <a:srgbClr val="888888"/>
                </a:solidFill>
                <a:latin typeface="Arial"/>
                <a:ea typeface="Arial"/>
                <a:cs typeface="Arial"/>
                <a:sym typeface="Arial"/>
              </a:defRPr>
            </a:lvl5pPr>
            <a:lvl6pPr marL="2743200" marR="0" lvl="5" indent="-228600" algn="l" rtl="0">
              <a:lnSpc>
                <a:spcPct val="100000"/>
              </a:lnSpc>
              <a:spcBef>
                <a:spcPts val="280"/>
              </a:spcBef>
              <a:spcAft>
                <a:spcPts val="0"/>
              </a:spcAft>
              <a:buClr>
                <a:srgbClr val="888888"/>
              </a:buClr>
              <a:buSzPts val="1400"/>
              <a:buFont typeface="Arial"/>
              <a:buNone/>
              <a:defRPr sz="1400" b="0" i="0" u="none" strike="noStrike" cap="none">
                <a:solidFill>
                  <a:srgbClr val="888888"/>
                </a:solidFill>
                <a:latin typeface="Arial"/>
                <a:ea typeface="Arial"/>
                <a:cs typeface="Arial"/>
                <a:sym typeface="Arial"/>
              </a:defRPr>
            </a:lvl6pPr>
            <a:lvl7pPr marL="3200400" marR="0" lvl="6" indent="-228600" algn="l" rtl="0">
              <a:lnSpc>
                <a:spcPct val="100000"/>
              </a:lnSpc>
              <a:spcBef>
                <a:spcPts val="280"/>
              </a:spcBef>
              <a:spcAft>
                <a:spcPts val="0"/>
              </a:spcAft>
              <a:buClr>
                <a:srgbClr val="888888"/>
              </a:buClr>
              <a:buSzPts val="1400"/>
              <a:buFont typeface="Arial"/>
              <a:buNone/>
              <a:defRPr sz="1400" b="0" i="0" u="none" strike="noStrike" cap="none">
                <a:solidFill>
                  <a:srgbClr val="888888"/>
                </a:solidFill>
                <a:latin typeface="Arial"/>
                <a:ea typeface="Arial"/>
                <a:cs typeface="Arial"/>
                <a:sym typeface="Arial"/>
              </a:defRPr>
            </a:lvl7pPr>
            <a:lvl8pPr marL="3657600" marR="0" lvl="7" indent="-228600" algn="l" rtl="0">
              <a:lnSpc>
                <a:spcPct val="100000"/>
              </a:lnSpc>
              <a:spcBef>
                <a:spcPts val="280"/>
              </a:spcBef>
              <a:spcAft>
                <a:spcPts val="0"/>
              </a:spcAft>
              <a:buClr>
                <a:srgbClr val="888888"/>
              </a:buClr>
              <a:buSzPts val="1400"/>
              <a:buFont typeface="Arial"/>
              <a:buNone/>
              <a:defRPr sz="1400" b="0" i="0" u="none" strike="noStrike" cap="none">
                <a:solidFill>
                  <a:srgbClr val="888888"/>
                </a:solidFill>
                <a:latin typeface="Arial"/>
                <a:ea typeface="Arial"/>
                <a:cs typeface="Arial"/>
                <a:sym typeface="Arial"/>
              </a:defRPr>
            </a:lvl8pPr>
            <a:lvl9pPr marL="4114800" marR="0" lvl="8" indent="-228600" algn="l" rtl="0">
              <a:lnSpc>
                <a:spcPct val="100000"/>
              </a:lnSpc>
              <a:spcBef>
                <a:spcPts val="280"/>
              </a:spcBef>
              <a:spcAft>
                <a:spcPts val="0"/>
              </a:spcAft>
              <a:buClr>
                <a:srgbClr val="888888"/>
              </a:buClr>
              <a:buSzPts val="1400"/>
              <a:buFont typeface="Arial"/>
              <a:buNone/>
              <a:defRPr sz="1400" b="0" i="0" u="none" strike="noStrike" cap="none">
                <a:solidFill>
                  <a:srgbClr val="888888"/>
                </a:solidFill>
                <a:latin typeface="Arial"/>
                <a:ea typeface="Arial"/>
                <a:cs typeface="Arial"/>
                <a:sym typeface="Arial"/>
              </a:defRPr>
            </a:lvl9pPr>
          </a:lstStyle>
          <a:p>
            <a:endParaRPr/>
          </a:p>
        </p:txBody>
      </p:sp>
      <p:sp>
        <p:nvSpPr>
          <p:cNvPr id="1960" name="Google Shape;1960;p223"/>
          <p:cNvSpPr txBox="1">
            <a:spLocks noGrp="1"/>
          </p:cNvSpPr>
          <p:nvPr>
            <p:ph type="body" idx="8"/>
          </p:nvPr>
        </p:nvSpPr>
        <p:spPr>
          <a:xfrm>
            <a:off x="5522397" y="4134632"/>
            <a:ext cx="2445000" cy="107700"/>
          </a:xfrm>
          <a:prstGeom prst="rect">
            <a:avLst/>
          </a:prstGeom>
          <a:noFill/>
          <a:ln>
            <a:noFill/>
          </a:ln>
        </p:spPr>
        <p:txBody>
          <a:bodyPr spcFirstLastPara="1" wrap="square" lIns="0" tIns="0" rIns="0" bIns="0" anchor="t" anchorCtr="0">
            <a:noAutofit/>
          </a:bodyPr>
          <a:lstStyle>
            <a:lvl1pPr marL="457200" marR="0" lvl="0" indent="-228600" algn="ctr" rtl="0">
              <a:lnSpc>
                <a:spcPct val="100000"/>
              </a:lnSpc>
              <a:spcBef>
                <a:spcPts val="0"/>
              </a:spcBef>
              <a:spcAft>
                <a:spcPts val="0"/>
              </a:spcAft>
              <a:buClr>
                <a:schemeClr val="lt2"/>
              </a:buClr>
              <a:buSzPts val="700"/>
              <a:buFont typeface="Arial"/>
              <a:buNone/>
              <a:defRPr sz="700" b="0" i="0" u="none" strike="noStrike" cap="none">
                <a:solidFill>
                  <a:schemeClr val="lt2"/>
                </a:solidFill>
                <a:latin typeface="Arial"/>
                <a:ea typeface="Arial"/>
                <a:cs typeface="Arial"/>
                <a:sym typeface="Arial"/>
              </a:defRPr>
            </a:lvl1pPr>
            <a:lvl2pPr marL="914400" marR="0" lvl="1" indent="-228600" algn="l" rtl="0">
              <a:lnSpc>
                <a:spcPct val="100000"/>
              </a:lnSpc>
              <a:spcBef>
                <a:spcPts val="360"/>
              </a:spcBef>
              <a:spcAft>
                <a:spcPts val="0"/>
              </a:spcAft>
              <a:buClr>
                <a:srgbClr val="888888"/>
              </a:buClr>
              <a:buSzPts val="1800"/>
              <a:buFont typeface="Noto Sans Symbols"/>
              <a:buNone/>
              <a:defRPr sz="1800" b="0" i="0" u="none" strike="noStrike" cap="none">
                <a:solidFill>
                  <a:srgbClr val="888888"/>
                </a:solidFill>
                <a:latin typeface="Arial"/>
                <a:ea typeface="Arial"/>
                <a:cs typeface="Arial"/>
                <a:sym typeface="Arial"/>
              </a:defRPr>
            </a:lvl2pPr>
            <a:lvl3pPr marL="1371600" marR="0" lvl="2" indent="-228600" algn="l"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rial"/>
                <a:ea typeface="Arial"/>
                <a:cs typeface="Arial"/>
                <a:sym typeface="Arial"/>
              </a:defRPr>
            </a:lvl3pPr>
            <a:lvl4pPr marL="1828800" marR="0" lvl="3" indent="-228600" algn="l" rtl="0">
              <a:lnSpc>
                <a:spcPct val="100000"/>
              </a:lnSpc>
              <a:spcBef>
                <a:spcPts val="280"/>
              </a:spcBef>
              <a:spcAft>
                <a:spcPts val="0"/>
              </a:spcAft>
              <a:buClr>
                <a:srgbClr val="888888"/>
              </a:buClr>
              <a:buSzPts val="1400"/>
              <a:buFont typeface="Arial"/>
              <a:buNone/>
              <a:defRPr sz="1400" b="0" i="0" u="none" strike="noStrike" cap="none">
                <a:solidFill>
                  <a:srgbClr val="888888"/>
                </a:solidFill>
                <a:latin typeface="Arial"/>
                <a:ea typeface="Arial"/>
                <a:cs typeface="Arial"/>
                <a:sym typeface="Arial"/>
              </a:defRPr>
            </a:lvl4pPr>
            <a:lvl5pPr marL="2286000" marR="0" lvl="4" indent="-228600" algn="l" rtl="0">
              <a:lnSpc>
                <a:spcPct val="100000"/>
              </a:lnSpc>
              <a:spcBef>
                <a:spcPts val="280"/>
              </a:spcBef>
              <a:spcAft>
                <a:spcPts val="0"/>
              </a:spcAft>
              <a:buClr>
                <a:srgbClr val="888888"/>
              </a:buClr>
              <a:buSzPts val="1400"/>
              <a:buFont typeface="Arial"/>
              <a:buNone/>
              <a:defRPr sz="1400" b="0" i="0" u="none" strike="noStrike" cap="none">
                <a:solidFill>
                  <a:srgbClr val="888888"/>
                </a:solidFill>
                <a:latin typeface="Arial"/>
                <a:ea typeface="Arial"/>
                <a:cs typeface="Arial"/>
                <a:sym typeface="Arial"/>
              </a:defRPr>
            </a:lvl5pPr>
            <a:lvl6pPr marL="2743200" marR="0" lvl="5" indent="-228600" algn="l" rtl="0">
              <a:lnSpc>
                <a:spcPct val="100000"/>
              </a:lnSpc>
              <a:spcBef>
                <a:spcPts val="280"/>
              </a:spcBef>
              <a:spcAft>
                <a:spcPts val="0"/>
              </a:spcAft>
              <a:buClr>
                <a:srgbClr val="888888"/>
              </a:buClr>
              <a:buSzPts val="1400"/>
              <a:buFont typeface="Arial"/>
              <a:buNone/>
              <a:defRPr sz="1400" b="0" i="0" u="none" strike="noStrike" cap="none">
                <a:solidFill>
                  <a:srgbClr val="888888"/>
                </a:solidFill>
                <a:latin typeface="Arial"/>
                <a:ea typeface="Arial"/>
                <a:cs typeface="Arial"/>
                <a:sym typeface="Arial"/>
              </a:defRPr>
            </a:lvl6pPr>
            <a:lvl7pPr marL="3200400" marR="0" lvl="6" indent="-228600" algn="l" rtl="0">
              <a:lnSpc>
                <a:spcPct val="100000"/>
              </a:lnSpc>
              <a:spcBef>
                <a:spcPts val="280"/>
              </a:spcBef>
              <a:spcAft>
                <a:spcPts val="0"/>
              </a:spcAft>
              <a:buClr>
                <a:srgbClr val="888888"/>
              </a:buClr>
              <a:buSzPts val="1400"/>
              <a:buFont typeface="Arial"/>
              <a:buNone/>
              <a:defRPr sz="1400" b="0" i="0" u="none" strike="noStrike" cap="none">
                <a:solidFill>
                  <a:srgbClr val="888888"/>
                </a:solidFill>
                <a:latin typeface="Arial"/>
                <a:ea typeface="Arial"/>
                <a:cs typeface="Arial"/>
                <a:sym typeface="Arial"/>
              </a:defRPr>
            </a:lvl7pPr>
            <a:lvl8pPr marL="3657600" marR="0" lvl="7" indent="-228600" algn="l" rtl="0">
              <a:lnSpc>
                <a:spcPct val="100000"/>
              </a:lnSpc>
              <a:spcBef>
                <a:spcPts val="280"/>
              </a:spcBef>
              <a:spcAft>
                <a:spcPts val="0"/>
              </a:spcAft>
              <a:buClr>
                <a:srgbClr val="888888"/>
              </a:buClr>
              <a:buSzPts val="1400"/>
              <a:buFont typeface="Arial"/>
              <a:buNone/>
              <a:defRPr sz="1400" b="0" i="0" u="none" strike="noStrike" cap="none">
                <a:solidFill>
                  <a:srgbClr val="888888"/>
                </a:solidFill>
                <a:latin typeface="Arial"/>
                <a:ea typeface="Arial"/>
                <a:cs typeface="Arial"/>
                <a:sym typeface="Arial"/>
              </a:defRPr>
            </a:lvl8pPr>
            <a:lvl9pPr marL="4114800" marR="0" lvl="8" indent="-228600" algn="l" rtl="0">
              <a:lnSpc>
                <a:spcPct val="100000"/>
              </a:lnSpc>
              <a:spcBef>
                <a:spcPts val="280"/>
              </a:spcBef>
              <a:spcAft>
                <a:spcPts val="0"/>
              </a:spcAft>
              <a:buClr>
                <a:srgbClr val="888888"/>
              </a:buClr>
              <a:buSzPts val="1400"/>
              <a:buFont typeface="Arial"/>
              <a:buNone/>
              <a:defRPr sz="1400" b="0" i="0" u="none" strike="noStrike" cap="none">
                <a:solidFill>
                  <a:srgbClr val="888888"/>
                </a:solidFill>
                <a:latin typeface="Arial"/>
                <a:ea typeface="Arial"/>
                <a:cs typeface="Arial"/>
                <a:sym typeface="Arial"/>
              </a:defRPr>
            </a:lvl9pPr>
          </a:lstStyle>
          <a:p>
            <a:endParaRPr/>
          </a:p>
        </p:txBody>
      </p:sp>
      <p:sp>
        <p:nvSpPr>
          <p:cNvPr id="1961" name="Google Shape;1961;p223"/>
          <p:cNvSpPr txBox="1">
            <a:spLocks noGrp="1"/>
          </p:cNvSpPr>
          <p:nvPr>
            <p:ph type="body" idx="9"/>
          </p:nvPr>
        </p:nvSpPr>
        <p:spPr>
          <a:xfrm>
            <a:off x="749396" y="3726140"/>
            <a:ext cx="3122100" cy="184800"/>
          </a:xfrm>
          <a:prstGeom prst="rect">
            <a:avLst/>
          </a:prstGeom>
          <a:noFill/>
          <a:ln>
            <a:noFill/>
          </a:ln>
        </p:spPr>
        <p:txBody>
          <a:bodyPr spcFirstLastPara="1" wrap="square" lIns="0" tIns="0" rIns="0" bIns="0" anchor="b" anchorCtr="0">
            <a:noAutofit/>
          </a:bodyPr>
          <a:lstStyle>
            <a:lvl1pPr marL="457200" marR="0" lvl="0" indent="-228600" algn="ctr" rtl="0">
              <a:lnSpc>
                <a:spcPct val="100000"/>
              </a:lnSpc>
              <a:spcBef>
                <a:spcPts val="240"/>
              </a:spcBef>
              <a:spcAft>
                <a:spcPts val="0"/>
              </a:spcAft>
              <a:buClr>
                <a:schemeClr val="lt2"/>
              </a:buClr>
              <a:buSzPts val="1200"/>
              <a:buFont typeface="Arial"/>
              <a:buNone/>
              <a:defRPr sz="1200" b="0" i="0" u="none" strike="noStrike" cap="none">
                <a:solidFill>
                  <a:schemeClr val="lt2"/>
                </a:solidFill>
                <a:latin typeface="Georgia"/>
                <a:ea typeface="Georgia"/>
                <a:cs typeface="Georgia"/>
                <a:sym typeface="Georgia"/>
              </a:defRPr>
            </a:lvl1pPr>
            <a:lvl2pPr marL="914400" marR="0" lvl="1" indent="-292100" algn="l" rtl="0">
              <a:lnSpc>
                <a:spcPct val="100000"/>
              </a:lnSpc>
              <a:spcBef>
                <a:spcPts val="200"/>
              </a:spcBef>
              <a:spcAft>
                <a:spcPts val="0"/>
              </a:spcAft>
              <a:buClr>
                <a:schemeClr val="lt2"/>
              </a:buClr>
              <a:buSzPts val="1000"/>
              <a:buFont typeface="Noto Sans Symbols"/>
              <a:buChar char="▪"/>
              <a:defRPr sz="1000" b="0" i="0" u="none" strike="noStrike" cap="none">
                <a:solidFill>
                  <a:schemeClr val="lt2"/>
                </a:solidFill>
                <a:latin typeface="Arial"/>
                <a:ea typeface="Arial"/>
                <a:cs typeface="Arial"/>
                <a:sym typeface="Arial"/>
              </a:defRPr>
            </a:lvl2pPr>
            <a:lvl3pPr marL="1371600" marR="0" lvl="2" indent="-285750" algn="l" rtl="0">
              <a:lnSpc>
                <a:spcPct val="100000"/>
              </a:lnSpc>
              <a:spcBef>
                <a:spcPts val="180"/>
              </a:spcBef>
              <a:spcAft>
                <a:spcPts val="0"/>
              </a:spcAft>
              <a:buClr>
                <a:schemeClr val="lt2"/>
              </a:buClr>
              <a:buSzPts val="900"/>
              <a:buFont typeface="Arial"/>
              <a:buChar char="–"/>
              <a:defRPr sz="900" b="0" i="0" u="none" strike="noStrike" cap="none">
                <a:solidFill>
                  <a:schemeClr val="lt2"/>
                </a:solidFill>
                <a:latin typeface="Arial"/>
                <a:ea typeface="Arial"/>
                <a:cs typeface="Arial"/>
                <a:sym typeface="Arial"/>
              </a:defRPr>
            </a:lvl3pPr>
            <a:lvl4pPr marL="1828800" marR="0" lvl="3" indent="-279400" algn="l" rtl="0">
              <a:lnSpc>
                <a:spcPct val="100000"/>
              </a:lnSpc>
              <a:spcBef>
                <a:spcPts val="160"/>
              </a:spcBef>
              <a:spcAft>
                <a:spcPts val="0"/>
              </a:spcAft>
              <a:buClr>
                <a:schemeClr val="lt2"/>
              </a:buClr>
              <a:buSzPts val="800"/>
              <a:buFont typeface="Arial"/>
              <a:buChar char="•"/>
              <a:defRPr sz="800" b="0" i="0" u="none" strike="noStrike" cap="none">
                <a:solidFill>
                  <a:schemeClr val="lt2"/>
                </a:solidFill>
                <a:latin typeface="Arial"/>
                <a:ea typeface="Arial"/>
                <a:cs typeface="Arial"/>
                <a:sym typeface="Arial"/>
              </a:defRPr>
            </a:lvl4pPr>
            <a:lvl5pPr marL="2286000" marR="0" lvl="4" indent="-273050" algn="l" rtl="0">
              <a:lnSpc>
                <a:spcPct val="100000"/>
              </a:lnSpc>
              <a:spcBef>
                <a:spcPts val="140"/>
              </a:spcBef>
              <a:spcAft>
                <a:spcPts val="0"/>
              </a:spcAft>
              <a:buClr>
                <a:schemeClr val="lt2"/>
              </a:buClr>
              <a:buSzPts val="700"/>
              <a:buFont typeface="Arial"/>
              <a:buChar char="–"/>
              <a:defRPr sz="700" b="0" i="0" u="none" strike="noStrike" cap="none">
                <a:solidFill>
                  <a:schemeClr val="lt2"/>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962" name="Google Shape;1962;p223"/>
          <p:cNvSpPr txBox="1">
            <a:spLocks noGrp="1"/>
          </p:cNvSpPr>
          <p:nvPr>
            <p:ph type="body" idx="13"/>
          </p:nvPr>
        </p:nvSpPr>
        <p:spPr>
          <a:xfrm>
            <a:off x="5047069" y="3633807"/>
            <a:ext cx="3395700" cy="276900"/>
          </a:xfrm>
          <a:prstGeom prst="rect">
            <a:avLst/>
          </a:prstGeom>
          <a:noFill/>
          <a:ln>
            <a:noFill/>
          </a:ln>
        </p:spPr>
        <p:txBody>
          <a:bodyPr spcFirstLastPara="1" wrap="square" lIns="0" tIns="0" rIns="0" bIns="0" anchor="b" anchorCtr="0">
            <a:noAutofit/>
          </a:bodyPr>
          <a:lstStyle>
            <a:lvl1pPr marL="457200" marR="0" lvl="0" indent="-228600" algn="ctr" rtl="0">
              <a:lnSpc>
                <a:spcPct val="100000"/>
              </a:lnSpc>
              <a:spcBef>
                <a:spcPts val="360"/>
              </a:spcBef>
              <a:spcAft>
                <a:spcPts val="0"/>
              </a:spcAft>
              <a:buClr>
                <a:schemeClr val="lt2"/>
              </a:buClr>
              <a:buSzPts val="1800"/>
              <a:buFont typeface="Arial"/>
              <a:buNone/>
              <a:defRPr sz="1800" b="0" i="0" u="none" strike="noStrike" cap="none">
                <a:solidFill>
                  <a:schemeClr val="lt2"/>
                </a:solidFill>
                <a:latin typeface="Georgia"/>
                <a:ea typeface="Georgia"/>
                <a:cs typeface="Georgia"/>
                <a:sym typeface="Georgia"/>
              </a:defRPr>
            </a:lvl1pPr>
            <a:lvl2pPr marL="914400" marR="0" lvl="1" indent="-292100" algn="l" rtl="0">
              <a:lnSpc>
                <a:spcPct val="100000"/>
              </a:lnSpc>
              <a:spcBef>
                <a:spcPts val="200"/>
              </a:spcBef>
              <a:spcAft>
                <a:spcPts val="0"/>
              </a:spcAft>
              <a:buClr>
                <a:schemeClr val="lt2"/>
              </a:buClr>
              <a:buSzPts val="1000"/>
              <a:buFont typeface="Noto Sans Symbols"/>
              <a:buChar char="▪"/>
              <a:defRPr sz="1000" b="0" i="0" u="none" strike="noStrike" cap="none">
                <a:solidFill>
                  <a:schemeClr val="lt2"/>
                </a:solidFill>
                <a:latin typeface="Arial"/>
                <a:ea typeface="Arial"/>
                <a:cs typeface="Arial"/>
                <a:sym typeface="Arial"/>
              </a:defRPr>
            </a:lvl2pPr>
            <a:lvl3pPr marL="1371600" marR="0" lvl="2" indent="-285750" algn="l" rtl="0">
              <a:lnSpc>
                <a:spcPct val="100000"/>
              </a:lnSpc>
              <a:spcBef>
                <a:spcPts val="180"/>
              </a:spcBef>
              <a:spcAft>
                <a:spcPts val="0"/>
              </a:spcAft>
              <a:buClr>
                <a:schemeClr val="lt2"/>
              </a:buClr>
              <a:buSzPts val="900"/>
              <a:buFont typeface="Arial"/>
              <a:buChar char="–"/>
              <a:defRPr sz="900" b="0" i="0" u="none" strike="noStrike" cap="none">
                <a:solidFill>
                  <a:schemeClr val="lt2"/>
                </a:solidFill>
                <a:latin typeface="Arial"/>
                <a:ea typeface="Arial"/>
                <a:cs typeface="Arial"/>
                <a:sym typeface="Arial"/>
              </a:defRPr>
            </a:lvl3pPr>
            <a:lvl4pPr marL="1828800" marR="0" lvl="3" indent="-279400" algn="l" rtl="0">
              <a:lnSpc>
                <a:spcPct val="100000"/>
              </a:lnSpc>
              <a:spcBef>
                <a:spcPts val="160"/>
              </a:spcBef>
              <a:spcAft>
                <a:spcPts val="0"/>
              </a:spcAft>
              <a:buClr>
                <a:schemeClr val="lt2"/>
              </a:buClr>
              <a:buSzPts val="800"/>
              <a:buFont typeface="Arial"/>
              <a:buChar char="•"/>
              <a:defRPr sz="800" b="0" i="0" u="none" strike="noStrike" cap="none">
                <a:solidFill>
                  <a:schemeClr val="lt2"/>
                </a:solidFill>
                <a:latin typeface="Arial"/>
                <a:ea typeface="Arial"/>
                <a:cs typeface="Arial"/>
                <a:sym typeface="Arial"/>
              </a:defRPr>
            </a:lvl4pPr>
            <a:lvl5pPr marL="2286000" marR="0" lvl="4" indent="-273050" algn="l" rtl="0">
              <a:lnSpc>
                <a:spcPct val="100000"/>
              </a:lnSpc>
              <a:spcBef>
                <a:spcPts val="140"/>
              </a:spcBef>
              <a:spcAft>
                <a:spcPts val="0"/>
              </a:spcAft>
              <a:buClr>
                <a:schemeClr val="lt2"/>
              </a:buClr>
              <a:buSzPts val="700"/>
              <a:buFont typeface="Arial"/>
              <a:buChar char="–"/>
              <a:defRPr sz="700" b="0" i="0" u="none" strike="noStrike" cap="none">
                <a:solidFill>
                  <a:schemeClr val="lt2"/>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matchingName="Three Content with Exhibits">
  <p:cSld name="Three Content with Exhibits">
    <p:spTree>
      <p:nvGrpSpPr>
        <p:cNvPr id="1" name="Shape 1963"/>
        <p:cNvGrpSpPr/>
        <p:nvPr/>
      </p:nvGrpSpPr>
      <p:grpSpPr>
        <a:xfrm>
          <a:off x="0" y="0"/>
          <a:ext cx="0" cy="0"/>
          <a:chOff x="0" y="0"/>
          <a:chExt cx="0" cy="0"/>
        </a:xfrm>
      </p:grpSpPr>
      <p:sp>
        <p:nvSpPr>
          <p:cNvPr id="1964" name="Google Shape;1964;p224"/>
          <p:cNvSpPr txBox="1">
            <a:spLocks noGrp="1"/>
          </p:cNvSpPr>
          <p:nvPr>
            <p:ph type="title"/>
          </p:nvPr>
        </p:nvSpPr>
        <p:spPr>
          <a:xfrm>
            <a:off x="309563" y="530352"/>
            <a:ext cx="8526600" cy="307800"/>
          </a:xfrm>
          <a:prstGeom prst="rect">
            <a:avLst/>
          </a:prstGeom>
          <a:noFill/>
          <a:ln>
            <a:noFill/>
          </a:ln>
        </p:spPr>
        <p:txBody>
          <a:bodyPr spcFirstLastPara="1" wrap="square" lIns="0" tIns="0" rIns="0" bIns="0" anchor="b" anchorCtr="0">
            <a:noAutofit/>
          </a:bodyPr>
          <a:lstStyle>
            <a:lvl1pPr marR="0" lvl="0" algn="l" rtl="0">
              <a:lnSpc>
                <a:spcPct val="100000"/>
              </a:lnSpc>
              <a:spcBef>
                <a:spcPts val="0"/>
              </a:spcBef>
              <a:spcAft>
                <a:spcPts val="0"/>
              </a:spcAft>
              <a:buClr>
                <a:schemeClr val="dk1"/>
              </a:buClr>
              <a:buSzPts val="2000"/>
              <a:buFont typeface="Georgia"/>
              <a:buNone/>
              <a:defRPr sz="2000" b="0" i="0" u="none" strike="noStrike" cap="none">
                <a:solidFill>
                  <a:schemeClr val="dk1"/>
                </a:solidFill>
                <a:latin typeface="Georgia"/>
                <a:ea typeface="Georgia"/>
                <a:cs typeface="Georgia"/>
                <a:sym typeface="Georgia"/>
              </a:defRPr>
            </a:lvl1pPr>
            <a:lvl2pPr lvl="1" algn="l" rtl="0">
              <a:lnSpc>
                <a:spcPct val="100000"/>
              </a:lnSpc>
              <a:spcBef>
                <a:spcPts val="0"/>
              </a:spcBef>
              <a:spcAft>
                <a:spcPts val="0"/>
              </a:spcAft>
              <a:buSzPts val="1400"/>
              <a:buNone/>
              <a:defRPr sz="1800"/>
            </a:lvl2pPr>
            <a:lvl3pPr lvl="2" algn="l" rtl="0">
              <a:lnSpc>
                <a:spcPct val="100000"/>
              </a:lnSpc>
              <a:spcBef>
                <a:spcPts val="0"/>
              </a:spcBef>
              <a:spcAft>
                <a:spcPts val="0"/>
              </a:spcAft>
              <a:buSzPts val="1400"/>
              <a:buNone/>
              <a:defRPr sz="1800"/>
            </a:lvl3pPr>
            <a:lvl4pPr lvl="3" algn="l" rtl="0">
              <a:lnSpc>
                <a:spcPct val="100000"/>
              </a:lnSpc>
              <a:spcBef>
                <a:spcPts val="0"/>
              </a:spcBef>
              <a:spcAft>
                <a:spcPts val="0"/>
              </a:spcAft>
              <a:buSzPts val="1400"/>
              <a:buNone/>
              <a:defRPr sz="1800"/>
            </a:lvl4pPr>
            <a:lvl5pPr lvl="4" algn="l" rtl="0">
              <a:lnSpc>
                <a:spcPct val="100000"/>
              </a:lnSpc>
              <a:spcBef>
                <a:spcPts val="0"/>
              </a:spcBef>
              <a:spcAft>
                <a:spcPts val="0"/>
              </a:spcAft>
              <a:buSzPts val="1400"/>
              <a:buNone/>
              <a:defRPr sz="1800"/>
            </a:lvl5pPr>
            <a:lvl6pPr lvl="5" algn="l" rtl="0">
              <a:lnSpc>
                <a:spcPct val="100000"/>
              </a:lnSpc>
              <a:spcBef>
                <a:spcPts val="0"/>
              </a:spcBef>
              <a:spcAft>
                <a:spcPts val="0"/>
              </a:spcAft>
              <a:buSzPts val="1400"/>
              <a:buNone/>
              <a:defRPr sz="1800"/>
            </a:lvl6pPr>
            <a:lvl7pPr lvl="6" algn="l" rtl="0">
              <a:lnSpc>
                <a:spcPct val="100000"/>
              </a:lnSpc>
              <a:spcBef>
                <a:spcPts val="0"/>
              </a:spcBef>
              <a:spcAft>
                <a:spcPts val="0"/>
              </a:spcAft>
              <a:buSzPts val="1400"/>
              <a:buNone/>
              <a:defRPr sz="1800"/>
            </a:lvl7pPr>
            <a:lvl8pPr lvl="7" algn="l" rtl="0">
              <a:lnSpc>
                <a:spcPct val="100000"/>
              </a:lnSpc>
              <a:spcBef>
                <a:spcPts val="0"/>
              </a:spcBef>
              <a:spcAft>
                <a:spcPts val="0"/>
              </a:spcAft>
              <a:buSzPts val="1400"/>
              <a:buNone/>
              <a:defRPr sz="1800"/>
            </a:lvl8pPr>
            <a:lvl9pPr lvl="8" algn="l" rtl="0">
              <a:lnSpc>
                <a:spcPct val="100000"/>
              </a:lnSpc>
              <a:spcBef>
                <a:spcPts val="0"/>
              </a:spcBef>
              <a:spcAft>
                <a:spcPts val="0"/>
              </a:spcAft>
              <a:buSzPts val="1400"/>
              <a:buNone/>
              <a:defRPr sz="1800"/>
            </a:lvl9pPr>
          </a:lstStyle>
          <a:p>
            <a:endParaRPr/>
          </a:p>
        </p:txBody>
      </p:sp>
      <p:sp>
        <p:nvSpPr>
          <p:cNvPr id="1965" name="Google Shape;1965;p224"/>
          <p:cNvSpPr txBox="1">
            <a:spLocks noGrp="1"/>
          </p:cNvSpPr>
          <p:nvPr>
            <p:ph type="dt" idx="10"/>
          </p:nvPr>
        </p:nvSpPr>
        <p:spPr>
          <a:xfrm>
            <a:off x="424070" y="5276020"/>
            <a:ext cx="2133600" cy="2739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SzPts val="1400"/>
              <a:buNone/>
              <a:defRPr sz="1200">
                <a:solidFill>
                  <a:srgbClr val="888888"/>
                </a:solidFill>
                <a:latin typeface="Arial"/>
                <a:ea typeface="Arial"/>
                <a:cs typeface="Arial"/>
                <a:sym typeface="Arial"/>
              </a:defRPr>
            </a:lvl1pPr>
            <a:lvl2pPr marR="0" lvl="1"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966" name="Google Shape;1966;p224"/>
          <p:cNvSpPr txBox="1">
            <a:spLocks noGrp="1"/>
          </p:cNvSpPr>
          <p:nvPr>
            <p:ph type="ftr" idx="11"/>
          </p:nvPr>
        </p:nvSpPr>
        <p:spPr>
          <a:xfrm>
            <a:off x="311944" y="4901878"/>
            <a:ext cx="2895600" cy="92400"/>
          </a:xfrm>
          <a:prstGeom prst="rect">
            <a:avLst/>
          </a:prstGeom>
          <a:noFill/>
          <a:ln>
            <a:noFill/>
          </a:ln>
        </p:spPr>
        <p:txBody>
          <a:bodyPr spcFirstLastPara="1" wrap="square" lIns="0" tIns="0" rIns="0" bIns="0" anchor="ctr" anchorCtr="0">
            <a:noAutofit/>
          </a:bodyPr>
          <a:lstStyle>
            <a:lvl1pPr marR="0" lvl="0" algn="l" rtl="0">
              <a:lnSpc>
                <a:spcPct val="100000"/>
              </a:lnSpc>
              <a:spcBef>
                <a:spcPts val="0"/>
              </a:spcBef>
              <a:spcAft>
                <a:spcPts val="0"/>
              </a:spcAft>
              <a:buClr>
                <a:srgbClr val="000000"/>
              </a:buClr>
              <a:buSzPts val="1400"/>
              <a:buFont typeface="Arial"/>
              <a:buNone/>
              <a:defRPr sz="600" b="0" i="0" u="none" strike="noStrike" cap="none">
                <a:solidFill>
                  <a:schemeClr val="lt2"/>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1967" name="Google Shape;1967;p224"/>
          <p:cNvSpPr txBox="1">
            <a:spLocks noGrp="1"/>
          </p:cNvSpPr>
          <p:nvPr>
            <p:ph type="sldNum" idx="12"/>
          </p:nvPr>
        </p:nvSpPr>
        <p:spPr>
          <a:xfrm>
            <a:off x="6700838" y="4770007"/>
            <a:ext cx="2133600" cy="123000"/>
          </a:xfrm>
          <a:prstGeom prst="rect">
            <a:avLst/>
          </a:prstGeom>
          <a:noFill/>
          <a:ln>
            <a:noFill/>
          </a:ln>
        </p:spPr>
        <p:txBody>
          <a:bodyPr spcFirstLastPara="1" wrap="square" lIns="0" tIns="0" rIns="0" bIns="0" anchor="ctr" anchorCtr="0">
            <a:noAutofit/>
          </a:bodyPr>
          <a:lstStyle>
            <a:lvl1pPr marL="0" marR="0" lvl="0"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cxnSp>
        <p:nvCxnSpPr>
          <p:cNvPr id="1968" name="Google Shape;1968;p224"/>
          <p:cNvCxnSpPr/>
          <p:nvPr/>
        </p:nvCxnSpPr>
        <p:spPr>
          <a:xfrm>
            <a:off x="4572000" y="1348723"/>
            <a:ext cx="0" cy="1752000"/>
          </a:xfrm>
          <a:prstGeom prst="straightConnector1">
            <a:avLst/>
          </a:prstGeom>
          <a:noFill/>
          <a:ln w="9525" cap="flat" cmpd="sng">
            <a:solidFill>
              <a:srgbClr val="CCCCCC"/>
            </a:solidFill>
            <a:prstDash val="solid"/>
            <a:round/>
            <a:headEnd type="none" w="sm" len="sm"/>
            <a:tailEnd type="none" w="sm" len="sm"/>
          </a:ln>
        </p:spPr>
      </p:cxnSp>
      <p:sp>
        <p:nvSpPr>
          <p:cNvPr id="1969" name="Google Shape;1969;p224"/>
          <p:cNvSpPr txBox="1">
            <a:spLocks noGrp="1"/>
          </p:cNvSpPr>
          <p:nvPr>
            <p:ph type="body" idx="1"/>
          </p:nvPr>
        </p:nvSpPr>
        <p:spPr>
          <a:xfrm>
            <a:off x="5563647" y="2658303"/>
            <a:ext cx="2445000" cy="107700"/>
          </a:xfrm>
          <a:prstGeom prst="rect">
            <a:avLst/>
          </a:prstGeom>
          <a:noFill/>
          <a:ln>
            <a:noFill/>
          </a:ln>
        </p:spPr>
        <p:txBody>
          <a:bodyPr spcFirstLastPara="1" wrap="square" lIns="0" tIns="0" rIns="0" bIns="0" anchor="t" anchorCtr="0">
            <a:noAutofit/>
          </a:bodyPr>
          <a:lstStyle>
            <a:lvl1pPr marL="457200" marR="0" lvl="0" indent="-228600" algn="ctr" rtl="0">
              <a:lnSpc>
                <a:spcPct val="100000"/>
              </a:lnSpc>
              <a:spcBef>
                <a:spcPts val="0"/>
              </a:spcBef>
              <a:spcAft>
                <a:spcPts val="0"/>
              </a:spcAft>
              <a:buClr>
                <a:schemeClr val="lt2"/>
              </a:buClr>
              <a:buSzPts val="700"/>
              <a:buFont typeface="Arial"/>
              <a:buNone/>
              <a:defRPr sz="700" b="1" i="0" u="none" strike="noStrike" cap="none">
                <a:solidFill>
                  <a:schemeClr val="lt2"/>
                </a:solidFill>
                <a:latin typeface="Arial"/>
                <a:ea typeface="Arial"/>
                <a:cs typeface="Arial"/>
                <a:sym typeface="Arial"/>
              </a:defRPr>
            </a:lvl1pPr>
            <a:lvl2pPr marL="914400" marR="0" lvl="1" indent="-228600" algn="l" rtl="0">
              <a:lnSpc>
                <a:spcPct val="100000"/>
              </a:lnSpc>
              <a:spcBef>
                <a:spcPts val="360"/>
              </a:spcBef>
              <a:spcAft>
                <a:spcPts val="0"/>
              </a:spcAft>
              <a:buClr>
                <a:srgbClr val="888888"/>
              </a:buClr>
              <a:buSzPts val="1800"/>
              <a:buFont typeface="Noto Sans Symbols"/>
              <a:buNone/>
              <a:defRPr sz="1800" b="0" i="0" u="none" strike="noStrike" cap="none">
                <a:solidFill>
                  <a:srgbClr val="888888"/>
                </a:solidFill>
                <a:latin typeface="Arial"/>
                <a:ea typeface="Arial"/>
                <a:cs typeface="Arial"/>
                <a:sym typeface="Arial"/>
              </a:defRPr>
            </a:lvl2pPr>
            <a:lvl3pPr marL="1371600" marR="0" lvl="2" indent="-228600" algn="l"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rial"/>
                <a:ea typeface="Arial"/>
                <a:cs typeface="Arial"/>
                <a:sym typeface="Arial"/>
              </a:defRPr>
            </a:lvl3pPr>
            <a:lvl4pPr marL="1828800" marR="0" lvl="3" indent="-228600" algn="l" rtl="0">
              <a:lnSpc>
                <a:spcPct val="100000"/>
              </a:lnSpc>
              <a:spcBef>
                <a:spcPts val="280"/>
              </a:spcBef>
              <a:spcAft>
                <a:spcPts val="0"/>
              </a:spcAft>
              <a:buClr>
                <a:srgbClr val="888888"/>
              </a:buClr>
              <a:buSzPts val="1400"/>
              <a:buFont typeface="Arial"/>
              <a:buNone/>
              <a:defRPr sz="1400" b="0" i="0" u="none" strike="noStrike" cap="none">
                <a:solidFill>
                  <a:srgbClr val="888888"/>
                </a:solidFill>
                <a:latin typeface="Arial"/>
                <a:ea typeface="Arial"/>
                <a:cs typeface="Arial"/>
                <a:sym typeface="Arial"/>
              </a:defRPr>
            </a:lvl4pPr>
            <a:lvl5pPr marL="2286000" marR="0" lvl="4" indent="-228600" algn="l" rtl="0">
              <a:lnSpc>
                <a:spcPct val="100000"/>
              </a:lnSpc>
              <a:spcBef>
                <a:spcPts val="280"/>
              </a:spcBef>
              <a:spcAft>
                <a:spcPts val="0"/>
              </a:spcAft>
              <a:buClr>
                <a:srgbClr val="888888"/>
              </a:buClr>
              <a:buSzPts val="1400"/>
              <a:buFont typeface="Arial"/>
              <a:buNone/>
              <a:defRPr sz="1400" b="0" i="0" u="none" strike="noStrike" cap="none">
                <a:solidFill>
                  <a:srgbClr val="888888"/>
                </a:solidFill>
                <a:latin typeface="Arial"/>
                <a:ea typeface="Arial"/>
                <a:cs typeface="Arial"/>
                <a:sym typeface="Arial"/>
              </a:defRPr>
            </a:lvl5pPr>
            <a:lvl6pPr marL="2743200" marR="0" lvl="5" indent="-228600" algn="l" rtl="0">
              <a:lnSpc>
                <a:spcPct val="100000"/>
              </a:lnSpc>
              <a:spcBef>
                <a:spcPts val="280"/>
              </a:spcBef>
              <a:spcAft>
                <a:spcPts val="0"/>
              </a:spcAft>
              <a:buClr>
                <a:srgbClr val="888888"/>
              </a:buClr>
              <a:buSzPts val="1400"/>
              <a:buFont typeface="Arial"/>
              <a:buNone/>
              <a:defRPr sz="1400" b="0" i="0" u="none" strike="noStrike" cap="none">
                <a:solidFill>
                  <a:srgbClr val="888888"/>
                </a:solidFill>
                <a:latin typeface="Arial"/>
                <a:ea typeface="Arial"/>
                <a:cs typeface="Arial"/>
                <a:sym typeface="Arial"/>
              </a:defRPr>
            </a:lvl6pPr>
            <a:lvl7pPr marL="3200400" marR="0" lvl="6" indent="-228600" algn="l" rtl="0">
              <a:lnSpc>
                <a:spcPct val="100000"/>
              </a:lnSpc>
              <a:spcBef>
                <a:spcPts val="280"/>
              </a:spcBef>
              <a:spcAft>
                <a:spcPts val="0"/>
              </a:spcAft>
              <a:buClr>
                <a:srgbClr val="888888"/>
              </a:buClr>
              <a:buSzPts val="1400"/>
              <a:buFont typeface="Arial"/>
              <a:buNone/>
              <a:defRPr sz="1400" b="0" i="0" u="none" strike="noStrike" cap="none">
                <a:solidFill>
                  <a:srgbClr val="888888"/>
                </a:solidFill>
                <a:latin typeface="Arial"/>
                <a:ea typeface="Arial"/>
                <a:cs typeface="Arial"/>
                <a:sym typeface="Arial"/>
              </a:defRPr>
            </a:lvl7pPr>
            <a:lvl8pPr marL="3657600" marR="0" lvl="7" indent="-228600" algn="l" rtl="0">
              <a:lnSpc>
                <a:spcPct val="100000"/>
              </a:lnSpc>
              <a:spcBef>
                <a:spcPts val="280"/>
              </a:spcBef>
              <a:spcAft>
                <a:spcPts val="0"/>
              </a:spcAft>
              <a:buClr>
                <a:srgbClr val="888888"/>
              </a:buClr>
              <a:buSzPts val="1400"/>
              <a:buFont typeface="Arial"/>
              <a:buNone/>
              <a:defRPr sz="1400" b="0" i="0" u="none" strike="noStrike" cap="none">
                <a:solidFill>
                  <a:srgbClr val="888888"/>
                </a:solidFill>
                <a:latin typeface="Arial"/>
                <a:ea typeface="Arial"/>
                <a:cs typeface="Arial"/>
                <a:sym typeface="Arial"/>
              </a:defRPr>
            </a:lvl8pPr>
            <a:lvl9pPr marL="4114800" marR="0" lvl="8" indent="-228600" algn="l" rtl="0">
              <a:lnSpc>
                <a:spcPct val="100000"/>
              </a:lnSpc>
              <a:spcBef>
                <a:spcPts val="280"/>
              </a:spcBef>
              <a:spcAft>
                <a:spcPts val="0"/>
              </a:spcAft>
              <a:buClr>
                <a:srgbClr val="888888"/>
              </a:buClr>
              <a:buSzPts val="1400"/>
              <a:buFont typeface="Arial"/>
              <a:buNone/>
              <a:defRPr sz="1400" b="0" i="0" u="none" strike="noStrike" cap="none">
                <a:solidFill>
                  <a:srgbClr val="888888"/>
                </a:solidFill>
                <a:latin typeface="Arial"/>
                <a:ea typeface="Arial"/>
                <a:cs typeface="Arial"/>
                <a:sym typeface="Arial"/>
              </a:defRPr>
            </a:lvl9pPr>
          </a:lstStyle>
          <a:p>
            <a:endParaRPr/>
          </a:p>
        </p:txBody>
      </p:sp>
      <p:sp>
        <p:nvSpPr>
          <p:cNvPr id="1970" name="Google Shape;1970;p224"/>
          <p:cNvSpPr txBox="1">
            <a:spLocks noGrp="1"/>
          </p:cNvSpPr>
          <p:nvPr>
            <p:ph type="body" idx="2"/>
          </p:nvPr>
        </p:nvSpPr>
        <p:spPr>
          <a:xfrm>
            <a:off x="5088319" y="2298259"/>
            <a:ext cx="3395700" cy="203100"/>
          </a:xfrm>
          <a:prstGeom prst="rect">
            <a:avLst/>
          </a:prstGeom>
          <a:noFill/>
          <a:ln>
            <a:noFill/>
          </a:ln>
        </p:spPr>
        <p:txBody>
          <a:bodyPr spcFirstLastPara="1" wrap="square" lIns="0" tIns="0" rIns="0" bIns="0" anchor="b" anchorCtr="0">
            <a:noAutofit/>
          </a:bodyPr>
          <a:lstStyle>
            <a:lvl1pPr marL="457200" marR="0" lvl="0" indent="-228600" algn="ctr" rtl="0">
              <a:lnSpc>
                <a:spcPct val="110000"/>
              </a:lnSpc>
              <a:spcBef>
                <a:spcPts val="240"/>
              </a:spcBef>
              <a:spcAft>
                <a:spcPts val="0"/>
              </a:spcAft>
              <a:buClr>
                <a:schemeClr val="lt2"/>
              </a:buClr>
              <a:buSzPts val="1200"/>
              <a:buFont typeface="Arial"/>
              <a:buNone/>
              <a:defRPr sz="1200" b="0" i="0" u="none" strike="noStrike" cap="none">
                <a:solidFill>
                  <a:schemeClr val="lt2"/>
                </a:solidFill>
                <a:latin typeface="Georgia"/>
                <a:ea typeface="Georgia"/>
                <a:cs typeface="Georgia"/>
                <a:sym typeface="Georgia"/>
              </a:defRPr>
            </a:lvl1pPr>
            <a:lvl2pPr marL="914400" marR="0" lvl="1" indent="-292100" algn="l" rtl="0">
              <a:lnSpc>
                <a:spcPct val="100000"/>
              </a:lnSpc>
              <a:spcBef>
                <a:spcPts val="200"/>
              </a:spcBef>
              <a:spcAft>
                <a:spcPts val="0"/>
              </a:spcAft>
              <a:buClr>
                <a:schemeClr val="lt2"/>
              </a:buClr>
              <a:buSzPts val="1000"/>
              <a:buFont typeface="Noto Sans Symbols"/>
              <a:buChar char="▪"/>
              <a:defRPr sz="1000" b="0" i="0" u="none" strike="noStrike" cap="none">
                <a:solidFill>
                  <a:schemeClr val="lt2"/>
                </a:solidFill>
                <a:latin typeface="Arial"/>
                <a:ea typeface="Arial"/>
                <a:cs typeface="Arial"/>
                <a:sym typeface="Arial"/>
              </a:defRPr>
            </a:lvl2pPr>
            <a:lvl3pPr marL="1371600" marR="0" lvl="2" indent="-285750" algn="l" rtl="0">
              <a:lnSpc>
                <a:spcPct val="100000"/>
              </a:lnSpc>
              <a:spcBef>
                <a:spcPts val="180"/>
              </a:spcBef>
              <a:spcAft>
                <a:spcPts val="0"/>
              </a:spcAft>
              <a:buClr>
                <a:schemeClr val="lt2"/>
              </a:buClr>
              <a:buSzPts val="900"/>
              <a:buFont typeface="Arial"/>
              <a:buChar char="–"/>
              <a:defRPr sz="900" b="0" i="0" u="none" strike="noStrike" cap="none">
                <a:solidFill>
                  <a:schemeClr val="lt2"/>
                </a:solidFill>
                <a:latin typeface="Arial"/>
                <a:ea typeface="Arial"/>
                <a:cs typeface="Arial"/>
                <a:sym typeface="Arial"/>
              </a:defRPr>
            </a:lvl3pPr>
            <a:lvl4pPr marL="1828800" marR="0" lvl="3" indent="-279400" algn="l" rtl="0">
              <a:lnSpc>
                <a:spcPct val="100000"/>
              </a:lnSpc>
              <a:spcBef>
                <a:spcPts val="160"/>
              </a:spcBef>
              <a:spcAft>
                <a:spcPts val="0"/>
              </a:spcAft>
              <a:buClr>
                <a:schemeClr val="lt2"/>
              </a:buClr>
              <a:buSzPts val="800"/>
              <a:buFont typeface="Arial"/>
              <a:buChar char="•"/>
              <a:defRPr sz="800" b="0" i="0" u="none" strike="noStrike" cap="none">
                <a:solidFill>
                  <a:schemeClr val="lt2"/>
                </a:solidFill>
                <a:latin typeface="Arial"/>
                <a:ea typeface="Arial"/>
                <a:cs typeface="Arial"/>
                <a:sym typeface="Arial"/>
              </a:defRPr>
            </a:lvl4pPr>
            <a:lvl5pPr marL="2286000" marR="0" lvl="4" indent="-273050" algn="l" rtl="0">
              <a:lnSpc>
                <a:spcPct val="100000"/>
              </a:lnSpc>
              <a:spcBef>
                <a:spcPts val="140"/>
              </a:spcBef>
              <a:spcAft>
                <a:spcPts val="0"/>
              </a:spcAft>
              <a:buClr>
                <a:schemeClr val="lt2"/>
              </a:buClr>
              <a:buSzPts val="700"/>
              <a:buFont typeface="Arial"/>
              <a:buChar char="–"/>
              <a:defRPr sz="700" b="0" i="0" u="none" strike="noStrike" cap="none">
                <a:solidFill>
                  <a:schemeClr val="lt2"/>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971" name="Google Shape;1971;p224"/>
          <p:cNvSpPr txBox="1">
            <a:spLocks noGrp="1"/>
          </p:cNvSpPr>
          <p:nvPr>
            <p:ph type="body" idx="3"/>
          </p:nvPr>
        </p:nvSpPr>
        <p:spPr>
          <a:xfrm>
            <a:off x="315900" y="1305975"/>
            <a:ext cx="4097400" cy="521700"/>
          </a:xfrm>
          <a:prstGeom prst="rect">
            <a:avLst/>
          </a:prstGeom>
          <a:noFill/>
          <a:ln>
            <a:noFill/>
          </a:ln>
        </p:spPr>
        <p:txBody>
          <a:bodyPr spcFirstLastPara="1" wrap="square" lIns="0" tIns="0" rIns="0" bIns="0" anchor="t" anchorCtr="0">
            <a:noAutofit/>
          </a:bodyPr>
          <a:lstStyle>
            <a:lvl1pPr marL="457200" marR="0" lvl="0" indent="-228600" algn="l" rtl="0">
              <a:lnSpc>
                <a:spcPct val="100000"/>
              </a:lnSpc>
              <a:spcBef>
                <a:spcPts val="280"/>
              </a:spcBef>
              <a:spcAft>
                <a:spcPts val="0"/>
              </a:spcAft>
              <a:buClr>
                <a:schemeClr val="lt2"/>
              </a:buClr>
              <a:buSzPts val="1400"/>
              <a:buFont typeface="Arial"/>
              <a:buNone/>
              <a:defRPr sz="1400" b="0" i="0" u="none" strike="noStrike" cap="none">
                <a:solidFill>
                  <a:schemeClr val="lt2"/>
                </a:solidFill>
                <a:latin typeface="Georgia"/>
                <a:ea typeface="Georgia"/>
                <a:cs typeface="Georgia"/>
                <a:sym typeface="Georgia"/>
              </a:defRPr>
            </a:lvl1pPr>
            <a:lvl2pPr marL="914400" marR="0" lvl="1" indent="-228600" algn="l" rtl="0">
              <a:lnSpc>
                <a:spcPct val="110000"/>
              </a:lnSpc>
              <a:spcBef>
                <a:spcPts val="1200"/>
              </a:spcBef>
              <a:spcAft>
                <a:spcPts val="0"/>
              </a:spcAft>
              <a:buClr>
                <a:schemeClr val="lt2"/>
              </a:buClr>
              <a:buSzPts val="900"/>
              <a:buFont typeface="Noto Sans Symbols"/>
              <a:buNone/>
              <a:defRPr sz="900" b="0" i="0" u="none" strike="noStrike" cap="none">
                <a:solidFill>
                  <a:schemeClr val="lt2"/>
                </a:solidFill>
                <a:latin typeface="Arial"/>
                <a:ea typeface="Arial"/>
                <a:cs typeface="Arial"/>
                <a:sym typeface="Arial"/>
              </a:defRPr>
            </a:lvl2pPr>
            <a:lvl3pPr marL="1371600" marR="0" lvl="2" indent="-285750" algn="l" rtl="0">
              <a:lnSpc>
                <a:spcPct val="100000"/>
              </a:lnSpc>
              <a:spcBef>
                <a:spcPts val="180"/>
              </a:spcBef>
              <a:spcAft>
                <a:spcPts val="0"/>
              </a:spcAft>
              <a:buClr>
                <a:schemeClr val="lt2"/>
              </a:buClr>
              <a:buSzPts val="900"/>
              <a:buFont typeface="Arial"/>
              <a:buChar char="–"/>
              <a:defRPr sz="900" b="0" i="0" u="none" strike="noStrike" cap="none">
                <a:solidFill>
                  <a:schemeClr val="lt2"/>
                </a:solidFill>
                <a:latin typeface="Arial"/>
                <a:ea typeface="Arial"/>
                <a:cs typeface="Arial"/>
                <a:sym typeface="Arial"/>
              </a:defRPr>
            </a:lvl3pPr>
            <a:lvl4pPr marL="1828800" marR="0" lvl="3" indent="-279400" algn="l" rtl="0">
              <a:lnSpc>
                <a:spcPct val="100000"/>
              </a:lnSpc>
              <a:spcBef>
                <a:spcPts val="160"/>
              </a:spcBef>
              <a:spcAft>
                <a:spcPts val="0"/>
              </a:spcAft>
              <a:buClr>
                <a:schemeClr val="lt2"/>
              </a:buClr>
              <a:buSzPts val="800"/>
              <a:buFont typeface="Arial"/>
              <a:buChar char="•"/>
              <a:defRPr sz="800" b="0" i="0" u="none" strike="noStrike" cap="none">
                <a:solidFill>
                  <a:schemeClr val="lt2"/>
                </a:solidFill>
                <a:latin typeface="Arial"/>
                <a:ea typeface="Arial"/>
                <a:cs typeface="Arial"/>
                <a:sym typeface="Arial"/>
              </a:defRPr>
            </a:lvl4pPr>
            <a:lvl5pPr marL="2286000" marR="0" lvl="4" indent="-273050" algn="l" rtl="0">
              <a:lnSpc>
                <a:spcPct val="100000"/>
              </a:lnSpc>
              <a:spcBef>
                <a:spcPts val="140"/>
              </a:spcBef>
              <a:spcAft>
                <a:spcPts val="0"/>
              </a:spcAft>
              <a:buClr>
                <a:schemeClr val="lt2"/>
              </a:buClr>
              <a:buSzPts val="700"/>
              <a:buFont typeface="Arial"/>
              <a:buChar char="–"/>
              <a:defRPr sz="700" b="0" i="0" u="none" strike="noStrike" cap="none">
                <a:solidFill>
                  <a:schemeClr val="lt2"/>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cxnSp>
        <p:nvCxnSpPr>
          <p:cNvPr id="1972" name="Google Shape;1972;p224"/>
          <p:cNvCxnSpPr/>
          <p:nvPr/>
        </p:nvCxnSpPr>
        <p:spPr>
          <a:xfrm>
            <a:off x="391886" y="3348217"/>
            <a:ext cx="8346600" cy="0"/>
          </a:xfrm>
          <a:prstGeom prst="straightConnector1">
            <a:avLst/>
          </a:prstGeom>
          <a:noFill/>
          <a:ln w="9525" cap="flat" cmpd="sng">
            <a:solidFill>
              <a:srgbClr val="CCCCCC"/>
            </a:solidFill>
            <a:prstDash val="solid"/>
            <a:round/>
            <a:headEnd type="none" w="sm" len="sm"/>
            <a:tailEnd type="none" w="sm" len="sm"/>
          </a:ln>
        </p:spPr>
      </p:cxnSp>
    </p:spTree>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matchingName="Comparison">
  <p:cSld name="Comparison">
    <p:spTree>
      <p:nvGrpSpPr>
        <p:cNvPr id="1" name="Shape 1973"/>
        <p:cNvGrpSpPr/>
        <p:nvPr/>
      </p:nvGrpSpPr>
      <p:grpSpPr>
        <a:xfrm>
          <a:off x="0" y="0"/>
          <a:ext cx="0" cy="0"/>
          <a:chOff x="0" y="0"/>
          <a:chExt cx="0" cy="0"/>
        </a:xfrm>
      </p:grpSpPr>
      <p:sp>
        <p:nvSpPr>
          <p:cNvPr id="1974" name="Google Shape;1974;p225"/>
          <p:cNvSpPr txBox="1">
            <a:spLocks noGrp="1"/>
          </p:cNvSpPr>
          <p:nvPr>
            <p:ph type="title"/>
          </p:nvPr>
        </p:nvSpPr>
        <p:spPr>
          <a:xfrm>
            <a:off x="309562" y="530352"/>
            <a:ext cx="8524800" cy="307800"/>
          </a:xfrm>
          <a:prstGeom prst="rect">
            <a:avLst/>
          </a:prstGeom>
          <a:noFill/>
          <a:ln>
            <a:noFill/>
          </a:ln>
        </p:spPr>
        <p:txBody>
          <a:bodyPr spcFirstLastPara="1" wrap="square" lIns="0" tIns="0" rIns="0" bIns="0" anchor="b" anchorCtr="0">
            <a:noAutofit/>
          </a:bodyPr>
          <a:lstStyle>
            <a:lvl1pPr marR="0" lvl="0" algn="l" rtl="0">
              <a:lnSpc>
                <a:spcPct val="100000"/>
              </a:lnSpc>
              <a:spcBef>
                <a:spcPts val="0"/>
              </a:spcBef>
              <a:spcAft>
                <a:spcPts val="0"/>
              </a:spcAft>
              <a:buClr>
                <a:schemeClr val="dk1"/>
              </a:buClr>
              <a:buSzPts val="2000"/>
              <a:buFont typeface="Georgia"/>
              <a:buNone/>
              <a:defRPr sz="2000" b="0" i="0" u="none" strike="noStrike" cap="none">
                <a:solidFill>
                  <a:schemeClr val="dk1"/>
                </a:solidFill>
                <a:latin typeface="Georgia"/>
                <a:ea typeface="Georgia"/>
                <a:cs typeface="Georgia"/>
                <a:sym typeface="Georgia"/>
              </a:defRPr>
            </a:lvl1pPr>
            <a:lvl2pPr lvl="1" algn="l" rtl="0">
              <a:lnSpc>
                <a:spcPct val="100000"/>
              </a:lnSpc>
              <a:spcBef>
                <a:spcPts val="0"/>
              </a:spcBef>
              <a:spcAft>
                <a:spcPts val="0"/>
              </a:spcAft>
              <a:buSzPts val="1400"/>
              <a:buNone/>
              <a:defRPr sz="1800"/>
            </a:lvl2pPr>
            <a:lvl3pPr lvl="2" algn="l" rtl="0">
              <a:lnSpc>
                <a:spcPct val="100000"/>
              </a:lnSpc>
              <a:spcBef>
                <a:spcPts val="0"/>
              </a:spcBef>
              <a:spcAft>
                <a:spcPts val="0"/>
              </a:spcAft>
              <a:buSzPts val="1400"/>
              <a:buNone/>
              <a:defRPr sz="1800"/>
            </a:lvl3pPr>
            <a:lvl4pPr lvl="3" algn="l" rtl="0">
              <a:lnSpc>
                <a:spcPct val="100000"/>
              </a:lnSpc>
              <a:spcBef>
                <a:spcPts val="0"/>
              </a:spcBef>
              <a:spcAft>
                <a:spcPts val="0"/>
              </a:spcAft>
              <a:buSzPts val="1400"/>
              <a:buNone/>
              <a:defRPr sz="1800"/>
            </a:lvl4pPr>
            <a:lvl5pPr lvl="4" algn="l" rtl="0">
              <a:lnSpc>
                <a:spcPct val="100000"/>
              </a:lnSpc>
              <a:spcBef>
                <a:spcPts val="0"/>
              </a:spcBef>
              <a:spcAft>
                <a:spcPts val="0"/>
              </a:spcAft>
              <a:buSzPts val="1400"/>
              <a:buNone/>
              <a:defRPr sz="1800"/>
            </a:lvl5pPr>
            <a:lvl6pPr lvl="5" algn="l" rtl="0">
              <a:lnSpc>
                <a:spcPct val="100000"/>
              </a:lnSpc>
              <a:spcBef>
                <a:spcPts val="0"/>
              </a:spcBef>
              <a:spcAft>
                <a:spcPts val="0"/>
              </a:spcAft>
              <a:buSzPts val="1400"/>
              <a:buNone/>
              <a:defRPr sz="1800"/>
            </a:lvl6pPr>
            <a:lvl7pPr lvl="6" algn="l" rtl="0">
              <a:lnSpc>
                <a:spcPct val="100000"/>
              </a:lnSpc>
              <a:spcBef>
                <a:spcPts val="0"/>
              </a:spcBef>
              <a:spcAft>
                <a:spcPts val="0"/>
              </a:spcAft>
              <a:buSzPts val="1400"/>
              <a:buNone/>
              <a:defRPr sz="1800"/>
            </a:lvl7pPr>
            <a:lvl8pPr lvl="7" algn="l" rtl="0">
              <a:lnSpc>
                <a:spcPct val="100000"/>
              </a:lnSpc>
              <a:spcBef>
                <a:spcPts val="0"/>
              </a:spcBef>
              <a:spcAft>
                <a:spcPts val="0"/>
              </a:spcAft>
              <a:buSzPts val="1400"/>
              <a:buNone/>
              <a:defRPr sz="1800"/>
            </a:lvl8pPr>
            <a:lvl9pPr lvl="8" algn="l" rtl="0">
              <a:lnSpc>
                <a:spcPct val="100000"/>
              </a:lnSpc>
              <a:spcBef>
                <a:spcPts val="0"/>
              </a:spcBef>
              <a:spcAft>
                <a:spcPts val="0"/>
              </a:spcAft>
              <a:buSzPts val="1400"/>
              <a:buNone/>
              <a:defRPr sz="1800"/>
            </a:lvl9pPr>
          </a:lstStyle>
          <a:p>
            <a:endParaRPr/>
          </a:p>
        </p:txBody>
      </p:sp>
      <p:sp>
        <p:nvSpPr>
          <p:cNvPr id="1975" name="Google Shape;1975;p225"/>
          <p:cNvSpPr txBox="1">
            <a:spLocks noGrp="1"/>
          </p:cNvSpPr>
          <p:nvPr>
            <p:ph type="body" idx="1"/>
          </p:nvPr>
        </p:nvSpPr>
        <p:spPr>
          <a:xfrm>
            <a:off x="309562" y="1784519"/>
            <a:ext cx="3925500" cy="861900"/>
          </a:xfrm>
          <a:prstGeom prst="rect">
            <a:avLst/>
          </a:prstGeom>
          <a:noFill/>
          <a:ln>
            <a:noFill/>
          </a:ln>
        </p:spPr>
        <p:txBody>
          <a:bodyPr spcFirstLastPara="1" wrap="square" lIns="0" tIns="0" rIns="0" bIns="0" anchor="t" anchorCtr="0">
            <a:noAutofit/>
          </a:bodyPr>
          <a:lstStyle>
            <a:lvl1pPr marL="457200" marR="0" lvl="0" indent="-228600" algn="l" rtl="0">
              <a:lnSpc>
                <a:spcPct val="100000"/>
              </a:lnSpc>
              <a:spcBef>
                <a:spcPts val="600"/>
              </a:spcBef>
              <a:spcAft>
                <a:spcPts val="0"/>
              </a:spcAft>
              <a:buClr>
                <a:schemeClr val="lt2"/>
              </a:buClr>
              <a:buSzPts val="1400"/>
              <a:buFont typeface="Arial"/>
              <a:buNone/>
              <a:defRPr sz="1400" b="0" i="0" u="none" strike="noStrike" cap="none">
                <a:solidFill>
                  <a:schemeClr val="lt2"/>
                </a:solidFill>
                <a:latin typeface="Georgia"/>
                <a:ea typeface="Georgia"/>
                <a:cs typeface="Georgia"/>
                <a:sym typeface="Georgia"/>
              </a:defRPr>
            </a:lvl1pPr>
            <a:lvl2pPr marL="914400" marR="0" lvl="1" indent="-292100" algn="l" rtl="0">
              <a:lnSpc>
                <a:spcPct val="100000"/>
              </a:lnSpc>
              <a:spcBef>
                <a:spcPts val="200"/>
              </a:spcBef>
              <a:spcAft>
                <a:spcPts val="0"/>
              </a:spcAft>
              <a:buClr>
                <a:schemeClr val="lt2"/>
              </a:buClr>
              <a:buSzPts val="1000"/>
              <a:buFont typeface="Noto Sans Symbols"/>
              <a:buChar char="▪"/>
              <a:defRPr sz="1000" b="0" i="0" u="none" strike="noStrike" cap="none">
                <a:solidFill>
                  <a:schemeClr val="lt2"/>
                </a:solidFill>
                <a:latin typeface="Arial"/>
                <a:ea typeface="Arial"/>
                <a:cs typeface="Arial"/>
                <a:sym typeface="Arial"/>
              </a:defRPr>
            </a:lvl2pPr>
            <a:lvl3pPr marL="1371600" marR="0" lvl="2" indent="-285750" algn="l" rtl="0">
              <a:lnSpc>
                <a:spcPct val="100000"/>
              </a:lnSpc>
              <a:spcBef>
                <a:spcPts val="180"/>
              </a:spcBef>
              <a:spcAft>
                <a:spcPts val="0"/>
              </a:spcAft>
              <a:buClr>
                <a:schemeClr val="lt2"/>
              </a:buClr>
              <a:buSzPts val="900"/>
              <a:buFont typeface="Arial"/>
              <a:buChar char="–"/>
              <a:defRPr sz="900" b="0" i="0" u="none" strike="noStrike" cap="none">
                <a:solidFill>
                  <a:schemeClr val="lt2"/>
                </a:solidFill>
                <a:latin typeface="Arial"/>
                <a:ea typeface="Arial"/>
                <a:cs typeface="Arial"/>
                <a:sym typeface="Arial"/>
              </a:defRPr>
            </a:lvl3pPr>
            <a:lvl4pPr marL="1828800" marR="0" lvl="3" indent="-279400" algn="l" rtl="0">
              <a:lnSpc>
                <a:spcPct val="100000"/>
              </a:lnSpc>
              <a:spcBef>
                <a:spcPts val="160"/>
              </a:spcBef>
              <a:spcAft>
                <a:spcPts val="0"/>
              </a:spcAft>
              <a:buClr>
                <a:schemeClr val="lt2"/>
              </a:buClr>
              <a:buSzPts val="800"/>
              <a:buFont typeface="Arial"/>
              <a:buChar char="•"/>
              <a:defRPr sz="800" b="0" i="0" u="none" strike="noStrike" cap="none">
                <a:solidFill>
                  <a:schemeClr val="lt2"/>
                </a:solidFill>
                <a:latin typeface="Arial"/>
                <a:ea typeface="Arial"/>
                <a:cs typeface="Arial"/>
                <a:sym typeface="Arial"/>
              </a:defRPr>
            </a:lvl4pPr>
            <a:lvl5pPr marL="2286000" marR="0" lvl="4" indent="-273050" algn="l" rtl="0">
              <a:lnSpc>
                <a:spcPct val="100000"/>
              </a:lnSpc>
              <a:spcBef>
                <a:spcPts val="140"/>
              </a:spcBef>
              <a:spcAft>
                <a:spcPts val="0"/>
              </a:spcAft>
              <a:buClr>
                <a:schemeClr val="lt2"/>
              </a:buClr>
              <a:buSzPts val="700"/>
              <a:buFont typeface="Arial"/>
              <a:buChar char="–"/>
              <a:defRPr sz="700" b="0" i="0" u="none" strike="noStrike" cap="none">
                <a:solidFill>
                  <a:schemeClr val="lt2"/>
                </a:solidFill>
                <a:latin typeface="Arial"/>
                <a:ea typeface="Arial"/>
                <a:cs typeface="Arial"/>
                <a:sym typeface="Arial"/>
              </a:defRPr>
            </a:lvl5pPr>
            <a:lvl6pPr marL="2743200" marR="0" lvl="5"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6pPr>
            <a:lvl7pPr marL="3200400" marR="0" lvl="6"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7pPr>
            <a:lvl8pPr marL="3657600" marR="0" lvl="7"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8pPr>
            <a:lvl9pPr marL="4114800" marR="0" lvl="8"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9pPr>
          </a:lstStyle>
          <a:p>
            <a:endParaRPr/>
          </a:p>
        </p:txBody>
      </p:sp>
      <p:sp>
        <p:nvSpPr>
          <p:cNvPr id="1976" name="Google Shape;1976;p225"/>
          <p:cNvSpPr txBox="1">
            <a:spLocks noGrp="1"/>
          </p:cNvSpPr>
          <p:nvPr>
            <p:ph type="body" idx="2"/>
          </p:nvPr>
        </p:nvSpPr>
        <p:spPr>
          <a:xfrm>
            <a:off x="4899402" y="1300696"/>
            <a:ext cx="3927000" cy="338700"/>
          </a:xfrm>
          <a:prstGeom prst="rect">
            <a:avLst/>
          </a:prstGeom>
          <a:noFill/>
          <a:ln>
            <a:noFill/>
          </a:ln>
        </p:spPr>
        <p:txBody>
          <a:bodyPr spcFirstLastPara="1" wrap="square" lIns="0" tIns="0" rIns="0" bIns="0" anchor="b" anchorCtr="0">
            <a:noAutofit/>
          </a:bodyPr>
          <a:lstStyle>
            <a:lvl1pPr marL="457200" marR="0" lvl="0" indent="-228600" algn="l" rtl="0">
              <a:lnSpc>
                <a:spcPct val="110000"/>
              </a:lnSpc>
              <a:spcBef>
                <a:spcPts val="1800"/>
              </a:spcBef>
              <a:spcAft>
                <a:spcPts val="0"/>
              </a:spcAft>
              <a:buClr>
                <a:schemeClr val="lt2"/>
              </a:buClr>
              <a:buSzPts val="2000"/>
              <a:buFont typeface="Arial"/>
              <a:buNone/>
              <a:defRPr sz="2000" b="0" i="0" u="none" strike="noStrike" cap="none">
                <a:solidFill>
                  <a:schemeClr val="lt2"/>
                </a:solidFill>
                <a:latin typeface="Georgia"/>
                <a:ea typeface="Georgia"/>
                <a:cs typeface="Georgia"/>
                <a:sym typeface="Georgia"/>
              </a:defRPr>
            </a:lvl1pPr>
            <a:lvl2pPr marL="914400" marR="0" lvl="1" indent="-228600" algn="l" rtl="0">
              <a:lnSpc>
                <a:spcPct val="100000"/>
              </a:lnSpc>
              <a:spcBef>
                <a:spcPts val="400"/>
              </a:spcBef>
              <a:spcAft>
                <a:spcPts val="0"/>
              </a:spcAft>
              <a:buClr>
                <a:schemeClr val="lt2"/>
              </a:buClr>
              <a:buSzPts val="2000"/>
              <a:buFont typeface="Noto Sans Symbols"/>
              <a:buNone/>
              <a:defRPr sz="2000" b="1" i="0" u="none" strike="noStrike" cap="none">
                <a:solidFill>
                  <a:schemeClr val="lt2"/>
                </a:solidFill>
                <a:latin typeface="Arial"/>
                <a:ea typeface="Arial"/>
                <a:cs typeface="Arial"/>
                <a:sym typeface="Arial"/>
              </a:defRPr>
            </a:lvl2pPr>
            <a:lvl3pPr marL="1371600" marR="0" lvl="2" indent="-228600" algn="l" rtl="0">
              <a:lnSpc>
                <a:spcPct val="100000"/>
              </a:lnSpc>
              <a:spcBef>
                <a:spcPts val="360"/>
              </a:spcBef>
              <a:spcAft>
                <a:spcPts val="0"/>
              </a:spcAft>
              <a:buClr>
                <a:schemeClr val="lt2"/>
              </a:buClr>
              <a:buSzPts val="1800"/>
              <a:buFont typeface="Arial"/>
              <a:buNone/>
              <a:defRPr sz="1800" b="1" i="0" u="none" strike="noStrike" cap="none">
                <a:solidFill>
                  <a:schemeClr val="lt2"/>
                </a:solidFill>
                <a:latin typeface="Arial"/>
                <a:ea typeface="Arial"/>
                <a:cs typeface="Arial"/>
                <a:sym typeface="Arial"/>
              </a:defRPr>
            </a:lvl3pPr>
            <a:lvl4pPr marL="1828800" marR="0" lvl="3" indent="-228600" algn="l" rtl="0">
              <a:lnSpc>
                <a:spcPct val="100000"/>
              </a:lnSpc>
              <a:spcBef>
                <a:spcPts val="320"/>
              </a:spcBef>
              <a:spcAft>
                <a:spcPts val="0"/>
              </a:spcAft>
              <a:buClr>
                <a:schemeClr val="lt2"/>
              </a:buClr>
              <a:buSzPts val="1600"/>
              <a:buFont typeface="Arial"/>
              <a:buNone/>
              <a:defRPr sz="1600" b="1" i="0" u="none" strike="noStrike" cap="none">
                <a:solidFill>
                  <a:schemeClr val="lt2"/>
                </a:solidFill>
                <a:latin typeface="Arial"/>
                <a:ea typeface="Arial"/>
                <a:cs typeface="Arial"/>
                <a:sym typeface="Arial"/>
              </a:defRPr>
            </a:lvl4pPr>
            <a:lvl5pPr marL="2286000" marR="0" lvl="4" indent="-228600" algn="l" rtl="0">
              <a:lnSpc>
                <a:spcPct val="100000"/>
              </a:lnSpc>
              <a:spcBef>
                <a:spcPts val="320"/>
              </a:spcBef>
              <a:spcAft>
                <a:spcPts val="0"/>
              </a:spcAft>
              <a:buClr>
                <a:schemeClr val="lt2"/>
              </a:buClr>
              <a:buSzPts val="1600"/>
              <a:buFont typeface="Arial"/>
              <a:buNone/>
              <a:defRPr sz="1600" b="1" i="0" u="none" strike="noStrike" cap="none">
                <a:solidFill>
                  <a:schemeClr val="lt2"/>
                </a:solidFill>
                <a:latin typeface="Arial"/>
                <a:ea typeface="Arial"/>
                <a:cs typeface="Arial"/>
                <a:sym typeface="Arial"/>
              </a:defRPr>
            </a:lvl5pPr>
            <a:lvl6pPr marL="2743200" marR="0" lvl="5"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6pPr>
            <a:lvl7pPr marL="3200400" marR="0" lvl="6"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7pPr>
            <a:lvl8pPr marL="3657600" marR="0" lvl="7"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8pPr>
            <a:lvl9pPr marL="4114800" marR="0" lvl="8"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9pPr>
          </a:lstStyle>
          <a:p>
            <a:endParaRPr/>
          </a:p>
        </p:txBody>
      </p:sp>
      <p:sp>
        <p:nvSpPr>
          <p:cNvPr id="1977" name="Google Shape;1977;p225"/>
          <p:cNvSpPr txBox="1">
            <a:spLocks noGrp="1"/>
          </p:cNvSpPr>
          <p:nvPr>
            <p:ph type="body" idx="3"/>
          </p:nvPr>
        </p:nvSpPr>
        <p:spPr>
          <a:xfrm>
            <a:off x="4899402" y="1789281"/>
            <a:ext cx="3927000" cy="843300"/>
          </a:xfrm>
          <a:prstGeom prst="rect">
            <a:avLst/>
          </a:prstGeom>
          <a:noFill/>
          <a:ln>
            <a:noFill/>
          </a:ln>
        </p:spPr>
        <p:txBody>
          <a:bodyPr spcFirstLastPara="1" wrap="square" lIns="0" tIns="0" rIns="0" bIns="0" anchor="t" anchorCtr="0">
            <a:noAutofit/>
          </a:bodyPr>
          <a:lstStyle>
            <a:lvl1pPr marL="457200" marR="0" lvl="0" indent="-228600" algn="l" rtl="0">
              <a:lnSpc>
                <a:spcPct val="100000"/>
              </a:lnSpc>
              <a:spcBef>
                <a:spcPts val="280"/>
              </a:spcBef>
              <a:spcAft>
                <a:spcPts val="0"/>
              </a:spcAft>
              <a:buClr>
                <a:schemeClr val="lt2"/>
              </a:buClr>
              <a:buSzPts val="1400"/>
              <a:buFont typeface="Arial"/>
              <a:buNone/>
              <a:defRPr sz="1400" b="0" i="0" u="none" strike="noStrike" cap="none">
                <a:solidFill>
                  <a:schemeClr val="lt2"/>
                </a:solidFill>
                <a:latin typeface="Georgia"/>
                <a:ea typeface="Georgia"/>
                <a:cs typeface="Georgia"/>
                <a:sym typeface="Georgia"/>
              </a:defRPr>
            </a:lvl1pPr>
            <a:lvl2pPr marL="914400" marR="0" lvl="1" indent="-292100" algn="l" rtl="0">
              <a:lnSpc>
                <a:spcPct val="100000"/>
              </a:lnSpc>
              <a:spcBef>
                <a:spcPts val="200"/>
              </a:spcBef>
              <a:spcAft>
                <a:spcPts val="0"/>
              </a:spcAft>
              <a:buClr>
                <a:schemeClr val="lt2"/>
              </a:buClr>
              <a:buSzPts val="1000"/>
              <a:buFont typeface="Noto Sans Symbols"/>
              <a:buChar char="▪"/>
              <a:defRPr sz="1000" b="0" i="0" u="none" strike="noStrike" cap="none">
                <a:solidFill>
                  <a:schemeClr val="lt2"/>
                </a:solidFill>
                <a:latin typeface="Arial"/>
                <a:ea typeface="Arial"/>
                <a:cs typeface="Arial"/>
                <a:sym typeface="Arial"/>
              </a:defRPr>
            </a:lvl2pPr>
            <a:lvl3pPr marL="1371600" marR="0" lvl="2" indent="-285750" algn="l" rtl="0">
              <a:lnSpc>
                <a:spcPct val="100000"/>
              </a:lnSpc>
              <a:spcBef>
                <a:spcPts val="180"/>
              </a:spcBef>
              <a:spcAft>
                <a:spcPts val="0"/>
              </a:spcAft>
              <a:buClr>
                <a:schemeClr val="lt2"/>
              </a:buClr>
              <a:buSzPts val="900"/>
              <a:buFont typeface="Arial"/>
              <a:buChar char="–"/>
              <a:defRPr sz="900" b="0" i="0" u="none" strike="noStrike" cap="none">
                <a:solidFill>
                  <a:schemeClr val="lt2"/>
                </a:solidFill>
                <a:latin typeface="Arial"/>
                <a:ea typeface="Arial"/>
                <a:cs typeface="Arial"/>
                <a:sym typeface="Arial"/>
              </a:defRPr>
            </a:lvl3pPr>
            <a:lvl4pPr marL="1828800" marR="0" lvl="3" indent="-279400" algn="l" rtl="0">
              <a:lnSpc>
                <a:spcPct val="100000"/>
              </a:lnSpc>
              <a:spcBef>
                <a:spcPts val="160"/>
              </a:spcBef>
              <a:spcAft>
                <a:spcPts val="0"/>
              </a:spcAft>
              <a:buClr>
                <a:schemeClr val="lt2"/>
              </a:buClr>
              <a:buSzPts val="800"/>
              <a:buFont typeface="Arial"/>
              <a:buChar char="•"/>
              <a:defRPr sz="800" b="0" i="0" u="none" strike="noStrike" cap="none">
                <a:solidFill>
                  <a:schemeClr val="lt2"/>
                </a:solidFill>
                <a:latin typeface="Arial"/>
                <a:ea typeface="Arial"/>
                <a:cs typeface="Arial"/>
                <a:sym typeface="Arial"/>
              </a:defRPr>
            </a:lvl4pPr>
            <a:lvl5pPr marL="2286000" marR="0" lvl="4" indent="-273050" algn="l" rtl="0">
              <a:lnSpc>
                <a:spcPct val="100000"/>
              </a:lnSpc>
              <a:spcBef>
                <a:spcPts val="140"/>
              </a:spcBef>
              <a:spcAft>
                <a:spcPts val="0"/>
              </a:spcAft>
              <a:buClr>
                <a:schemeClr val="lt2"/>
              </a:buClr>
              <a:buSzPts val="700"/>
              <a:buFont typeface="Arial"/>
              <a:buChar char="–"/>
              <a:defRPr sz="700" b="0" i="0" u="none" strike="noStrike" cap="none">
                <a:solidFill>
                  <a:schemeClr val="lt2"/>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978" name="Google Shape;1978;p225"/>
          <p:cNvSpPr txBox="1">
            <a:spLocks noGrp="1"/>
          </p:cNvSpPr>
          <p:nvPr>
            <p:ph type="dt" idx="10"/>
          </p:nvPr>
        </p:nvSpPr>
        <p:spPr>
          <a:xfrm>
            <a:off x="424070" y="5276020"/>
            <a:ext cx="2133600" cy="2739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SzPts val="1400"/>
              <a:buNone/>
              <a:defRPr sz="1200">
                <a:solidFill>
                  <a:srgbClr val="888888"/>
                </a:solidFill>
                <a:latin typeface="Arial"/>
                <a:ea typeface="Arial"/>
                <a:cs typeface="Arial"/>
                <a:sym typeface="Arial"/>
              </a:defRPr>
            </a:lvl1pPr>
            <a:lvl2pPr marR="0" lvl="1"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979" name="Google Shape;1979;p225"/>
          <p:cNvSpPr txBox="1">
            <a:spLocks noGrp="1"/>
          </p:cNvSpPr>
          <p:nvPr>
            <p:ph type="ftr" idx="11"/>
          </p:nvPr>
        </p:nvSpPr>
        <p:spPr>
          <a:xfrm>
            <a:off x="311944" y="4901878"/>
            <a:ext cx="2895600" cy="92400"/>
          </a:xfrm>
          <a:prstGeom prst="rect">
            <a:avLst/>
          </a:prstGeom>
          <a:noFill/>
          <a:ln>
            <a:noFill/>
          </a:ln>
        </p:spPr>
        <p:txBody>
          <a:bodyPr spcFirstLastPara="1" wrap="square" lIns="0" tIns="0" rIns="0" bIns="0" anchor="ctr" anchorCtr="0">
            <a:noAutofit/>
          </a:bodyPr>
          <a:lstStyle>
            <a:lvl1pPr marR="0" lvl="0" algn="l" rtl="0">
              <a:lnSpc>
                <a:spcPct val="100000"/>
              </a:lnSpc>
              <a:spcBef>
                <a:spcPts val="0"/>
              </a:spcBef>
              <a:spcAft>
                <a:spcPts val="0"/>
              </a:spcAft>
              <a:buClr>
                <a:srgbClr val="000000"/>
              </a:buClr>
              <a:buSzPts val="1400"/>
              <a:buFont typeface="Arial"/>
              <a:buNone/>
              <a:defRPr sz="600" b="0" i="0" u="none" strike="noStrike" cap="none">
                <a:solidFill>
                  <a:schemeClr val="lt2"/>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1980" name="Google Shape;1980;p225"/>
          <p:cNvSpPr txBox="1">
            <a:spLocks noGrp="1"/>
          </p:cNvSpPr>
          <p:nvPr>
            <p:ph type="sldNum" idx="12"/>
          </p:nvPr>
        </p:nvSpPr>
        <p:spPr>
          <a:xfrm>
            <a:off x="6700838" y="4770007"/>
            <a:ext cx="2133600" cy="123000"/>
          </a:xfrm>
          <a:prstGeom prst="rect">
            <a:avLst/>
          </a:prstGeom>
          <a:noFill/>
          <a:ln>
            <a:noFill/>
          </a:ln>
        </p:spPr>
        <p:txBody>
          <a:bodyPr spcFirstLastPara="1" wrap="square" lIns="0" tIns="0" rIns="0" bIns="0" anchor="ctr" anchorCtr="0">
            <a:noAutofit/>
          </a:bodyPr>
          <a:lstStyle>
            <a:lvl1pPr marL="0" marR="0" lvl="0"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1981" name="Google Shape;1981;p225"/>
          <p:cNvSpPr txBox="1">
            <a:spLocks noGrp="1"/>
          </p:cNvSpPr>
          <p:nvPr>
            <p:ph type="body" idx="4"/>
          </p:nvPr>
        </p:nvSpPr>
        <p:spPr>
          <a:xfrm>
            <a:off x="314325" y="1300696"/>
            <a:ext cx="3927000" cy="338700"/>
          </a:xfrm>
          <a:prstGeom prst="rect">
            <a:avLst/>
          </a:prstGeom>
          <a:noFill/>
          <a:ln>
            <a:noFill/>
          </a:ln>
        </p:spPr>
        <p:txBody>
          <a:bodyPr spcFirstLastPara="1" wrap="square" lIns="0" tIns="0" rIns="0" bIns="0" anchor="b" anchorCtr="0">
            <a:noAutofit/>
          </a:bodyPr>
          <a:lstStyle>
            <a:lvl1pPr marL="457200" marR="0" lvl="0" indent="-228600" algn="l" rtl="0">
              <a:lnSpc>
                <a:spcPct val="110000"/>
              </a:lnSpc>
              <a:spcBef>
                <a:spcPts val="1800"/>
              </a:spcBef>
              <a:spcAft>
                <a:spcPts val="0"/>
              </a:spcAft>
              <a:buClr>
                <a:schemeClr val="lt2"/>
              </a:buClr>
              <a:buSzPts val="2000"/>
              <a:buFont typeface="Arial"/>
              <a:buNone/>
              <a:defRPr sz="2000" b="0" i="0" u="none" strike="noStrike" cap="none">
                <a:solidFill>
                  <a:schemeClr val="lt2"/>
                </a:solidFill>
                <a:latin typeface="Georgia"/>
                <a:ea typeface="Georgia"/>
                <a:cs typeface="Georgia"/>
                <a:sym typeface="Georgia"/>
              </a:defRPr>
            </a:lvl1pPr>
            <a:lvl2pPr marL="914400" marR="0" lvl="1" indent="-228600" algn="l" rtl="0">
              <a:lnSpc>
                <a:spcPct val="100000"/>
              </a:lnSpc>
              <a:spcBef>
                <a:spcPts val="400"/>
              </a:spcBef>
              <a:spcAft>
                <a:spcPts val="0"/>
              </a:spcAft>
              <a:buClr>
                <a:schemeClr val="lt2"/>
              </a:buClr>
              <a:buSzPts val="2000"/>
              <a:buFont typeface="Noto Sans Symbols"/>
              <a:buNone/>
              <a:defRPr sz="2000" b="1" i="0" u="none" strike="noStrike" cap="none">
                <a:solidFill>
                  <a:schemeClr val="lt2"/>
                </a:solidFill>
                <a:latin typeface="Arial"/>
                <a:ea typeface="Arial"/>
                <a:cs typeface="Arial"/>
                <a:sym typeface="Arial"/>
              </a:defRPr>
            </a:lvl2pPr>
            <a:lvl3pPr marL="1371600" marR="0" lvl="2" indent="-228600" algn="l" rtl="0">
              <a:lnSpc>
                <a:spcPct val="100000"/>
              </a:lnSpc>
              <a:spcBef>
                <a:spcPts val="360"/>
              </a:spcBef>
              <a:spcAft>
                <a:spcPts val="0"/>
              </a:spcAft>
              <a:buClr>
                <a:schemeClr val="lt2"/>
              </a:buClr>
              <a:buSzPts val="1800"/>
              <a:buFont typeface="Arial"/>
              <a:buNone/>
              <a:defRPr sz="1800" b="1" i="0" u="none" strike="noStrike" cap="none">
                <a:solidFill>
                  <a:schemeClr val="lt2"/>
                </a:solidFill>
                <a:latin typeface="Arial"/>
                <a:ea typeface="Arial"/>
                <a:cs typeface="Arial"/>
                <a:sym typeface="Arial"/>
              </a:defRPr>
            </a:lvl3pPr>
            <a:lvl4pPr marL="1828800" marR="0" lvl="3" indent="-228600" algn="l" rtl="0">
              <a:lnSpc>
                <a:spcPct val="100000"/>
              </a:lnSpc>
              <a:spcBef>
                <a:spcPts val="320"/>
              </a:spcBef>
              <a:spcAft>
                <a:spcPts val="0"/>
              </a:spcAft>
              <a:buClr>
                <a:schemeClr val="lt2"/>
              </a:buClr>
              <a:buSzPts val="1600"/>
              <a:buFont typeface="Arial"/>
              <a:buNone/>
              <a:defRPr sz="1600" b="1" i="0" u="none" strike="noStrike" cap="none">
                <a:solidFill>
                  <a:schemeClr val="lt2"/>
                </a:solidFill>
                <a:latin typeface="Arial"/>
                <a:ea typeface="Arial"/>
                <a:cs typeface="Arial"/>
                <a:sym typeface="Arial"/>
              </a:defRPr>
            </a:lvl4pPr>
            <a:lvl5pPr marL="2286000" marR="0" lvl="4" indent="-228600" algn="l" rtl="0">
              <a:lnSpc>
                <a:spcPct val="100000"/>
              </a:lnSpc>
              <a:spcBef>
                <a:spcPts val="320"/>
              </a:spcBef>
              <a:spcAft>
                <a:spcPts val="0"/>
              </a:spcAft>
              <a:buClr>
                <a:schemeClr val="lt2"/>
              </a:buClr>
              <a:buSzPts val="1600"/>
              <a:buFont typeface="Arial"/>
              <a:buNone/>
              <a:defRPr sz="1600" b="1" i="0" u="none" strike="noStrike" cap="none">
                <a:solidFill>
                  <a:schemeClr val="lt2"/>
                </a:solidFill>
                <a:latin typeface="Arial"/>
                <a:ea typeface="Arial"/>
                <a:cs typeface="Arial"/>
                <a:sym typeface="Arial"/>
              </a:defRPr>
            </a:lvl5pPr>
            <a:lvl6pPr marL="2743200" marR="0" lvl="5"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6pPr>
            <a:lvl7pPr marL="3200400" marR="0" lvl="6"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7pPr>
            <a:lvl8pPr marL="3657600" marR="0" lvl="7"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8pPr>
            <a:lvl9pPr marL="4114800" marR="0" lvl="8"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matchingName="Comparison Left_Image Right">
  <p:cSld name="Comparison Left_Image Right">
    <p:spTree>
      <p:nvGrpSpPr>
        <p:cNvPr id="1" name="Shape 1982"/>
        <p:cNvGrpSpPr/>
        <p:nvPr/>
      </p:nvGrpSpPr>
      <p:grpSpPr>
        <a:xfrm>
          <a:off x="0" y="0"/>
          <a:ext cx="0" cy="0"/>
          <a:chOff x="0" y="0"/>
          <a:chExt cx="0" cy="0"/>
        </a:xfrm>
      </p:grpSpPr>
      <p:sp>
        <p:nvSpPr>
          <p:cNvPr id="1983" name="Google Shape;1983;p226"/>
          <p:cNvSpPr/>
          <p:nvPr/>
        </p:nvSpPr>
        <p:spPr>
          <a:xfrm>
            <a:off x="1588" y="1588"/>
            <a:ext cx="1500" cy="1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4" name="Google Shape;1984;p226"/>
          <p:cNvSpPr txBox="1">
            <a:spLocks noGrp="1"/>
          </p:cNvSpPr>
          <p:nvPr>
            <p:ph type="title"/>
          </p:nvPr>
        </p:nvSpPr>
        <p:spPr>
          <a:xfrm>
            <a:off x="309562" y="530352"/>
            <a:ext cx="8524800" cy="307800"/>
          </a:xfrm>
          <a:prstGeom prst="rect">
            <a:avLst/>
          </a:prstGeom>
          <a:noFill/>
          <a:ln>
            <a:noFill/>
          </a:ln>
        </p:spPr>
        <p:txBody>
          <a:bodyPr spcFirstLastPara="1" wrap="square" lIns="0" tIns="0" rIns="0" bIns="0" anchor="b" anchorCtr="0">
            <a:noAutofit/>
          </a:bodyPr>
          <a:lstStyle>
            <a:lvl1pPr marR="0" lvl="0" algn="l" rtl="0">
              <a:lnSpc>
                <a:spcPct val="100000"/>
              </a:lnSpc>
              <a:spcBef>
                <a:spcPts val="0"/>
              </a:spcBef>
              <a:spcAft>
                <a:spcPts val="0"/>
              </a:spcAft>
              <a:buClr>
                <a:schemeClr val="dk1"/>
              </a:buClr>
              <a:buSzPts val="2000"/>
              <a:buFont typeface="Georgia"/>
              <a:buNone/>
              <a:defRPr sz="2000" b="0" i="0" u="none" strike="noStrike" cap="none">
                <a:solidFill>
                  <a:schemeClr val="dk1"/>
                </a:solidFill>
                <a:latin typeface="Georgia"/>
                <a:ea typeface="Georgia"/>
                <a:cs typeface="Georgia"/>
                <a:sym typeface="Georgia"/>
              </a:defRPr>
            </a:lvl1pPr>
            <a:lvl2pPr lvl="1" algn="l" rtl="0">
              <a:lnSpc>
                <a:spcPct val="100000"/>
              </a:lnSpc>
              <a:spcBef>
                <a:spcPts val="0"/>
              </a:spcBef>
              <a:spcAft>
                <a:spcPts val="0"/>
              </a:spcAft>
              <a:buSzPts val="1400"/>
              <a:buNone/>
              <a:defRPr sz="1800"/>
            </a:lvl2pPr>
            <a:lvl3pPr lvl="2" algn="l" rtl="0">
              <a:lnSpc>
                <a:spcPct val="100000"/>
              </a:lnSpc>
              <a:spcBef>
                <a:spcPts val="0"/>
              </a:spcBef>
              <a:spcAft>
                <a:spcPts val="0"/>
              </a:spcAft>
              <a:buSzPts val="1400"/>
              <a:buNone/>
              <a:defRPr sz="1800"/>
            </a:lvl3pPr>
            <a:lvl4pPr lvl="3" algn="l" rtl="0">
              <a:lnSpc>
                <a:spcPct val="100000"/>
              </a:lnSpc>
              <a:spcBef>
                <a:spcPts val="0"/>
              </a:spcBef>
              <a:spcAft>
                <a:spcPts val="0"/>
              </a:spcAft>
              <a:buSzPts val="1400"/>
              <a:buNone/>
              <a:defRPr sz="1800"/>
            </a:lvl4pPr>
            <a:lvl5pPr lvl="4" algn="l" rtl="0">
              <a:lnSpc>
                <a:spcPct val="100000"/>
              </a:lnSpc>
              <a:spcBef>
                <a:spcPts val="0"/>
              </a:spcBef>
              <a:spcAft>
                <a:spcPts val="0"/>
              </a:spcAft>
              <a:buSzPts val="1400"/>
              <a:buNone/>
              <a:defRPr sz="1800"/>
            </a:lvl5pPr>
            <a:lvl6pPr lvl="5" algn="l" rtl="0">
              <a:lnSpc>
                <a:spcPct val="100000"/>
              </a:lnSpc>
              <a:spcBef>
                <a:spcPts val="0"/>
              </a:spcBef>
              <a:spcAft>
                <a:spcPts val="0"/>
              </a:spcAft>
              <a:buSzPts val="1400"/>
              <a:buNone/>
              <a:defRPr sz="1800"/>
            </a:lvl6pPr>
            <a:lvl7pPr lvl="6" algn="l" rtl="0">
              <a:lnSpc>
                <a:spcPct val="100000"/>
              </a:lnSpc>
              <a:spcBef>
                <a:spcPts val="0"/>
              </a:spcBef>
              <a:spcAft>
                <a:spcPts val="0"/>
              </a:spcAft>
              <a:buSzPts val="1400"/>
              <a:buNone/>
              <a:defRPr sz="1800"/>
            </a:lvl7pPr>
            <a:lvl8pPr lvl="7" algn="l" rtl="0">
              <a:lnSpc>
                <a:spcPct val="100000"/>
              </a:lnSpc>
              <a:spcBef>
                <a:spcPts val="0"/>
              </a:spcBef>
              <a:spcAft>
                <a:spcPts val="0"/>
              </a:spcAft>
              <a:buSzPts val="1400"/>
              <a:buNone/>
              <a:defRPr sz="1800"/>
            </a:lvl8pPr>
            <a:lvl9pPr lvl="8" algn="l" rtl="0">
              <a:lnSpc>
                <a:spcPct val="100000"/>
              </a:lnSpc>
              <a:spcBef>
                <a:spcPts val="0"/>
              </a:spcBef>
              <a:spcAft>
                <a:spcPts val="0"/>
              </a:spcAft>
              <a:buSzPts val="1400"/>
              <a:buNone/>
              <a:defRPr sz="1800"/>
            </a:lvl9pPr>
          </a:lstStyle>
          <a:p>
            <a:endParaRPr/>
          </a:p>
        </p:txBody>
      </p:sp>
      <p:sp>
        <p:nvSpPr>
          <p:cNvPr id="1985" name="Google Shape;1985;p226"/>
          <p:cNvSpPr txBox="1">
            <a:spLocks noGrp="1"/>
          </p:cNvSpPr>
          <p:nvPr>
            <p:ph type="body" idx="1"/>
          </p:nvPr>
        </p:nvSpPr>
        <p:spPr>
          <a:xfrm>
            <a:off x="309562" y="1277361"/>
            <a:ext cx="3925500" cy="338700"/>
          </a:xfrm>
          <a:prstGeom prst="rect">
            <a:avLst/>
          </a:prstGeom>
          <a:noFill/>
          <a:ln>
            <a:noFill/>
          </a:ln>
        </p:spPr>
        <p:txBody>
          <a:bodyPr spcFirstLastPara="1" wrap="square" lIns="0" tIns="0" rIns="0" bIns="0" anchor="b" anchorCtr="0">
            <a:noAutofit/>
          </a:bodyPr>
          <a:lstStyle>
            <a:lvl1pPr marL="457200" marR="0" lvl="0" indent="-228600" algn="l" rtl="0">
              <a:lnSpc>
                <a:spcPct val="100000"/>
              </a:lnSpc>
              <a:spcBef>
                <a:spcPts val="400"/>
              </a:spcBef>
              <a:spcAft>
                <a:spcPts val="0"/>
              </a:spcAft>
              <a:buClr>
                <a:schemeClr val="lt2"/>
              </a:buClr>
              <a:buSzPts val="2000"/>
              <a:buFont typeface="Arial"/>
              <a:buNone/>
              <a:defRPr sz="2000" b="0" i="0" u="none" strike="noStrike" cap="none">
                <a:solidFill>
                  <a:schemeClr val="lt2"/>
                </a:solidFill>
                <a:latin typeface="Georgia"/>
                <a:ea typeface="Georgia"/>
                <a:cs typeface="Georgia"/>
                <a:sym typeface="Georgia"/>
              </a:defRPr>
            </a:lvl1pPr>
            <a:lvl2pPr marL="914400" marR="0" lvl="1" indent="-292100" algn="l" rtl="0">
              <a:lnSpc>
                <a:spcPct val="100000"/>
              </a:lnSpc>
              <a:spcBef>
                <a:spcPts val="200"/>
              </a:spcBef>
              <a:spcAft>
                <a:spcPts val="0"/>
              </a:spcAft>
              <a:buClr>
                <a:schemeClr val="lt2"/>
              </a:buClr>
              <a:buSzPts val="1000"/>
              <a:buFont typeface="Noto Sans Symbols"/>
              <a:buChar char="▪"/>
              <a:defRPr sz="1000" b="0" i="0" u="none" strike="noStrike" cap="none">
                <a:solidFill>
                  <a:schemeClr val="lt2"/>
                </a:solidFill>
                <a:latin typeface="Arial"/>
                <a:ea typeface="Arial"/>
                <a:cs typeface="Arial"/>
                <a:sym typeface="Arial"/>
              </a:defRPr>
            </a:lvl2pPr>
            <a:lvl3pPr marL="1371600" marR="0" lvl="2" indent="-285750" algn="l" rtl="0">
              <a:lnSpc>
                <a:spcPct val="100000"/>
              </a:lnSpc>
              <a:spcBef>
                <a:spcPts val="180"/>
              </a:spcBef>
              <a:spcAft>
                <a:spcPts val="0"/>
              </a:spcAft>
              <a:buClr>
                <a:schemeClr val="lt2"/>
              </a:buClr>
              <a:buSzPts val="900"/>
              <a:buFont typeface="Arial"/>
              <a:buChar char="–"/>
              <a:defRPr sz="900" b="0" i="0" u="none" strike="noStrike" cap="none">
                <a:solidFill>
                  <a:schemeClr val="lt2"/>
                </a:solidFill>
                <a:latin typeface="Arial"/>
                <a:ea typeface="Arial"/>
                <a:cs typeface="Arial"/>
                <a:sym typeface="Arial"/>
              </a:defRPr>
            </a:lvl3pPr>
            <a:lvl4pPr marL="1828800" marR="0" lvl="3" indent="-279400" algn="l" rtl="0">
              <a:lnSpc>
                <a:spcPct val="100000"/>
              </a:lnSpc>
              <a:spcBef>
                <a:spcPts val="160"/>
              </a:spcBef>
              <a:spcAft>
                <a:spcPts val="0"/>
              </a:spcAft>
              <a:buClr>
                <a:schemeClr val="lt2"/>
              </a:buClr>
              <a:buSzPts val="800"/>
              <a:buFont typeface="Arial"/>
              <a:buChar char="•"/>
              <a:defRPr sz="800" b="0" i="0" u="none" strike="noStrike" cap="none">
                <a:solidFill>
                  <a:schemeClr val="lt2"/>
                </a:solidFill>
                <a:latin typeface="Arial"/>
                <a:ea typeface="Arial"/>
                <a:cs typeface="Arial"/>
                <a:sym typeface="Arial"/>
              </a:defRPr>
            </a:lvl4pPr>
            <a:lvl5pPr marL="2286000" marR="0" lvl="4" indent="-273050" algn="l" rtl="0">
              <a:lnSpc>
                <a:spcPct val="100000"/>
              </a:lnSpc>
              <a:spcBef>
                <a:spcPts val="140"/>
              </a:spcBef>
              <a:spcAft>
                <a:spcPts val="0"/>
              </a:spcAft>
              <a:buClr>
                <a:schemeClr val="lt2"/>
              </a:buClr>
              <a:buSzPts val="700"/>
              <a:buFont typeface="Arial"/>
              <a:buChar char="–"/>
              <a:defRPr sz="700" b="0" i="0" u="none" strike="noStrike" cap="none">
                <a:solidFill>
                  <a:schemeClr val="lt2"/>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986" name="Google Shape;1986;p226"/>
          <p:cNvSpPr txBox="1">
            <a:spLocks noGrp="1"/>
          </p:cNvSpPr>
          <p:nvPr>
            <p:ph type="body" idx="2"/>
          </p:nvPr>
        </p:nvSpPr>
        <p:spPr>
          <a:xfrm>
            <a:off x="309562" y="1784519"/>
            <a:ext cx="3925500" cy="843300"/>
          </a:xfrm>
          <a:prstGeom prst="rect">
            <a:avLst/>
          </a:prstGeom>
          <a:noFill/>
          <a:ln>
            <a:noFill/>
          </a:ln>
        </p:spPr>
        <p:txBody>
          <a:bodyPr spcFirstLastPara="1" wrap="square" lIns="0" tIns="0" rIns="0" bIns="0" anchor="t" anchorCtr="0">
            <a:noAutofit/>
          </a:bodyPr>
          <a:lstStyle>
            <a:lvl1pPr marL="457200" marR="0" lvl="0" indent="-228600" algn="l" rtl="0">
              <a:lnSpc>
                <a:spcPct val="100000"/>
              </a:lnSpc>
              <a:spcBef>
                <a:spcPts val="280"/>
              </a:spcBef>
              <a:spcAft>
                <a:spcPts val="0"/>
              </a:spcAft>
              <a:buClr>
                <a:schemeClr val="lt2"/>
              </a:buClr>
              <a:buSzPts val="1400"/>
              <a:buFont typeface="Arial"/>
              <a:buNone/>
              <a:defRPr sz="1400" b="0" i="0" u="none" strike="noStrike" cap="none">
                <a:solidFill>
                  <a:schemeClr val="lt2"/>
                </a:solidFill>
                <a:latin typeface="Georgia"/>
                <a:ea typeface="Georgia"/>
                <a:cs typeface="Georgia"/>
                <a:sym typeface="Georgia"/>
              </a:defRPr>
            </a:lvl1pPr>
            <a:lvl2pPr marL="914400" marR="0" lvl="1" indent="-292100" algn="l" rtl="0">
              <a:lnSpc>
                <a:spcPct val="100000"/>
              </a:lnSpc>
              <a:spcBef>
                <a:spcPts val="200"/>
              </a:spcBef>
              <a:spcAft>
                <a:spcPts val="0"/>
              </a:spcAft>
              <a:buClr>
                <a:schemeClr val="lt2"/>
              </a:buClr>
              <a:buSzPts val="1000"/>
              <a:buFont typeface="Noto Sans Symbols"/>
              <a:buChar char="▪"/>
              <a:defRPr sz="1000" b="0" i="0" u="none" strike="noStrike" cap="none">
                <a:solidFill>
                  <a:schemeClr val="lt2"/>
                </a:solidFill>
                <a:latin typeface="Arial"/>
                <a:ea typeface="Arial"/>
                <a:cs typeface="Arial"/>
                <a:sym typeface="Arial"/>
              </a:defRPr>
            </a:lvl2pPr>
            <a:lvl3pPr marL="1371600" marR="0" lvl="2" indent="-285750" algn="l" rtl="0">
              <a:lnSpc>
                <a:spcPct val="100000"/>
              </a:lnSpc>
              <a:spcBef>
                <a:spcPts val="180"/>
              </a:spcBef>
              <a:spcAft>
                <a:spcPts val="0"/>
              </a:spcAft>
              <a:buClr>
                <a:schemeClr val="lt2"/>
              </a:buClr>
              <a:buSzPts val="900"/>
              <a:buFont typeface="Arial"/>
              <a:buChar char="–"/>
              <a:defRPr sz="900" b="0" i="0" u="none" strike="noStrike" cap="none">
                <a:solidFill>
                  <a:schemeClr val="lt2"/>
                </a:solidFill>
                <a:latin typeface="Arial"/>
                <a:ea typeface="Arial"/>
                <a:cs typeface="Arial"/>
                <a:sym typeface="Arial"/>
              </a:defRPr>
            </a:lvl3pPr>
            <a:lvl4pPr marL="1828800" marR="0" lvl="3" indent="-279400" algn="l" rtl="0">
              <a:lnSpc>
                <a:spcPct val="100000"/>
              </a:lnSpc>
              <a:spcBef>
                <a:spcPts val="160"/>
              </a:spcBef>
              <a:spcAft>
                <a:spcPts val="0"/>
              </a:spcAft>
              <a:buClr>
                <a:schemeClr val="lt2"/>
              </a:buClr>
              <a:buSzPts val="800"/>
              <a:buFont typeface="Arial"/>
              <a:buChar char="•"/>
              <a:defRPr sz="800" b="0" i="0" u="none" strike="noStrike" cap="none">
                <a:solidFill>
                  <a:schemeClr val="lt2"/>
                </a:solidFill>
                <a:latin typeface="Arial"/>
                <a:ea typeface="Arial"/>
                <a:cs typeface="Arial"/>
                <a:sym typeface="Arial"/>
              </a:defRPr>
            </a:lvl4pPr>
            <a:lvl5pPr marL="2286000" marR="0" lvl="4" indent="-273050" algn="l" rtl="0">
              <a:lnSpc>
                <a:spcPct val="100000"/>
              </a:lnSpc>
              <a:spcBef>
                <a:spcPts val="140"/>
              </a:spcBef>
              <a:spcAft>
                <a:spcPts val="0"/>
              </a:spcAft>
              <a:buClr>
                <a:schemeClr val="lt2"/>
              </a:buClr>
              <a:buSzPts val="700"/>
              <a:buFont typeface="Arial"/>
              <a:buChar char="–"/>
              <a:defRPr sz="700" b="0" i="0" u="none" strike="noStrike" cap="none">
                <a:solidFill>
                  <a:schemeClr val="lt2"/>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987" name="Google Shape;1987;p226"/>
          <p:cNvSpPr txBox="1">
            <a:spLocks noGrp="1"/>
          </p:cNvSpPr>
          <p:nvPr>
            <p:ph type="dt" idx="10"/>
          </p:nvPr>
        </p:nvSpPr>
        <p:spPr>
          <a:xfrm>
            <a:off x="424070" y="5276020"/>
            <a:ext cx="2133600" cy="2739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SzPts val="1400"/>
              <a:buNone/>
              <a:defRPr sz="1200">
                <a:solidFill>
                  <a:srgbClr val="888888"/>
                </a:solidFill>
                <a:latin typeface="Arial"/>
                <a:ea typeface="Arial"/>
                <a:cs typeface="Arial"/>
                <a:sym typeface="Arial"/>
              </a:defRPr>
            </a:lvl1pPr>
            <a:lvl2pPr marR="0" lvl="1"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988" name="Google Shape;1988;p226"/>
          <p:cNvSpPr txBox="1">
            <a:spLocks noGrp="1"/>
          </p:cNvSpPr>
          <p:nvPr>
            <p:ph type="ftr" idx="11"/>
          </p:nvPr>
        </p:nvSpPr>
        <p:spPr>
          <a:xfrm>
            <a:off x="311944" y="4901878"/>
            <a:ext cx="2895600" cy="92400"/>
          </a:xfrm>
          <a:prstGeom prst="rect">
            <a:avLst/>
          </a:prstGeom>
          <a:noFill/>
          <a:ln>
            <a:noFill/>
          </a:ln>
        </p:spPr>
        <p:txBody>
          <a:bodyPr spcFirstLastPara="1" wrap="square" lIns="0" tIns="0" rIns="0" bIns="0" anchor="ctr" anchorCtr="0">
            <a:noAutofit/>
          </a:bodyPr>
          <a:lstStyle>
            <a:lvl1pPr marR="0" lvl="0" algn="l" rtl="0">
              <a:lnSpc>
                <a:spcPct val="100000"/>
              </a:lnSpc>
              <a:spcBef>
                <a:spcPts val="0"/>
              </a:spcBef>
              <a:spcAft>
                <a:spcPts val="0"/>
              </a:spcAft>
              <a:buClr>
                <a:srgbClr val="000000"/>
              </a:buClr>
              <a:buSzPts val="1400"/>
              <a:buFont typeface="Arial"/>
              <a:buNone/>
              <a:defRPr sz="600" b="0" i="0" u="none" strike="noStrike" cap="none">
                <a:solidFill>
                  <a:schemeClr val="lt2"/>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1989" name="Google Shape;1989;p226"/>
          <p:cNvSpPr txBox="1">
            <a:spLocks noGrp="1"/>
          </p:cNvSpPr>
          <p:nvPr>
            <p:ph type="sldNum" idx="12"/>
          </p:nvPr>
        </p:nvSpPr>
        <p:spPr>
          <a:xfrm>
            <a:off x="6700838" y="4770007"/>
            <a:ext cx="2133600" cy="123000"/>
          </a:xfrm>
          <a:prstGeom prst="rect">
            <a:avLst/>
          </a:prstGeom>
          <a:noFill/>
          <a:ln>
            <a:noFill/>
          </a:ln>
        </p:spPr>
        <p:txBody>
          <a:bodyPr spcFirstLastPara="1" wrap="square" lIns="0" tIns="0" rIns="0" bIns="0" anchor="ctr" anchorCtr="0">
            <a:noAutofit/>
          </a:bodyPr>
          <a:lstStyle>
            <a:lvl1pPr marL="0" marR="0" lvl="0"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1990" name="Google Shape;1990;p226"/>
          <p:cNvSpPr>
            <a:spLocks noGrp="1"/>
          </p:cNvSpPr>
          <p:nvPr>
            <p:ph type="pic" idx="3"/>
          </p:nvPr>
        </p:nvSpPr>
        <p:spPr>
          <a:xfrm>
            <a:off x="4640263" y="1307148"/>
            <a:ext cx="4194300" cy="3189300"/>
          </a:xfrm>
          <a:prstGeom prst="rect">
            <a:avLst/>
          </a:prstGeom>
          <a:solidFill>
            <a:srgbClr val="F2F2F2"/>
          </a:solidFill>
          <a:ln>
            <a:noFill/>
          </a:ln>
        </p:spPr>
        <p:txBody>
          <a:bodyPr spcFirstLastPara="1" wrap="square" lIns="0" tIns="0" rIns="0" bIns="0" anchor="t" anchorCtr="0">
            <a:noAutofit/>
          </a:bodyPr>
          <a:lstStyle>
            <a:lvl1pPr marR="0" lvl="0" algn="l" rtl="0">
              <a:lnSpc>
                <a:spcPct val="100000"/>
              </a:lnSpc>
              <a:spcBef>
                <a:spcPts val="280"/>
              </a:spcBef>
              <a:spcAft>
                <a:spcPts val="0"/>
              </a:spcAft>
              <a:buClr>
                <a:schemeClr val="lt2"/>
              </a:buClr>
              <a:buSzPts val="1400"/>
              <a:buFont typeface="Arial"/>
              <a:buNone/>
              <a:defRPr sz="1400" b="0" i="0" u="none" strike="noStrike" cap="none">
                <a:solidFill>
                  <a:schemeClr val="lt2"/>
                </a:solidFill>
                <a:latin typeface="Georgia"/>
                <a:ea typeface="Georgia"/>
                <a:cs typeface="Georgia"/>
                <a:sym typeface="Georgia"/>
              </a:defRPr>
            </a:lvl1pPr>
            <a:lvl2pPr marR="0" lvl="1" algn="l" rtl="0">
              <a:lnSpc>
                <a:spcPct val="100000"/>
              </a:lnSpc>
              <a:spcBef>
                <a:spcPts val="200"/>
              </a:spcBef>
              <a:spcAft>
                <a:spcPts val="0"/>
              </a:spcAft>
              <a:buClr>
                <a:schemeClr val="lt2"/>
              </a:buClr>
              <a:buSzPts val="1000"/>
              <a:buFont typeface="Noto Sans Symbols"/>
              <a:buChar char="▪"/>
              <a:defRPr sz="1000" b="0" i="0" u="none" strike="noStrike" cap="none">
                <a:solidFill>
                  <a:schemeClr val="lt2"/>
                </a:solidFill>
                <a:latin typeface="Arial"/>
                <a:ea typeface="Arial"/>
                <a:cs typeface="Arial"/>
                <a:sym typeface="Arial"/>
              </a:defRPr>
            </a:lvl2pPr>
            <a:lvl3pPr marR="0" lvl="2" algn="l" rtl="0">
              <a:lnSpc>
                <a:spcPct val="100000"/>
              </a:lnSpc>
              <a:spcBef>
                <a:spcPts val="180"/>
              </a:spcBef>
              <a:spcAft>
                <a:spcPts val="0"/>
              </a:spcAft>
              <a:buClr>
                <a:schemeClr val="lt2"/>
              </a:buClr>
              <a:buSzPts val="900"/>
              <a:buFont typeface="Arial"/>
              <a:buChar char="–"/>
              <a:defRPr sz="900" b="0" i="0" u="none" strike="noStrike" cap="none">
                <a:solidFill>
                  <a:schemeClr val="lt2"/>
                </a:solidFill>
                <a:latin typeface="Arial"/>
                <a:ea typeface="Arial"/>
                <a:cs typeface="Arial"/>
                <a:sym typeface="Arial"/>
              </a:defRPr>
            </a:lvl3pPr>
            <a:lvl4pPr marR="0" lvl="3" algn="l" rtl="0">
              <a:lnSpc>
                <a:spcPct val="100000"/>
              </a:lnSpc>
              <a:spcBef>
                <a:spcPts val="160"/>
              </a:spcBef>
              <a:spcAft>
                <a:spcPts val="0"/>
              </a:spcAft>
              <a:buClr>
                <a:schemeClr val="lt2"/>
              </a:buClr>
              <a:buSzPts val="800"/>
              <a:buFont typeface="Arial"/>
              <a:buChar char="•"/>
              <a:defRPr sz="800" b="0" i="0" u="none" strike="noStrike" cap="none">
                <a:solidFill>
                  <a:schemeClr val="lt2"/>
                </a:solidFill>
                <a:latin typeface="Arial"/>
                <a:ea typeface="Arial"/>
                <a:cs typeface="Arial"/>
                <a:sym typeface="Arial"/>
              </a:defRPr>
            </a:lvl4pPr>
            <a:lvl5pPr marR="0" lvl="4" algn="l" rtl="0">
              <a:lnSpc>
                <a:spcPct val="100000"/>
              </a:lnSpc>
              <a:spcBef>
                <a:spcPts val="140"/>
              </a:spcBef>
              <a:spcAft>
                <a:spcPts val="0"/>
              </a:spcAft>
              <a:buClr>
                <a:schemeClr val="lt2"/>
              </a:buClr>
              <a:buSzPts val="700"/>
              <a:buFont typeface="Arial"/>
              <a:buChar char="–"/>
              <a:defRPr sz="700" b="0" i="0" u="none" strike="noStrike" cap="none">
                <a:solidFill>
                  <a:schemeClr val="lt2"/>
                </a:solidFill>
                <a:latin typeface="Arial"/>
                <a:ea typeface="Arial"/>
                <a:cs typeface="Arial"/>
                <a:sym typeface="Arial"/>
              </a:defRPr>
            </a:lvl5pPr>
            <a:lvl6pPr marR="0" lvl="5"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R="0" lvl="6"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R="0" lvl="7"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R="0" lvl="8"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991"/>
        <p:cNvGrpSpPr/>
        <p:nvPr/>
      </p:nvGrpSpPr>
      <p:grpSpPr>
        <a:xfrm>
          <a:off x="0" y="0"/>
          <a:ext cx="0" cy="0"/>
          <a:chOff x="0" y="0"/>
          <a:chExt cx="0" cy="0"/>
        </a:xfrm>
      </p:grpSpPr>
      <p:sp>
        <p:nvSpPr>
          <p:cNvPr id="1992" name="Google Shape;1992;p227"/>
          <p:cNvSpPr/>
          <p:nvPr/>
        </p:nvSpPr>
        <p:spPr>
          <a:xfrm>
            <a:off x="1588" y="1588"/>
            <a:ext cx="1500" cy="1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3" name="Google Shape;1993;p227"/>
          <p:cNvSpPr txBox="1">
            <a:spLocks noGrp="1"/>
          </p:cNvSpPr>
          <p:nvPr>
            <p:ph type="title"/>
          </p:nvPr>
        </p:nvSpPr>
        <p:spPr>
          <a:xfrm>
            <a:off x="309563" y="561130"/>
            <a:ext cx="8526600" cy="276900"/>
          </a:xfrm>
          <a:prstGeom prst="rect">
            <a:avLst/>
          </a:prstGeom>
          <a:noFill/>
          <a:ln>
            <a:noFill/>
          </a:ln>
        </p:spPr>
        <p:txBody>
          <a:bodyPr spcFirstLastPara="1" wrap="square" lIns="0" tIns="0" rIns="0" bIns="0" anchor="b" anchorCtr="0">
            <a:noAutofit/>
          </a:bodyPr>
          <a:lstStyle>
            <a:lvl1pPr marR="0" lvl="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1pPr>
            <a:lvl2pPr lvl="1" algn="l" rtl="0">
              <a:lnSpc>
                <a:spcPct val="100000"/>
              </a:lnSpc>
              <a:spcBef>
                <a:spcPts val="0"/>
              </a:spcBef>
              <a:spcAft>
                <a:spcPts val="0"/>
              </a:spcAft>
              <a:buSzPts val="1400"/>
              <a:buNone/>
              <a:defRPr sz="1800"/>
            </a:lvl2pPr>
            <a:lvl3pPr lvl="2" algn="l" rtl="0">
              <a:lnSpc>
                <a:spcPct val="100000"/>
              </a:lnSpc>
              <a:spcBef>
                <a:spcPts val="0"/>
              </a:spcBef>
              <a:spcAft>
                <a:spcPts val="0"/>
              </a:spcAft>
              <a:buSzPts val="1400"/>
              <a:buNone/>
              <a:defRPr sz="1800"/>
            </a:lvl3pPr>
            <a:lvl4pPr lvl="3" algn="l" rtl="0">
              <a:lnSpc>
                <a:spcPct val="100000"/>
              </a:lnSpc>
              <a:spcBef>
                <a:spcPts val="0"/>
              </a:spcBef>
              <a:spcAft>
                <a:spcPts val="0"/>
              </a:spcAft>
              <a:buSzPts val="1400"/>
              <a:buNone/>
              <a:defRPr sz="1800"/>
            </a:lvl4pPr>
            <a:lvl5pPr lvl="4" algn="l" rtl="0">
              <a:lnSpc>
                <a:spcPct val="100000"/>
              </a:lnSpc>
              <a:spcBef>
                <a:spcPts val="0"/>
              </a:spcBef>
              <a:spcAft>
                <a:spcPts val="0"/>
              </a:spcAft>
              <a:buSzPts val="1400"/>
              <a:buNone/>
              <a:defRPr sz="1800"/>
            </a:lvl5pPr>
            <a:lvl6pPr lvl="5" algn="l" rtl="0">
              <a:lnSpc>
                <a:spcPct val="100000"/>
              </a:lnSpc>
              <a:spcBef>
                <a:spcPts val="0"/>
              </a:spcBef>
              <a:spcAft>
                <a:spcPts val="0"/>
              </a:spcAft>
              <a:buSzPts val="1400"/>
              <a:buNone/>
              <a:defRPr sz="1800"/>
            </a:lvl6pPr>
            <a:lvl7pPr lvl="6" algn="l" rtl="0">
              <a:lnSpc>
                <a:spcPct val="100000"/>
              </a:lnSpc>
              <a:spcBef>
                <a:spcPts val="0"/>
              </a:spcBef>
              <a:spcAft>
                <a:spcPts val="0"/>
              </a:spcAft>
              <a:buSzPts val="1400"/>
              <a:buNone/>
              <a:defRPr sz="1800"/>
            </a:lvl7pPr>
            <a:lvl8pPr lvl="7" algn="l" rtl="0">
              <a:lnSpc>
                <a:spcPct val="100000"/>
              </a:lnSpc>
              <a:spcBef>
                <a:spcPts val="0"/>
              </a:spcBef>
              <a:spcAft>
                <a:spcPts val="0"/>
              </a:spcAft>
              <a:buSzPts val="1400"/>
              <a:buNone/>
              <a:defRPr sz="1800"/>
            </a:lvl8pPr>
            <a:lvl9pPr lvl="8" algn="l" rtl="0">
              <a:lnSpc>
                <a:spcPct val="100000"/>
              </a:lnSpc>
              <a:spcBef>
                <a:spcPts val="0"/>
              </a:spcBef>
              <a:spcAft>
                <a:spcPts val="0"/>
              </a:spcAft>
              <a:buSzPts val="1400"/>
              <a:buNone/>
              <a:defRPr sz="1800"/>
            </a:lvl9pPr>
          </a:lstStyle>
          <a:p>
            <a:endParaRPr/>
          </a:p>
        </p:txBody>
      </p:sp>
      <p:sp>
        <p:nvSpPr>
          <p:cNvPr id="1994" name="Google Shape;1994;p227"/>
          <p:cNvSpPr txBox="1">
            <a:spLocks noGrp="1"/>
          </p:cNvSpPr>
          <p:nvPr>
            <p:ph type="dt" idx="10"/>
          </p:nvPr>
        </p:nvSpPr>
        <p:spPr>
          <a:xfrm>
            <a:off x="424070" y="5276020"/>
            <a:ext cx="2133600" cy="2739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SzPts val="1400"/>
              <a:buNone/>
              <a:defRPr sz="1200">
                <a:solidFill>
                  <a:srgbClr val="888888"/>
                </a:solidFill>
                <a:latin typeface="Arial"/>
                <a:ea typeface="Arial"/>
                <a:cs typeface="Arial"/>
                <a:sym typeface="Arial"/>
              </a:defRPr>
            </a:lvl1pPr>
            <a:lvl2pPr marR="0" lvl="1"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995" name="Google Shape;1995;p227"/>
          <p:cNvSpPr txBox="1">
            <a:spLocks noGrp="1"/>
          </p:cNvSpPr>
          <p:nvPr>
            <p:ph type="ftr" idx="11"/>
          </p:nvPr>
        </p:nvSpPr>
        <p:spPr>
          <a:xfrm>
            <a:off x="311944" y="4901878"/>
            <a:ext cx="2895600" cy="92400"/>
          </a:xfrm>
          <a:prstGeom prst="rect">
            <a:avLst/>
          </a:prstGeom>
          <a:noFill/>
          <a:ln>
            <a:noFill/>
          </a:ln>
        </p:spPr>
        <p:txBody>
          <a:bodyPr spcFirstLastPara="1" wrap="square" lIns="0" tIns="0" rIns="0" bIns="0" anchor="ctr" anchorCtr="0">
            <a:noAutofit/>
          </a:bodyPr>
          <a:lstStyle>
            <a:lvl1pPr marR="0" lvl="0" algn="l" rtl="0">
              <a:lnSpc>
                <a:spcPct val="100000"/>
              </a:lnSpc>
              <a:spcBef>
                <a:spcPts val="0"/>
              </a:spcBef>
              <a:spcAft>
                <a:spcPts val="0"/>
              </a:spcAft>
              <a:buClr>
                <a:srgbClr val="000000"/>
              </a:buClr>
              <a:buSzPts val="1400"/>
              <a:buFont typeface="Arial"/>
              <a:buNone/>
              <a:defRPr sz="600" b="0" i="0" u="none" strike="noStrike" cap="none">
                <a:solidFill>
                  <a:schemeClr val="lt2"/>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1996" name="Google Shape;1996;p227"/>
          <p:cNvSpPr txBox="1">
            <a:spLocks noGrp="1"/>
          </p:cNvSpPr>
          <p:nvPr>
            <p:ph type="sldNum" idx="12"/>
          </p:nvPr>
        </p:nvSpPr>
        <p:spPr>
          <a:xfrm>
            <a:off x="6700838" y="4770007"/>
            <a:ext cx="2133600" cy="123000"/>
          </a:xfrm>
          <a:prstGeom prst="rect">
            <a:avLst/>
          </a:prstGeom>
          <a:noFill/>
          <a:ln>
            <a:noFill/>
          </a:ln>
        </p:spPr>
        <p:txBody>
          <a:bodyPr spcFirstLastPara="1" wrap="square" lIns="0" tIns="0" rIns="0" bIns="0" anchor="ctr" anchorCtr="0">
            <a:noAutofit/>
          </a:bodyPr>
          <a:lstStyle>
            <a:lvl1pPr marL="0" marR="0" lvl="0"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matchingName="Section Header 4">
  <p:cSld name="Section Header 4">
    <p:bg>
      <p:bgPr>
        <a:solidFill>
          <a:schemeClr val="lt1"/>
        </a:solidFill>
        <a:effectLst/>
      </p:bgPr>
    </p:bg>
    <p:spTree>
      <p:nvGrpSpPr>
        <p:cNvPr id="1" name="Shape 153"/>
        <p:cNvGrpSpPr/>
        <p:nvPr/>
      </p:nvGrpSpPr>
      <p:grpSpPr>
        <a:xfrm>
          <a:off x="0" y="0"/>
          <a:ext cx="0" cy="0"/>
          <a:chOff x="0" y="0"/>
          <a:chExt cx="0" cy="0"/>
        </a:xfrm>
      </p:grpSpPr>
      <p:sp>
        <p:nvSpPr>
          <p:cNvPr id="154" name="Google Shape;154;p24"/>
          <p:cNvSpPr>
            <a:spLocks noGrp="1"/>
          </p:cNvSpPr>
          <p:nvPr>
            <p:ph type="pic" idx="2"/>
          </p:nvPr>
        </p:nvSpPr>
        <p:spPr>
          <a:xfrm>
            <a:off x="0" y="1008272"/>
            <a:ext cx="9144000" cy="4135200"/>
          </a:xfrm>
          <a:prstGeom prst="rect">
            <a:avLst/>
          </a:prstGeom>
          <a:solidFill>
            <a:srgbClr val="F2F2F2"/>
          </a:solidFill>
          <a:ln>
            <a:noFill/>
          </a:ln>
        </p:spPr>
        <p:txBody>
          <a:bodyPr spcFirstLastPara="1" wrap="square" lIns="91425" tIns="91425" rIns="91425" bIns="91425" anchor="t" anchorCtr="0">
            <a:noAutofit/>
          </a:bodyPr>
          <a:lstStyle>
            <a:lvl1pPr marL="0" marR="0" lvl="0" indent="0" algn="l" rtl="0">
              <a:spcBef>
                <a:spcPts val="280"/>
              </a:spcBef>
              <a:spcAft>
                <a:spcPts val="0"/>
              </a:spcAft>
              <a:buClr>
                <a:schemeClr val="dk1"/>
              </a:buClr>
              <a:buSzPts val="1400"/>
              <a:buFont typeface="Arial"/>
              <a:buNone/>
              <a:defRPr sz="1400" b="0" i="0" u="none" strike="noStrike" cap="none">
                <a:solidFill>
                  <a:schemeClr val="dk1"/>
                </a:solidFill>
                <a:latin typeface="Georgia"/>
                <a:ea typeface="Georgia"/>
                <a:cs typeface="Georgia"/>
                <a:sym typeface="Georgia"/>
              </a:defRPr>
            </a:lvl1pPr>
            <a:lvl2pPr marL="173037" marR="0" lvl="1" indent="-173037" algn="l" rtl="0">
              <a:spcBef>
                <a:spcPts val="200"/>
              </a:spcBef>
              <a:spcAft>
                <a:spcPts val="0"/>
              </a:spcAft>
              <a:buClr>
                <a:schemeClr val="lt2"/>
              </a:buClr>
              <a:buSzPts val="1000"/>
              <a:buFont typeface="Noto Sans Symbols"/>
              <a:buChar char="▪"/>
              <a:defRPr sz="1000" b="0" i="0" u="none" strike="noStrike" cap="none">
                <a:solidFill>
                  <a:schemeClr val="lt2"/>
                </a:solidFill>
                <a:latin typeface="Arial"/>
                <a:ea typeface="Arial"/>
                <a:cs typeface="Arial"/>
                <a:sym typeface="Arial"/>
              </a:defRPr>
            </a:lvl2pPr>
            <a:lvl3pPr marL="339725" marR="0" lvl="2" indent="-174625" algn="l" rtl="0">
              <a:spcBef>
                <a:spcPts val="180"/>
              </a:spcBef>
              <a:spcAft>
                <a:spcPts val="0"/>
              </a:spcAft>
              <a:buClr>
                <a:schemeClr val="lt2"/>
              </a:buClr>
              <a:buSzPts val="900"/>
              <a:buFont typeface="Arial"/>
              <a:buChar char="–"/>
              <a:defRPr sz="900" b="0" i="0" u="none" strike="noStrike" cap="none">
                <a:solidFill>
                  <a:schemeClr val="lt2"/>
                </a:solidFill>
                <a:latin typeface="Arial"/>
                <a:ea typeface="Arial"/>
                <a:cs typeface="Arial"/>
                <a:sym typeface="Arial"/>
              </a:defRPr>
            </a:lvl3pPr>
            <a:lvl4pPr marL="514350" marR="0" lvl="3" indent="-184150" algn="l" rtl="0">
              <a:spcBef>
                <a:spcPts val="160"/>
              </a:spcBef>
              <a:spcAft>
                <a:spcPts val="0"/>
              </a:spcAft>
              <a:buClr>
                <a:schemeClr val="lt2"/>
              </a:buClr>
              <a:buSzPts val="800"/>
              <a:buFont typeface="Arial"/>
              <a:buChar char="•"/>
              <a:defRPr sz="800" b="0" i="0" u="none" strike="noStrike" cap="none">
                <a:solidFill>
                  <a:schemeClr val="lt2"/>
                </a:solidFill>
                <a:latin typeface="Arial"/>
                <a:ea typeface="Arial"/>
                <a:cs typeface="Arial"/>
                <a:sym typeface="Arial"/>
              </a:defRPr>
            </a:lvl4pPr>
            <a:lvl5pPr marL="687387" marR="0" lvl="4" indent="-179387" algn="l" rtl="0">
              <a:spcBef>
                <a:spcPts val="140"/>
              </a:spcBef>
              <a:spcAft>
                <a:spcPts val="0"/>
              </a:spcAft>
              <a:buClr>
                <a:schemeClr val="lt2"/>
              </a:buClr>
              <a:buSzPts val="700"/>
              <a:buFont typeface="Arial"/>
              <a:buChar char="–"/>
              <a:defRPr sz="700" b="0" i="0" u="none" strike="noStrike" cap="none">
                <a:solidFill>
                  <a:schemeClr val="lt2"/>
                </a:solidFill>
                <a:latin typeface="Arial"/>
                <a:ea typeface="Arial"/>
                <a:cs typeface="Arial"/>
                <a:sym typeface="Arial"/>
              </a:defRPr>
            </a:lvl5pPr>
            <a:lvl6pPr marL="2514600" marR="0" lvl="5" indent="-228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2971800" marR="0" lvl="6" indent="-228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429000" marR="0" lvl="7" indent="-228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3886200" marR="0" lvl="8" indent="-228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55" name="Google Shape;155;p24"/>
          <p:cNvSpPr txBox="1">
            <a:spLocks noGrp="1"/>
          </p:cNvSpPr>
          <p:nvPr>
            <p:ph type="title"/>
          </p:nvPr>
        </p:nvSpPr>
        <p:spPr>
          <a:xfrm>
            <a:off x="310896" y="530352"/>
            <a:ext cx="8479500" cy="307800"/>
          </a:xfrm>
          <a:prstGeom prst="rect">
            <a:avLst/>
          </a:prstGeom>
          <a:noFill/>
          <a:ln>
            <a:noFill/>
          </a:ln>
        </p:spPr>
        <p:txBody>
          <a:bodyPr spcFirstLastPara="1" wrap="square" lIns="91425" tIns="91425" rIns="91425" bIns="91425" anchor="b" anchorCtr="0">
            <a:noAutofit/>
          </a:bodyPr>
          <a:lstStyle>
            <a:lvl1pPr marL="0" marR="0" lvl="0" indent="0" algn="l" rtl="0">
              <a:spcBef>
                <a:spcPts val="0"/>
              </a:spcBef>
              <a:spcAft>
                <a:spcPts val="0"/>
              </a:spcAft>
              <a:buClr>
                <a:schemeClr val="dk1"/>
              </a:buClr>
              <a:buSzPts val="1400"/>
              <a:buFont typeface="Georgia"/>
              <a:buNone/>
              <a:defRPr sz="2000" b="0" i="0" u="none" strike="noStrike" cap="none">
                <a:solidFill>
                  <a:schemeClr val="dk1"/>
                </a:solidFill>
                <a:latin typeface="Georgia"/>
                <a:ea typeface="Georgia"/>
                <a:cs typeface="Georgia"/>
                <a:sym typeface="Georgia"/>
              </a:defRPr>
            </a:lvl1pPr>
            <a:lvl2pPr lvl="1" indent="0" rtl="0">
              <a:spcBef>
                <a:spcPts val="0"/>
              </a:spcBef>
              <a:spcAft>
                <a:spcPts val="0"/>
              </a:spcAft>
              <a:buSzPts val="1400"/>
              <a:buNone/>
              <a:defRPr sz="1800"/>
            </a:lvl2pPr>
            <a:lvl3pPr lvl="2" indent="0" rtl="0">
              <a:spcBef>
                <a:spcPts val="0"/>
              </a:spcBef>
              <a:spcAft>
                <a:spcPts val="0"/>
              </a:spcAft>
              <a:buSzPts val="1400"/>
              <a:buNone/>
              <a:defRPr sz="1800"/>
            </a:lvl3pPr>
            <a:lvl4pPr lvl="3" indent="0" rtl="0">
              <a:spcBef>
                <a:spcPts val="0"/>
              </a:spcBef>
              <a:spcAft>
                <a:spcPts val="0"/>
              </a:spcAft>
              <a:buSzPts val="1400"/>
              <a:buNone/>
              <a:defRPr sz="1800"/>
            </a:lvl4pPr>
            <a:lvl5pPr lvl="4" indent="0" rtl="0">
              <a:spcBef>
                <a:spcPts val="0"/>
              </a:spcBef>
              <a:spcAft>
                <a:spcPts val="0"/>
              </a:spcAft>
              <a:buSzPts val="1400"/>
              <a:buNone/>
              <a:defRPr sz="1800"/>
            </a:lvl5pPr>
            <a:lvl6pPr lvl="5" indent="0" rtl="0">
              <a:spcBef>
                <a:spcPts val="0"/>
              </a:spcBef>
              <a:spcAft>
                <a:spcPts val="0"/>
              </a:spcAft>
              <a:buSzPts val="1400"/>
              <a:buNone/>
              <a:defRPr sz="1800"/>
            </a:lvl6pPr>
            <a:lvl7pPr lvl="6" indent="0" rtl="0">
              <a:spcBef>
                <a:spcPts val="0"/>
              </a:spcBef>
              <a:spcAft>
                <a:spcPts val="0"/>
              </a:spcAft>
              <a:buSzPts val="1400"/>
              <a:buNone/>
              <a:defRPr sz="1800"/>
            </a:lvl7pPr>
            <a:lvl8pPr lvl="7" indent="0" rtl="0">
              <a:spcBef>
                <a:spcPts val="0"/>
              </a:spcBef>
              <a:spcAft>
                <a:spcPts val="0"/>
              </a:spcAft>
              <a:buSzPts val="1400"/>
              <a:buNone/>
              <a:defRPr sz="1800"/>
            </a:lvl8pPr>
            <a:lvl9pPr lvl="8" indent="0" rtl="0">
              <a:spcBef>
                <a:spcPts val="0"/>
              </a:spcBef>
              <a:spcAft>
                <a:spcPts val="0"/>
              </a:spcAft>
              <a:buSzPts val="1400"/>
              <a:buNone/>
              <a:defRPr sz="1800"/>
            </a:lvl9pPr>
          </a:lstStyle>
          <a:p>
            <a:endParaRPr/>
          </a:p>
        </p:txBody>
      </p:sp>
      <p:sp>
        <p:nvSpPr>
          <p:cNvPr id="156" name="Google Shape;156;p24"/>
          <p:cNvSpPr txBox="1">
            <a:spLocks noGrp="1"/>
          </p:cNvSpPr>
          <p:nvPr>
            <p:ph type="dt" idx="10"/>
          </p:nvPr>
        </p:nvSpPr>
        <p:spPr>
          <a:xfrm>
            <a:off x="424070" y="5276020"/>
            <a:ext cx="2133600" cy="273900"/>
          </a:xfrm>
          <a:prstGeom prst="rect">
            <a:avLst/>
          </a:prstGeom>
          <a:noFill/>
          <a:ln>
            <a:noFill/>
          </a:ln>
        </p:spPr>
        <p:txBody>
          <a:bodyPr spcFirstLastPara="1" wrap="square" lIns="91425" tIns="91425" rIns="91425" bIns="91425" anchor="ctr" anchorCtr="0">
            <a:noAutofit/>
          </a:bodyPr>
          <a:lstStyle>
            <a:lvl1pPr marL="0" marR="0" lvl="0" indent="0" algn="l" rtl="0">
              <a:spcBef>
                <a:spcPts val="0"/>
              </a:spcBef>
              <a:spcAft>
                <a:spcPts val="0"/>
              </a:spcAft>
              <a:buSzPts val="1400"/>
              <a:buNone/>
              <a:defRPr sz="1200">
                <a:solidFill>
                  <a:srgbClr val="888888"/>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57" name="Google Shape;157;p24"/>
          <p:cNvSpPr txBox="1">
            <a:spLocks noGrp="1"/>
          </p:cNvSpPr>
          <p:nvPr>
            <p:ph type="ftr" idx="11"/>
          </p:nvPr>
        </p:nvSpPr>
        <p:spPr>
          <a:xfrm>
            <a:off x="311944" y="4901878"/>
            <a:ext cx="2895600" cy="92400"/>
          </a:xfrm>
          <a:prstGeom prst="rect">
            <a:avLst/>
          </a:prstGeom>
          <a:noFill/>
          <a:ln>
            <a:noFill/>
          </a:ln>
        </p:spPr>
        <p:txBody>
          <a:bodyPr spcFirstLastPara="1" wrap="square" lIns="91425" tIns="91425" rIns="91425" bIns="91425" anchor="ctr" anchorCtr="0">
            <a:noAutofit/>
          </a:bodyPr>
          <a:lstStyle>
            <a:lvl1pPr marL="0" marR="0" lvl="0" indent="0" algn="l" rtl="0">
              <a:spcBef>
                <a:spcPts val="0"/>
              </a:spcBef>
              <a:spcAft>
                <a:spcPts val="0"/>
              </a:spcAft>
              <a:buSzPts val="1400"/>
              <a:buNone/>
              <a:defRPr sz="600">
                <a:solidFill>
                  <a:schemeClr val="lt2"/>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58" name="Google Shape;158;p24"/>
          <p:cNvSpPr txBox="1"/>
          <p:nvPr/>
        </p:nvSpPr>
        <p:spPr>
          <a:xfrm>
            <a:off x="311944" y="4800785"/>
            <a:ext cx="2559900" cy="9240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en" sz="600">
                <a:solidFill>
                  <a:schemeClr val="dk1"/>
                </a:solidFill>
                <a:latin typeface="Arial"/>
                <a:ea typeface="Arial"/>
                <a:cs typeface="Arial"/>
                <a:sym typeface="Arial"/>
              </a:rPr>
              <a:t>PwC’s Digital Services</a:t>
            </a:r>
            <a:endParaRPr sz="600">
              <a:solidFill>
                <a:schemeClr val="dk1"/>
              </a:solidFill>
              <a:latin typeface="Arial"/>
              <a:ea typeface="Arial"/>
              <a:cs typeface="Arial"/>
              <a:sym typeface="Arial"/>
            </a:endParaRPr>
          </a:p>
        </p:txBody>
      </p:sp>
      <p:sp>
        <p:nvSpPr>
          <p:cNvPr id="159" name="Google Shape;159;p24"/>
          <p:cNvSpPr txBox="1">
            <a:spLocks noGrp="1"/>
          </p:cNvSpPr>
          <p:nvPr>
            <p:ph type="sldNum" idx="12"/>
          </p:nvPr>
        </p:nvSpPr>
        <p:spPr>
          <a:xfrm>
            <a:off x="6700838" y="4770007"/>
            <a:ext cx="2133600" cy="123000"/>
          </a:xfrm>
          <a:prstGeom prst="rect">
            <a:avLst/>
          </a:prstGeom>
          <a:noFill/>
          <a:ln>
            <a:noFill/>
          </a:ln>
        </p:spPr>
        <p:txBody>
          <a:bodyPr spcFirstLastPara="1" wrap="square" lIns="0" tIns="0" rIns="0" bIns="0" anchor="ctr" anchorCtr="0">
            <a:noAutofit/>
          </a:bodyPr>
          <a:lstStyle>
            <a:lvl1pPr marL="0" marR="0" lvl="0" indent="0" algn="r" rtl="0">
              <a:spcBef>
                <a:spcPts val="0"/>
              </a:spcBef>
              <a:buNone/>
              <a:defRPr sz="800">
                <a:solidFill>
                  <a:schemeClr val="lt1"/>
                </a:solidFill>
                <a:latin typeface="Arial"/>
                <a:ea typeface="Arial"/>
                <a:cs typeface="Arial"/>
                <a:sym typeface="Arial"/>
              </a:defRPr>
            </a:lvl1pPr>
            <a:lvl2pPr marL="0" marR="0" lvl="1" indent="0" algn="r" rtl="0">
              <a:spcBef>
                <a:spcPts val="0"/>
              </a:spcBef>
              <a:buNone/>
              <a:defRPr sz="800">
                <a:solidFill>
                  <a:schemeClr val="lt1"/>
                </a:solidFill>
                <a:latin typeface="Arial"/>
                <a:ea typeface="Arial"/>
                <a:cs typeface="Arial"/>
                <a:sym typeface="Arial"/>
              </a:defRPr>
            </a:lvl2pPr>
            <a:lvl3pPr marL="0" marR="0" lvl="2" indent="0" algn="r" rtl="0">
              <a:spcBef>
                <a:spcPts val="0"/>
              </a:spcBef>
              <a:buNone/>
              <a:defRPr sz="800">
                <a:solidFill>
                  <a:schemeClr val="lt1"/>
                </a:solidFill>
                <a:latin typeface="Arial"/>
                <a:ea typeface="Arial"/>
                <a:cs typeface="Arial"/>
                <a:sym typeface="Arial"/>
              </a:defRPr>
            </a:lvl3pPr>
            <a:lvl4pPr marL="0" marR="0" lvl="3" indent="0" algn="r" rtl="0">
              <a:spcBef>
                <a:spcPts val="0"/>
              </a:spcBef>
              <a:buNone/>
              <a:defRPr sz="800">
                <a:solidFill>
                  <a:schemeClr val="lt1"/>
                </a:solidFill>
                <a:latin typeface="Arial"/>
                <a:ea typeface="Arial"/>
                <a:cs typeface="Arial"/>
                <a:sym typeface="Arial"/>
              </a:defRPr>
            </a:lvl4pPr>
            <a:lvl5pPr marL="0" marR="0" lvl="4" indent="0" algn="r" rtl="0">
              <a:spcBef>
                <a:spcPts val="0"/>
              </a:spcBef>
              <a:buNone/>
              <a:defRPr sz="800">
                <a:solidFill>
                  <a:schemeClr val="lt1"/>
                </a:solidFill>
                <a:latin typeface="Arial"/>
                <a:ea typeface="Arial"/>
                <a:cs typeface="Arial"/>
                <a:sym typeface="Arial"/>
              </a:defRPr>
            </a:lvl5pPr>
            <a:lvl6pPr marL="0" marR="0" lvl="5" indent="0" algn="r" rtl="0">
              <a:spcBef>
                <a:spcPts val="0"/>
              </a:spcBef>
              <a:buNone/>
              <a:defRPr sz="800">
                <a:solidFill>
                  <a:schemeClr val="lt1"/>
                </a:solidFill>
                <a:latin typeface="Arial"/>
                <a:ea typeface="Arial"/>
                <a:cs typeface="Arial"/>
                <a:sym typeface="Arial"/>
              </a:defRPr>
            </a:lvl6pPr>
            <a:lvl7pPr marL="0" marR="0" lvl="6" indent="0" algn="r" rtl="0">
              <a:spcBef>
                <a:spcPts val="0"/>
              </a:spcBef>
              <a:buNone/>
              <a:defRPr sz="800">
                <a:solidFill>
                  <a:schemeClr val="lt1"/>
                </a:solidFill>
                <a:latin typeface="Arial"/>
                <a:ea typeface="Arial"/>
                <a:cs typeface="Arial"/>
                <a:sym typeface="Arial"/>
              </a:defRPr>
            </a:lvl7pPr>
            <a:lvl8pPr marL="0" marR="0" lvl="7" indent="0" algn="r" rtl="0">
              <a:spcBef>
                <a:spcPts val="0"/>
              </a:spcBef>
              <a:buNone/>
              <a:defRPr sz="800">
                <a:solidFill>
                  <a:schemeClr val="lt1"/>
                </a:solidFill>
                <a:latin typeface="Arial"/>
                <a:ea typeface="Arial"/>
                <a:cs typeface="Arial"/>
                <a:sym typeface="Arial"/>
              </a:defRPr>
            </a:lvl8pPr>
            <a:lvl9pPr marL="0" marR="0" lvl="8" indent="0" algn="r" rtl="0">
              <a:spcBef>
                <a:spcPts val="0"/>
              </a:spcBef>
              <a:buNone/>
              <a:defRPr sz="800">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grpSp>
        <p:nvGrpSpPr>
          <p:cNvPr id="160" name="Google Shape;160;p24"/>
          <p:cNvGrpSpPr/>
          <p:nvPr/>
        </p:nvGrpSpPr>
        <p:grpSpPr>
          <a:xfrm>
            <a:off x="-3347" y="998362"/>
            <a:ext cx="9141600" cy="104618"/>
            <a:chOff x="-3347" y="998362"/>
            <a:chExt cx="9141600" cy="104618"/>
          </a:xfrm>
        </p:grpSpPr>
        <p:sp>
          <p:nvSpPr>
            <p:cNvPr id="161" name="Google Shape;161;p24"/>
            <p:cNvSpPr/>
            <p:nvPr/>
          </p:nvSpPr>
          <p:spPr>
            <a:xfrm rot="10800000" flipH="1">
              <a:off x="976383" y="998362"/>
              <a:ext cx="200100" cy="97200"/>
            </a:xfrm>
            <a:prstGeom prst="triangle">
              <a:avLst>
                <a:gd name="adj" fmla="val 50000"/>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62" name="Google Shape;162;p24"/>
            <p:cNvSpPr/>
            <p:nvPr/>
          </p:nvSpPr>
          <p:spPr>
            <a:xfrm>
              <a:off x="-3347" y="1004580"/>
              <a:ext cx="9141600" cy="98400"/>
            </a:xfrm>
            <a:custGeom>
              <a:avLst/>
              <a:gdLst/>
              <a:ahLst/>
              <a:cxnLst/>
              <a:rect l="l" t="t" r="r" b="b"/>
              <a:pathLst>
                <a:path w="120000" h="120000" extrusionOk="0">
                  <a:moveTo>
                    <a:pt x="120000" y="0"/>
                  </a:moveTo>
                  <a:lnTo>
                    <a:pt x="15282" y="0"/>
                  </a:lnTo>
                  <a:cubicBezTo>
                    <a:pt x="14926" y="39996"/>
                    <a:pt x="14571" y="80004"/>
                    <a:pt x="14228" y="120000"/>
                  </a:cubicBezTo>
                  <a:cubicBezTo>
                    <a:pt x="13827" y="80004"/>
                    <a:pt x="13426" y="39996"/>
                    <a:pt x="13036" y="0"/>
                  </a:cubicBezTo>
                  <a:lnTo>
                    <a:pt x="0" y="0"/>
                  </a:lnTo>
                </a:path>
              </a:pathLst>
            </a:custGeom>
            <a:noFill/>
            <a:ln w="9525" cap="rnd" cmpd="sng">
              <a:solidFill>
                <a:srgbClr val="E1301E"/>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grpSp>
    </p:spTree>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showMasterSp="0" matchingName="Thank You">
  <p:cSld name="Thank You">
    <p:spTree>
      <p:nvGrpSpPr>
        <p:cNvPr id="1" name="Shape 1997"/>
        <p:cNvGrpSpPr/>
        <p:nvPr/>
      </p:nvGrpSpPr>
      <p:grpSpPr>
        <a:xfrm>
          <a:off x="0" y="0"/>
          <a:ext cx="0" cy="0"/>
          <a:chOff x="0" y="0"/>
          <a:chExt cx="0" cy="0"/>
        </a:xfrm>
      </p:grpSpPr>
      <p:sp>
        <p:nvSpPr>
          <p:cNvPr id="1998" name="Google Shape;1998;p228"/>
          <p:cNvSpPr/>
          <p:nvPr/>
        </p:nvSpPr>
        <p:spPr>
          <a:xfrm>
            <a:off x="1588" y="1588"/>
            <a:ext cx="1500" cy="1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9" name="Google Shape;1999;p228"/>
          <p:cNvSpPr/>
          <p:nvPr/>
        </p:nvSpPr>
        <p:spPr>
          <a:xfrm>
            <a:off x="-9524" y="3346064"/>
            <a:ext cx="9141559" cy="98425"/>
          </a:xfrm>
          <a:custGeom>
            <a:avLst/>
            <a:gdLst/>
            <a:ahLst/>
            <a:cxnLst/>
            <a:rect l="l" t="t" r="r" b="b"/>
            <a:pathLst>
              <a:path w="10475" h="10000" extrusionOk="0">
                <a:moveTo>
                  <a:pt x="10475" y="0"/>
                </a:moveTo>
                <a:lnTo>
                  <a:pt x="1334" y="0"/>
                </a:lnTo>
                <a:cubicBezTo>
                  <a:pt x="1303" y="3333"/>
                  <a:pt x="1272" y="6667"/>
                  <a:pt x="1242" y="10000"/>
                </a:cubicBezTo>
                <a:cubicBezTo>
                  <a:pt x="1207" y="6667"/>
                  <a:pt x="1172" y="3333"/>
                  <a:pt x="1138" y="0"/>
                </a:cubicBezTo>
                <a:lnTo>
                  <a:pt x="0" y="0"/>
                </a:lnTo>
              </a:path>
            </a:pathLst>
          </a:custGeom>
          <a:noFill/>
          <a:ln w="9525" cap="rnd" cmpd="sng">
            <a:solidFill>
              <a:srgbClr val="E1301E"/>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2000" name="Google Shape;2000;p228"/>
          <p:cNvSpPr txBox="1">
            <a:spLocks noGrp="1"/>
          </p:cNvSpPr>
          <p:nvPr>
            <p:ph type="title"/>
          </p:nvPr>
        </p:nvSpPr>
        <p:spPr>
          <a:xfrm>
            <a:off x="309562" y="388987"/>
            <a:ext cx="8524800" cy="492300"/>
          </a:xfrm>
          <a:prstGeom prst="rect">
            <a:avLst/>
          </a:prstGeom>
          <a:noFill/>
          <a:ln>
            <a:noFill/>
          </a:ln>
        </p:spPr>
        <p:txBody>
          <a:bodyPr spcFirstLastPara="1" wrap="square" lIns="0" tIns="0" rIns="0" bIns="0" anchor="b" anchorCtr="0">
            <a:noAutofit/>
          </a:bodyPr>
          <a:lstStyle>
            <a:lvl1pPr marR="0" lvl="0" algn="l" rtl="0">
              <a:lnSpc>
                <a:spcPct val="100000"/>
              </a:lnSpc>
              <a:spcBef>
                <a:spcPts val="0"/>
              </a:spcBef>
              <a:spcAft>
                <a:spcPts val="0"/>
              </a:spcAft>
              <a:buClr>
                <a:schemeClr val="dk1"/>
              </a:buClr>
              <a:buSzPts val="3200"/>
              <a:buFont typeface="Georgia"/>
              <a:buNone/>
              <a:defRPr sz="3200" b="0" i="0" u="none" strike="noStrike" cap="none">
                <a:solidFill>
                  <a:schemeClr val="dk1"/>
                </a:solidFill>
                <a:latin typeface="Georgia"/>
                <a:ea typeface="Georgia"/>
                <a:cs typeface="Georgia"/>
                <a:sym typeface="Georgia"/>
              </a:defRPr>
            </a:lvl1pPr>
            <a:lvl2pPr lvl="1" algn="l" rtl="0">
              <a:lnSpc>
                <a:spcPct val="100000"/>
              </a:lnSpc>
              <a:spcBef>
                <a:spcPts val="0"/>
              </a:spcBef>
              <a:spcAft>
                <a:spcPts val="0"/>
              </a:spcAft>
              <a:buSzPts val="1400"/>
              <a:buNone/>
              <a:defRPr sz="1800"/>
            </a:lvl2pPr>
            <a:lvl3pPr lvl="2" algn="l" rtl="0">
              <a:lnSpc>
                <a:spcPct val="100000"/>
              </a:lnSpc>
              <a:spcBef>
                <a:spcPts val="0"/>
              </a:spcBef>
              <a:spcAft>
                <a:spcPts val="0"/>
              </a:spcAft>
              <a:buSzPts val="1400"/>
              <a:buNone/>
              <a:defRPr sz="1800"/>
            </a:lvl3pPr>
            <a:lvl4pPr lvl="3" algn="l" rtl="0">
              <a:lnSpc>
                <a:spcPct val="100000"/>
              </a:lnSpc>
              <a:spcBef>
                <a:spcPts val="0"/>
              </a:spcBef>
              <a:spcAft>
                <a:spcPts val="0"/>
              </a:spcAft>
              <a:buSzPts val="1400"/>
              <a:buNone/>
              <a:defRPr sz="1800"/>
            </a:lvl4pPr>
            <a:lvl5pPr lvl="4" algn="l" rtl="0">
              <a:lnSpc>
                <a:spcPct val="100000"/>
              </a:lnSpc>
              <a:spcBef>
                <a:spcPts val="0"/>
              </a:spcBef>
              <a:spcAft>
                <a:spcPts val="0"/>
              </a:spcAft>
              <a:buSzPts val="1400"/>
              <a:buNone/>
              <a:defRPr sz="1800"/>
            </a:lvl5pPr>
            <a:lvl6pPr lvl="5" algn="l" rtl="0">
              <a:lnSpc>
                <a:spcPct val="100000"/>
              </a:lnSpc>
              <a:spcBef>
                <a:spcPts val="0"/>
              </a:spcBef>
              <a:spcAft>
                <a:spcPts val="0"/>
              </a:spcAft>
              <a:buSzPts val="1400"/>
              <a:buNone/>
              <a:defRPr sz="1800"/>
            </a:lvl6pPr>
            <a:lvl7pPr lvl="6" algn="l" rtl="0">
              <a:lnSpc>
                <a:spcPct val="100000"/>
              </a:lnSpc>
              <a:spcBef>
                <a:spcPts val="0"/>
              </a:spcBef>
              <a:spcAft>
                <a:spcPts val="0"/>
              </a:spcAft>
              <a:buSzPts val="1400"/>
              <a:buNone/>
              <a:defRPr sz="1800"/>
            </a:lvl7pPr>
            <a:lvl8pPr lvl="7" algn="l" rtl="0">
              <a:lnSpc>
                <a:spcPct val="100000"/>
              </a:lnSpc>
              <a:spcBef>
                <a:spcPts val="0"/>
              </a:spcBef>
              <a:spcAft>
                <a:spcPts val="0"/>
              </a:spcAft>
              <a:buSzPts val="1400"/>
              <a:buNone/>
              <a:defRPr sz="1800"/>
            </a:lvl8pPr>
            <a:lvl9pPr lvl="8" algn="l" rtl="0">
              <a:lnSpc>
                <a:spcPct val="100000"/>
              </a:lnSpc>
              <a:spcBef>
                <a:spcPts val="0"/>
              </a:spcBef>
              <a:spcAft>
                <a:spcPts val="0"/>
              </a:spcAft>
              <a:buSzPts val="1400"/>
              <a:buNone/>
              <a:defRPr sz="1800"/>
            </a:lvl9pPr>
          </a:lstStyle>
          <a:p>
            <a:endParaRPr/>
          </a:p>
        </p:txBody>
      </p:sp>
      <p:sp>
        <p:nvSpPr>
          <p:cNvPr id="2001" name="Google Shape;2001;p228"/>
          <p:cNvSpPr txBox="1">
            <a:spLocks noGrp="1"/>
          </p:cNvSpPr>
          <p:nvPr>
            <p:ph type="dt" idx="10"/>
          </p:nvPr>
        </p:nvSpPr>
        <p:spPr>
          <a:xfrm>
            <a:off x="424070" y="5276020"/>
            <a:ext cx="2133600" cy="2739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SzPts val="1400"/>
              <a:buNone/>
              <a:defRPr sz="1200">
                <a:solidFill>
                  <a:srgbClr val="888888"/>
                </a:solidFill>
                <a:latin typeface="Arial"/>
                <a:ea typeface="Arial"/>
                <a:cs typeface="Arial"/>
                <a:sym typeface="Arial"/>
              </a:defRPr>
            </a:lvl1pPr>
            <a:lvl2pPr marR="0" lvl="1"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002" name="Google Shape;2002;p228"/>
          <p:cNvSpPr txBox="1">
            <a:spLocks noGrp="1"/>
          </p:cNvSpPr>
          <p:nvPr>
            <p:ph type="ftr" idx="11"/>
          </p:nvPr>
        </p:nvSpPr>
        <p:spPr>
          <a:xfrm>
            <a:off x="311944" y="4901878"/>
            <a:ext cx="2895600" cy="92400"/>
          </a:xfrm>
          <a:prstGeom prst="rect">
            <a:avLst/>
          </a:prstGeom>
          <a:noFill/>
          <a:ln>
            <a:noFill/>
          </a:ln>
        </p:spPr>
        <p:txBody>
          <a:bodyPr spcFirstLastPara="1" wrap="square" lIns="0" tIns="0" rIns="0" bIns="0" anchor="ctr" anchorCtr="0">
            <a:noAutofit/>
          </a:bodyPr>
          <a:lstStyle>
            <a:lvl1pPr marR="0" lvl="0" algn="l" rtl="0">
              <a:lnSpc>
                <a:spcPct val="100000"/>
              </a:lnSpc>
              <a:spcBef>
                <a:spcPts val="0"/>
              </a:spcBef>
              <a:spcAft>
                <a:spcPts val="0"/>
              </a:spcAft>
              <a:buClr>
                <a:srgbClr val="000000"/>
              </a:buClr>
              <a:buSzPts val="1400"/>
              <a:buFont typeface="Arial"/>
              <a:buNone/>
              <a:defRPr sz="600" b="0" i="0" u="none" strike="noStrike" cap="none">
                <a:solidFill>
                  <a:schemeClr val="lt2"/>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2003" name="Google Shape;2003;p228"/>
          <p:cNvSpPr txBox="1">
            <a:spLocks noGrp="1"/>
          </p:cNvSpPr>
          <p:nvPr>
            <p:ph type="sldNum" idx="12"/>
          </p:nvPr>
        </p:nvSpPr>
        <p:spPr>
          <a:xfrm>
            <a:off x="6700838" y="4770007"/>
            <a:ext cx="2133600" cy="123000"/>
          </a:xfrm>
          <a:prstGeom prst="rect">
            <a:avLst/>
          </a:prstGeom>
          <a:noFill/>
          <a:ln>
            <a:noFill/>
          </a:ln>
        </p:spPr>
        <p:txBody>
          <a:bodyPr spcFirstLastPara="1" wrap="square" lIns="0" tIns="0" rIns="0" bIns="0" anchor="ctr" anchorCtr="0">
            <a:noAutofit/>
          </a:bodyPr>
          <a:lstStyle>
            <a:lvl1pPr marL="0" marR="0" lvl="0"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2004" name="Google Shape;2004;p228"/>
          <p:cNvSpPr txBox="1">
            <a:spLocks noGrp="1"/>
          </p:cNvSpPr>
          <p:nvPr>
            <p:ph type="body" idx="1"/>
          </p:nvPr>
        </p:nvSpPr>
        <p:spPr>
          <a:xfrm>
            <a:off x="309563" y="3742506"/>
            <a:ext cx="4702200" cy="96900"/>
          </a:xfrm>
          <a:prstGeom prst="rect">
            <a:avLst/>
          </a:prstGeom>
          <a:noFill/>
          <a:ln>
            <a:noFill/>
          </a:ln>
        </p:spPr>
        <p:txBody>
          <a:bodyPr spcFirstLastPara="1" wrap="square" lIns="0" tIns="0" rIns="0" bIns="0" anchor="t" anchorCtr="0">
            <a:noAutofit/>
          </a:bodyPr>
          <a:lstStyle>
            <a:lvl1pPr marL="457200" marR="0" lvl="0" indent="-228600" algn="l" rtl="0">
              <a:lnSpc>
                <a:spcPct val="105000"/>
              </a:lnSpc>
              <a:spcBef>
                <a:spcPts val="0"/>
              </a:spcBef>
              <a:spcAft>
                <a:spcPts val="0"/>
              </a:spcAft>
              <a:buClr>
                <a:schemeClr val="dk1"/>
              </a:buClr>
              <a:buSzPts val="600"/>
              <a:buFont typeface="Arial"/>
              <a:buNone/>
              <a:defRPr sz="600" b="0" i="0" u="none" strike="noStrike" cap="none">
                <a:solidFill>
                  <a:schemeClr val="dk1"/>
                </a:solidFill>
                <a:latin typeface="Arial"/>
                <a:ea typeface="Arial"/>
                <a:cs typeface="Arial"/>
                <a:sym typeface="Arial"/>
              </a:defRPr>
            </a:lvl1pPr>
            <a:lvl2pPr marL="914400" marR="0" lvl="1" indent="-292100" algn="l" rtl="0">
              <a:lnSpc>
                <a:spcPct val="100000"/>
              </a:lnSpc>
              <a:spcBef>
                <a:spcPts val="200"/>
              </a:spcBef>
              <a:spcAft>
                <a:spcPts val="0"/>
              </a:spcAft>
              <a:buClr>
                <a:schemeClr val="lt2"/>
              </a:buClr>
              <a:buSzPts val="1000"/>
              <a:buFont typeface="Noto Sans Symbols"/>
              <a:buChar char="▪"/>
              <a:defRPr sz="1000" b="0" i="0" u="none" strike="noStrike" cap="none">
                <a:solidFill>
                  <a:schemeClr val="lt2"/>
                </a:solidFill>
                <a:latin typeface="Arial"/>
                <a:ea typeface="Arial"/>
                <a:cs typeface="Arial"/>
                <a:sym typeface="Arial"/>
              </a:defRPr>
            </a:lvl2pPr>
            <a:lvl3pPr marL="1371600" marR="0" lvl="2" indent="-285750" algn="l" rtl="0">
              <a:lnSpc>
                <a:spcPct val="100000"/>
              </a:lnSpc>
              <a:spcBef>
                <a:spcPts val="180"/>
              </a:spcBef>
              <a:spcAft>
                <a:spcPts val="0"/>
              </a:spcAft>
              <a:buClr>
                <a:schemeClr val="lt2"/>
              </a:buClr>
              <a:buSzPts val="900"/>
              <a:buFont typeface="Arial"/>
              <a:buChar char="–"/>
              <a:defRPr sz="900" b="0" i="0" u="none" strike="noStrike" cap="none">
                <a:solidFill>
                  <a:schemeClr val="lt2"/>
                </a:solidFill>
                <a:latin typeface="Arial"/>
                <a:ea typeface="Arial"/>
                <a:cs typeface="Arial"/>
                <a:sym typeface="Arial"/>
              </a:defRPr>
            </a:lvl3pPr>
            <a:lvl4pPr marL="1828800" marR="0" lvl="3" indent="-279400" algn="l" rtl="0">
              <a:lnSpc>
                <a:spcPct val="100000"/>
              </a:lnSpc>
              <a:spcBef>
                <a:spcPts val="160"/>
              </a:spcBef>
              <a:spcAft>
                <a:spcPts val="0"/>
              </a:spcAft>
              <a:buClr>
                <a:schemeClr val="lt2"/>
              </a:buClr>
              <a:buSzPts val="800"/>
              <a:buFont typeface="Arial"/>
              <a:buChar char="•"/>
              <a:defRPr sz="800" b="0" i="0" u="none" strike="noStrike" cap="none">
                <a:solidFill>
                  <a:schemeClr val="lt2"/>
                </a:solidFill>
                <a:latin typeface="Arial"/>
                <a:ea typeface="Arial"/>
                <a:cs typeface="Arial"/>
                <a:sym typeface="Arial"/>
              </a:defRPr>
            </a:lvl4pPr>
            <a:lvl5pPr marL="2286000" marR="0" lvl="4" indent="-273050" algn="l" rtl="0">
              <a:lnSpc>
                <a:spcPct val="100000"/>
              </a:lnSpc>
              <a:spcBef>
                <a:spcPts val="140"/>
              </a:spcBef>
              <a:spcAft>
                <a:spcPts val="0"/>
              </a:spcAft>
              <a:buClr>
                <a:schemeClr val="lt2"/>
              </a:buClr>
              <a:buSzPts val="700"/>
              <a:buFont typeface="Arial"/>
              <a:buChar char="–"/>
              <a:defRPr sz="700" b="0" i="0" u="none" strike="noStrike" cap="none">
                <a:solidFill>
                  <a:schemeClr val="lt2"/>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2005" name="Google Shape;2005;p228"/>
          <p:cNvSpPr txBox="1"/>
          <p:nvPr/>
        </p:nvSpPr>
        <p:spPr>
          <a:xfrm>
            <a:off x="311944" y="4800785"/>
            <a:ext cx="2559900" cy="924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600"/>
              <a:buFont typeface="Arial"/>
              <a:buNone/>
            </a:pPr>
            <a:r>
              <a:rPr lang="en" sz="600" b="0" i="0" u="none" strike="noStrike" cap="none">
                <a:solidFill>
                  <a:schemeClr val="dk1"/>
                </a:solidFill>
                <a:latin typeface="Arial"/>
                <a:ea typeface="Arial"/>
                <a:cs typeface="Arial"/>
                <a:sym typeface="Arial"/>
              </a:rPr>
              <a:t>PwC’s Digital Services</a:t>
            </a:r>
            <a:endParaRPr sz="600" b="0" i="0" u="none" strike="noStrike" cap="none">
              <a:solidFill>
                <a:schemeClr val="dk1"/>
              </a:solidFill>
              <a:latin typeface="Arial"/>
              <a:ea typeface="Arial"/>
              <a:cs typeface="Arial"/>
              <a:sym typeface="Arial"/>
            </a:endParaRPr>
          </a:p>
        </p:txBody>
      </p:sp>
    </p:spTree>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showMasterSp="0" matchingName="Gallery 1">
  <p:cSld name="Gallery 1">
    <p:spTree>
      <p:nvGrpSpPr>
        <p:cNvPr id="1" name="Shape 2006"/>
        <p:cNvGrpSpPr/>
        <p:nvPr/>
      </p:nvGrpSpPr>
      <p:grpSpPr>
        <a:xfrm>
          <a:off x="0" y="0"/>
          <a:ext cx="0" cy="0"/>
          <a:chOff x="0" y="0"/>
          <a:chExt cx="0" cy="0"/>
        </a:xfrm>
      </p:grpSpPr>
      <p:sp>
        <p:nvSpPr>
          <p:cNvPr id="2007" name="Google Shape;2007;p229"/>
          <p:cNvSpPr>
            <a:spLocks noGrp="1"/>
          </p:cNvSpPr>
          <p:nvPr>
            <p:ph type="pic" idx="2"/>
          </p:nvPr>
        </p:nvSpPr>
        <p:spPr>
          <a:xfrm>
            <a:off x="1" y="1"/>
            <a:ext cx="4738200" cy="5143500"/>
          </a:xfrm>
          <a:prstGeom prst="rect">
            <a:avLst/>
          </a:prstGeom>
          <a:noFill/>
          <a:ln>
            <a:noFill/>
          </a:ln>
        </p:spPr>
        <p:txBody>
          <a:bodyPr spcFirstLastPara="1" wrap="square" lIns="0" tIns="0" rIns="0" bIns="0" anchor="t" anchorCtr="0">
            <a:noAutofit/>
          </a:bodyPr>
          <a:lstStyle>
            <a:lvl1pPr marR="0" lvl="0" algn="l" rtl="0">
              <a:lnSpc>
                <a:spcPct val="100000"/>
              </a:lnSpc>
              <a:spcBef>
                <a:spcPts val="280"/>
              </a:spcBef>
              <a:spcAft>
                <a:spcPts val="0"/>
              </a:spcAft>
              <a:buClr>
                <a:schemeClr val="lt2"/>
              </a:buClr>
              <a:buSzPts val="1400"/>
              <a:buFont typeface="Arial"/>
              <a:buNone/>
              <a:defRPr sz="1400" b="0" i="0" u="none" strike="noStrike" cap="none">
                <a:solidFill>
                  <a:schemeClr val="lt2"/>
                </a:solidFill>
                <a:latin typeface="Georgia"/>
                <a:ea typeface="Georgia"/>
                <a:cs typeface="Georgia"/>
                <a:sym typeface="Georgia"/>
              </a:defRPr>
            </a:lvl1pPr>
            <a:lvl2pPr marR="0" lvl="1" algn="l" rtl="0">
              <a:lnSpc>
                <a:spcPct val="100000"/>
              </a:lnSpc>
              <a:spcBef>
                <a:spcPts val="200"/>
              </a:spcBef>
              <a:spcAft>
                <a:spcPts val="0"/>
              </a:spcAft>
              <a:buClr>
                <a:schemeClr val="lt2"/>
              </a:buClr>
              <a:buSzPts val="1000"/>
              <a:buFont typeface="Noto Sans Symbols"/>
              <a:buChar char="▪"/>
              <a:defRPr sz="1000" b="0" i="0" u="none" strike="noStrike" cap="none">
                <a:solidFill>
                  <a:schemeClr val="lt2"/>
                </a:solidFill>
                <a:latin typeface="Arial"/>
                <a:ea typeface="Arial"/>
                <a:cs typeface="Arial"/>
                <a:sym typeface="Arial"/>
              </a:defRPr>
            </a:lvl2pPr>
            <a:lvl3pPr marR="0" lvl="2" algn="l" rtl="0">
              <a:lnSpc>
                <a:spcPct val="100000"/>
              </a:lnSpc>
              <a:spcBef>
                <a:spcPts val="180"/>
              </a:spcBef>
              <a:spcAft>
                <a:spcPts val="0"/>
              </a:spcAft>
              <a:buClr>
                <a:schemeClr val="lt2"/>
              </a:buClr>
              <a:buSzPts val="900"/>
              <a:buFont typeface="Arial"/>
              <a:buChar char="–"/>
              <a:defRPr sz="900" b="0" i="0" u="none" strike="noStrike" cap="none">
                <a:solidFill>
                  <a:schemeClr val="lt2"/>
                </a:solidFill>
                <a:latin typeface="Arial"/>
                <a:ea typeface="Arial"/>
                <a:cs typeface="Arial"/>
                <a:sym typeface="Arial"/>
              </a:defRPr>
            </a:lvl3pPr>
            <a:lvl4pPr marR="0" lvl="3" algn="l" rtl="0">
              <a:lnSpc>
                <a:spcPct val="100000"/>
              </a:lnSpc>
              <a:spcBef>
                <a:spcPts val="160"/>
              </a:spcBef>
              <a:spcAft>
                <a:spcPts val="0"/>
              </a:spcAft>
              <a:buClr>
                <a:schemeClr val="lt2"/>
              </a:buClr>
              <a:buSzPts val="800"/>
              <a:buFont typeface="Arial"/>
              <a:buChar char="•"/>
              <a:defRPr sz="800" b="0" i="0" u="none" strike="noStrike" cap="none">
                <a:solidFill>
                  <a:schemeClr val="lt2"/>
                </a:solidFill>
                <a:latin typeface="Arial"/>
                <a:ea typeface="Arial"/>
                <a:cs typeface="Arial"/>
                <a:sym typeface="Arial"/>
              </a:defRPr>
            </a:lvl4pPr>
            <a:lvl5pPr marR="0" lvl="4" algn="l" rtl="0">
              <a:lnSpc>
                <a:spcPct val="100000"/>
              </a:lnSpc>
              <a:spcBef>
                <a:spcPts val="140"/>
              </a:spcBef>
              <a:spcAft>
                <a:spcPts val="0"/>
              </a:spcAft>
              <a:buClr>
                <a:schemeClr val="lt2"/>
              </a:buClr>
              <a:buSzPts val="700"/>
              <a:buFont typeface="Arial"/>
              <a:buChar char="–"/>
              <a:defRPr sz="700" b="0" i="0" u="none" strike="noStrike" cap="none">
                <a:solidFill>
                  <a:schemeClr val="lt2"/>
                </a:solidFill>
                <a:latin typeface="Arial"/>
                <a:ea typeface="Arial"/>
                <a:cs typeface="Arial"/>
                <a:sym typeface="Arial"/>
              </a:defRPr>
            </a:lvl5pPr>
            <a:lvl6pPr marR="0" lvl="5"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R="0" lvl="6"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R="0" lvl="7"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R="0" lvl="8"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2008" name="Google Shape;2008;p229"/>
          <p:cNvSpPr txBox="1">
            <a:spLocks noGrp="1"/>
          </p:cNvSpPr>
          <p:nvPr>
            <p:ph type="dt" idx="10"/>
          </p:nvPr>
        </p:nvSpPr>
        <p:spPr>
          <a:xfrm>
            <a:off x="424070" y="5276020"/>
            <a:ext cx="2133600" cy="2739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SzPts val="1400"/>
              <a:buNone/>
              <a:defRPr sz="1200">
                <a:solidFill>
                  <a:srgbClr val="888888"/>
                </a:solidFill>
                <a:latin typeface="Arial"/>
                <a:ea typeface="Arial"/>
                <a:cs typeface="Arial"/>
                <a:sym typeface="Arial"/>
              </a:defRPr>
            </a:lvl1pPr>
            <a:lvl2pPr marR="0" lvl="1"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009" name="Google Shape;2009;p229"/>
          <p:cNvSpPr txBox="1">
            <a:spLocks noGrp="1"/>
          </p:cNvSpPr>
          <p:nvPr>
            <p:ph type="ftr" idx="11"/>
          </p:nvPr>
        </p:nvSpPr>
        <p:spPr>
          <a:xfrm>
            <a:off x="311944" y="4901878"/>
            <a:ext cx="2895600" cy="92400"/>
          </a:xfrm>
          <a:prstGeom prst="rect">
            <a:avLst/>
          </a:prstGeom>
          <a:noFill/>
          <a:ln>
            <a:noFill/>
          </a:ln>
        </p:spPr>
        <p:txBody>
          <a:bodyPr spcFirstLastPara="1" wrap="square" lIns="0" tIns="0" rIns="0" bIns="0" anchor="ctr" anchorCtr="0">
            <a:noAutofit/>
          </a:bodyPr>
          <a:lstStyle>
            <a:lvl1pPr marR="0" lvl="0" algn="l" rtl="0">
              <a:lnSpc>
                <a:spcPct val="100000"/>
              </a:lnSpc>
              <a:spcBef>
                <a:spcPts val="0"/>
              </a:spcBef>
              <a:spcAft>
                <a:spcPts val="0"/>
              </a:spcAft>
              <a:buClr>
                <a:srgbClr val="000000"/>
              </a:buClr>
              <a:buSzPts val="1400"/>
              <a:buFont typeface="Arial"/>
              <a:buNone/>
              <a:defRPr sz="600" b="0" i="0" u="none" strike="noStrike" cap="none">
                <a:solidFill>
                  <a:schemeClr val="lt2"/>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2010" name="Google Shape;2010;p229"/>
          <p:cNvSpPr txBox="1">
            <a:spLocks noGrp="1"/>
          </p:cNvSpPr>
          <p:nvPr>
            <p:ph type="sldNum" idx="12"/>
          </p:nvPr>
        </p:nvSpPr>
        <p:spPr>
          <a:xfrm>
            <a:off x="6700838" y="4770007"/>
            <a:ext cx="2133600" cy="123000"/>
          </a:xfrm>
          <a:prstGeom prst="rect">
            <a:avLst/>
          </a:prstGeom>
          <a:noFill/>
          <a:ln>
            <a:noFill/>
          </a:ln>
        </p:spPr>
        <p:txBody>
          <a:bodyPr spcFirstLastPara="1" wrap="square" lIns="0" tIns="0" rIns="0" bIns="0" anchor="ctr" anchorCtr="0">
            <a:noAutofit/>
          </a:bodyPr>
          <a:lstStyle>
            <a:lvl1pPr marL="0" marR="0" lvl="0"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2011" name="Google Shape;2011;p229"/>
          <p:cNvSpPr txBox="1">
            <a:spLocks noGrp="1"/>
          </p:cNvSpPr>
          <p:nvPr>
            <p:ph type="body" idx="1"/>
          </p:nvPr>
        </p:nvSpPr>
        <p:spPr>
          <a:xfrm>
            <a:off x="311944" y="4429641"/>
            <a:ext cx="2658000" cy="211200"/>
          </a:xfrm>
          <a:prstGeom prst="rect">
            <a:avLst/>
          </a:prstGeom>
          <a:noFill/>
          <a:ln>
            <a:noFill/>
          </a:ln>
        </p:spPr>
        <p:txBody>
          <a:bodyPr spcFirstLastPara="1" wrap="square" lIns="0" tIns="0" rIns="0" bIns="0" anchor="t" anchorCtr="0">
            <a:noAutofit/>
          </a:bodyPr>
          <a:lstStyle>
            <a:lvl1pPr marL="457200" marR="0" lvl="0" indent="-228600" algn="l" rtl="0">
              <a:lnSpc>
                <a:spcPct val="100000"/>
              </a:lnSpc>
              <a:spcBef>
                <a:spcPts val="600"/>
              </a:spcBef>
              <a:spcAft>
                <a:spcPts val="0"/>
              </a:spcAft>
              <a:buClr>
                <a:schemeClr val="lt1"/>
              </a:buClr>
              <a:buSzPts val="800"/>
              <a:buFont typeface="Arial"/>
              <a:buNone/>
              <a:defRPr sz="800" b="0" i="0" u="none" strike="noStrike" cap="none">
                <a:solidFill>
                  <a:schemeClr val="lt1"/>
                </a:solidFill>
                <a:latin typeface="Arial"/>
                <a:ea typeface="Arial"/>
                <a:cs typeface="Arial"/>
                <a:sym typeface="Arial"/>
              </a:defRPr>
            </a:lvl1pPr>
            <a:lvl2pPr marL="914400" marR="0" lvl="1" indent="-292100" algn="l" rtl="0">
              <a:lnSpc>
                <a:spcPct val="100000"/>
              </a:lnSpc>
              <a:spcBef>
                <a:spcPts val="200"/>
              </a:spcBef>
              <a:spcAft>
                <a:spcPts val="0"/>
              </a:spcAft>
              <a:buClr>
                <a:schemeClr val="lt2"/>
              </a:buClr>
              <a:buSzPts val="1000"/>
              <a:buFont typeface="Noto Sans Symbols"/>
              <a:buChar char="▪"/>
              <a:defRPr sz="1000" b="0" i="0" u="none" strike="noStrike" cap="none">
                <a:solidFill>
                  <a:schemeClr val="lt2"/>
                </a:solidFill>
                <a:latin typeface="Arial"/>
                <a:ea typeface="Arial"/>
                <a:cs typeface="Arial"/>
                <a:sym typeface="Arial"/>
              </a:defRPr>
            </a:lvl2pPr>
            <a:lvl3pPr marL="1371600" marR="0" lvl="2" indent="-285750" algn="l" rtl="0">
              <a:lnSpc>
                <a:spcPct val="100000"/>
              </a:lnSpc>
              <a:spcBef>
                <a:spcPts val="180"/>
              </a:spcBef>
              <a:spcAft>
                <a:spcPts val="0"/>
              </a:spcAft>
              <a:buClr>
                <a:schemeClr val="lt2"/>
              </a:buClr>
              <a:buSzPts val="900"/>
              <a:buFont typeface="Arial"/>
              <a:buChar char="–"/>
              <a:defRPr sz="900" b="0" i="0" u="none" strike="noStrike" cap="none">
                <a:solidFill>
                  <a:schemeClr val="lt2"/>
                </a:solidFill>
                <a:latin typeface="Arial"/>
                <a:ea typeface="Arial"/>
                <a:cs typeface="Arial"/>
                <a:sym typeface="Arial"/>
              </a:defRPr>
            </a:lvl3pPr>
            <a:lvl4pPr marL="1828800" marR="0" lvl="3" indent="-279400" algn="l" rtl="0">
              <a:lnSpc>
                <a:spcPct val="100000"/>
              </a:lnSpc>
              <a:spcBef>
                <a:spcPts val="160"/>
              </a:spcBef>
              <a:spcAft>
                <a:spcPts val="0"/>
              </a:spcAft>
              <a:buClr>
                <a:schemeClr val="lt2"/>
              </a:buClr>
              <a:buSzPts val="800"/>
              <a:buFont typeface="Arial"/>
              <a:buChar char="•"/>
              <a:defRPr sz="800" b="0" i="0" u="none" strike="noStrike" cap="none">
                <a:solidFill>
                  <a:schemeClr val="lt2"/>
                </a:solidFill>
                <a:latin typeface="Arial"/>
                <a:ea typeface="Arial"/>
                <a:cs typeface="Arial"/>
                <a:sym typeface="Arial"/>
              </a:defRPr>
            </a:lvl4pPr>
            <a:lvl5pPr marL="2286000" marR="0" lvl="4" indent="-273050" algn="l" rtl="0">
              <a:lnSpc>
                <a:spcPct val="100000"/>
              </a:lnSpc>
              <a:spcBef>
                <a:spcPts val="140"/>
              </a:spcBef>
              <a:spcAft>
                <a:spcPts val="0"/>
              </a:spcAft>
              <a:buClr>
                <a:schemeClr val="lt2"/>
              </a:buClr>
              <a:buSzPts val="700"/>
              <a:buFont typeface="Arial"/>
              <a:buChar char="–"/>
              <a:defRPr sz="700" b="0" i="0" u="none" strike="noStrike" cap="none">
                <a:solidFill>
                  <a:schemeClr val="lt2"/>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cxnSp>
        <p:nvCxnSpPr>
          <p:cNvPr id="2012" name="Google Shape;2012;p229"/>
          <p:cNvCxnSpPr/>
          <p:nvPr/>
        </p:nvCxnSpPr>
        <p:spPr>
          <a:xfrm>
            <a:off x="311944" y="4270648"/>
            <a:ext cx="276300" cy="0"/>
          </a:xfrm>
          <a:prstGeom prst="straightConnector1">
            <a:avLst/>
          </a:prstGeom>
          <a:noFill/>
          <a:ln w="9525" cap="flat" cmpd="sng">
            <a:solidFill>
              <a:schemeClr val="dk2"/>
            </a:solidFill>
            <a:prstDash val="solid"/>
            <a:round/>
            <a:headEnd type="none" w="sm" len="sm"/>
            <a:tailEnd type="none" w="sm" len="sm"/>
          </a:ln>
        </p:spPr>
      </p:cxnSp>
    </p:spTree>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013"/>
        <p:cNvGrpSpPr/>
        <p:nvPr/>
      </p:nvGrpSpPr>
      <p:grpSpPr>
        <a:xfrm>
          <a:off x="0" y="0"/>
          <a:ext cx="0" cy="0"/>
          <a:chOff x="0" y="0"/>
          <a:chExt cx="0" cy="0"/>
        </a:xfrm>
      </p:grpSpPr>
      <p:sp>
        <p:nvSpPr>
          <p:cNvPr id="2014" name="Google Shape;2014;p230"/>
          <p:cNvSpPr txBox="1">
            <a:spLocks noGrp="1"/>
          </p:cNvSpPr>
          <p:nvPr>
            <p:ph type="dt" idx="10"/>
          </p:nvPr>
        </p:nvSpPr>
        <p:spPr>
          <a:xfrm>
            <a:off x="424070" y="5276020"/>
            <a:ext cx="2133600" cy="2739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SzPts val="1400"/>
              <a:buNone/>
              <a:defRPr sz="1200">
                <a:solidFill>
                  <a:srgbClr val="888888"/>
                </a:solidFill>
                <a:latin typeface="Arial"/>
                <a:ea typeface="Arial"/>
                <a:cs typeface="Arial"/>
                <a:sym typeface="Arial"/>
              </a:defRPr>
            </a:lvl1pPr>
            <a:lvl2pPr marR="0" lvl="1"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015" name="Google Shape;2015;p230"/>
          <p:cNvSpPr txBox="1">
            <a:spLocks noGrp="1"/>
          </p:cNvSpPr>
          <p:nvPr>
            <p:ph type="ftr" idx="11"/>
          </p:nvPr>
        </p:nvSpPr>
        <p:spPr>
          <a:xfrm>
            <a:off x="311944" y="4901878"/>
            <a:ext cx="2895600" cy="92400"/>
          </a:xfrm>
          <a:prstGeom prst="rect">
            <a:avLst/>
          </a:prstGeom>
          <a:noFill/>
          <a:ln>
            <a:noFill/>
          </a:ln>
        </p:spPr>
        <p:txBody>
          <a:bodyPr spcFirstLastPara="1" wrap="square" lIns="0" tIns="0" rIns="0" bIns="0" anchor="ctr" anchorCtr="0">
            <a:noAutofit/>
          </a:bodyPr>
          <a:lstStyle>
            <a:lvl1pPr marR="0" lvl="0" algn="l" rtl="0">
              <a:lnSpc>
                <a:spcPct val="100000"/>
              </a:lnSpc>
              <a:spcBef>
                <a:spcPts val="0"/>
              </a:spcBef>
              <a:spcAft>
                <a:spcPts val="0"/>
              </a:spcAft>
              <a:buClr>
                <a:srgbClr val="000000"/>
              </a:buClr>
              <a:buSzPts val="1400"/>
              <a:buFont typeface="Arial"/>
              <a:buNone/>
              <a:defRPr sz="600" b="0" i="0" u="none" strike="noStrike" cap="none">
                <a:solidFill>
                  <a:schemeClr val="lt2"/>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2016" name="Google Shape;2016;p230"/>
          <p:cNvSpPr txBox="1">
            <a:spLocks noGrp="1"/>
          </p:cNvSpPr>
          <p:nvPr>
            <p:ph type="sldNum" idx="12"/>
          </p:nvPr>
        </p:nvSpPr>
        <p:spPr>
          <a:xfrm>
            <a:off x="6700838" y="4770007"/>
            <a:ext cx="2133600" cy="123000"/>
          </a:xfrm>
          <a:prstGeom prst="rect">
            <a:avLst/>
          </a:prstGeom>
          <a:noFill/>
          <a:ln>
            <a:noFill/>
          </a:ln>
        </p:spPr>
        <p:txBody>
          <a:bodyPr spcFirstLastPara="1" wrap="square" lIns="0" tIns="0" rIns="0" bIns="0" anchor="ctr" anchorCtr="0">
            <a:noAutofit/>
          </a:bodyPr>
          <a:lstStyle>
            <a:lvl1pPr marL="0" marR="0" lvl="0"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matchingName="6_Title and Content">
  <p:cSld name="6_Title and Content">
    <p:spTree>
      <p:nvGrpSpPr>
        <p:cNvPr id="1" name="Shape 2017"/>
        <p:cNvGrpSpPr/>
        <p:nvPr/>
      </p:nvGrpSpPr>
      <p:grpSpPr>
        <a:xfrm>
          <a:off x="0" y="0"/>
          <a:ext cx="0" cy="0"/>
          <a:chOff x="0" y="0"/>
          <a:chExt cx="0" cy="0"/>
        </a:xfrm>
      </p:grpSpPr>
      <p:sp>
        <p:nvSpPr>
          <p:cNvPr id="2018" name="Google Shape;2018;p231"/>
          <p:cNvSpPr/>
          <p:nvPr/>
        </p:nvSpPr>
        <p:spPr>
          <a:xfrm>
            <a:off x="1589" y="1192"/>
            <a:ext cx="1500" cy="12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9" name="Google Shape;2019;p231"/>
          <p:cNvSpPr txBox="1">
            <a:spLocks noGrp="1"/>
          </p:cNvSpPr>
          <p:nvPr>
            <p:ph type="title"/>
          </p:nvPr>
        </p:nvSpPr>
        <p:spPr>
          <a:xfrm>
            <a:off x="309563" y="530352"/>
            <a:ext cx="8526600" cy="207600"/>
          </a:xfrm>
          <a:prstGeom prst="rect">
            <a:avLst/>
          </a:prstGeom>
          <a:noFill/>
          <a:ln>
            <a:noFill/>
          </a:ln>
        </p:spPr>
        <p:txBody>
          <a:bodyPr spcFirstLastPara="1" wrap="square" lIns="0" tIns="0" rIns="0" bIns="0" anchor="t" anchorCtr="0">
            <a:noAutofit/>
          </a:bodyPr>
          <a:lstStyle>
            <a:lvl1pPr marR="0" lvl="0" algn="l" rtl="0">
              <a:lnSpc>
                <a:spcPct val="100000"/>
              </a:lnSpc>
              <a:spcBef>
                <a:spcPts val="0"/>
              </a:spcBef>
              <a:spcAft>
                <a:spcPts val="0"/>
              </a:spcAft>
              <a:buClr>
                <a:schemeClr val="dk1"/>
              </a:buClr>
              <a:buSzPts val="1350"/>
              <a:buFont typeface="Georgia"/>
              <a:buNone/>
              <a:defRPr sz="1350" b="0" i="0" u="none" strike="noStrike" cap="none">
                <a:solidFill>
                  <a:schemeClr val="dk1"/>
                </a:solidFill>
                <a:latin typeface="Georgia"/>
                <a:ea typeface="Georgia"/>
                <a:cs typeface="Georgia"/>
                <a:sym typeface="Georgia"/>
              </a:defRPr>
            </a:lvl1pPr>
            <a:lvl2pPr lvl="1" algn="l" rtl="0">
              <a:lnSpc>
                <a:spcPct val="100000"/>
              </a:lnSpc>
              <a:spcBef>
                <a:spcPts val="0"/>
              </a:spcBef>
              <a:spcAft>
                <a:spcPts val="0"/>
              </a:spcAft>
              <a:buSzPts val="1400"/>
              <a:buNone/>
              <a:defRPr sz="1800"/>
            </a:lvl2pPr>
            <a:lvl3pPr lvl="2" algn="l" rtl="0">
              <a:lnSpc>
                <a:spcPct val="100000"/>
              </a:lnSpc>
              <a:spcBef>
                <a:spcPts val="0"/>
              </a:spcBef>
              <a:spcAft>
                <a:spcPts val="0"/>
              </a:spcAft>
              <a:buSzPts val="1400"/>
              <a:buNone/>
              <a:defRPr sz="1800"/>
            </a:lvl3pPr>
            <a:lvl4pPr lvl="3" algn="l" rtl="0">
              <a:lnSpc>
                <a:spcPct val="100000"/>
              </a:lnSpc>
              <a:spcBef>
                <a:spcPts val="0"/>
              </a:spcBef>
              <a:spcAft>
                <a:spcPts val="0"/>
              </a:spcAft>
              <a:buSzPts val="1400"/>
              <a:buNone/>
              <a:defRPr sz="1800"/>
            </a:lvl4pPr>
            <a:lvl5pPr lvl="4" algn="l" rtl="0">
              <a:lnSpc>
                <a:spcPct val="100000"/>
              </a:lnSpc>
              <a:spcBef>
                <a:spcPts val="0"/>
              </a:spcBef>
              <a:spcAft>
                <a:spcPts val="0"/>
              </a:spcAft>
              <a:buSzPts val="1400"/>
              <a:buNone/>
              <a:defRPr sz="1800"/>
            </a:lvl5pPr>
            <a:lvl6pPr lvl="5" algn="l" rtl="0">
              <a:lnSpc>
                <a:spcPct val="100000"/>
              </a:lnSpc>
              <a:spcBef>
                <a:spcPts val="0"/>
              </a:spcBef>
              <a:spcAft>
                <a:spcPts val="0"/>
              </a:spcAft>
              <a:buSzPts val="1400"/>
              <a:buNone/>
              <a:defRPr sz="1800"/>
            </a:lvl6pPr>
            <a:lvl7pPr lvl="6" algn="l" rtl="0">
              <a:lnSpc>
                <a:spcPct val="100000"/>
              </a:lnSpc>
              <a:spcBef>
                <a:spcPts val="0"/>
              </a:spcBef>
              <a:spcAft>
                <a:spcPts val="0"/>
              </a:spcAft>
              <a:buSzPts val="1400"/>
              <a:buNone/>
              <a:defRPr sz="1800"/>
            </a:lvl7pPr>
            <a:lvl8pPr lvl="7" algn="l" rtl="0">
              <a:lnSpc>
                <a:spcPct val="100000"/>
              </a:lnSpc>
              <a:spcBef>
                <a:spcPts val="0"/>
              </a:spcBef>
              <a:spcAft>
                <a:spcPts val="0"/>
              </a:spcAft>
              <a:buSzPts val="1400"/>
              <a:buNone/>
              <a:defRPr sz="1800"/>
            </a:lvl8pPr>
            <a:lvl9pPr lvl="8" algn="l" rtl="0">
              <a:lnSpc>
                <a:spcPct val="100000"/>
              </a:lnSpc>
              <a:spcBef>
                <a:spcPts val="0"/>
              </a:spcBef>
              <a:spcAft>
                <a:spcPts val="0"/>
              </a:spcAft>
              <a:buSzPts val="1400"/>
              <a:buNone/>
              <a:defRPr sz="1800"/>
            </a:lvl9pPr>
          </a:lstStyle>
          <a:p>
            <a:endParaRPr/>
          </a:p>
        </p:txBody>
      </p:sp>
      <p:sp>
        <p:nvSpPr>
          <p:cNvPr id="2020" name="Google Shape;2020;p231"/>
          <p:cNvSpPr txBox="1">
            <a:spLocks noGrp="1"/>
          </p:cNvSpPr>
          <p:nvPr>
            <p:ph type="body" idx="1"/>
          </p:nvPr>
        </p:nvSpPr>
        <p:spPr>
          <a:xfrm>
            <a:off x="309563" y="1255152"/>
            <a:ext cx="8526600" cy="843300"/>
          </a:xfrm>
          <a:prstGeom prst="rect">
            <a:avLst/>
          </a:prstGeom>
          <a:noFill/>
          <a:ln>
            <a:noFill/>
          </a:ln>
        </p:spPr>
        <p:txBody>
          <a:bodyPr spcFirstLastPara="1" wrap="square" lIns="0" tIns="0" rIns="0" bIns="0" anchor="t" anchorCtr="0">
            <a:noAutofit/>
          </a:bodyPr>
          <a:lstStyle>
            <a:lvl1pPr marL="457200" marR="0" lvl="0" indent="-228600" algn="l" rtl="0">
              <a:lnSpc>
                <a:spcPct val="100000"/>
              </a:lnSpc>
              <a:spcBef>
                <a:spcPts val="280"/>
              </a:spcBef>
              <a:spcAft>
                <a:spcPts val="0"/>
              </a:spcAft>
              <a:buClr>
                <a:schemeClr val="lt2"/>
              </a:buClr>
              <a:buSzPts val="1400"/>
              <a:buFont typeface="Arial"/>
              <a:buNone/>
              <a:defRPr sz="1400" b="0" i="0" u="none" strike="noStrike" cap="none">
                <a:solidFill>
                  <a:schemeClr val="lt2"/>
                </a:solidFill>
                <a:latin typeface="Georgia"/>
                <a:ea typeface="Georgia"/>
                <a:cs typeface="Georgia"/>
                <a:sym typeface="Georgia"/>
              </a:defRPr>
            </a:lvl1pPr>
            <a:lvl2pPr marL="914400" marR="0" lvl="1" indent="-292100" algn="l" rtl="0">
              <a:lnSpc>
                <a:spcPct val="100000"/>
              </a:lnSpc>
              <a:spcBef>
                <a:spcPts val="200"/>
              </a:spcBef>
              <a:spcAft>
                <a:spcPts val="0"/>
              </a:spcAft>
              <a:buClr>
                <a:schemeClr val="lt2"/>
              </a:buClr>
              <a:buSzPts val="1000"/>
              <a:buFont typeface="Noto Sans Symbols"/>
              <a:buChar char="▪"/>
              <a:defRPr sz="1000" b="0" i="0" u="none" strike="noStrike" cap="none">
                <a:solidFill>
                  <a:schemeClr val="lt2"/>
                </a:solidFill>
                <a:latin typeface="Arial"/>
                <a:ea typeface="Arial"/>
                <a:cs typeface="Arial"/>
                <a:sym typeface="Arial"/>
              </a:defRPr>
            </a:lvl2pPr>
            <a:lvl3pPr marL="1371600" marR="0" lvl="2" indent="-285750" algn="l" rtl="0">
              <a:lnSpc>
                <a:spcPct val="100000"/>
              </a:lnSpc>
              <a:spcBef>
                <a:spcPts val="180"/>
              </a:spcBef>
              <a:spcAft>
                <a:spcPts val="0"/>
              </a:spcAft>
              <a:buClr>
                <a:schemeClr val="lt2"/>
              </a:buClr>
              <a:buSzPts val="900"/>
              <a:buFont typeface="Arial"/>
              <a:buChar char="–"/>
              <a:defRPr sz="900" b="0" i="0" u="none" strike="noStrike" cap="none">
                <a:solidFill>
                  <a:schemeClr val="lt2"/>
                </a:solidFill>
                <a:latin typeface="Arial"/>
                <a:ea typeface="Arial"/>
                <a:cs typeface="Arial"/>
                <a:sym typeface="Arial"/>
              </a:defRPr>
            </a:lvl3pPr>
            <a:lvl4pPr marL="1828800" marR="0" lvl="3" indent="-279400" algn="l" rtl="0">
              <a:lnSpc>
                <a:spcPct val="100000"/>
              </a:lnSpc>
              <a:spcBef>
                <a:spcPts val="160"/>
              </a:spcBef>
              <a:spcAft>
                <a:spcPts val="0"/>
              </a:spcAft>
              <a:buClr>
                <a:schemeClr val="lt2"/>
              </a:buClr>
              <a:buSzPts val="800"/>
              <a:buFont typeface="Arial"/>
              <a:buChar char="•"/>
              <a:defRPr sz="800" b="0" i="0" u="none" strike="noStrike" cap="none">
                <a:solidFill>
                  <a:schemeClr val="lt2"/>
                </a:solidFill>
                <a:latin typeface="Arial"/>
                <a:ea typeface="Arial"/>
                <a:cs typeface="Arial"/>
                <a:sym typeface="Arial"/>
              </a:defRPr>
            </a:lvl4pPr>
            <a:lvl5pPr marL="2286000" marR="0" lvl="4" indent="-273050" algn="l" rtl="0">
              <a:lnSpc>
                <a:spcPct val="100000"/>
              </a:lnSpc>
              <a:spcBef>
                <a:spcPts val="140"/>
              </a:spcBef>
              <a:spcAft>
                <a:spcPts val="0"/>
              </a:spcAft>
              <a:buClr>
                <a:schemeClr val="lt2"/>
              </a:buClr>
              <a:buSzPts val="700"/>
              <a:buFont typeface="Arial"/>
              <a:buChar char="–"/>
              <a:defRPr sz="700" b="0" i="0" u="none" strike="noStrike" cap="none">
                <a:solidFill>
                  <a:schemeClr val="lt2"/>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2021" name="Google Shape;2021;p231"/>
          <p:cNvSpPr txBox="1">
            <a:spLocks noGrp="1"/>
          </p:cNvSpPr>
          <p:nvPr>
            <p:ph type="dt" idx="10"/>
          </p:nvPr>
        </p:nvSpPr>
        <p:spPr>
          <a:xfrm>
            <a:off x="424070" y="5276020"/>
            <a:ext cx="2133600" cy="2739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SzPts val="1400"/>
              <a:buNone/>
              <a:defRPr sz="1200">
                <a:solidFill>
                  <a:srgbClr val="888888"/>
                </a:solidFill>
                <a:latin typeface="Arial"/>
                <a:ea typeface="Arial"/>
                <a:cs typeface="Arial"/>
                <a:sym typeface="Arial"/>
              </a:defRPr>
            </a:lvl1pPr>
            <a:lvl2pPr marR="0" lvl="1"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022" name="Google Shape;2022;p231"/>
          <p:cNvSpPr txBox="1">
            <a:spLocks noGrp="1"/>
          </p:cNvSpPr>
          <p:nvPr>
            <p:ph type="ftr" idx="11"/>
          </p:nvPr>
        </p:nvSpPr>
        <p:spPr>
          <a:xfrm>
            <a:off x="311944" y="4901878"/>
            <a:ext cx="2895600" cy="92400"/>
          </a:xfrm>
          <a:prstGeom prst="rect">
            <a:avLst/>
          </a:prstGeom>
          <a:noFill/>
          <a:ln>
            <a:noFill/>
          </a:ln>
        </p:spPr>
        <p:txBody>
          <a:bodyPr spcFirstLastPara="1" wrap="square" lIns="0" tIns="0" rIns="0" bIns="0" anchor="ctr" anchorCtr="0">
            <a:noAutofit/>
          </a:bodyPr>
          <a:lstStyle>
            <a:lvl1pPr marR="0" lvl="0" algn="l" rtl="0">
              <a:lnSpc>
                <a:spcPct val="100000"/>
              </a:lnSpc>
              <a:spcBef>
                <a:spcPts val="0"/>
              </a:spcBef>
              <a:spcAft>
                <a:spcPts val="0"/>
              </a:spcAft>
              <a:buClr>
                <a:srgbClr val="000000"/>
              </a:buClr>
              <a:buSzPts val="1400"/>
              <a:buFont typeface="Arial"/>
              <a:buNone/>
              <a:defRPr sz="600" b="0" i="0" u="none" strike="noStrike" cap="none">
                <a:solidFill>
                  <a:schemeClr val="lt2"/>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2023" name="Google Shape;2023;p231"/>
          <p:cNvSpPr txBox="1">
            <a:spLocks noGrp="1"/>
          </p:cNvSpPr>
          <p:nvPr>
            <p:ph type="sldNum" idx="12"/>
          </p:nvPr>
        </p:nvSpPr>
        <p:spPr>
          <a:xfrm>
            <a:off x="6700838" y="4770007"/>
            <a:ext cx="2133600" cy="123000"/>
          </a:xfrm>
          <a:prstGeom prst="rect">
            <a:avLst/>
          </a:prstGeom>
          <a:noFill/>
          <a:ln>
            <a:noFill/>
          </a:ln>
        </p:spPr>
        <p:txBody>
          <a:bodyPr spcFirstLastPara="1" wrap="square" lIns="0" tIns="0" rIns="0" bIns="0" anchor="ctr" anchorCtr="0">
            <a:noAutofit/>
          </a:bodyPr>
          <a:lstStyle>
            <a:lvl1pPr marL="0" marR="0" lvl="0" indent="0" algn="r" rtl="0">
              <a:lnSpc>
                <a:spcPct val="100000"/>
              </a:lnSpc>
              <a:spcBef>
                <a:spcPts val="0"/>
              </a:spcBef>
              <a:spcAft>
                <a:spcPts val="0"/>
              </a:spcAft>
              <a:buClr>
                <a:srgbClr val="000000"/>
              </a:buClr>
              <a:buSzPts val="800"/>
              <a:buFont typeface="Arial"/>
              <a:buNone/>
              <a:defRPr sz="800" b="0" i="0" u="none" strike="noStrike" cap="none">
                <a:solidFill>
                  <a:srgbClr val="545C5F"/>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800"/>
              <a:buFont typeface="Arial"/>
              <a:buNone/>
              <a:defRPr sz="800" b="0" i="0" u="none" strike="noStrike" cap="none">
                <a:solidFill>
                  <a:srgbClr val="545C5F"/>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800"/>
              <a:buFont typeface="Arial"/>
              <a:buNone/>
              <a:defRPr sz="800" b="0" i="0" u="none" strike="noStrike" cap="none">
                <a:solidFill>
                  <a:srgbClr val="545C5F"/>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800"/>
              <a:buFont typeface="Arial"/>
              <a:buNone/>
              <a:defRPr sz="800" b="0" i="0" u="none" strike="noStrike" cap="none">
                <a:solidFill>
                  <a:srgbClr val="545C5F"/>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800"/>
              <a:buFont typeface="Arial"/>
              <a:buNone/>
              <a:defRPr sz="800" b="0" i="0" u="none" strike="noStrike" cap="none">
                <a:solidFill>
                  <a:srgbClr val="545C5F"/>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800"/>
              <a:buFont typeface="Arial"/>
              <a:buNone/>
              <a:defRPr sz="800" b="0" i="0" u="none" strike="noStrike" cap="none">
                <a:solidFill>
                  <a:srgbClr val="545C5F"/>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800"/>
              <a:buFont typeface="Arial"/>
              <a:buNone/>
              <a:defRPr sz="800" b="0" i="0" u="none" strike="noStrike" cap="none">
                <a:solidFill>
                  <a:srgbClr val="545C5F"/>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800"/>
              <a:buFont typeface="Arial"/>
              <a:buNone/>
              <a:defRPr sz="800" b="0" i="0" u="none" strike="noStrike" cap="none">
                <a:solidFill>
                  <a:srgbClr val="545C5F"/>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800"/>
              <a:buFont typeface="Arial"/>
              <a:buNone/>
              <a:defRPr sz="800" b="0" i="0" u="none" strike="noStrike" cap="none">
                <a:solidFill>
                  <a:srgbClr val="545C5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2024" name="Google Shape;2024;p231"/>
          <p:cNvSpPr txBox="1">
            <a:spLocks noGrp="1"/>
          </p:cNvSpPr>
          <p:nvPr>
            <p:ph type="body" idx="2"/>
          </p:nvPr>
        </p:nvSpPr>
        <p:spPr>
          <a:xfrm>
            <a:off x="358776" y="4793566"/>
            <a:ext cx="3457500" cy="92400"/>
          </a:xfrm>
          <a:prstGeom prst="rect">
            <a:avLst/>
          </a:prstGeom>
          <a:noFill/>
          <a:ln>
            <a:noFill/>
          </a:ln>
        </p:spPr>
        <p:txBody>
          <a:bodyPr spcFirstLastPara="1" wrap="square" lIns="0" tIns="0" rIns="0" bIns="0" anchor="ctr" anchorCtr="0">
            <a:noAutofit/>
          </a:bodyPr>
          <a:lstStyle>
            <a:lvl1pPr marL="457200" marR="0" lvl="0" indent="-228600" algn="l" rtl="0">
              <a:lnSpc>
                <a:spcPct val="100000"/>
              </a:lnSpc>
              <a:spcBef>
                <a:spcPts val="120"/>
              </a:spcBef>
              <a:spcAft>
                <a:spcPts val="0"/>
              </a:spcAft>
              <a:buClr>
                <a:srgbClr val="5A5A5A"/>
              </a:buClr>
              <a:buSzPts val="600"/>
              <a:buFont typeface="Arial"/>
              <a:buNone/>
              <a:defRPr sz="600" b="0" i="0" u="none" strike="noStrike" cap="none">
                <a:solidFill>
                  <a:srgbClr val="5A5A5A"/>
                </a:solidFill>
                <a:latin typeface="Verdana"/>
                <a:ea typeface="Verdana"/>
                <a:cs typeface="Verdana"/>
                <a:sym typeface="Verdana"/>
              </a:defRPr>
            </a:lvl1pPr>
            <a:lvl2pPr marL="914400" marR="0" lvl="1" indent="-292100" algn="l" rtl="0">
              <a:lnSpc>
                <a:spcPct val="100000"/>
              </a:lnSpc>
              <a:spcBef>
                <a:spcPts val="200"/>
              </a:spcBef>
              <a:spcAft>
                <a:spcPts val="0"/>
              </a:spcAft>
              <a:buClr>
                <a:schemeClr val="lt2"/>
              </a:buClr>
              <a:buSzPts val="1000"/>
              <a:buFont typeface="Noto Sans Symbols"/>
              <a:buChar char="▪"/>
              <a:defRPr sz="1000" b="0" i="0" u="none" strike="noStrike" cap="none">
                <a:solidFill>
                  <a:schemeClr val="lt2"/>
                </a:solidFill>
                <a:latin typeface="Arial"/>
                <a:ea typeface="Arial"/>
                <a:cs typeface="Arial"/>
                <a:sym typeface="Arial"/>
              </a:defRPr>
            </a:lvl2pPr>
            <a:lvl3pPr marL="1371600" marR="0" lvl="2" indent="-285750" algn="l" rtl="0">
              <a:lnSpc>
                <a:spcPct val="100000"/>
              </a:lnSpc>
              <a:spcBef>
                <a:spcPts val="180"/>
              </a:spcBef>
              <a:spcAft>
                <a:spcPts val="0"/>
              </a:spcAft>
              <a:buClr>
                <a:schemeClr val="lt2"/>
              </a:buClr>
              <a:buSzPts val="900"/>
              <a:buFont typeface="Arial"/>
              <a:buChar char="–"/>
              <a:defRPr sz="900" b="0" i="0" u="none" strike="noStrike" cap="none">
                <a:solidFill>
                  <a:schemeClr val="lt2"/>
                </a:solidFill>
                <a:latin typeface="Arial"/>
                <a:ea typeface="Arial"/>
                <a:cs typeface="Arial"/>
                <a:sym typeface="Arial"/>
              </a:defRPr>
            </a:lvl3pPr>
            <a:lvl4pPr marL="1828800" marR="0" lvl="3" indent="-279400" algn="l" rtl="0">
              <a:lnSpc>
                <a:spcPct val="100000"/>
              </a:lnSpc>
              <a:spcBef>
                <a:spcPts val="160"/>
              </a:spcBef>
              <a:spcAft>
                <a:spcPts val="0"/>
              </a:spcAft>
              <a:buClr>
                <a:schemeClr val="lt2"/>
              </a:buClr>
              <a:buSzPts val="800"/>
              <a:buFont typeface="Arial"/>
              <a:buChar char="•"/>
              <a:defRPr sz="800" b="0" i="0" u="none" strike="noStrike" cap="none">
                <a:solidFill>
                  <a:schemeClr val="lt2"/>
                </a:solidFill>
                <a:latin typeface="Arial"/>
                <a:ea typeface="Arial"/>
                <a:cs typeface="Arial"/>
                <a:sym typeface="Arial"/>
              </a:defRPr>
            </a:lvl4pPr>
            <a:lvl5pPr marL="2286000" marR="0" lvl="4" indent="-273050" algn="l" rtl="0">
              <a:lnSpc>
                <a:spcPct val="100000"/>
              </a:lnSpc>
              <a:spcBef>
                <a:spcPts val="140"/>
              </a:spcBef>
              <a:spcAft>
                <a:spcPts val="0"/>
              </a:spcAft>
              <a:buClr>
                <a:schemeClr val="lt2"/>
              </a:buClr>
              <a:buSzPts val="700"/>
              <a:buFont typeface="Arial"/>
              <a:buChar char="–"/>
              <a:defRPr sz="700" b="0" i="0" u="none" strike="noStrike" cap="none">
                <a:solidFill>
                  <a:schemeClr val="lt2"/>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matchingName="Intro Only">
  <p:cSld name="Intro Only">
    <p:spTree>
      <p:nvGrpSpPr>
        <p:cNvPr id="1" name="Shape 2025"/>
        <p:cNvGrpSpPr/>
        <p:nvPr/>
      </p:nvGrpSpPr>
      <p:grpSpPr>
        <a:xfrm>
          <a:off x="0" y="0"/>
          <a:ext cx="0" cy="0"/>
          <a:chOff x="0" y="0"/>
          <a:chExt cx="0" cy="0"/>
        </a:xfrm>
      </p:grpSpPr>
      <p:sp>
        <p:nvSpPr>
          <p:cNvPr id="2026" name="Google Shape;2026;p232"/>
          <p:cNvSpPr txBox="1"/>
          <p:nvPr/>
        </p:nvSpPr>
        <p:spPr>
          <a:xfrm>
            <a:off x="3255817" y="465940"/>
            <a:ext cx="5403300" cy="918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596"/>
              <a:buFont typeface="Arial"/>
              <a:buNone/>
            </a:pPr>
            <a:endParaRPr sz="596" b="0" i="0" u="none" strike="noStrike" cap="none">
              <a:solidFill>
                <a:schemeClr val="dk1"/>
              </a:solidFill>
              <a:latin typeface="Arial"/>
              <a:ea typeface="Arial"/>
              <a:cs typeface="Arial"/>
              <a:sym typeface="Arial"/>
            </a:endParaRPr>
          </a:p>
        </p:txBody>
      </p:sp>
      <p:cxnSp>
        <p:nvCxnSpPr>
          <p:cNvPr id="2027" name="Google Shape;2027;p232"/>
          <p:cNvCxnSpPr/>
          <p:nvPr/>
        </p:nvCxnSpPr>
        <p:spPr>
          <a:xfrm rot="10800000" flipH="1">
            <a:off x="346364" y="617450"/>
            <a:ext cx="8312700" cy="95400"/>
          </a:xfrm>
          <a:prstGeom prst="bentConnector3">
            <a:avLst>
              <a:gd name="adj1" fmla="val 0"/>
            </a:avLst>
          </a:prstGeom>
          <a:noFill/>
          <a:ln w="9525" cap="flat" cmpd="sng">
            <a:solidFill>
              <a:schemeClr val="accent1"/>
            </a:solidFill>
            <a:prstDash val="solid"/>
            <a:round/>
            <a:headEnd type="none" w="sm" len="sm"/>
            <a:tailEnd type="none" w="sm" len="sm"/>
          </a:ln>
        </p:spPr>
      </p:cxnSp>
      <p:cxnSp>
        <p:nvCxnSpPr>
          <p:cNvPr id="2028" name="Google Shape;2028;p232"/>
          <p:cNvCxnSpPr/>
          <p:nvPr/>
        </p:nvCxnSpPr>
        <p:spPr>
          <a:xfrm>
            <a:off x="482138" y="4689662"/>
            <a:ext cx="8179800" cy="0"/>
          </a:xfrm>
          <a:prstGeom prst="straightConnector1">
            <a:avLst/>
          </a:prstGeom>
          <a:noFill/>
          <a:ln w="9525" cap="flat" cmpd="sng">
            <a:solidFill>
              <a:schemeClr val="accent1"/>
            </a:solidFill>
            <a:prstDash val="solid"/>
            <a:round/>
            <a:headEnd type="none" w="sm" len="sm"/>
            <a:tailEnd type="none" w="sm" len="sm"/>
          </a:ln>
        </p:spPr>
      </p:cxnSp>
      <p:sp>
        <p:nvSpPr>
          <p:cNvPr id="2029" name="Google Shape;2029;p232"/>
          <p:cNvSpPr txBox="1"/>
          <p:nvPr/>
        </p:nvSpPr>
        <p:spPr>
          <a:xfrm>
            <a:off x="484909" y="4799714"/>
            <a:ext cx="221400" cy="918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596"/>
              <a:buFont typeface="Arial"/>
              <a:buNone/>
            </a:pPr>
            <a:r>
              <a:rPr lang="en" sz="596" b="0" i="0" u="none" strike="noStrike" cap="none">
                <a:solidFill>
                  <a:schemeClr val="dk1"/>
                </a:solidFill>
                <a:latin typeface="Arial"/>
                <a:ea typeface="Arial"/>
                <a:cs typeface="Arial"/>
                <a:sym typeface="Arial"/>
              </a:rPr>
              <a:t>PwC</a:t>
            </a:r>
            <a:endParaRPr sz="596" b="0" i="0" u="none" strike="noStrike" cap="none">
              <a:solidFill>
                <a:schemeClr val="dk1"/>
              </a:solidFill>
              <a:latin typeface="Arial"/>
              <a:ea typeface="Arial"/>
              <a:cs typeface="Arial"/>
              <a:sym typeface="Arial"/>
            </a:endParaRPr>
          </a:p>
        </p:txBody>
      </p:sp>
      <p:sp>
        <p:nvSpPr>
          <p:cNvPr id="2030" name="Google Shape;2030;p232"/>
          <p:cNvSpPr txBox="1"/>
          <p:nvPr/>
        </p:nvSpPr>
        <p:spPr>
          <a:xfrm>
            <a:off x="7135091" y="4790515"/>
            <a:ext cx="1524000" cy="100800"/>
          </a:xfrm>
          <a:prstGeom prst="rect">
            <a:avLst/>
          </a:prstGeom>
          <a:noFill/>
          <a:ln>
            <a:noFill/>
          </a:ln>
        </p:spPr>
        <p:txBody>
          <a:bodyPr spcFirstLastPara="1" wrap="square" lIns="0" tIns="0" rIns="0" bIns="0" anchor="t" anchorCtr="0">
            <a:noAutofit/>
          </a:bodyPr>
          <a:lstStyle/>
          <a:p>
            <a:pPr marL="0" marR="0" lvl="0" indent="0" algn="r" rtl="0">
              <a:lnSpc>
                <a:spcPct val="100000"/>
              </a:lnSpc>
              <a:spcBef>
                <a:spcPts val="0"/>
              </a:spcBef>
              <a:spcAft>
                <a:spcPts val="0"/>
              </a:spcAft>
              <a:buClr>
                <a:srgbClr val="000000"/>
              </a:buClr>
              <a:buSzPts val="596"/>
              <a:buFont typeface="Arial"/>
              <a:buNone/>
            </a:pPr>
            <a:fld id="{00000000-1234-1234-1234-123412341234}" type="slidenum">
              <a:rPr lang="en" sz="596" b="0" i="0" u="none" strike="noStrike" cap="none">
                <a:solidFill>
                  <a:schemeClr val="dk1"/>
                </a:solidFill>
                <a:latin typeface="Arial"/>
                <a:ea typeface="Arial"/>
                <a:cs typeface="Arial"/>
                <a:sym typeface="Arial"/>
              </a:rPr>
              <a:t>‹#›</a:t>
            </a:fld>
            <a:endParaRPr sz="596" b="0" i="0" u="none" strike="noStrike" cap="none">
              <a:solidFill>
                <a:schemeClr val="dk1"/>
              </a:solidFill>
              <a:latin typeface="Arial"/>
              <a:ea typeface="Arial"/>
              <a:cs typeface="Arial"/>
              <a:sym typeface="Arial"/>
            </a:endParaRPr>
          </a:p>
        </p:txBody>
      </p:sp>
    </p:spTree>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matchingName="3_Content: One">
  <p:cSld name="3_Content: One">
    <p:spTree>
      <p:nvGrpSpPr>
        <p:cNvPr id="1" name="Shape 2031"/>
        <p:cNvGrpSpPr/>
        <p:nvPr/>
      </p:nvGrpSpPr>
      <p:grpSpPr>
        <a:xfrm>
          <a:off x="0" y="0"/>
          <a:ext cx="0" cy="0"/>
          <a:chOff x="0" y="0"/>
          <a:chExt cx="0" cy="0"/>
        </a:xfrm>
      </p:grpSpPr>
      <p:sp>
        <p:nvSpPr>
          <p:cNvPr id="2032" name="Google Shape;2032;p233"/>
          <p:cNvSpPr txBox="1">
            <a:spLocks noGrp="1"/>
          </p:cNvSpPr>
          <p:nvPr>
            <p:ph type="title"/>
          </p:nvPr>
        </p:nvSpPr>
        <p:spPr>
          <a:xfrm>
            <a:off x="533401" y="320198"/>
            <a:ext cx="8077200" cy="393900"/>
          </a:xfrm>
          <a:prstGeom prst="rect">
            <a:avLst/>
          </a:prstGeom>
          <a:noFill/>
          <a:ln>
            <a:noFill/>
          </a:ln>
        </p:spPr>
        <p:txBody>
          <a:bodyPr spcFirstLastPara="1" wrap="square" lIns="0" tIns="0" rIns="0" bIns="0" anchor="b" anchorCtr="0">
            <a:noAutofit/>
          </a:bodyPr>
          <a:lstStyle>
            <a:lvl1pPr marR="0" lvl="0" algn="l" rtl="0">
              <a:lnSpc>
                <a:spcPct val="100000"/>
              </a:lnSpc>
              <a:spcBef>
                <a:spcPts val="0"/>
              </a:spcBef>
              <a:spcAft>
                <a:spcPts val="0"/>
              </a:spcAft>
              <a:buClr>
                <a:srgbClr val="595959"/>
              </a:buClr>
              <a:buSzPts val="1800"/>
              <a:buFont typeface="Georgia"/>
              <a:buNone/>
              <a:defRPr sz="1800" b="0" i="0" u="none" strike="noStrike" cap="none">
                <a:solidFill>
                  <a:srgbClr val="595959"/>
                </a:solidFill>
                <a:latin typeface="Georgia"/>
                <a:ea typeface="Georgia"/>
                <a:cs typeface="Georgia"/>
                <a:sym typeface="Georgia"/>
              </a:defRPr>
            </a:lvl1pPr>
            <a:lvl2pPr lvl="1" algn="l" rtl="0">
              <a:lnSpc>
                <a:spcPct val="100000"/>
              </a:lnSpc>
              <a:spcBef>
                <a:spcPts val="0"/>
              </a:spcBef>
              <a:spcAft>
                <a:spcPts val="0"/>
              </a:spcAft>
              <a:buSzPts val="1400"/>
              <a:buNone/>
              <a:defRPr sz="1800"/>
            </a:lvl2pPr>
            <a:lvl3pPr lvl="2" algn="l" rtl="0">
              <a:lnSpc>
                <a:spcPct val="100000"/>
              </a:lnSpc>
              <a:spcBef>
                <a:spcPts val="0"/>
              </a:spcBef>
              <a:spcAft>
                <a:spcPts val="0"/>
              </a:spcAft>
              <a:buSzPts val="1400"/>
              <a:buNone/>
              <a:defRPr sz="1800"/>
            </a:lvl3pPr>
            <a:lvl4pPr lvl="3" algn="l" rtl="0">
              <a:lnSpc>
                <a:spcPct val="100000"/>
              </a:lnSpc>
              <a:spcBef>
                <a:spcPts val="0"/>
              </a:spcBef>
              <a:spcAft>
                <a:spcPts val="0"/>
              </a:spcAft>
              <a:buSzPts val="1400"/>
              <a:buNone/>
              <a:defRPr sz="1800"/>
            </a:lvl4pPr>
            <a:lvl5pPr lvl="4" algn="l" rtl="0">
              <a:lnSpc>
                <a:spcPct val="100000"/>
              </a:lnSpc>
              <a:spcBef>
                <a:spcPts val="0"/>
              </a:spcBef>
              <a:spcAft>
                <a:spcPts val="0"/>
              </a:spcAft>
              <a:buSzPts val="1400"/>
              <a:buNone/>
              <a:defRPr sz="1800"/>
            </a:lvl5pPr>
            <a:lvl6pPr lvl="5" algn="l" rtl="0">
              <a:lnSpc>
                <a:spcPct val="100000"/>
              </a:lnSpc>
              <a:spcBef>
                <a:spcPts val="0"/>
              </a:spcBef>
              <a:spcAft>
                <a:spcPts val="0"/>
              </a:spcAft>
              <a:buSzPts val="1400"/>
              <a:buNone/>
              <a:defRPr sz="1800"/>
            </a:lvl6pPr>
            <a:lvl7pPr lvl="6" algn="l" rtl="0">
              <a:lnSpc>
                <a:spcPct val="100000"/>
              </a:lnSpc>
              <a:spcBef>
                <a:spcPts val="0"/>
              </a:spcBef>
              <a:spcAft>
                <a:spcPts val="0"/>
              </a:spcAft>
              <a:buSzPts val="1400"/>
              <a:buNone/>
              <a:defRPr sz="1800"/>
            </a:lvl7pPr>
            <a:lvl8pPr lvl="7" algn="l" rtl="0">
              <a:lnSpc>
                <a:spcPct val="100000"/>
              </a:lnSpc>
              <a:spcBef>
                <a:spcPts val="0"/>
              </a:spcBef>
              <a:spcAft>
                <a:spcPts val="0"/>
              </a:spcAft>
              <a:buSzPts val="1400"/>
              <a:buNone/>
              <a:defRPr sz="1800"/>
            </a:lvl8pPr>
            <a:lvl9pPr lvl="8" algn="l" rtl="0">
              <a:lnSpc>
                <a:spcPct val="100000"/>
              </a:lnSpc>
              <a:spcBef>
                <a:spcPts val="0"/>
              </a:spcBef>
              <a:spcAft>
                <a:spcPts val="0"/>
              </a:spcAft>
              <a:buSzPts val="1400"/>
              <a:buNone/>
              <a:defRPr sz="1800"/>
            </a:lvl9pPr>
          </a:lstStyle>
          <a:p>
            <a:endParaRPr/>
          </a:p>
        </p:txBody>
      </p:sp>
      <p:pic>
        <p:nvPicPr>
          <p:cNvPr id="2033" name="Google Shape;2033;p233" descr="starwood_cover.jpg"/>
          <p:cNvPicPr preferRelativeResize="0"/>
          <p:nvPr/>
        </p:nvPicPr>
        <p:blipFill rotWithShape="1">
          <a:blip r:embed="rId2">
            <a:alphaModFix/>
          </a:blip>
          <a:srcRect/>
          <a:stretch/>
        </p:blipFill>
        <p:spPr>
          <a:xfrm>
            <a:off x="0" y="10"/>
            <a:ext cx="9144000" cy="160683"/>
          </a:xfrm>
          <a:prstGeom prst="rect">
            <a:avLst/>
          </a:prstGeom>
          <a:noFill/>
          <a:ln>
            <a:noFill/>
          </a:ln>
        </p:spPr>
      </p:pic>
      <p:sp>
        <p:nvSpPr>
          <p:cNvPr id="2034" name="Google Shape;2034;p233"/>
          <p:cNvSpPr txBox="1">
            <a:spLocks noGrp="1"/>
          </p:cNvSpPr>
          <p:nvPr>
            <p:ph type="dt" idx="10"/>
          </p:nvPr>
        </p:nvSpPr>
        <p:spPr>
          <a:xfrm>
            <a:off x="424070" y="5276020"/>
            <a:ext cx="2133600" cy="2739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SzPts val="1400"/>
              <a:buNone/>
              <a:defRPr sz="1200">
                <a:solidFill>
                  <a:srgbClr val="888888"/>
                </a:solidFill>
                <a:latin typeface="Arial"/>
                <a:ea typeface="Arial"/>
                <a:cs typeface="Arial"/>
                <a:sym typeface="Arial"/>
              </a:defRPr>
            </a:lvl1pPr>
            <a:lvl2pPr marR="0" lvl="1"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035" name="Google Shape;2035;p233"/>
          <p:cNvSpPr txBox="1">
            <a:spLocks noGrp="1"/>
          </p:cNvSpPr>
          <p:nvPr>
            <p:ph type="ftr" idx="11"/>
          </p:nvPr>
        </p:nvSpPr>
        <p:spPr>
          <a:xfrm>
            <a:off x="533401" y="4742532"/>
            <a:ext cx="2895600" cy="183000"/>
          </a:xfrm>
          <a:prstGeom prst="rect">
            <a:avLst/>
          </a:prstGeom>
          <a:noFill/>
          <a:ln>
            <a:noFill/>
          </a:ln>
        </p:spPr>
        <p:txBody>
          <a:bodyPr spcFirstLastPara="1" wrap="square" lIns="0" tIns="0" rIns="0" bIns="0" anchor="ctr" anchorCtr="0">
            <a:noAutofit/>
          </a:bodyPr>
          <a:lstStyle>
            <a:lvl1pPr marR="0" lvl="0" algn="l" rtl="0">
              <a:lnSpc>
                <a:spcPct val="100000"/>
              </a:lnSpc>
              <a:spcBef>
                <a:spcPts val="0"/>
              </a:spcBef>
              <a:spcAft>
                <a:spcPts val="0"/>
              </a:spcAft>
              <a:buClr>
                <a:srgbClr val="000000"/>
              </a:buClr>
              <a:buSzPts val="1400"/>
              <a:buFont typeface="Arial"/>
              <a:buNone/>
              <a:defRPr sz="600" b="0" i="0" u="none" strike="noStrike" cap="none">
                <a:solidFill>
                  <a:schemeClr val="lt2"/>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2036" name="Google Shape;2036;p233"/>
          <p:cNvSpPr txBox="1">
            <a:spLocks noGrp="1"/>
          </p:cNvSpPr>
          <p:nvPr>
            <p:ph type="sldNum" idx="12"/>
          </p:nvPr>
        </p:nvSpPr>
        <p:spPr>
          <a:xfrm>
            <a:off x="6700838" y="4770007"/>
            <a:ext cx="2133600" cy="123000"/>
          </a:xfrm>
          <a:prstGeom prst="rect">
            <a:avLst/>
          </a:prstGeom>
          <a:noFill/>
          <a:ln>
            <a:noFill/>
          </a:ln>
        </p:spPr>
        <p:txBody>
          <a:bodyPr spcFirstLastPara="1" wrap="square" lIns="0" tIns="0" rIns="0" bIns="0" anchor="ctr" anchorCtr="0">
            <a:noAutofit/>
          </a:bodyPr>
          <a:lstStyle>
            <a:lvl1pPr marL="0" marR="0" lvl="0"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r>
              <a:rPr lang="en"/>
              <a:t>Page </a:t>
            </a:r>
            <a:fld id="{00000000-1234-1234-1234-123412341234}" type="slidenum">
              <a:rPr lang="en"/>
              <a:t>‹#›</a:t>
            </a:fld>
            <a:endParaRPr/>
          </a:p>
        </p:txBody>
      </p:sp>
      <p:sp>
        <p:nvSpPr>
          <p:cNvPr id="2037" name="Google Shape;2037;p233"/>
          <p:cNvSpPr txBox="1"/>
          <p:nvPr/>
        </p:nvSpPr>
        <p:spPr>
          <a:xfrm>
            <a:off x="533401" y="4929938"/>
            <a:ext cx="2590800" cy="1830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800"/>
              <a:buFont typeface="Arial"/>
              <a:buNone/>
            </a:pPr>
            <a:r>
              <a:rPr lang="en" sz="800" b="0" i="0" u="none" strike="noStrike" cap="none">
                <a:solidFill>
                  <a:srgbClr val="595959"/>
                </a:solidFill>
                <a:latin typeface="Georgia"/>
                <a:ea typeface="Georgia"/>
                <a:cs typeface="Georgia"/>
                <a:sym typeface="Georgia"/>
              </a:rPr>
              <a:t>PwC</a:t>
            </a:r>
            <a:endParaRPr sz="800" b="0" i="0" u="none" strike="noStrike" cap="none">
              <a:solidFill>
                <a:srgbClr val="595959"/>
              </a:solidFill>
              <a:latin typeface="Georgia"/>
              <a:ea typeface="Georgia"/>
              <a:cs typeface="Georgia"/>
              <a:sym typeface="Georgia"/>
            </a:endParaRPr>
          </a:p>
        </p:txBody>
      </p:sp>
    </p:spTree>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matchingName="1_Empty no Footer">
  <p:cSld name="1_Empty no Footer">
    <p:spTree>
      <p:nvGrpSpPr>
        <p:cNvPr id="1" name="Shape 2038"/>
        <p:cNvGrpSpPr/>
        <p:nvPr/>
      </p:nvGrpSpPr>
      <p:grpSpPr>
        <a:xfrm>
          <a:off x="0" y="0"/>
          <a:ext cx="0" cy="0"/>
          <a:chOff x="0" y="0"/>
          <a:chExt cx="0" cy="0"/>
        </a:xfrm>
      </p:grpSpPr>
    </p:spTree>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matchingName="Primary Layout">
  <p:cSld name="Primary Layout">
    <p:spTree>
      <p:nvGrpSpPr>
        <p:cNvPr id="1" name="Shape 2041"/>
        <p:cNvGrpSpPr/>
        <p:nvPr/>
      </p:nvGrpSpPr>
      <p:grpSpPr>
        <a:xfrm>
          <a:off x="0" y="0"/>
          <a:ext cx="0" cy="0"/>
          <a:chOff x="0" y="0"/>
          <a:chExt cx="0" cy="0"/>
        </a:xfrm>
      </p:grpSpPr>
      <p:sp>
        <p:nvSpPr>
          <p:cNvPr id="2042" name="Google Shape;2042;p237"/>
          <p:cNvSpPr txBox="1">
            <a:spLocks noGrp="1"/>
          </p:cNvSpPr>
          <p:nvPr>
            <p:ph type="title"/>
          </p:nvPr>
        </p:nvSpPr>
        <p:spPr>
          <a:xfrm>
            <a:off x="533401" y="320198"/>
            <a:ext cx="8077200" cy="393900"/>
          </a:xfrm>
          <a:prstGeom prst="rect">
            <a:avLst/>
          </a:prstGeom>
          <a:noFill/>
          <a:ln>
            <a:noFill/>
          </a:ln>
        </p:spPr>
        <p:txBody>
          <a:bodyPr spcFirstLastPara="1" wrap="square" lIns="0" tIns="0" rIns="0" bIns="0" anchor="b" anchorCtr="0">
            <a:noAutofit/>
          </a:bodyPr>
          <a:lstStyle>
            <a:lvl1pPr marR="0" lvl="0" algn="l" rtl="0">
              <a:lnSpc>
                <a:spcPct val="100000"/>
              </a:lnSpc>
              <a:spcBef>
                <a:spcPts val="0"/>
              </a:spcBef>
              <a:spcAft>
                <a:spcPts val="0"/>
              </a:spcAft>
              <a:buClr>
                <a:srgbClr val="595959"/>
              </a:buClr>
              <a:buSzPts val="1800"/>
              <a:buFont typeface="Georgia"/>
              <a:buNone/>
              <a:defRPr sz="1800" b="0" i="0" u="none" strike="noStrike" cap="none">
                <a:solidFill>
                  <a:srgbClr val="595959"/>
                </a:solidFill>
                <a:latin typeface="Georgia"/>
                <a:ea typeface="Georgia"/>
                <a:cs typeface="Georgia"/>
                <a:sym typeface="Georgia"/>
              </a:defRPr>
            </a:lvl1pPr>
            <a:lvl2pPr lvl="1" algn="l" rtl="0">
              <a:lnSpc>
                <a:spcPct val="100000"/>
              </a:lnSpc>
              <a:spcBef>
                <a:spcPts val="0"/>
              </a:spcBef>
              <a:spcAft>
                <a:spcPts val="0"/>
              </a:spcAft>
              <a:buSzPts val="1400"/>
              <a:buNone/>
              <a:defRPr sz="1800"/>
            </a:lvl2pPr>
            <a:lvl3pPr lvl="2" algn="l" rtl="0">
              <a:lnSpc>
                <a:spcPct val="100000"/>
              </a:lnSpc>
              <a:spcBef>
                <a:spcPts val="0"/>
              </a:spcBef>
              <a:spcAft>
                <a:spcPts val="0"/>
              </a:spcAft>
              <a:buSzPts val="1400"/>
              <a:buNone/>
              <a:defRPr sz="1800"/>
            </a:lvl3pPr>
            <a:lvl4pPr lvl="3" algn="l" rtl="0">
              <a:lnSpc>
                <a:spcPct val="100000"/>
              </a:lnSpc>
              <a:spcBef>
                <a:spcPts val="0"/>
              </a:spcBef>
              <a:spcAft>
                <a:spcPts val="0"/>
              </a:spcAft>
              <a:buSzPts val="1400"/>
              <a:buNone/>
              <a:defRPr sz="1800"/>
            </a:lvl4pPr>
            <a:lvl5pPr lvl="4" algn="l" rtl="0">
              <a:lnSpc>
                <a:spcPct val="100000"/>
              </a:lnSpc>
              <a:spcBef>
                <a:spcPts val="0"/>
              </a:spcBef>
              <a:spcAft>
                <a:spcPts val="0"/>
              </a:spcAft>
              <a:buSzPts val="1400"/>
              <a:buNone/>
              <a:defRPr sz="1800"/>
            </a:lvl5pPr>
            <a:lvl6pPr lvl="5" algn="l" rtl="0">
              <a:lnSpc>
                <a:spcPct val="100000"/>
              </a:lnSpc>
              <a:spcBef>
                <a:spcPts val="0"/>
              </a:spcBef>
              <a:spcAft>
                <a:spcPts val="0"/>
              </a:spcAft>
              <a:buSzPts val="1400"/>
              <a:buNone/>
              <a:defRPr sz="1800"/>
            </a:lvl6pPr>
            <a:lvl7pPr lvl="6" algn="l" rtl="0">
              <a:lnSpc>
                <a:spcPct val="100000"/>
              </a:lnSpc>
              <a:spcBef>
                <a:spcPts val="0"/>
              </a:spcBef>
              <a:spcAft>
                <a:spcPts val="0"/>
              </a:spcAft>
              <a:buSzPts val="1400"/>
              <a:buNone/>
              <a:defRPr sz="1800"/>
            </a:lvl7pPr>
            <a:lvl8pPr lvl="7" algn="l" rtl="0">
              <a:lnSpc>
                <a:spcPct val="100000"/>
              </a:lnSpc>
              <a:spcBef>
                <a:spcPts val="0"/>
              </a:spcBef>
              <a:spcAft>
                <a:spcPts val="0"/>
              </a:spcAft>
              <a:buSzPts val="1400"/>
              <a:buNone/>
              <a:defRPr sz="1800"/>
            </a:lvl8pPr>
            <a:lvl9pPr lvl="8" algn="l" rtl="0">
              <a:lnSpc>
                <a:spcPct val="100000"/>
              </a:lnSpc>
              <a:spcBef>
                <a:spcPts val="0"/>
              </a:spcBef>
              <a:spcAft>
                <a:spcPts val="0"/>
              </a:spcAft>
              <a:buSzPts val="1400"/>
              <a:buNone/>
              <a:defRPr sz="1800"/>
            </a:lvl9pPr>
          </a:lstStyle>
          <a:p>
            <a:endParaRPr/>
          </a:p>
        </p:txBody>
      </p:sp>
      <p:cxnSp>
        <p:nvCxnSpPr>
          <p:cNvPr id="2043" name="Google Shape;2043;p237"/>
          <p:cNvCxnSpPr/>
          <p:nvPr/>
        </p:nvCxnSpPr>
        <p:spPr>
          <a:xfrm rot="10800000">
            <a:off x="586742" y="840912"/>
            <a:ext cx="709500" cy="0"/>
          </a:xfrm>
          <a:prstGeom prst="straightConnector1">
            <a:avLst/>
          </a:prstGeom>
          <a:noFill/>
          <a:ln w="9525" cap="flat" cmpd="sng">
            <a:solidFill>
              <a:schemeClr val="dk2"/>
            </a:solidFill>
            <a:prstDash val="dash"/>
            <a:round/>
            <a:headEnd type="none" w="sm" len="sm"/>
            <a:tailEnd type="none" w="sm" len="sm"/>
          </a:ln>
        </p:spPr>
      </p:cxnSp>
      <p:pic>
        <p:nvPicPr>
          <p:cNvPr id="2044" name="Google Shape;2044;p237" descr="starwood_cover.jpg"/>
          <p:cNvPicPr preferRelativeResize="0"/>
          <p:nvPr/>
        </p:nvPicPr>
        <p:blipFill rotWithShape="1">
          <a:blip r:embed="rId2">
            <a:alphaModFix/>
          </a:blip>
          <a:srcRect/>
          <a:stretch/>
        </p:blipFill>
        <p:spPr>
          <a:xfrm>
            <a:off x="0" y="10"/>
            <a:ext cx="9144000" cy="160683"/>
          </a:xfrm>
          <a:prstGeom prst="rect">
            <a:avLst/>
          </a:prstGeom>
          <a:noFill/>
          <a:ln>
            <a:noFill/>
          </a:ln>
        </p:spPr>
      </p:pic>
      <p:sp>
        <p:nvSpPr>
          <p:cNvPr id="2045" name="Google Shape;2045;p237"/>
          <p:cNvSpPr txBox="1">
            <a:spLocks noGrp="1"/>
          </p:cNvSpPr>
          <p:nvPr>
            <p:ph type="dt" idx="10"/>
          </p:nvPr>
        </p:nvSpPr>
        <p:spPr>
          <a:xfrm>
            <a:off x="6572250" y="4742532"/>
            <a:ext cx="2133600" cy="1830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SzPts val="1400"/>
              <a:buNone/>
              <a:defRPr sz="1200">
                <a:solidFill>
                  <a:srgbClr val="888888"/>
                </a:solidFill>
                <a:latin typeface="Arial"/>
                <a:ea typeface="Arial"/>
                <a:cs typeface="Arial"/>
                <a:sym typeface="Arial"/>
              </a:defRPr>
            </a:lvl1pPr>
            <a:lvl2pPr marR="0" lvl="1"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046" name="Google Shape;2046;p237"/>
          <p:cNvSpPr txBox="1">
            <a:spLocks noGrp="1"/>
          </p:cNvSpPr>
          <p:nvPr>
            <p:ph type="ftr" idx="11"/>
          </p:nvPr>
        </p:nvSpPr>
        <p:spPr>
          <a:xfrm>
            <a:off x="311944" y="4901878"/>
            <a:ext cx="2895600" cy="92400"/>
          </a:xfrm>
          <a:prstGeom prst="rect">
            <a:avLst/>
          </a:prstGeom>
          <a:noFill/>
          <a:ln>
            <a:noFill/>
          </a:ln>
        </p:spPr>
        <p:txBody>
          <a:bodyPr spcFirstLastPara="1" wrap="square" lIns="0" tIns="0" rIns="0" bIns="0" anchor="ctr" anchorCtr="0">
            <a:noAutofit/>
          </a:bodyPr>
          <a:lstStyle>
            <a:lvl1pPr marR="0" lvl="0" algn="l" rtl="0">
              <a:lnSpc>
                <a:spcPct val="100000"/>
              </a:lnSpc>
              <a:spcBef>
                <a:spcPts val="0"/>
              </a:spcBef>
              <a:spcAft>
                <a:spcPts val="0"/>
              </a:spcAft>
              <a:buClr>
                <a:srgbClr val="000000"/>
              </a:buClr>
              <a:buSzPts val="1400"/>
              <a:buFont typeface="Arial"/>
              <a:buNone/>
              <a:defRPr sz="600" b="0" i="0" u="none" strike="noStrike" cap="none">
                <a:solidFill>
                  <a:schemeClr val="lt2"/>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2047" name="Google Shape;2047;p237"/>
          <p:cNvSpPr txBox="1">
            <a:spLocks noGrp="1"/>
          </p:cNvSpPr>
          <p:nvPr>
            <p:ph type="sldNum" idx="12"/>
          </p:nvPr>
        </p:nvSpPr>
        <p:spPr>
          <a:xfrm>
            <a:off x="6700838" y="4770007"/>
            <a:ext cx="2133600" cy="123000"/>
          </a:xfrm>
          <a:prstGeom prst="rect">
            <a:avLst/>
          </a:prstGeom>
          <a:noFill/>
          <a:ln>
            <a:noFill/>
          </a:ln>
        </p:spPr>
        <p:txBody>
          <a:bodyPr spcFirstLastPara="1" wrap="square" lIns="0" tIns="0" rIns="0" bIns="0" anchor="ctr" anchorCtr="0">
            <a:noAutofit/>
          </a:bodyPr>
          <a:lstStyle>
            <a:lvl1pPr marL="0" marR="0" lvl="0"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r>
              <a:rPr lang="en"/>
              <a:t>Page </a:t>
            </a:r>
            <a:fld id="{00000000-1234-1234-1234-123412341234}" type="slidenum">
              <a:rPr lang="en"/>
              <a:t>‹#›</a:t>
            </a:fld>
            <a:endParaRPr/>
          </a:p>
        </p:txBody>
      </p:sp>
      <p:sp>
        <p:nvSpPr>
          <p:cNvPr id="2048" name="Google Shape;2048;p237"/>
          <p:cNvSpPr txBox="1"/>
          <p:nvPr/>
        </p:nvSpPr>
        <p:spPr>
          <a:xfrm>
            <a:off x="533401" y="4929938"/>
            <a:ext cx="2590800" cy="1830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800"/>
              <a:buFont typeface="Arial"/>
              <a:buNone/>
            </a:pPr>
            <a:r>
              <a:rPr lang="en" sz="800" b="0" i="0" u="none" strike="noStrike" cap="none">
                <a:solidFill>
                  <a:srgbClr val="595959"/>
                </a:solidFill>
                <a:latin typeface="Georgia"/>
                <a:ea typeface="Georgia"/>
                <a:cs typeface="Georgia"/>
                <a:sym typeface="Georgia"/>
              </a:rPr>
              <a:t>PwC</a:t>
            </a:r>
            <a:endParaRPr sz="800" b="0" i="0" u="none" strike="noStrike" cap="none">
              <a:solidFill>
                <a:srgbClr val="595959"/>
              </a:solidFill>
              <a:latin typeface="Georgia"/>
              <a:ea typeface="Georgia"/>
              <a:cs typeface="Georgia"/>
              <a:sym typeface="Georgia"/>
            </a:endParaRPr>
          </a:p>
        </p:txBody>
      </p:sp>
    </p:spTree>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matchingName="2_Content: One">
  <p:cSld name="2_Content: One">
    <p:spTree>
      <p:nvGrpSpPr>
        <p:cNvPr id="1" name="Shape 2049"/>
        <p:cNvGrpSpPr/>
        <p:nvPr/>
      </p:nvGrpSpPr>
      <p:grpSpPr>
        <a:xfrm>
          <a:off x="0" y="0"/>
          <a:ext cx="0" cy="0"/>
          <a:chOff x="0" y="0"/>
          <a:chExt cx="0" cy="0"/>
        </a:xfrm>
      </p:grpSpPr>
      <p:sp>
        <p:nvSpPr>
          <p:cNvPr id="2050" name="Google Shape;2050;p238"/>
          <p:cNvSpPr txBox="1">
            <a:spLocks noGrp="1"/>
          </p:cNvSpPr>
          <p:nvPr>
            <p:ph type="title"/>
          </p:nvPr>
        </p:nvSpPr>
        <p:spPr>
          <a:xfrm>
            <a:off x="527325" y="376655"/>
            <a:ext cx="8077200" cy="267600"/>
          </a:xfrm>
          <a:prstGeom prst="rect">
            <a:avLst/>
          </a:prstGeom>
          <a:noFill/>
          <a:ln>
            <a:noFill/>
          </a:ln>
        </p:spPr>
        <p:txBody>
          <a:bodyPr spcFirstLastPara="1" wrap="square" lIns="82050" tIns="41025" rIns="82050" bIns="41025" anchor="b" anchorCtr="0">
            <a:noAutofit/>
          </a:bodyPr>
          <a:lstStyle>
            <a:lvl1pPr marR="0" lvl="0" algn="l" rtl="0">
              <a:lnSpc>
                <a:spcPct val="100000"/>
              </a:lnSpc>
              <a:spcBef>
                <a:spcPts val="0"/>
              </a:spcBef>
              <a:spcAft>
                <a:spcPts val="0"/>
              </a:spcAft>
              <a:buClr>
                <a:schemeClr val="dk1"/>
              </a:buClr>
              <a:buSzPts val="1200"/>
              <a:buFont typeface="Georgia"/>
              <a:buNone/>
              <a:defRPr sz="1200" b="0" i="0" u="none" strike="noStrike" cap="none">
                <a:solidFill>
                  <a:schemeClr val="dk1"/>
                </a:solidFill>
                <a:latin typeface="Georgia"/>
                <a:ea typeface="Georgia"/>
                <a:cs typeface="Georgia"/>
                <a:sym typeface="Georgia"/>
              </a:defRPr>
            </a:lvl1pPr>
            <a:lvl2pPr lvl="1" algn="l" rtl="0">
              <a:lnSpc>
                <a:spcPct val="100000"/>
              </a:lnSpc>
              <a:spcBef>
                <a:spcPts val="0"/>
              </a:spcBef>
              <a:spcAft>
                <a:spcPts val="0"/>
              </a:spcAft>
              <a:buSzPts val="1400"/>
              <a:buNone/>
              <a:defRPr sz="1800"/>
            </a:lvl2pPr>
            <a:lvl3pPr lvl="2" algn="l" rtl="0">
              <a:lnSpc>
                <a:spcPct val="100000"/>
              </a:lnSpc>
              <a:spcBef>
                <a:spcPts val="0"/>
              </a:spcBef>
              <a:spcAft>
                <a:spcPts val="0"/>
              </a:spcAft>
              <a:buSzPts val="1400"/>
              <a:buNone/>
              <a:defRPr sz="1800"/>
            </a:lvl3pPr>
            <a:lvl4pPr lvl="3" algn="l" rtl="0">
              <a:lnSpc>
                <a:spcPct val="100000"/>
              </a:lnSpc>
              <a:spcBef>
                <a:spcPts val="0"/>
              </a:spcBef>
              <a:spcAft>
                <a:spcPts val="0"/>
              </a:spcAft>
              <a:buSzPts val="1400"/>
              <a:buNone/>
              <a:defRPr sz="1800"/>
            </a:lvl4pPr>
            <a:lvl5pPr lvl="4" algn="l" rtl="0">
              <a:lnSpc>
                <a:spcPct val="100000"/>
              </a:lnSpc>
              <a:spcBef>
                <a:spcPts val="0"/>
              </a:spcBef>
              <a:spcAft>
                <a:spcPts val="0"/>
              </a:spcAft>
              <a:buSzPts val="1400"/>
              <a:buNone/>
              <a:defRPr sz="1800"/>
            </a:lvl5pPr>
            <a:lvl6pPr lvl="5" algn="l" rtl="0">
              <a:lnSpc>
                <a:spcPct val="100000"/>
              </a:lnSpc>
              <a:spcBef>
                <a:spcPts val="0"/>
              </a:spcBef>
              <a:spcAft>
                <a:spcPts val="0"/>
              </a:spcAft>
              <a:buSzPts val="1400"/>
              <a:buNone/>
              <a:defRPr sz="1800"/>
            </a:lvl6pPr>
            <a:lvl7pPr lvl="6" algn="l" rtl="0">
              <a:lnSpc>
                <a:spcPct val="100000"/>
              </a:lnSpc>
              <a:spcBef>
                <a:spcPts val="0"/>
              </a:spcBef>
              <a:spcAft>
                <a:spcPts val="0"/>
              </a:spcAft>
              <a:buSzPts val="1400"/>
              <a:buNone/>
              <a:defRPr sz="1800"/>
            </a:lvl7pPr>
            <a:lvl8pPr lvl="7" algn="l" rtl="0">
              <a:lnSpc>
                <a:spcPct val="100000"/>
              </a:lnSpc>
              <a:spcBef>
                <a:spcPts val="0"/>
              </a:spcBef>
              <a:spcAft>
                <a:spcPts val="0"/>
              </a:spcAft>
              <a:buSzPts val="1400"/>
              <a:buNone/>
              <a:defRPr sz="1800"/>
            </a:lvl8pPr>
            <a:lvl9pPr lvl="8" algn="l" rtl="0">
              <a:lnSpc>
                <a:spcPct val="100000"/>
              </a:lnSpc>
              <a:spcBef>
                <a:spcPts val="0"/>
              </a:spcBef>
              <a:spcAft>
                <a:spcPts val="0"/>
              </a:spcAft>
              <a:buSzPts val="1400"/>
              <a:buNone/>
              <a:defRPr sz="1800"/>
            </a:lvl9pPr>
          </a:lstStyle>
          <a:p>
            <a:endParaRPr/>
          </a:p>
        </p:txBody>
      </p:sp>
      <p:cxnSp>
        <p:nvCxnSpPr>
          <p:cNvPr id="2051" name="Google Shape;2051;p238"/>
          <p:cNvCxnSpPr/>
          <p:nvPr/>
        </p:nvCxnSpPr>
        <p:spPr>
          <a:xfrm rot="10800000" flipH="1">
            <a:off x="381002" y="336294"/>
            <a:ext cx="8229600" cy="114300"/>
          </a:xfrm>
          <a:prstGeom prst="bentConnector2">
            <a:avLst/>
          </a:prstGeom>
          <a:noFill/>
          <a:ln w="12700" cap="flat" cmpd="sng">
            <a:solidFill>
              <a:schemeClr val="dk2"/>
            </a:solidFill>
            <a:prstDash val="solid"/>
            <a:round/>
            <a:headEnd type="none" w="sm" len="sm"/>
            <a:tailEnd type="none" w="sm" len="sm"/>
          </a:ln>
        </p:spPr>
      </p:cxnSp>
      <p:sp>
        <p:nvSpPr>
          <p:cNvPr id="2052" name="Google Shape;2052;p238"/>
          <p:cNvSpPr txBox="1"/>
          <p:nvPr/>
        </p:nvSpPr>
        <p:spPr>
          <a:xfrm>
            <a:off x="7086601" y="4891368"/>
            <a:ext cx="1527000" cy="114300"/>
          </a:xfrm>
          <a:prstGeom prst="rect">
            <a:avLst/>
          </a:prstGeom>
          <a:noFill/>
          <a:ln>
            <a:noFill/>
          </a:ln>
        </p:spPr>
        <p:txBody>
          <a:bodyPr spcFirstLastPara="1" wrap="square" lIns="0" tIns="0" rIns="0" bIns="0" anchor="t" anchorCtr="0">
            <a:noAutofit/>
          </a:bodyPr>
          <a:lstStyle/>
          <a:p>
            <a:pPr marL="0" marR="0" lvl="0" indent="0" algn="r" rtl="0">
              <a:lnSpc>
                <a:spcPct val="100000"/>
              </a:lnSpc>
              <a:spcBef>
                <a:spcPts val="0"/>
              </a:spcBef>
              <a:spcAft>
                <a:spcPts val="0"/>
              </a:spcAft>
              <a:buClr>
                <a:schemeClr val="dk1"/>
              </a:buClr>
              <a:buSzPts val="750"/>
              <a:buFont typeface="Georgia"/>
              <a:buNone/>
            </a:pPr>
            <a:fld id="{00000000-1234-1234-1234-123412341234}" type="slidenum">
              <a:rPr lang="en" sz="750" b="0" i="0" u="none" strike="noStrike" cap="none">
                <a:solidFill>
                  <a:schemeClr val="dk1"/>
                </a:solidFill>
                <a:latin typeface="Georgia"/>
                <a:ea typeface="Georgia"/>
                <a:cs typeface="Georgia"/>
                <a:sym typeface="Georgia"/>
              </a:rPr>
              <a:t>‹#›</a:t>
            </a:fld>
            <a:endParaRPr sz="750" b="0" i="0" u="none" strike="noStrike" cap="none">
              <a:solidFill>
                <a:schemeClr val="dk1"/>
              </a:solidFill>
              <a:latin typeface="Georgia"/>
              <a:ea typeface="Georgia"/>
              <a:cs typeface="Georgia"/>
              <a:sym typeface="Georgia"/>
            </a:endParaRPr>
          </a:p>
        </p:txBody>
      </p:sp>
      <p:sp>
        <p:nvSpPr>
          <p:cNvPr id="2053" name="Google Shape;2053;p238"/>
          <p:cNvSpPr txBox="1"/>
          <p:nvPr/>
        </p:nvSpPr>
        <p:spPr>
          <a:xfrm>
            <a:off x="533400" y="4891368"/>
            <a:ext cx="914400" cy="1143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750"/>
              <a:buFont typeface="Arial"/>
              <a:buNone/>
            </a:pPr>
            <a:r>
              <a:rPr lang="en" sz="750" b="0" i="0" u="none" strike="noStrike" cap="none">
                <a:solidFill>
                  <a:schemeClr val="dk1"/>
                </a:solidFill>
                <a:latin typeface="Georgia"/>
                <a:ea typeface="Georgia"/>
                <a:cs typeface="Georgia"/>
                <a:sym typeface="Georgia"/>
              </a:rPr>
              <a:t>PwC</a:t>
            </a:r>
            <a:endParaRPr sz="750" b="0" i="0" u="none" strike="noStrike" cap="none">
              <a:solidFill>
                <a:schemeClr val="dk1"/>
              </a:solidFill>
              <a:latin typeface="Georgia"/>
              <a:ea typeface="Georgia"/>
              <a:cs typeface="Georgia"/>
              <a:sym typeface="Georgia"/>
            </a:endParaRPr>
          </a:p>
        </p:txBody>
      </p:sp>
    </p:spTree>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054"/>
        <p:cNvGrpSpPr/>
        <p:nvPr/>
      </p:nvGrpSpPr>
      <p:grpSpPr>
        <a:xfrm>
          <a:off x="0" y="0"/>
          <a:ext cx="0" cy="0"/>
          <a:chOff x="0" y="0"/>
          <a:chExt cx="0" cy="0"/>
        </a:xfrm>
      </p:grpSpPr>
      <p:sp>
        <p:nvSpPr>
          <p:cNvPr id="2055" name="Google Shape;2055;p239"/>
          <p:cNvSpPr txBox="1">
            <a:spLocks noGrp="1"/>
          </p:cNvSpPr>
          <p:nvPr>
            <p:ph type="title"/>
          </p:nvPr>
        </p:nvSpPr>
        <p:spPr>
          <a:xfrm>
            <a:off x="311700" y="445025"/>
            <a:ext cx="8520600" cy="572700"/>
          </a:xfrm>
          <a:prstGeom prst="rect">
            <a:avLst/>
          </a:prstGeom>
          <a:noFill/>
          <a:ln>
            <a:noFill/>
          </a:ln>
        </p:spPr>
        <p:txBody>
          <a:bodyPr spcFirstLastPara="1" wrap="square" lIns="0" tIns="0" rIns="0" bIns="0" anchor="b" anchorCtr="0">
            <a:noAutofit/>
          </a:bodyPr>
          <a:lstStyle>
            <a:lvl1pPr lvl="0" algn="l" rtl="0">
              <a:lnSpc>
                <a:spcPct val="100000"/>
              </a:lnSpc>
              <a:spcBef>
                <a:spcPts val="0"/>
              </a:spcBef>
              <a:spcAft>
                <a:spcPts val="0"/>
              </a:spcAft>
              <a:buSzPts val="20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056" name="Google Shape;2056;p239"/>
          <p:cNvSpPr txBox="1">
            <a:spLocks noGrp="1"/>
          </p:cNvSpPr>
          <p:nvPr>
            <p:ph type="body" idx="1"/>
          </p:nvPr>
        </p:nvSpPr>
        <p:spPr>
          <a:xfrm>
            <a:off x="311700" y="1152475"/>
            <a:ext cx="8520600" cy="34164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280"/>
              </a:spcBef>
              <a:spcAft>
                <a:spcPts val="0"/>
              </a:spcAft>
              <a:buSzPts val="1400"/>
              <a:buNone/>
              <a:defRPr/>
            </a:lvl1pPr>
            <a:lvl2pPr marL="914400" lvl="1" indent="-292100" algn="l" rtl="0">
              <a:lnSpc>
                <a:spcPct val="100000"/>
              </a:lnSpc>
              <a:spcBef>
                <a:spcPts val="200"/>
              </a:spcBef>
              <a:spcAft>
                <a:spcPts val="0"/>
              </a:spcAft>
              <a:buSzPts val="1000"/>
              <a:buChar char="▪"/>
              <a:defRPr/>
            </a:lvl2pPr>
            <a:lvl3pPr marL="1371600" lvl="2" indent="-285750" algn="l" rtl="0">
              <a:lnSpc>
                <a:spcPct val="100000"/>
              </a:lnSpc>
              <a:spcBef>
                <a:spcPts val="180"/>
              </a:spcBef>
              <a:spcAft>
                <a:spcPts val="0"/>
              </a:spcAft>
              <a:buSzPts val="900"/>
              <a:buChar char="–"/>
              <a:defRPr/>
            </a:lvl3pPr>
            <a:lvl4pPr marL="1828800" lvl="3" indent="-279400" algn="l" rtl="0">
              <a:lnSpc>
                <a:spcPct val="100000"/>
              </a:lnSpc>
              <a:spcBef>
                <a:spcPts val="160"/>
              </a:spcBef>
              <a:spcAft>
                <a:spcPts val="0"/>
              </a:spcAft>
              <a:buSzPts val="800"/>
              <a:buChar char="•"/>
              <a:defRPr/>
            </a:lvl4pPr>
            <a:lvl5pPr marL="2286000" lvl="4" indent="-273050" algn="l" rtl="0">
              <a:lnSpc>
                <a:spcPct val="100000"/>
              </a:lnSpc>
              <a:spcBef>
                <a:spcPts val="140"/>
              </a:spcBef>
              <a:spcAft>
                <a:spcPts val="0"/>
              </a:spcAft>
              <a:buSzPts val="700"/>
              <a:buChar char="–"/>
              <a:defRPr/>
            </a:lvl5pPr>
            <a:lvl6pPr marL="2743200" lvl="5" indent="-355600" algn="l" rtl="0">
              <a:lnSpc>
                <a:spcPct val="100000"/>
              </a:lnSpc>
              <a:spcBef>
                <a:spcPts val="400"/>
              </a:spcBef>
              <a:spcAft>
                <a:spcPts val="0"/>
              </a:spcAft>
              <a:buSzPts val="2000"/>
              <a:buChar char="•"/>
              <a:defRPr/>
            </a:lvl6pPr>
            <a:lvl7pPr marL="3200400" lvl="6" indent="-355600" algn="l" rtl="0">
              <a:lnSpc>
                <a:spcPct val="100000"/>
              </a:lnSpc>
              <a:spcBef>
                <a:spcPts val="400"/>
              </a:spcBef>
              <a:spcAft>
                <a:spcPts val="0"/>
              </a:spcAft>
              <a:buSzPts val="2000"/>
              <a:buChar char="•"/>
              <a:defRPr/>
            </a:lvl7pPr>
            <a:lvl8pPr marL="3657600" lvl="7" indent="-355600" algn="l" rtl="0">
              <a:lnSpc>
                <a:spcPct val="100000"/>
              </a:lnSpc>
              <a:spcBef>
                <a:spcPts val="400"/>
              </a:spcBef>
              <a:spcAft>
                <a:spcPts val="0"/>
              </a:spcAft>
              <a:buSzPts val="2000"/>
              <a:buChar char="•"/>
              <a:defRPr/>
            </a:lvl8pPr>
            <a:lvl9pPr marL="4114800" lvl="8" indent="-355600" algn="l" rtl="0">
              <a:lnSpc>
                <a:spcPct val="100000"/>
              </a:lnSpc>
              <a:spcBef>
                <a:spcPts val="400"/>
              </a:spcBef>
              <a:spcAft>
                <a:spcPts val="0"/>
              </a:spcAft>
              <a:buSzPts val="2000"/>
              <a:buChar char="•"/>
              <a:defRPr/>
            </a:lvl9pPr>
          </a:lstStyle>
          <a:p>
            <a:endParaRPr/>
          </a:p>
        </p:txBody>
      </p:sp>
      <p:sp>
        <p:nvSpPr>
          <p:cNvPr id="2057" name="Google Shape;2057;p239"/>
          <p:cNvSpPr txBox="1">
            <a:spLocks noGrp="1"/>
          </p:cNvSpPr>
          <p:nvPr>
            <p:ph type="sldNum" idx="12"/>
          </p:nvPr>
        </p:nvSpPr>
        <p:spPr>
          <a:xfrm>
            <a:off x="8472458" y="4663217"/>
            <a:ext cx="548700" cy="393600"/>
          </a:xfrm>
          <a:prstGeom prst="rect">
            <a:avLst/>
          </a:prstGeom>
          <a:noFill/>
          <a:ln>
            <a:noFill/>
          </a:ln>
        </p:spPr>
        <p:txBody>
          <a:bodyPr spcFirstLastPara="1" wrap="square" lIns="0" tIns="0" rIns="0" bIns="0" anchor="ctr" anchorCtr="0">
            <a:noAutofit/>
          </a:bodyPr>
          <a:lstStyle>
            <a:lvl1pPr marL="0" marR="0" lvl="0"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Six Content">
  <p:cSld name="Six Content">
    <p:spTree>
      <p:nvGrpSpPr>
        <p:cNvPr id="1" name="Shape 163"/>
        <p:cNvGrpSpPr/>
        <p:nvPr/>
      </p:nvGrpSpPr>
      <p:grpSpPr>
        <a:xfrm>
          <a:off x="0" y="0"/>
          <a:ext cx="0" cy="0"/>
          <a:chOff x="0" y="0"/>
          <a:chExt cx="0" cy="0"/>
        </a:xfrm>
      </p:grpSpPr>
      <p:sp>
        <p:nvSpPr>
          <p:cNvPr id="164" name="Google Shape;164;p25"/>
          <p:cNvSpPr txBox="1">
            <a:spLocks noGrp="1"/>
          </p:cNvSpPr>
          <p:nvPr>
            <p:ph type="title"/>
          </p:nvPr>
        </p:nvSpPr>
        <p:spPr>
          <a:xfrm>
            <a:off x="309563" y="530352"/>
            <a:ext cx="8526600" cy="307800"/>
          </a:xfrm>
          <a:prstGeom prst="rect">
            <a:avLst/>
          </a:prstGeom>
          <a:noFill/>
          <a:ln>
            <a:noFill/>
          </a:ln>
        </p:spPr>
        <p:txBody>
          <a:bodyPr spcFirstLastPara="1" wrap="square" lIns="91425" tIns="91425" rIns="91425" bIns="91425" anchor="b" anchorCtr="0">
            <a:noAutofit/>
          </a:bodyPr>
          <a:lstStyle>
            <a:lvl1pPr marL="0" marR="0" lvl="0" indent="0" algn="l" rtl="0">
              <a:spcBef>
                <a:spcPts val="0"/>
              </a:spcBef>
              <a:spcAft>
                <a:spcPts val="0"/>
              </a:spcAft>
              <a:buClr>
                <a:schemeClr val="dk1"/>
              </a:buClr>
              <a:buSzPts val="1400"/>
              <a:buFont typeface="Georgia"/>
              <a:buNone/>
              <a:defRPr sz="2000" b="0" i="0" u="none" strike="noStrike" cap="none">
                <a:solidFill>
                  <a:schemeClr val="dk1"/>
                </a:solidFill>
                <a:latin typeface="Georgia"/>
                <a:ea typeface="Georgia"/>
                <a:cs typeface="Georgia"/>
                <a:sym typeface="Georgia"/>
              </a:defRPr>
            </a:lvl1pPr>
            <a:lvl2pPr lvl="1" indent="0" rtl="0">
              <a:spcBef>
                <a:spcPts val="0"/>
              </a:spcBef>
              <a:spcAft>
                <a:spcPts val="0"/>
              </a:spcAft>
              <a:buSzPts val="1400"/>
              <a:buNone/>
              <a:defRPr sz="1800"/>
            </a:lvl2pPr>
            <a:lvl3pPr lvl="2" indent="0" rtl="0">
              <a:spcBef>
                <a:spcPts val="0"/>
              </a:spcBef>
              <a:spcAft>
                <a:spcPts val="0"/>
              </a:spcAft>
              <a:buSzPts val="1400"/>
              <a:buNone/>
              <a:defRPr sz="1800"/>
            </a:lvl3pPr>
            <a:lvl4pPr lvl="3" indent="0" rtl="0">
              <a:spcBef>
                <a:spcPts val="0"/>
              </a:spcBef>
              <a:spcAft>
                <a:spcPts val="0"/>
              </a:spcAft>
              <a:buSzPts val="1400"/>
              <a:buNone/>
              <a:defRPr sz="1800"/>
            </a:lvl4pPr>
            <a:lvl5pPr lvl="4" indent="0" rtl="0">
              <a:spcBef>
                <a:spcPts val="0"/>
              </a:spcBef>
              <a:spcAft>
                <a:spcPts val="0"/>
              </a:spcAft>
              <a:buSzPts val="1400"/>
              <a:buNone/>
              <a:defRPr sz="1800"/>
            </a:lvl5pPr>
            <a:lvl6pPr lvl="5" indent="0" rtl="0">
              <a:spcBef>
                <a:spcPts val="0"/>
              </a:spcBef>
              <a:spcAft>
                <a:spcPts val="0"/>
              </a:spcAft>
              <a:buSzPts val="1400"/>
              <a:buNone/>
              <a:defRPr sz="1800"/>
            </a:lvl6pPr>
            <a:lvl7pPr lvl="6" indent="0" rtl="0">
              <a:spcBef>
                <a:spcPts val="0"/>
              </a:spcBef>
              <a:spcAft>
                <a:spcPts val="0"/>
              </a:spcAft>
              <a:buSzPts val="1400"/>
              <a:buNone/>
              <a:defRPr sz="1800"/>
            </a:lvl7pPr>
            <a:lvl8pPr lvl="7" indent="0" rtl="0">
              <a:spcBef>
                <a:spcPts val="0"/>
              </a:spcBef>
              <a:spcAft>
                <a:spcPts val="0"/>
              </a:spcAft>
              <a:buSzPts val="1400"/>
              <a:buNone/>
              <a:defRPr sz="1800"/>
            </a:lvl8pPr>
            <a:lvl9pPr lvl="8" indent="0" rtl="0">
              <a:spcBef>
                <a:spcPts val="0"/>
              </a:spcBef>
              <a:spcAft>
                <a:spcPts val="0"/>
              </a:spcAft>
              <a:buSzPts val="1400"/>
              <a:buNone/>
              <a:defRPr sz="1800"/>
            </a:lvl9pPr>
          </a:lstStyle>
          <a:p>
            <a:endParaRPr/>
          </a:p>
        </p:txBody>
      </p:sp>
      <p:sp>
        <p:nvSpPr>
          <p:cNvPr id="165" name="Google Shape;165;p25"/>
          <p:cNvSpPr txBox="1">
            <a:spLocks noGrp="1"/>
          </p:cNvSpPr>
          <p:nvPr>
            <p:ph type="dt" idx="10"/>
          </p:nvPr>
        </p:nvSpPr>
        <p:spPr>
          <a:xfrm>
            <a:off x="424070" y="5276020"/>
            <a:ext cx="2133600" cy="273900"/>
          </a:xfrm>
          <a:prstGeom prst="rect">
            <a:avLst/>
          </a:prstGeom>
          <a:noFill/>
          <a:ln>
            <a:noFill/>
          </a:ln>
        </p:spPr>
        <p:txBody>
          <a:bodyPr spcFirstLastPara="1" wrap="square" lIns="91425" tIns="91425" rIns="91425" bIns="91425" anchor="ctr" anchorCtr="0">
            <a:noAutofit/>
          </a:bodyPr>
          <a:lstStyle>
            <a:lvl1pPr marL="0" marR="0" lvl="0" indent="0" algn="l" rtl="0">
              <a:spcBef>
                <a:spcPts val="0"/>
              </a:spcBef>
              <a:spcAft>
                <a:spcPts val="0"/>
              </a:spcAft>
              <a:buSzPts val="1400"/>
              <a:buNone/>
              <a:defRPr sz="1200">
                <a:solidFill>
                  <a:srgbClr val="888888"/>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66" name="Google Shape;166;p25"/>
          <p:cNvSpPr txBox="1">
            <a:spLocks noGrp="1"/>
          </p:cNvSpPr>
          <p:nvPr>
            <p:ph type="ftr" idx="11"/>
          </p:nvPr>
        </p:nvSpPr>
        <p:spPr>
          <a:xfrm>
            <a:off x="311944" y="4901878"/>
            <a:ext cx="2895600" cy="92400"/>
          </a:xfrm>
          <a:prstGeom prst="rect">
            <a:avLst/>
          </a:prstGeom>
          <a:noFill/>
          <a:ln>
            <a:noFill/>
          </a:ln>
        </p:spPr>
        <p:txBody>
          <a:bodyPr spcFirstLastPara="1" wrap="square" lIns="91425" tIns="91425" rIns="91425" bIns="91425" anchor="ctr" anchorCtr="0">
            <a:noAutofit/>
          </a:bodyPr>
          <a:lstStyle>
            <a:lvl1pPr marL="0" marR="0" lvl="0" indent="0" algn="l" rtl="0">
              <a:spcBef>
                <a:spcPts val="0"/>
              </a:spcBef>
              <a:spcAft>
                <a:spcPts val="0"/>
              </a:spcAft>
              <a:buSzPts val="1400"/>
              <a:buNone/>
              <a:defRPr sz="600">
                <a:solidFill>
                  <a:schemeClr val="lt2"/>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67" name="Google Shape;167;p25"/>
          <p:cNvSpPr txBox="1">
            <a:spLocks noGrp="1"/>
          </p:cNvSpPr>
          <p:nvPr>
            <p:ph type="sldNum" idx="12"/>
          </p:nvPr>
        </p:nvSpPr>
        <p:spPr>
          <a:xfrm>
            <a:off x="6700838" y="4770007"/>
            <a:ext cx="2133600" cy="123000"/>
          </a:xfrm>
          <a:prstGeom prst="rect">
            <a:avLst/>
          </a:prstGeom>
          <a:noFill/>
          <a:ln>
            <a:noFill/>
          </a:ln>
        </p:spPr>
        <p:txBody>
          <a:bodyPr spcFirstLastPara="1" wrap="square" lIns="0" tIns="0" rIns="0" bIns="0" anchor="ctr" anchorCtr="0">
            <a:noAutofit/>
          </a:bodyPr>
          <a:lstStyle>
            <a:lvl1pPr marL="0" marR="0" lvl="0" indent="0" algn="r" rtl="0">
              <a:spcBef>
                <a:spcPts val="0"/>
              </a:spcBef>
              <a:buNone/>
              <a:defRPr sz="800">
                <a:solidFill>
                  <a:schemeClr val="dk1"/>
                </a:solidFill>
                <a:latin typeface="Arial"/>
                <a:ea typeface="Arial"/>
                <a:cs typeface="Arial"/>
                <a:sym typeface="Arial"/>
              </a:defRPr>
            </a:lvl1pPr>
            <a:lvl2pPr marL="0" marR="0" lvl="1" indent="0" algn="r" rtl="0">
              <a:spcBef>
                <a:spcPts val="0"/>
              </a:spcBef>
              <a:buNone/>
              <a:defRPr sz="800">
                <a:solidFill>
                  <a:schemeClr val="dk1"/>
                </a:solidFill>
                <a:latin typeface="Arial"/>
                <a:ea typeface="Arial"/>
                <a:cs typeface="Arial"/>
                <a:sym typeface="Arial"/>
              </a:defRPr>
            </a:lvl2pPr>
            <a:lvl3pPr marL="0" marR="0" lvl="2" indent="0" algn="r" rtl="0">
              <a:spcBef>
                <a:spcPts val="0"/>
              </a:spcBef>
              <a:buNone/>
              <a:defRPr sz="800">
                <a:solidFill>
                  <a:schemeClr val="dk1"/>
                </a:solidFill>
                <a:latin typeface="Arial"/>
                <a:ea typeface="Arial"/>
                <a:cs typeface="Arial"/>
                <a:sym typeface="Arial"/>
              </a:defRPr>
            </a:lvl3pPr>
            <a:lvl4pPr marL="0" marR="0" lvl="3" indent="0" algn="r" rtl="0">
              <a:spcBef>
                <a:spcPts val="0"/>
              </a:spcBef>
              <a:buNone/>
              <a:defRPr sz="800">
                <a:solidFill>
                  <a:schemeClr val="dk1"/>
                </a:solidFill>
                <a:latin typeface="Arial"/>
                <a:ea typeface="Arial"/>
                <a:cs typeface="Arial"/>
                <a:sym typeface="Arial"/>
              </a:defRPr>
            </a:lvl4pPr>
            <a:lvl5pPr marL="0" marR="0" lvl="4" indent="0" algn="r" rtl="0">
              <a:spcBef>
                <a:spcPts val="0"/>
              </a:spcBef>
              <a:buNone/>
              <a:defRPr sz="800">
                <a:solidFill>
                  <a:schemeClr val="dk1"/>
                </a:solidFill>
                <a:latin typeface="Arial"/>
                <a:ea typeface="Arial"/>
                <a:cs typeface="Arial"/>
                <a:sym typeface="Arial"/>
              </a:defRPr>
            </a:lvl5pPr>
            <a:lvl6pPr marL="0" marR="0" lvl="5" indent="0" algn="r" rtl="0">
              <a:spcBef>
                <a:spcPts val="0"/>
              </a:spcBef>
              <a:buNone/>
              <a:defRPr sz="800">
                <a:solidFill>
                  <a:schemeClr val="dk1"/>
                </a:solidFill>
                <a:latin typeface="Arial"/>
                <a:ea typeface="Arial"/>
                <a:cs typeface="Arial"/>
                <a:sym typeface="Arial"/>
              </a:defRPr>
            </a:lvl6pPr>
            <a:lvl7pPr marL="0" marR="0" lvl="6" indent="0" algn="r" rtl="0">
              <a:spcBef>
                <a:spcPts val="0"/>
              </a:spcBef>
              <a:buNone/>
              <a:defRPr sz="800">
                <a:solidFill>
                  <a:schemeClr val="dk1"/>
                </a:solidFill>
                <a:latin typeface="Arial"/>
                <a:ea typeface="Arial"/>
                <a:cs typeface="Arial"/>
                <a:sym typeface="Arial"/>
              </a:defRPr>
            </a:lvl7pPr>
            <a:lvl8pPr marL="0" marR="0" lvl="7" indent="0" algn="r" rtl="0">
              <a:spcBef>
                <a:spcPts val="0"/>
              </a:spcBef>
              <a:buNone/>
              <a:defRPr sz="800">
                <a:solidFill>
                  <a:schemeClr val="dk1"/>
                </a:solidFill>
                <a:latin typeface="Arial"/>
                <a:ea typeface="Arial"/>
                <a:cs typeface="Arial"/>
                <a:sym typeface="Arial"/>
              </a:defRPr>
            </a:lvl8pPr>
            <a:lvl9pPr marL="0" marR="0" lvl="8" indent="0" algn="r" rtl="0">
              <a:spcBef>
                <a:spcPts val="0"/>
              </a:spcBef>
              <a:buNone/>
              <a:defRPr sz="80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168" name="Google Shape;168;p25"/>
          <p:cNvSpPr txBox="1">
            <a:spLocks noGrp="1"/>
          </p:cNvSpPr>
          <p:nvPr>
            <p:ph type="body" idx="1"/>
          </p:nvPr>
        </p:nvSpPr>
        <p:spPr>
          <a:xfrm>
            <a:off x="309563" y="1297342"/>
            <a:ext cx="1352700" cy="1089600"/>
          </a:xfrm>
          <a:prstGeom prst="rect">
            <a:avLst/>
          </a:prstGeom>
          <a:noFill/>
          <a:ln>
            <a:noFill/>
          </a:ln>
        </p:spPr>
        <p:txBody>
          <a:bodyPr spcFirstLastPara="1" wrap="square" lIns="91425" tIns="91425" rIns="91425" bIns="91425" anchor="t" anchorCtr="0">
            <a:noAutofit/>
          </a:bodyPr>
          <a:lstStyle>
            <a:lvl1pPr marL="457200" marR="0" lvl="0" indent="-228600" algn="l" rtl="0">
              <a:spcBef>
                <a:spcPts val="240"/>
              </a:spcBef>
              <a:spcAft>
                <a:spcPts val="0"/>
              </a:spcAft>
              <a:buClr>
                <a:schemeClr val="lt2"/>
              </a:buClr>
              <a:buSzPts val="1400"/>
              <a:buFont typeface="Arial"/>
              <a:buNone/>
              <a:defRPr sz="1200" b="0" i="0" u="none" strike="noStrike" cap="none">
                <a:solidFill>
                  <a:schemeClr val="lt2"/>
                </a:solidFill>
                <a:latin typeface="Georgia"/>
                <a:ea typeface="Georgia"/>
                <a:cs typeface="Georgia"/>
                <a:sym typeface="Georgia"/>
              </a:defRPr>
            </a:lvl1pPr>
            <a:lvl2pPr marL="914400" marR="0" lvl="1" indent="-298450" algn="l" rtl="0">
              <a:spcBef>
                <a:spcPts val="220"/>
              </a:spcBef>
              <a:spcAft>
                <a:spcPts val="0"/>
              </a:spcAft>
              <a:buClr>
                <a:schemeClr val="lt2"/>
              </a:buClr>
              <a:buSzPts val="1100"/>
              <a:buFont typeface="Noto Sans Symbols"/>
              <a:buChar char="▪"/>
              <a:defRPr sz="1100" b="0" i="0" u="none" strike="noStrike" cap="none">
                <a:solidFill>
                  <a:schemeClr val="lt2"/>
                </a:solidFill>
                <a:latin typeface="Georgia"/>
                <a:ea typeface="Georgia"/>
                <a:cs typeface="Georgia"/>
                <a:sym typeface="Georgia"/>
              </a:defRPr>
            </a:lvl2pPr>
            <a:lvl3pPr marL="1371600" marR="0" lvl="2" indent="-292100" algn="l" rtl="0">
              <a:spcBef>
                <a:spcPts val="200"/>
              </a:spcBef>
              <a:spcAft>
                <a:spcPts val="0"/>
              </a:spcAft>
              <a:buClr>
                <a:schemeClr val="lt2"/>
              </a:buClr>
              <a:buSzPts val="1000"/>
              <a:buFont typeface="Arial"/>
              <a:buChar char="–"/>
              <a:defRPr sz="1000" b="0" i="0" u="none" strike="noStrike" cap="none">
                <a:solidFill>
                  <a:schemeClr val="lt2"/>
                </a:solidFill>
                <a:latin typeface="Arial"/>
                <a:ea typeface="Arial"/>
                <a:cs typeface="Arial"/>
                <a:sym typeface="Arial"/>
              </a:defRPr>
            </a:lvl3pPr>
            <a:lvl4pPr marL="1828800" marR="0" lvl="3" indent="-285750" algn="l" rtl="0">
              <a:spcBef>
                <a:spcPts val="180"/>
              </a:spcBef>
              <a:spcAft>
                <a:spcPts val="0"/>
              </a:spcAft>
              <a:buClr>
                <a:schemeClr val="lt2"/>
              </a:buClr>
              <a:buSzPts val="900"/>
              <a:buFont typeface="Arial"/>
              <a:buChar char="•"/>
              <a:defRPr sz="900" b="0" i="0" u="none" strike="noStrike" cap="none">
                <a:solidFill>
                  <a:schemeClr val="lt2"/>
                </a:solidFill>
                <a:latin typeface="Arial"/>
                <a:ea typeface="Arial"/>
                <a:cs typeface="Arial"/>
                <a:sym typeface="Arial"/>
              </a:defRPr>
            </a:lvl4pPr>
            <a:lvl5pPr marL="2286000" marR="0" lvl="4" indent="-279400" algn="l" rtl="0">
              <a:spcBef>
                <a:spcPts val="160"/>
              </a:spcBef>
              <a:spcAft>
                <a:spcPts val="0"/>
              </a:spcAft>
              <a:buClr>
                <a:schemeClr val="lt2"/>
              </a:buClr>
              <a:buSzPts val="800"/>
              <a:buFont typeface="Arial"/>
              <a:buChar char="–"/>
              <a:defRPr sz="800" b="0" i="0" u="none" strike="noStrike" cap="none">
                <a:solidFill>
                  <a:schemeClr val="lt2"/>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69" name="Google Shape;169;p25"/>
          <p:cNvSpPr txBox="1">
            <a:spLocks noGrp="1"/>
          </p:cNvSpPr>
          <p:nvPr>
            <p:ph type="body" idx="2"/>
          </p:nvPr>
        </p:nvSpPr>
        <p:spPr>
          <a:xfrm>
            <a:off x="1744028" y="1297342"/>
            <a:ext cx="1352700" cy="1089600"/>
          </a:xfrm>
          <a:prstGeom prst="rect">
            <a:avLst/>
          </a:prstGeom>
          <a:noFill/>
          <a:ln>
            <a:noFill/>
          </a:ln>
        </p:spPr>
        <p:txBody>
          <a:bodyPr spcFirstLastPara="1" wrap="square" lIns="91425" tIns="91425" rIns="91425" bIns="91425" anchor="t" anchorCtr="0">
            <a:noAutofit/>
          </a:bodyPr>
          <a:lstStyle>
            <a:lvl1pPr marL="457200" marR="0" lvl="0" indent="-228600" algn="l" rtl="0">
              <a:spcBef>
                <a:spcPts val="240"/>
              </a:spcBef>
              <a:spcAft>
                <a:spcPts val="0"/>
              </a:spcAft>
              <a:buClr>
                <a:schemeClr val="lt2"/>
              </a:buClr>
              <a:buSzPts val="1400"/>
              <a:buFont typeface="Arial"/>
              <a:buNone/>
              <a:defRPr sz="1200" b="0" i="0" u="none" strike="noStrike" cap="none">
                <a:solidFill>
                  <a:schemeClr val="lt2"/>
                </a:solidFill>
                <a:latin typeface="Georgia"/>
                <a:ea typeface="Georgia"/>
                <a:cs typeface="Georgia"/>
                <a:sym typeface="Georgia"/>
              </a:defRPr>
            </a:lvl1pPr>
            <a:lvl2pPr marL="914400" marR="0" lvl="1" indent="-298450" algn="l" rtl="0">
              <a:spcBef>
                <a:spcPts val="220"/>
              </a:spcBef>
              <a:spcAft>
                <a:spcPts val="0"/>
              </a:spcAft>
              <a:buClr>
                <a:schemeClr val="lt2"/>
              </a:buClr>
              <a:buSzPts val="1100"/>
              <a:buFont typeface="Noto Sans Symbols"/>
              <a:buChar char="▪"/>
              <a:defRPr sz="1100" b="0" i="0" u="none" strike="noStrike" cap="none">
                <a:solidFill>
                  <a:schemeClr val="lt2"/>
                </a:solidFill>
                <a:latin typeface="Georgia"/>
                <a:ea typeface="Georgia"/>
                <a:cs typeface="Georgia"/>
                <a:sym typeface="Georgia"/>
              </a:defRPr>
            </a:lvl2pPr>
            <a:lvl3pPr marL="1371600" marR="0" lvl="2" indent="-292100" algn="l" rtl="0">
              <a:spcBef>
                <a:spcPts val="200"/>
              </a:spcBef>
              <a:spcAft>
                <a:spcPts val="0"/>
              </a:spcAft>
              <a:buClr>
                <a:schemeClr val="lt2"/>
              </a:buClr>
              <a:buSzPts val="1000"/>
              <a:buFont typeface="Arial"/>
              <a:buChar char="–"/>
              <a:defRPr sz="1000" b="0" i="0" u="none" strike="noStrike" cap="none">
                <a:solidFill>
                  <a:schemeClr val="lt2"/>
                </a:solidFill>
                <a:latin typeface="Arial"/>
                <a:ea typeface="Arial"/>
                <a:cs typeface="Arial"/>
                <a:sym typeface="Arial"/>
              </a:defRPr>
            </a:lvl3pPr>
            <a:lvl4pPr marL="1828800" marR="0" lvl="3" indent="-285750" algn="l" rtl="0">
              <a:spcBef>
                <a:spcPts val="180"/>
              </a:spcBef>
              <a:spcAft>
                <a:spcPts val="0"/>
              </a:spcAft>
              <a:buClr>
                <a:schemeClr val="lt2"/>
              </a:buClr>
              <a:buSzPts val="900"/>
              <a:buFont typeface="Arial"/>
              <a:buChar char="•"/>
              <a:defRPr sz="900" b="0" i="0" u="none" strike="noStrike" cap="none">
                <a:solidFill>
                  <a:schemeClr val="lt2"/>
                </a:solidFill>
                <a:latin typeface="Arial"/>
                <a:ea typeface="Arial"/>
                <a:cs typeface="Arial"/>
                <a:sym typeface="Arial"/>
              </a:defRPr>
            </a:lvl4pPr>
            <a:lvl5pPr marL="2286000" marR="0" lvl="4" indent="-279400" algn="l" rtl="0">
              <a:spcBef>
                <a:spcPts val="160"/>
              </a:spcBef>
              <a:spcAft>
                <a:spcPts val="0"/>
              </a:spcAft>
              <a:buClr>
                <a:schemeClr val="lt2"/>
              </a:buClr>
              <a:buSzPts val="800"/>
              <a:buFont typeface="Arial"/>
              <a:buChar char="–"/>
              <a:defRPr sz="800" b="0" i="0" u="none" strike="noStrike" cap="none">
                <a:solidFill>
                  <a:schemeClr val="lt2"/>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70" name="Google Shape;170;p25"/>
          <p:cNvSpPr txBox="1">
            <a:spLocks noGrp="1"/>
          </p:cNvSpPr>
          <p:nvPr>
            <p:ph type="body" idx="3"/>
          </p:nvPr>
        </p:nvSpPr>
        <p:spPr>
          <a:xfrm>
            <a:off x="3178493" y="1297342"/>
            <a:ext cx="1352700" cy="1089600"/>
          </a:xfrm>
          <a:prstGeom prst="rect">
            <a:avLst/>
          </a:prstGeom>
          <a:noFill/>
          <a:ln>
            <a:noFill/>
          </a:ln>
        </p:spPr>
        <p:txBody>
          <a:bodyPr spcFirstLastPara="1" wrap="square" lIns="91425" tIns="91425" rIns="91425" bIns="91425" anchor="t" anchorCtr="0">
            <a:noAutofit/>
          </a:bodyPr>
          <a:lstStyle>
            <a:lvl1pPr marL="457200" marR="0" lvl="0" indent="-228600" algn="l" rtl="0">
              <a:spcBef>
                <a:spcPts val="240"/>
              </a:spcBef>
              <a:spcAft>
                <a:spcPts val="0"/>
              </a:spcAft>
              <a:buClr>
                <a:schemeClr val="lt2"/>
              </a:buClr>
              <a:buSzPts val="1400"/>
              <a:buFont typeface="Arial"/>
              <a:buNone/>
              <a:defRPr sz="1200" b="0" i="0" u="none" strike="noStrike" cap="none">
                <a:solidFill>
                  <a:schemeClr val="lt2"/>
                </a:solidFill>
                <a:latin typeface="Georgia"/>
                <a:ea typeface="Georgia"/>
                <a:cs typeface="Georgia"/>
                <a:sym typeface="Georgia"/>
              </a:defRPr>
            </a:lvl1pPr>
            <a:lvl2pPr marL="914400" marR="0" lvl="1" indent="-298450" algn="l" rtl="0">
              <a:spcBef>
                <a:spcPts val="220"/>
              </a:spcBef>
              <a:spcAft>
                <a:spcPts val="0"/>
              </a:spcAft>
              <a:buClr>
                <a:schemeClr val="lt2"/>
              </a:buClr>
              <a:buSzPts val="1100"/>
              <a:buFont typeface="Noto Sans Symbols"/>
              <a:buChar char="▪"/>
              <a:defRPr sz="1100" b="0" i="0" u="none" strike="noStrike" cap="none">
                <a:solidFill>
                  <a:schemeClr val="lt2"/>
                </a:solidFill>
                <a:latin typeface="Georgia"/>
                <a:ea typeface="Georgia"/>
                <a:cs typeface="Georgia"/>
                <a:sym typeface="Georgia"/>
              </a:defRPr>
            </a:lvl2pPr>
            <a:lvl3pPr marL="1371600" marR="0" lvl="2" indent="-292100" algn="l" rtl="0">
              <a:spcBef>
                <a:spcPts val="200"/>
              </a:spcBef>
              <a:spcAft>
                <a:spcPts val="0"/>
              </a:spcAft>
              <a:buClr>
                <a:schemeClr val="lt2"/>
              </a:buClr>
              <a:buSzPts val="1000"/>
              <a:buFont typeface="Arial"/>
              <a:buChar char="–"/>
              <a:defRPr sz="1000" b="0" i="0" u="none" strike="noStrike" cap="none">
                <a:solidFill>
                  <a:schemeClr val="lt2"/>
                </a:solidFill>
                <a:latin typeface="Arial"/>
                <a:ea typeface="Arial"/>
                <a:cs typeface="Arial"/>
                <a:sym typeface="Arial"/>
              </a:defRPr>
            </a:lvl3pPr>
            <a:lvl4pPr marL="1828800" marR="0" lvl="3" indent="-285750" algn="l" rtl="0">
              <a:spcBef>
                <a:spcPts val="180"/>
              </a:spcBef>
              <a:spcAft>
                <a:spcPts val="0"/>
              </a:spcAft>
              <a:buClr>
                <a:schemeClr val="lt2"/>
              </a:buClr>
              <a:buSzPts val="900"/>
              <a:buFont typeface="Arial"/>
              <a:buChar char="•"/>
              <a:defRPr sz="900" b="0" i="0" u="none" strike="noStrike" cap="none">
                <a:solidFill>
                  <a:schemeClr val="lt2"/>
                </a:solidFill>
                <a:latin typeface="Arial"/>
                <a:ea typeface="Arial"/>
                <a:cs typeface="Arial"/>
                <a:sym typeface="Arial"/>
              </a:defRPr>
            </a:lvl4pPr>
            <a:lvl5pPr marL="2286000" marR="0" lvl="4" indent="-279400" algn="l" rtl="0">
              <a:spcBef>
                <a:spcPts val="160"/>
              </a:spcBef>
              <a:spcAft>
                <a:spcPts val="0"/>
              </a:spcAft>
              <a:buClr>
                <a:schemeClr val="lt2"/>
              </a:buClr>
              <a:buSzPts val="800"/>
              <a:buFont typeface="Arial"/>
              <a:buChar char="–"/>
              <a:defRPr sz="800" b="0" i="0" u="none" strike="noStrike" cap="none">
                <a:solidFill>
                  <a:schemeClr val="lt2"/>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71" name="Google Shape;171;p25"/>
          <p:cNvSpPr txBox="1">
            <a:spLocks noGrp="1"/>
          </p:cNvSpPr>
          <p:nvPr>
            <p:ph type="body" idx="4"/>
          </p:nvPr>
        </p:nvSpPr>
        <p:spPr>
          <a:xfrm>
            <a:off x="4612958" y="1297342"/>
            <a:ext cx="1352700" cy="1089600"/>
          </a:xfrm>
          <a:prstGeom prst="rect">
            <a:avLst/>
          </a:prstGeom>
          <a:noFill/>
          <a:ln>
            <a:noFill/>
          </a:ln>
        </p:spPr>
        <p:txBody>
          <a:bodyPr spcFirstLastPara="1" wrap="square" lIns="91425" tIns="91425" rIns="91425" bIns="91425" anchor="t" anchorCtr="0">
            <a:noAutofit/>
          </a:bodyPr>
          <a:lstStyle>
            <a:lvl1pPr marL="457200" marR="0" lvl="0" indent="-228600" algn="l" rtl="0">
              <a:spcBef>
                <a:spcPts val="240"/>
              </a:spcBef>
              <a:spcAft>
                <a:spcPts val="0"/>
              </a:spcAft>
              <a:buClr>
                <a:schemeClr val="lt2"/>
              </a:buClr>
              <a:buSzPts val="1400"/>
              <a:buFont typeface="Arial"/>
              <a:buNone/>
              <a:defRPr sz="1200" b="0" i="0" u="none" strike="noStrike" cap="none">
                <a:solidFill>
                  <a:schemeClr val="lt2"/>
                </a:solidFill>
                <a:latin typeface="Georgia"/>
                <a:ea typeface="Georgia"/>
                <a:cs typeface="Georgia"/>
                <a:sym typeface="Georgia"/>
              </a:defRPr>
            </a:lvl1pPr>
            <a:lvl2pPr marL="914400" marR="0" lvl="1" indent="-298450" algn="l" rtl="0">
              <a:spcBef>
                <a:spcPts val="220"/>
              </a:spcBef>
              <a:spcAft>
                <a:spcPts val="0"/>
              </a:spcAft>
              <a:buClr>
                <a:schemeClr val="lt2"/>
              </a:buClr>
              <a:buSzPts val="1100"/>
              <a:buFont typeface="Noto Sans Symbols"/>
              <a:buChar char="▪"/>
              <a:defRPr sz="1100" b="0" i="0" u="none" strike="noStrike" cap="none">
                <a:solidFill>
                  <a:schemeClr val="lt2"/>
                </a:solidFill>
                <a:latin typeface="Georgia"/>
                <a:ea typeface="Georgia"/>
                <a:cs typeface="Georgia"/>
                <a:sym typeface="Georgia"/>
              </a:defRPr>
            </a:lvl2pPr>
            <a:lvl3pPr marL="1371600" marR="0" lvl="2" indent="-292100" algn="l" rtl="0">
              <a:spcBef>
                <a:spcPts val="200"/>
              </a:spcBef>
              <a:spcAft>
                <a:spcPts val="0"/>
              </a:spcAft>
              <a:buClr>
                <a:schemeClr val="lt2"/>
              </a:buClr>
              <a:buSzPts val="1000"/>
              <a:buFont typeface="Arial"/>
              <a:buChar char="–"/>
              <a:defRPr sz="1000" b="0" i="0" u="none" strike="noStrike" cap="none">
                <a:solidFill>
                  <a:schemeClr val="lt2"/>
                </a:solidFill>
                <a:latin typeface="Arial"/>
                <a:ea typeface="Arial"/>
                <a:cs typeface="Arial"/>
                <a:sym typeface="Arial"/>
              </a:defRPr>
            </a:lvl3pPr>
            <a:lvl4pPr marL="1828800" marR="0" lvl="3" indent="-285750" algn="l" rtl="0">
              <a:spcBef>
                <a:spcPts val="180"/>
              </a:spcBef>
              <a:spcAft>
                <a:spcPts val="0"/>
              </a:spcAft>
              <a:buClr>
                <a:schemeClr val="lt2"/>
              </a:buClr>
              <a:buSzPts val="900"/>
              <a:buFont typeface="Arial"/>
              <a:buChar char="•"/>
              <a:defRPr sz="900" b="0" i="0" u="none" strike="noStrike" cap="none">
                <a:solidFill>
                  <a:schemeClr val="lt2"/>
                </a:solidFill>
                <a:latin typeface="Arial"/>
                <a:ea typeface="Arial"/>
                <a:cs typeface="Arial"/>
                <a:sym typeface="Arial"/>
              </a:defRPr>
            </a:lvl4pPr>
            <a:lvl5pPr marL="2286000" marR="0" lvl="4" indent="-279400" algn="l" rtl="0">
              <a:spcBef>
                <a:spcPts val="160"/>
              </a:spcBef>
              <a:spcAft>
                <a:spcPts val="0"/>
              </a:spcAft>
              <a:buClr>
                <a:schemeClr val="lt2"/>
              </a:buClr>
              <a:buSzPts val="800"/>
              <a:buFont typeface="Arial"/>
              <a:buChar char="–"/>
              <a:defRPr sz="800" b="0" i="0" u="none" strike="noStrike" cap="none">
                <a:solidFill>
                  <a:schemeClr val="lt2"/>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72" name="Google Shape;172;p25"/>
          <p:cNvSpPr txBox="1">
            <a:spLocks noGrp="1"/>
          </p:cNvSpPr>
          <p:nvPr>
            <p:ph type="body" idx="5"/>
          </p:nvPr>
        </p:nvSpPr>
        <p:spPr>
          <a:xfrm>
            <a:off x="6047423" y="1297342"/>
            <a:ext cx="1352700" cy="1089600"/>
          </a:xfrm>
          <a:prstGeom prst="rect">
            <a:avLst/>
          </a:prstGeom>
          <a:noFill/>
          <a:ln>
            <a:noFill/>
          </a:ln>
        </p:spPr>
        <p:txBody>
          <a:bodyPr spcFirstLastPara="1" wrap="square" lIns="91425" tIns="91425" rIns="91425" bIns="91425" anchor="t" anchorCtr="0">
            <a:noAutofit/>
          </a:bodyPr>
          <a:lstStyle>
            <a:lvl1pPr marL="457200" marR="0" lvl="0" indent="-228600" algn="l" rtl="0">
              <a:spcBef>
                <a:spcPts val="240"/>
              </a:spcBef>
              <a:spcAft>
                <a:spcPts val="0"/>
              </a:spcAft>
              <a:buClr>
                <a:schemeClr val="lt2"/>
              </a:buClr>
              <a:buSzPts val="1400"/>
              <a:buFont typeface="Arial"/>
              <a:buNone/>
              <a:defRPr sz="1200" b="0" i="0" u="none" strike="noStrike" cap="none">
                <a:solidFill>
                  <a:schemeClr val="lt2"/>
                </a:solidFill>
                <a:latin typeface="Georgia"/>
                <a:ea typeface="Georgia"/>
                <a:cs typeface="Georgia"/>
                <a:sym typeface="Georgia"/>
              </a:defRPr>
            </a:lvl1pPr>
            <a:lvl2pPr marL="914400" marR="0" lvl="1" indent="-298450" algn="l" rtl="0">
              <a:spcBef>
                <a:spcPts val="220"/>
              </a:spcBef>
              <a:spcAft>
                <a:spcPts val="0"/>
              </a:spcAft>
              <a:buClr>
                <a:schemeClr val="lt2"/>
              </a:buClr>
              <a:buSzPts val="1100"/>
              <a:buFont typeface="Noto Sans Symbols"/>
              <a:buChar char="▪"/>
              <a:defRPr sz="1100" b="0" i="0" u="none" strike="noStrike" cap="none">
                <a:solidFill>
                  <a:schemeClr val="lt2"/>
                </a:solidFill>
                <a:latin typeface="Georgia"/>
                <a:ea typeface="Georgia"/>
                <a:cs typeface="Georgia"/>
                <a:sym typeface="Georgia"/>
              </a:defRPr>
            </a:lvl2pPr>
            <a:lvl3pPr marL="1371600" marR="0" lvl="2" indent="-292100" algn="l" rtl="0">
              <a:spcBef>
                <a:spcPts val="200"/>
              </a:spcBef>
              <a:spcAft>
                <a:spcPts val="0"/>
              </a:spcAft>
              <a:buClr>
                <a:schemeClr val="lt2"/>
              </a:buClr>
              <a:buSzPts val="1000"/>
              <a:buFont typeface="Arial"/>
              <a:buChar char="–"/>
              <a:defRPr sz="1000" b="0" i="0" u="none" strike="noStrike" cap="none">
                <a:solidFill>
                  <a:schemeClr val="lt2"/>
                </a:solidFill>
                <a:latin typeface="Arial"/>
                <a:ea typeface="Arial"/>
                <a:cs typeface="Arial"/>
                <a:sym typeface="Arial"/>
              </a:defRPr>
            </a:lvl3pPr>
            <a:lvl4pPr marL="1828800" marR="0" lvl="3" indent="-285750" algn="l" rtl="0">
              <a:spcBef>
                <a:spcPts val="180"/>
              </a:spcBef>
              <a:spcAft>
                <a:spcPts val="0"/>
              </a:spcAft>
              <a:buClr>
                <a:schemeClr val="lt2"/>
              </a:buClr>
              <a:buSzPts val="900"/>
              <a:buFont typeface="Arial"/>
              <a:buChar char="•"/>
              <a:defRPr sz="900" b="0" i="0" u="none" strike="noStrike" cap="none">
                <a:solidFill>
                  <a:schemeClr val="lt2"/>
                </a:solidFill>
                <a:latin typeface="Arial"/>
                <a:ea typeface="Arial"/>
                <a:cs typeface="Arial"/>
                <a:sym typeface="Arial"/>
              </a:defRPr>
            </a:lvl4pPr>
            <a:lvl5pPr marL="2286000" marR="0" lvl="4" indent="-279400" algn="l" rtl="0">
              <a:spcBef>
                <a:spcPts val="160"/>
              </a:spcBef>
              <a:spcAft>
                <a:spcPts val="0"/>
              </a:spcAft>
              <a:buClr>
                <a:schemeClr val="lt2"/>
              </a:buClr>
              <a:buSzPts val="800"/>
              <a:buFont typeface="Arial"/>
              <a:buChar char="–"/>
              <a:defRPr sz="800" b="0" i="0" u="none" strike="noStrike" cap="none">
                <a:solidFill>
                  <a:schemeClr val="lt2"/>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73" name="Google Shape;173;p25"/>
          <p:cNvSpPr txBox="1">
            <a:spLocks noGrp="1"/>
          </p:cNvSpPr>
          <p:nvPr>
            <p:ph type="body" idx="6"/>
          </p:nvPr>
        </p:nvSpPr>
        <p:spPr>
          <a:xfrm>
            <a:off x="7481888" y="1297342"/>
            <a:ext cx="1352700" cy="1089600"/>
          </a:xfrm>
          <a:prstGeom prst="rect">
            <a:avLst/>
          </a:prstGeom>
          <a:noFill/>
          <a:ln>
            <a:noFill/>
          </a:ln>
        </p:spPr>
        <p:txBody>
          <a:bodyPr spcFirstLastPara="1" wrap="square" lIns="91425" tIns="91425" rIns="91425" bIns="91425" anchor="t" anchorCtr="0">
            <a:noAutofit/>
          </a:bodyPr>
          <a:lstStyle>
            <a:lvl1pPr marL="457200" marR="0" lvl="0" indent="-228600" algn="l" rtl="0">
              <a:spcBef>
                <a:spcPts val="240"/>
              </a:spcBef>
              <a:spcAft>
                <a:spcPts val="0"/>
              </a:spcAft>
              <a:buClr>
                <a:schemeClr val="lt2"/>
              </a:buClr>
              <a:buSzPts val="1400"/>
              <a:buFont typeface="Arial"/>
              <a:buNone/>
              <a:defRPr sz="1200" b="0" i="0" u="none" strike="noStrike" cap="none">
                <a:solidFill>
                  <a:schemeClr val="lt2"/>
                </a:solidFill>
                <a:latin typeface="Georgia"/>
                <a:ea typeface="Georgia"/>
                <a:cs typeface="Georgia"/>
                <a:sym typeface="Georgia"/>
              </a:defRPr>
            </a:lvl1pPr>
            <a:lvl2pPr marL="914400" marR="0" lvl="1" indent="-298450" algn="l" rtl="0">
              <a:spcBef>
                <a:spcPts val="220"/>
              </a:spcBef>
              <a:spcAft>
                <a:spcPts val="0"/>
              </a:spcAft>
              <a:buClr>
                <a:schemeClr val="lt2"/>
              </a:buClr>
              <a:buSzPts val="1100"/>
              <a:buFont typeface="Noto Sans Symbols"/>
              <a:buChar char="▪"/>
              <a:defRPr sz="1100" b="0" i="0" u="none" strike="noStrike" cap="none">
                <a:solidFill>
                  <a:schemeClr val="lt2"/>
                </a:solidFill>
                <a:latin typeface="Georgia"/>
                <a:ea typeface="Georgia"/>
                <a:cs typeface="Georgia"/>
                <a:sym typeface="Georgia"/>
              </a:defRPr>
            </a:lvl2pPr>
            <a:lvl3pPr marL="1371600" marR="0" lvl="2" indent="-292100" algn="l" rtl="0">
              <a:spcBef>
                <a:spcPts val="200"/>
              </a:spcBef>
              <a:spcAft>
                <a:spcPts val="0"/>
              </a:spcAft>
              <a:buClr>
                <a:schemeClr val="lt2"/>
              </a:buClr>
              <a:buSzPts val="1000"/>
              <a:buFont typeface="Arial"/>
              <a:buChar char="–"/>
              <a:defRPr sz="1000" b="0" i="0" u="none" strike="noStrike" cap="none">
                <a:solidFill>
                  <a:schemeClr val="lt2"/>
                </a:solidFill>
                <a:latin typeface="Arial"/>
                <a:ea typeface="Arial"/>
                <a:cs typeface="Arial"/>
                <a:sym typeface="Arial"/>
              </a:defRPr>
            </a:lvl3pPr>
            <a:lvl4pPr marL="1828800" marR="0" lvl="3" indent="-285750" algn="l" rtl="0">
              <a:spcBef>
                <a:spcPts val="180"/>
              </a:spcBef>
              <a:spcAft>
                <a:spcPts val="0"/>
              </a:spcAft>
              <a:buClr>
                <a:schemeClr val="lt2"/>
              </a:buClr>
              <a:buSzPts val="900"/>
              <a:buFont typeface="Arial"/>
              <a:buChar char="•"/>
              <a:defRPr sz="900" b="0" i="0" u="none" strike="noStrike" cap="none">
                <a:solidFill>
                  <a:schemeClr val="lt2"/>
                </a:solidFill>
                <a:latin typeface="Arial"/>
                <a:ea typeface="Arial"/>
                <a:cs typeface="Arial"/>
                <a:sym typeface="Arial"/>
              </a:defRPr>
            </a:lvl4pPr>
            <a:lvl5pPr marL="2286000" marR="0" lvl="4" indent="-279400" algn="l" rtl="0">
              <a:spcBef>
                <a:spcPts val="160"/>
              </a:spcBef>
              <a:spcAft>
                <a:spcPts val="0"/>
              </a:spcAft>
              <a:buClr>
                <a:schemeClr val="lt2"/>
              </a:buClr>
              <a:buSzPts val="800"/>
              <a:buFont typeface="Arial"/>
              <a:buChar char="–"/>
              <a:defRPr sz="800" b="0" i="0" u="none" strike="noStrike" cap="none">
                <a:solidFill>
                  <a:schemeClr val="lt2"/>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showMasterSp="0" matchingName="Title Slide">
  <p:cSld name="Title Slide">
    <p:bg>
      <p:bgPr>
        <a:solidFill>
          <a:schemeClr val="dk2"/>
        </a:solidFill>
        <a:effectLst/>
      </p:bgPr>
    </p:bg>
    <p:spTree>
      <p:nvGrpSpPr>
        <p:cNvPr id="1" name="Shape 2063"/>
        <p:cNvGrpSpPr/>
        <p:nvPr/>
      </p:nvGrpSpPr>
      <p:grpSpPr>
        <a:xfrm>
          <a:off x="0" y="0"/>
          <a:ext cx="0" cy="0"/>
          <a:chOff x="0" y="0"/>
          <a:chExt cx="0" cy="0"/>
        </a:xfrm>
      </p:grpSpPr>
      <p:sp>
        <p:nvSpPr>
          <p:cNvPr id="2064" name="Google Shape;2064;p241"/>
          <p:cNvSpPr txBox="1">
            <a:spLocks noGrp="1"/>
          </p:cNvSpPr>
          <p:nvPr>
            <p:ph type="ctrTitle"/>
          </p:nvPr>
        </p:nvSpPr>
        <p:spPr>
          <a:xfrm>
            <a:off x="308215" y="2032598"/>
            <a:ext cx="4263900" cy="886500"/>
          </a:xfrm>
          <a:prstGeom prst="rect">
            <a:avLst/>
          </a:prstGeom>
          <a:noFill/>
          <a:ln>
            <a:noFill/>
          </a:ln>
        </p:spPr>
        <p:txBody>
          <a:bodyPr spcFirstLastPara="1" wrap="square" lIns="91425" tIns="91425" rIns="91425" bIns="91425" anchor="t" anchorCtr="0">
            <a:noAutofit/>
          </a:bodyPr>
          <a:lstStyle>
            <a:lvl1pPr marL="0" marR="0" lvl="0" indent="0" algn="l" rtl="0">
              <a:lnSpc>
                <a:spcPct val="90000"/>
              </a:lnSpc>
              <a:spcBef>
                <a:spcPts val="600"/>
              </a:spcBef>
              <a:spcAft>
                <a:spcPts val="0"/>
              </a:spcAft>
              <a:buClr>
                <a:schemeClr val="dk1"/>
              </a:buClr>
              <a:buSzPts val="1400"/>
              <a:buFont typeface="Georgia"/>
              <a:buNone/>
              <a:defRPr sz="3200" b="0" i="0" u="none" strike="noStrike" cap="none">
                <a:solidFill>
                  <a:schemeClr val="dk1"/>
                </a:solidFill>
                <a:latin typeface="Georgia"/>
                <a:ea typeface="Georgia"/>
                <a:cs typeface="Georgia"/>
                <a:sym typeface="Georgia"/>
              </a:defRPr>
            </a:lvl1pPr>
            <a:lvl2pPr lvl="1" indent="0" rtl="0">
              <a:spcBef>
                <a:spcPts val="0"/>
              </a:spcBef>
              <a:spcAft>
                <a:spcPts val="0"/>
              </a:spcAft>
              <a:buSzPts val="1400"/>
              <a:buNone/>
              <a:defRPr sz="1800"/>
            </a:lvl2pPr>
            <a:lvl3pPr lvl="2" indent="0" rtl="0">
              <a:spcBef>
                <a:spcPts val="0"/>
              </a:spcBef>
              <a:spcAft>
                <a:spcPts val="0"/>
              </a:spcAft>
              <a:buSzPts val="1400"/>
              <a:buNone/>
              <a:defRPr sz="1800"/>
            </a:lvl3pPr>
            <a:lvl4pPr lvl="3" indent="0" rtl="0">
              <a:spcBef>
                <a:spcPts val="0"/>
              </a:spcBef>
              <a:spcAft>
                <a:spcPts val="0"/>
              </a:spcAft>
              <a:buSzPts val="1400"/>
              <a:buNone/>
              <a:defRPr sz="1800"/>
            </a:lvl4pPr>
            <a:lvl5pPr lvl="4" indent="0" rtl="0">
              <a:spcBef>
                <a:spcPts val="0"/>
              </a:spcBef>
              <a:spcAft>
                <a:spcPts val="0"/>
              </a:spcAft>
              <a:buSzPts val="1400"/>
              <a:buNone/>
              <a:defRPr sz="1800"/>
            </a:lvl5pPr>
            <a:lvl6pPr lvl="5" indent="0" rtl="0">
              <a:spcBef>
                <a:spcPts val="0"/>
              </a:spcBef>
              <a:spcAft>
                <a:spcPts val="0"/>
              </a:spcAft>
              <a:buSzPts val="1400"/>
              <a:buNone/>
              <a:defRPr sz="1800"/>
            </a:lvl6pPr>
            <a:lvl7pPr lvl="6" indent="0" rtl="0">
              <a:spcBef>
                <a:spcPts val="0"/>
              </a:spcBef>
              <a:spcAft>
                <a:spcPts val="0"/>
              </a:spcAft>
              <a:buSzPts val="1400"/>
              <a:buNone/>
              <a:defRPr sz="1800"/>
            </a:lvl7pPr>
            <a:lvl8pPr lvl="7" indent="0" rtl="0">
              <a:spcBef>
                <a:spcPts val="0"/>
              </a:spcBef>
              <a:spcAft>
                <a:spcPts val="0"/>
              </a:spcAft>
              <a:buSzPts val="1400"/>
              <a:buNone/>
              <a:defRPr sz="1800"/>
            </a:lvl8pPr>
            <a:lvl9pPr lvl="8" indent="0" rtl="0">
              <a:spcBef>
                <a:spcPts val="0"/>
              </a:spcBef>
              <a:spcAft>
                <a:spcPts val="0"/>
              </a:spcAft>
              <a:buSzPts val="1400"/>
              <a:buNone/>
              <a:defRPr sz="1800"/>
            </a:lvl9pPr>
          </a:lstStyle>
          <a:p>
            <a:endParaRPr/>
          </a:p>
        </p:txBody>
      </p:sp>
      <p:sp>
        <p:nvSpPr>
          <p:cNvPr id="2065" name="Google Shape;2065;p241"/>
          <p:cNvSpPr txBox="1">
            <a:spLocks noGrp="1"/>
          </p:cNvSpPr>
          <p:nvPr>
            <p:ph type="subTitle" idx="1"/>
          </p:nvPr>
        </p:nvSpPr>
        <p:spPr>
          <a:xfrm>
            <a:off x="308215" y="1129219"/>
            <a:ext cx="4257300" cy="886500"/>
          </a:xfrm>
          <a:prstGeom prst="rect">
            <a:avLst/>
          </a:prstGeom>
          <a:noFill/>
          <a:ln>
            <a:noFill/>
          </a:ln>
        </p:spPr>
        <p:txBody>
          <a:bodyPr spcFirstLastPara="1" wrap="square" lIns="91425" tIns="91425" rIns="91425" bIns="91425" anchor="b" anchorCtr="0">
            <a:noAutofit/>
          </a:bodyPr>
          <a:lstStyle>
            <a:lvl1pPr marL="0" marR="0" lvl="0" indent="0" algn="l" rtl="0">
              <a:lnSpc>
                <a:spcPct val="90000"/>
              </a:lnSpc>
              <a:spcBef>
                <a:spcPts val="600"/>
              </a:spcBef>
              <a:spcAft>
                <a:spcPts val="0"/>
              </a:spcAft>
              <a:buClr>
                <a:schemeClr val="lt1"/>
              </a:buClr>
              <a:buSzPts val="1400"/>
              <a:buFont typeface="Arial"/>
              <a:buNone/>
              <a:defRPr sz="3200" b="0" i="0" u="none" strike="noStrike" cap="none">
                <a:solidFill>
                  <a:schemeClr val="lt1"/>
                </a:solidFill>
                <a:latin typeface="Georgia"/>
                <a:ea typeface="Georgia"/>
                <a:cs typeface="Georgia"/>
                <a:sym typeface="Georgia"/>
              </a:defRPr>
            </a:lvl1pPr>
            <a:lvl2pPr marL="457200" marR="0" lvl="1" indent="0" algn="ctr" rtl="0">
              <a:spcBef>
                <a:spcPts val="200"/>
              </a:spcBef>
              <a:spcAft>
                <a:spcPts val="0"/>
              </a:spcAft>
              <a:buClr>
                <a:srgbClr val="888888"/>
              </a:buClr>
              <a:buSzPts val="1000"/>
              <a:buFont typeface="Noto Sans Symbols"/>
              <a:buNone/>
              <a:defRPr sz="1000" b="0" i="0" u="none" strike="noStrike" cap="none">
                <a:solidFill>
                  <a:srgbClr val="888888"/>
                </a:solidFill>
                <a:latin typeface="Arial"/>
                <a:ea typeface="Arial"/>
                <a:cs typeface="Arial"/>
                <a:sym typeface="Arial"/>
              </a:defRPr>
            </a:lvl2pPr>
            <a:lvl3pPr marL="914400" marR="0" lvl="2" indent="0" algn="ctr" rtl="0">
              <a:spcBef>
                <a:spcPts val="180"/>
              </a:spcBef>
              <a:spcAft>
                <a:spcPts val="0"/>
              </a:spcAft>
              <a:buClr>
                <a:srgbClr val="888888"/>
              </a:buClr>
              <a:buSzPts val="900"/>
              <a:buFont typeface="Arial"/>
              <a:buNone/>
              <a:defRPr sz="900" b="0" i="0" u="none" strike="noStrike" cap="none">
                <a:solidFill>
                  <a:srgbClr val="888888"/>
                </a:solidFill>
                <a:latin typeface="Arial"/>
                <a:ea typeface="Arial"/>
                <a:cs typeface="Arial"/>
                <a:sym typeface="Arial"/>
              </a:defRPr>
            </a:lvl3pPr>
            <a:lvl4pPr marL="1371600" marR="0" lvl="3" indent="0" algn="ctr" rtl="0">
              <a:spcBef>
                <a:spcPts val="160"/>
              </a:spcBef>
              <a:spcAft>
                <a:spcPts val="0"/>
              </a:spcAft>
              <a:buClr>
                <a:srgbClr val="888888"/>
              </a:buClr>
              <a:buSzPts val="800"/>
              <a:buFont typeface="Arial"/>
              <a:buNone/>
              <a:defRPr sz="800" b="0" i="0" u="none" strike="noStrike" cap="none">
                <a:solidFill>
                  <a:srgbClr val="888888"/>
                </a:solidFill>
                <a:latin typeface="Arial"/>
                <a:ea typeface="Arial"/>
                <a:cs typeface="Arial"/>
                <a:sym typeface="Arial"/>
              </a:defRPr>
            </a:lvl4pPr>
            <a:lvl5pPr marL="1828800" marR="0" lvl="4" indent="0" algn="ctr" rtl="0">
              <a:spcBef>
                <a:spcPts val="140"/>
              </a:spcBef>
              <a:spcAft>
                <a:spcPts val="0"/>
              </a:spcAft>
              <a:buClr>
                <a:srgbClr val="888888"/>
              </a:buClr>
              <a:buSzPts val="700"/>
              <a:buFont typeface="Arial"/>
              <a:buNone/>
              <a:defRPr sz="700" b="0" i="0" u="none" strike="noStrike" cap="none">
                <a:solidFill>
                  <a:srgbClr val="888888"/>
                </a:solidFill>
                <a:latin typeface="Arial"/>
                <a:ea typeface="Arial"/>
                <a:cs typeface="Arial"/>
                <a:sym typeface="Arial"/>
              </a:defRPr>
            </a:lvl5pPr>
            <a:lvl6pPr marL="2286000" marR="0" lvl="5" indent="0" algn="ctr" rtl="0">
              <a:spcBef>
                <a:spcPts val="400"/>
              </a:spcBef>
              <a:spcAft>
                <a:spcPts val="0"/>
              </a:spcAft>
              <a:buClr>
                <a:srgbClr val="888888"/>
              </a:buClr>
              <a:buSzPts val="2000"/>
              <a:buFont typeface="Arial"/>
              <a:buNone/>
              <a:defRPr sz="2000" b="0" i="0" u="none" strike="noStrike" cap="none">
                <a:solidFill>
                  <a:srgbClr val="888888"/>
                </a:solidFill>
                <a:latin typeface="Arial"/>
                <a:ea typeface="Arial"/>
                <a:cs typeface="Arial"/>
                <a:sym typeface="Arial"/>
              </a:defRPr>
            </a:lvl6pPr>
            <a:lvl7pPr marL="2743200" marR="0" lvl="6" indent="0" algn="ctr" rtl="0">
              <a:spcBef>
                <a:spcPts val="400"/>
              </a:spcBef>
              <a:spcAft>
                <a:spcPts val="0"/>
              </a:spcAft>
              <a:buClr>
                <a:srgbClr val="888888"/>
              </a:buClr>
              <a:buSzPts val="2000"/>
              <a:buFont typeface="Arial"/>
              <a:buNone/>
              <a:defRPr sz="2000" b="0" i="0" u="none" strike="noStrike" cap="none">
                <a:solidFill>
                  <a:srgbClr val="888888"/>
                </a:solidFill>
                <a:latin typeface="Arial"/>
                <a:ea typeface="Arial"/>
                <a:cs typeface="Arial"/>
                <a:sym typeface="Arial"/>
              </a:defRPr>
            </a:lvl7pPr>
            <a:lvl8pPr marL="3200400" marR="0" lvl="7" indent="0" algn="ctr" rtl="0">
              <a:spcBef>
                <a:spcPts val="400"/>
              </a:spcBef>
              <a:spcAft>
                <a:spcPts val="0"/>
              </a:spcAft>
              <a:buClr>
                <a:srgbClr val="888888"/>
              </a:buClr>
              <a:buSzPts val="2000"/>
              <a:buFont typeface="Arial"/>
              <a:buNone/>
              <a:defRPr sz="2000" b="0" i="0" u="none" strike="noStrike" cap="none">
                <a:solidFill>
                  <a:srgbClr val="888888"/>
                </a:solidFill>
                <a:latin typeface="Arial"/>
                <a:ea typeface="Arial"/>
                <a:cs typeface="Arial"/>
                <a:sym typeface="Arial"/>
              </a:defRPr>
            </a:lvl8pPr>
            <a:lvl9pPr marL="3657600" marR="0" lvl="8" indent="0" algn="ctr" rtl="0">
              <a:spcBef>
                <a:spcPts val="400"/>
              </a:spcBef>
              <a:spcAft>
                <a:spcPts val="0"/>
              </a:spcAft>
              <a:buClr>
                <a:srgbClr val="888888"/>
              </a:buClr>
              <a:buSzPts val="2000"/>
              <a:buFont typeface="Arial"/>
              <a:buNone/>
              <a:defRPr sz="2000" b="0" i="0" u="none" strike="noStrike" cap="none">
                <a:solidFill>
                  <a:srgbClr val="888888"/>
                </a:solidFill>
                <a:latin typeface="Arial"/>
                <a:ea typeface="Arial"/>
                <a:cs typeface="Arial"/>
                <a:sym typeface="Arial"/>
              </a:defRPr>
            </a:lvl9pPr>
          </a:lstStyle>
          <a:p>
            <a:endParaRPr/>
          </a:p>
        </p:txBody>
      </p:sp>
      <p:sp>
        <p:nvSpPr>
          <p:cNvPr id="2066" name="Google Shape;2066;p241"/>
          <p:cNvSpPr txBox="1">
            <a:spLocks noGrp="1"/>
          </p:cNvSpPr>
          <p:nvPr>
            <p:ph type="dt" idx="10"/>
          </p:nvPr>
        </p:nvSpPr>
        <p:spPr>
          <a:xfrm>
            <a:off x="424070" y="5276020"/>
            <a:ext cx="2133600" cy="273900"/>
          </a:xfrm>
          <a:prstGeom prst="rect">
            <a:avLst/>
          </a:prstGeom>
          <a:noFill/>
          <a:ln>
            <a:noFill/>
          </a:ln>
        </p:spPr>
        <p:txBody>
          <a:bodyPr spcFirstLastPara="1" wrap="square" lIns="91425" tIns="91425" rIns="91425" bIns="91425" anchor="ctr" anchorCtr="0">
            <a:noAutofit/>
          </a:bodyPr>
          <a:lstStyle>
            <a:lvl1pPr marL="0" marR="0" lvl="0" indent="0" algn="l" rtl="0">
              <a:spcBef>
                <a:spcPts val="0"/>
              </a:spcBef>
              <a:spcAft>
                <a:spcPts val="0"/>
              </a:spcAft>
              <a:buSzPts val="1400"/>
              <a:buNone/>
              <a:defRPr sz="1200">
                <a:solidFill>
                  <a:srgbClr val="888888"/>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067" name="Google Shape;2067;p241"/>
          <p:cNvSpPr txBox="1">
            <a:spLocks noGrp="1"/>
          </p:cNvSpPr>
          <p:nvPr>
            <p:ph type="ftr" idx="11"/>
          </p:nvPr>
        </p:nvSpPr>
        <p:spPr>
          <a:xfrm>
            <a:off x="301670" y="5754633"/>
            <a:ext cx="2895600" cy="92400"/>
          </a:xfrm>
          <a:prstGeom prst="rect">
            <a:avLst/>
          </a:prstGeom>
          <a:noFill/>
          <a:ln>
            <a:noFill/>
          </a:ln>
        </p:spPr>
        <p:txBody>
          <a:bodyPr spcFirstLastPara="1" wrap="square" lIns="91425" tIns="91425" rIns="91425" bIns="91425" anchor="ctr" anchorCtr="0">
            <a:noAutofit/>
          </a:bodyPr>
          <a:lstStyle>
            <a:lvl1pPr marL="0" marR="0" lvl="0" indent="0" algn="l" rtl="0">
              <a:spcBef>
                <a:spcPts val="0"/>
              </a:spcBef>
              <a:spcAft>
                <a:spcPts val="0"/>
              </a:spcAft>
              <a:buSzPts val="1400"/>
              <a:buNone/>
              <a:defRPr sz="600">
                <a:solidFill>
                  <a:schemeClr val="lt2"/>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068" name="Google Shape;2068;p241"/>
          <p:cNvSpPr txBox="1">
            <a:spLocks noGrp="1"/>
          </p:cNvSpPr>
          <p:nvPr>
            <p:ph type="sldNum" idx="12"/>
          </p:nvPr>
        </p:nvSpPr>
        <p:spPr>
          <a:xfrm>
            <a:off x="6618645" y="5458375"/>
            <a:ext cx="2133600" cy="123000"/>
          </a:xfrm>
          <a:prstGeom prst="rect">
            <a:avLst/>
          </a:prstGeom>
          <a:noFill/>
          <a:ln>
            <a:noFill/>
          </a:ln>
        </p:spPr>
        <p:txBody>
          <a:bodyPr spcFirstLastPara="1" wrap="square" lIns="0" tIns="0" rIns="0" bIns="0" anchor="ctr" anchorCtr="0">
            <a:noAutofit/>
          </a:bodyPr>
          <a:lstStyle>
            <a:lvl1pPr marL="0" marR="0" lvl="0" indent="0" algn="r" rtl="0">
              <a:spcBef>
                <a:spcPts val="0"/>
              </a:spcBef>
              <a:buNone/>
              <a:defRPr sz="800">
                <a:solidFill>
                  <a:schemeClr val="dk1"/>
                </a:solidFill>
                <a:latin typeface="Arial"/>
                <a:ea typeface="Arial"/>
                <a:cs typeface="Arial"/>
                <a:sym typeface="Arial"/>
              </a:defRPr>
            </a:lvl1pPr>
            <a:lvl2pPr marL="0" marR="0" lvl="1" indent="0" algn="r" rtl="0">
              <a:spcBef>
                <a:spcPts val="0"/>
              </a:spcBef>
              <a:buNone/>
              <a:defRPr sz="800">
                <a:solidFill>
                  <a:schemeClr val="dk1"/>
                </a:solidFill>
                <a:latin typeface="Arial"/>
                <a:ea typeface="Arial"/>
                <a:cs typeface="Arial"/>
                <a:sym typeface="Arial"/>
              </a:defRPr>
            </a:lvl2pPr>
            <a:lvl3pPr marL="0" marR="0" lvl="2" indent="0" algn="r" rtl="0">
              <a:spcBef>
                <a:spcPts val="0"/>
              </a:spcBef>
              <a:buNone/>
              <a:defRPr sz="800">
                <a:solidFill>
                  <a:schemeClr val="dk1"/>
                </a:solidFill>
                <a:latin typeface="Arial"/>
                <a:ea typeface="Arial"/>
                <a:cs typeface="Arial"/>
                <a:sym typeface="Arial"/>
              </a:defRPr>
            </a:lvl3pPr>
            <a:lvl4pPr marL="0" marR="0" lvl="3" indent="0" algn="r" rtl="0">
              <a:spcBef>
                <a:spcPts val="0"/>
              </a:spcBef>
              <a:buNone/>
              <a:defRPr sz="800">
                <a:solidFill>
                  <a:schemeClr val="dk1"/>
                </a:solidFill>
                <a:latin typeface="Arial"/>
                <a:ea typeface="Arial"/>
                <a:cs typeface="Arial"/>
                <a:sym typeface="Arial"/>
              </a:defRPr>
            </a:lvl4pPr>
            <a:lvl5pPr marL="0" marR="0" lvl="4" indent="0" algn="r" rtl="0">
              <a:spcBef>
                <a:spcPts val="0"/>
              </a:spcBef>
              <a:buNone/>
              <a:defRPr sz="800">
                <a:solidFill>
                  <a:schemeClr val="dk1"/>
                </a:solidFill>
                <a:latin typeface="Arial"/>
                <a:ea typeface="Arial"/>
                <a:cs typeface="Arial"/>
                <a:sym typeface="Arial"/>
              </a:defRPr>
            </a:lvl5pPr>
            <a:lvl6pPr marL="0" marR="0" lvl="5" indent="0" algn="r" rtl="0">
              <a:spcBef>
                <a:spcPts val="0"/>
              </a:spcBef>
              <a:buNone/>
              <a:defRPr sz="800">
                <a:solidFill>
                  <a:schemeClr val="dk1"/>
                </a:solidFill>
                <a:latin typeface="Arial"/>
                <a:ea typeface="Arial"/>
                <a:cs typeface="Arial"/>
                <a:sym typeface="Arial"/>
              </a:defRPr>
            </a:lvl6pPr>
            <a:lvl7pPr marL="0" marR="0" lvl="6" indent="0" algn="r" rtl="0">
              <a:spcBef>
                <a:spcPts val="0"/>
              </a:spcBef>
              <a:buNone/>
              <a:defRPr sz="800">
                <a:solidFill>
                  <a:schemeClr val="dk1"/>
                </a:solidFill>
                <a:latin typeface="Arial"/>
                <a:ea typeface="Arial"/>
                <a:cs typeface="Arial"/>
                <a:sym typeface="Arial"/>
              </a:defRPr>
            </a:lvl7pPr>
            <a:lvl8pPr marL="0" marR="0" lvl="7" indent="0" algn="r" rtl="0">
              <a:spcBef>
                <a:spcPts val="0"/>
              </a:spcBef>
              <a:buNone/>
              <a:defRPr sz="800">
                <a:solidFill>
                  <a:schemeClr val="dk1"/>
                </a:solidFill>
                <a:latin typeface="Arial"/>
                <a:ea typeface="Arial"/>
                <a:cs typeface="Arial"/>
                <a:sym typeface="Arial"/>
              </a:defRPr>
            </a:lvl8pPr>
            <a:lvl9pPr marL="0" marR="0" lvl="8" indent="0" algn="r" rtl="0">
              <a:spcBef>
                <a:spcPts val="0"/>
              </a:spcBef>
              <a:buNone/>
              <a:defRPr sz="80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2069" name="Google Shape;2069;p241"/>
          <p:cNvSpPr txBox="1">
            <a:spLocks noGrp="1"/>
          </p:cNvSpPr>
          <p:nvPr>
            <p:ph type="body" idx="2"/>
          </p:nvPr>
        </p:nvSpPr>
        <p:spPr>
          <a:xfrm>
            <a:off x="309563" y="380356"/>
            <a:ext cx="3424200" cy="215400"/>
          </a:xfrm>
          <a:prstGeom prst="rect">
            <a:avLst/>
          </a:prstGeom>
          <a:noFill/>
          <a:ln>
            <a:noFill/>
          </a:ln>
        </p:spPr>
        <p:txBody>
          <a:bodyPr spcFirstLastPara="1" wrap="square" lIns="91425" tIns="91425" rIns="91425" bIns="91425" anchor="t" anchorCtr="0">
            <a:noAutofit/>
          </a:bodyPr>
          <a:lstStyle>
            <a:lvl1pPr marL="457200" marR="0" lvl="0" indent="-228600" algn="l" rtl="0">
              <a:spcBef>
                <a:spcPts val="280"/>
              </a:spcBef>
              <a:spcAft>
                <a:spcPts val="0"/>
              </a:spcAft>
              <a:buClr>
                <a:schemeClr val="lt1"/>
              </a:buClr>
              <a:buSzPts val="1400"/>
              <a:buFont typeface="Arial"/>
              <a:buNone/>
              <a:defRPr sz="1400" b="0" i="0" u="none" strike="noStrike" cap="none">
                <a:solidFill>
                  <a:schemeClr val="lt1"/>
                </a:solidFill>
                <a:latin typeface="Georgia"/>
                <a:ea typeface="Georgia"/>
                <a:cs typeface="Georgia"/>
                <a:sym typeface="Georgia"/>
              </a:defRPr>
            </a:lvl1pPr>
            <a:lvl2pPr marL="914400" marR="0" lvl="1" indent="-292100" algn="l" rtl="0">
              <a:spcBef>
                <a:spcPts val="200"/>
              </a:spcBef>
              <a:spcAft>
                <a:spcPts val="0"/>
              </a:spcAft>
              <a:buClr>
                <a:schemeClr val="lt2"/>
              </a:buClr>
              <a:buSzPts val="1000"/>
              <a:buFont typeface="Noto Sans Symbols"/>
              <a:buChar char="▪"/>
              <a:defRPr sz="1000" b="0" i="0" u="none" strike="noStrike" cap="none">
                <a:solidFill>
                  <a:schemeClr val="lt2"/>
                </a:solidFill>
                <a:latin typeface="Arial"/>
                <a:ea typeface="Arial"/>
                <a:cs typeface="Arial"/>
                <a:sym typeface="Arial"/>
              </a:defRPr>
            </a:lvl2pPr>
            <a:lvl3pPr marL="1371600" marR="0" lvl="2" indent="-285750" algn="l" rtl="0">
              <a:spcBef>
                <a:spcPts val="180"/>
              </a:spcBef>
              <a:spcAft>
                <a:spcPts val="0"/>
              </a:spcAft>
              <a:buClr>
                <a:schemeClr val="lt2"/>
              </a:buClr>
              <a:buSzPts val="900"/>
              <a:buFont typeface="Arial"/>
              <a:buChar char="–"/>
              <a:defRPr sz="900" b="0" i="0" u="none" strike="noStrike" cap="none">
                <a:solidFill>
                  <a:schemeClr val="lt2"/>
                </a:solidFill>
                <a:latin typeface="Arial"/>
                <a:ea typeface="Arial"/>
                <a:cs typeface="Arial"/>
                <a:sym typeface="Arial"/>
              </a:defRPr>
            </a:lvl3pPr>
            <a:lvl4pPr marL="1828800" marR="0" lvl="3" indent="-279400" algn="l" rtl="0">
              <a:spcBef>
                <a:spcPts val="160"/>
              </a:spcBef>
              <a:spcAft>
                <a:spcPts val="0"/>
              </a:spcAft>
              <a:buClr>
                <a:schemeClr val="lt2"/>
              </a:buClr>
              <a:buSzPts val="800"/>
              <a:buFont typeface="Arial"/>
              <a:buChar char="•"/>
              <a:defRPr sz="800" b="0" i="0" u="none" strike="noStrike" cap="none">
                <a:solidFill>
                  <a:schemeClr val="lt2"/>
                </a:solidFill>
                <a:latin typeface="Arial"/>
                <a:ea typeface="Arial"/>
                <a:cs typeface="Arial"/>
                <a:sym typeface="Arial"/>
              </a:defRPr>
            </a:lvl4pPr>
            <a:lvl5pPr marL="2286000" marR="0" lvl="4" indent="-273050" algn="l" rtl="0">
              <a:spcBef>
                <a:spcPts val="140"/>
              </a:spcBef>
              <a:spcAft>
                <a:spcPts val="0"/>
              </a:spcAft>
              <a:buClr>
                <a:schemeClr val="lt2"/>
              </a:buClr>
              <a:buSzPts val="700"/>
              <a:buFont typeface="Arial"/>
              <a:buChar char="–"/>
              <a:defRPr sz="700" b="0" i="0" u="none" strike="noStrike" cap="none">
                <a:solidFill>
                  <a:schemeClr val="lt2"/>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2070" name="Google Shape;2070;p241"/>
          <p:cNvSpPr txBox="1">
            <a:spLocks noGrp="1"/>
          </p:cNvSpPr>
          <p:nvPr>
            <p:ph type="body" idx="3"/>
          </p:nvPr>
        </p:nvSpPr>
        <p:spPr>
          <a:xfrm>
            <a:off x="6869681" y="4499653"/>
            <a:ext cx="1941000" cy="246300"/>
          </a:xfrm>
          <a:prstGeom prst="rect">
            <a:avLst/>
          </a:prstGeom>
          <a:noFill/>
          <a:ln>
            <a:noFill/>
          </a:ln>
        </p:spPr>
        <p:txBody>
          <a:bodyPr spcFirstLastPara="1" wrap="square" lIns="91425" tIns="91425" rIns="91425" bIns="91425" anchor="t" anchorCtr="0">
            <a:noAutofit/>
          </a:bodyPr>
          <a:lstStyle>
            <a:lvl1pPr marL="457200" marR="0" lvl="0" indent="-228600" algn="r" rtl="0">
              <a:spcBef>
                <a:spcPts val="0"/>
              </a:spcBef>
              <a:spcAft>
                <a:spcPts val="0"/>
              </a:spcAft>
              <a:buClr>
                <a:schemeClr val="lt1"/>
              </a:buClr>
              <a:buSzPts val="1400"/>
              <a:buFont typeface="Arial"/>
              <a:buNone/>
              <a:defRPr sz="800" b="0" i="0" u="none" strike="noStrike" cap="none">
                <a:solidFill>
                  <a:schemeClr val="lt1"/>
                </a:solidFill>
                <a:latin typeface="Georgia"/>
                <a:ea typeface="Georgia"/>
                <a:cs typeface="Georgia"/>
                <a:sym typeface="Georgia"/>
              </a:defRPr>
            </a:lvl1pPr>
            <a:lvl2pPr marL="914400" marR="0" lvl="1" indent="-228600" algn="r" rtl="0">
              <a:spcBef>
                <a:spcPts val="0"/>
              </a:spcBef>
              <a:spcAft>
                <a:spcPts val="0"/>
              </a:spcAft>
              <a:buClr>
                <a:schemeClr val="lt1"/>
              </a:buClr>
              <a:buSzPts val="1000"/>
              <a:buFont typeface="Noto Sans Symbols"/>
              <a:buNone/>
              <a:defRPr sz="800" b="0" i="1" u="none" strike="noStrike" cap="none">
                <a:solidFill>
                  <a:schemeClr val="lt1"/>
                </a:solidFill>
                <a:latin typeface="Georgia"/>
                <a:ea typeface="Georgia"/>
                <a:cs typeface="Georgia"/>
                <a:sym typeface="Georgia"/>
              </a:defRPr>
            </a:lvl2pPr>
            <a:lvl3pPr marL="1371600" marR="0" lvl="2" indent="-285750" algn="l" rtl="0">
              <a:spcBef>
                <a:spcPts val="180"/>
              </a:spcBef>
              <a:spcAft>
                <a:spcPts val="0"/>
              </a:spcAft>
              <a:buClr>
                <a:schemeClr val="lt2"/>
              </a:buClr>
              <a:buSzPts val="900"/>
              <a:buFont typeface="Arial"/>
              <a:buChar char="–"/>
              <a:defRPr sz="900" b="0" i="0" u="none" strike="noStrike" cap="none">
                <a:solidFill>
                  <a:schemeClr val="lt2"/>
                </a:solidFill>
                <a:latin typeface="Arial"/>
                <a:ea typeface="Arial"/>
                <a:cs typeface="Arial"/>
                <a:sym typeface="Arial"/>
              </a:defRPr>
            </a:lvl3pPr>
            <a:lvl4pPr marL="1828800" marR="0" lvl="3" indent="-279400" algn="l" rtl="0">
              <a:spcBef>
                <a:spcPts val="160"/>
              </a:spcBef>
              <a:spcAft>
                <a:spcPts val="0"/>
              </a:spcAft>
              <a:buClr>
                <a:schemeClr val="lt2"/>
              </a:buClr>
              <a:buSzPts val="800"/>
              <a:buFont typeface="Arial"/>
              <a:buChar char="•"/>
              <a:defRPr sz="800" b="0" i="0" u="none" strike="noStrike" cap="none">
                <a:solidFill>
                  <a:schemeClr val="lt2"/>
                </a:solidFill>
                <a:latin typeface="Arial"/>
                <a:ea typeface="Arial"/>
                <a:cs typeface="Arial"/>
                <a:sym typeface="Arial"/>
              </a:defRPr>
            </a:lvl4pPr>
            <a:lvl5pPr marL="2286000" marR="0" lvl="4" indent="-273050" algn="l" rtl="0">
              <a:spcBef>
                <a:spcPts val="140"/>
              </a:spcBef>
              <a:spcAft>
                <a:spcPts val="0"/>
              </a:spcAft>
              <a:buClr>
                <a:schemeClr val="lt2"/>
              </a:buClr>
              <a:buSzPts val="700"/>
              <a:buFont typeface="Arial"/>
              <a:buChar char="–"/>
              <a:defRPr sz="700" b="0" i="0" u="none" strike="noStrike" cap="none">
                <a:solidFill>
                  <a:schemeClr val="lt2"/>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2071" name="Google Shape;2071;p241"/>
          <p:cNvSpPr/>
          <p:nvPr/>
        </p:nvSpPr>
        <p:spPr>
          <a:xfrm>
            <a:off x="-9524" y="3346064"/>
            <a:ext cx="9141600" cy="98400"/>
          </a:xfrm>
          <a:custGeom>
            <a:avLst/>
            <a:gdLst/>
            <a:ahLst/>
            <a:cxnLst/>
            <a:rect l="l" t="t" r="r" b="b"/>
            <a:pathLst>
              <a:path w="120000" h="120000" extrusionOk="0">
                <a:moveTo>
                  <a:pt x="120000" y="0"/>
                </a:moveTo>
                <a:lnTo>
                  <a:pt x="15282" y="0"/>
                </a:lnTo>
                <a:cubicBezTo>
                  <a:pt x="14926" y="39996"/>
                  <a:pt x="14571" y="80004"/>
                  <a:pt x="14228" y="120000"/>
                </a:cubicBezTo>
                <a:cubicBezTo>
                  <a:pt x="13827" y="80004"/>
                  <a:pt x="13426" y="39996"/>
                  <a:pt x="13036" y="0"/>
                </a:cubicBezTo>
                <a:lnTo>
                  <a:pt x="0" y="0"/>
                </a:ln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pic>
        <p:nvPicPr>
          <p:cNvPr id="2072" name="Google Shape;2072;p241" descr="C:\Users\OFFICE~1\AppData\Local\Temp\vmware-Office ROI\VMwareDnD\d95b34d1\pwc_logo_white.png"/>
          <p:cNvPicPr preferRelativeResize="0"/>
          <p:nvPr/>
        </p:nvPicPr>
        <p:blipFill rotWithShape="1">
          <a:blip r:embed="rId2">
            <a:alphaModFix/>
          </a:blip>
          <a:srcRect/>
          <a:stretch/>
        </p:blipFill>
        <p:spPr>
          <a:xfrm>
            <a:off x="331093" y="4145767"/>
            <a:ext cx="768000" cy="583800"/>
          </a:xfrm>
          <a:prstGeom prst="rect">
            <a:avLst/>
          </a:prstGeom>
          <a:noFill/>
          <a:ln>
            <a:noFill/>
          </a:ln>
        </p:spPr>
      </p:pic>
    </p:spTree>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showMasterSp="0" matchingName="Title Slide Black">
  <p:cSld name="Title Slide Black">
    <p:bg>
      <p:bgPr>
        <a:solidFill>
          <a:schemeClr val="dk1"/>
        </a:solidFill>
        <a:effectLst/>
      </p:bgPr>
    </p:bg>
    <p:spTree>
      <p:nvGrpSpPr>
        <p:cNvPr id="1" name="Shape 2073"/>
        <p:cNvGrpSpPr/>
        <p:nvPr/>
      </p:nvGrpSpPr>
      <p:grpSpPr>
        <a:xfrm>
          <a:off x="0" y="0"/>
          <a:ext cx="0" cy="0"/>
          <a:chOff x="0" y="0"/>
          <a:chExt cx="0" cy="0"/>
        </a:xfrm>
      </p:grpSpPr>
      <p:sp>
        <p:nvSpPr>
          <p:cNvPr id="2074" name="Google Shape;2074;p242"/>
          <p:cNvSpPr txBox="1">
            <a:spLocks noGrp="1"/>
          </p:cNvSpPr>
          <p:nvPr>
            <p:ph type="ctrTitle"/>
          </p:nvPr>
        </p:nvSpPr>
        <p:spPr>
          <a:xfrm>
            <a:off x="308215" y="2032598"/>
            <a:ext cx="4263900" cy="886500"/>
          </a:xfrm>
          <a:prstGeom prst="rect">
            <a:avLst/>
          </a:prstGeom>
          <a:noFill/>
          <a:ln>
            <a:noFill/>
          </a:ln>
        </p:spPr>
        <p:txBody>
          <a:bodyPr spcFirstLastPara="1" wrap="square" lIns="91425" tIns="91425" rIns="91425" bIns="91425" anchor="t" anchorCtr="0">
            <a:noAutofit/>
          </a:bodyPr>
          <a:lstStyle>
            <a:lvl1pPr marL="0" marR="0" lvl="0" indent="0" algn="l" rtl="0">
              <a:lnSpc>
                <a:spcPct val="90000"/>
              </a:lnSpc>
              <a:spcBef>
                <a:spcPts val="600"/>
              </a:spcBef>
              <a:spcAft>
                <a:spcPts val="0"/>
              </a:spcAft>
              <a:buClr>
                <a:schemeClr val="dk2"/>
              </a:buClr>
              <a:buSzPts val="1400"/>
              <a:buFont typeface="Georgia"/>
              <a:buNone/>
              <a:defRPr sz="3200" b="0" i="0" u="none" strike="noStrike" cap="none">
                <a:solidFill>
                  <a:schemeClr val="dk2"/>
                </a:solidFill>
                <a:latin typeface="Georgia"/>
                <a:ea typeface="Georgia"/>
                <a:cs typeface="Georgia"/>
                <a:sym typeface="Georgia"/>
              </a:defRPr>
            </a:lvl1pPr>
            <a:lvl2pPr lvl="1" indent="0" rtl="0">
              <a:spcBef>
                <a:spcPts val="0"/>
              </a:spcBef>
              <a:spcAft>
                <a:spcPts val="0"/>
              </a:spcAft>
              <a:buSzPts val="1400"/>
              <a:buNone/>
              <a:defRPr sz="1800"/>
            </a:lvl2pPr>
            <a:lvl3pPr lvl="2" indent="0" rtl="0">
              <a:spcBef>
                <a:spcPts val="0"/>
              </a:spcBef>
              <a:spcAft>
                <a:spcPts val="0"/>
              </a:spcAft>
              <a:buSzPts val="1400"/>
              <a:buNone/>
              <a:defRPr sz="1800"/>
            </a:lvl3pPr>
            <a:lvl4pPr lvl="3" indent="0" rtl="0">
              <a:spcBef>
                <a:spcPts val="0"/>
              </a:spcBef>
              <a:spcAft>
                <a:spcPts val="0"/>
              </a:spcAft>
              <a:buSzPts val="1400"/>
              <a:buNone/>
              <a:defRPr sz="1800"/>
            </a:lvl4pPr>
            <a:lvl5pPr lvl="4" indent="0" rtl="0">
              <a:spcBef>
                <a:spcPts val="0"/>
              </a:spcBef>
              <a:spcAft>
                <a:spcPts val="0"/>
              </a:spcAft>
              <a:buSzPts val="1400"/>
              <a:buNone/>
              <a:defRPr sz="1800"/>
            </a:lvl5pPr>
            <a:lvl6pPr lvl="5" indent="0" rtl="0">
              <a:spcBef>
                <a:spcPts val="0"/>
              </a:spcBef>
              <a:spcAft>
                <a:spcPts val="0"/>
              </a:spcAft>
              <a:buSzPts val="1400"/>
              <a:buNone/>
              <a:defRPr sz="1800"/>
            </a:lvl6pPr>
            <a:lvl7pPr lvl="6" indent="0" rtl="0">
              <a:spcBef>
                <a:spcPts val="0"/>
              </a:spcBef>
              <a:spcAft>
                <a:spcPts val="0"/>
              </a:spcAft>
              <a:buSzPts val="1400"/>
              <a:buNone/>
              <a:defRPr sz="1800"/>
            </a:lvl7pPr>
            <a:lvl8pPr lvl="7" indent="0" rtl="0">
              <a:spcBef>
                <a:spcPts val="0"/>
              </a:spcBef>
              <a:spcAft>
                <a:spcPts val="0"/>
              </a:spcAft>
              <a:buSzPts val="1400"/>
              <a:buNone/>
              <a:defRPr sz="1800"/>
            </a:lvl8pPr>
            <a:lvl9pPr lvl="8" indent="0" rtl="0">
              <a:spcBef>
                <a:spcPts val="0"/>
              </a:spcBef>
              <a:spcAft>
                <a:spcPts val="0"/>
              </a:spcAft>
              <a:buSzPts val="1400"/>
              <a:buNone/>
              <a:defRPr sz="1800"/>
            </a:lvl9pPr>
          </a:lstStyle>
          <a:p>
            <a:endParaRPr/>
          </a:p>
        </p:txBody>
      </p:sp>
      <p:sp>
        <p:nvSpPr>
          <p:cNvPr id="2075" name="Google Shape;2075;p242"/>
          <p:cNvSpPr txBox="1">
            <a:spLocks noGrp="1"/>
          </p:cNvSpPr>
          <p:nvPr>
            <p:ph type="subTitle" idx="1"/>
          </p:nvPr>
        </p:nvSpPr>
        <p:spPr>
          <a:xfrm>
            <a:off x="308215" y="1129219"/>
            <a:ext cx="4257300" cy="886500"/>
          </a:xfrm>
          <a:prstGeom prst="rect">
            <a:avLst/>
          </a:prstGeom>
          <a:noFill/>
          <a:ln>
            <a:noFill/>
          </a:ln>
        </p:spPr>
        <p:txBody>
          <a:bodyPr spcFirstLastPara="1" wrap="square" lIns="91425" tIns="91425" rIns="91425" bIns="91425" anchor="b" anchorCtr="0">
            <a:noAutofit/>
          </a:bodyPr>
          <a:lstStyle>
            <a:lvl1pPr marL="0" marR="0" lvl="0" indent="0" algn="l" rtl="0">
              <a:lnSpc>
                <a:spcPct val="90000"/>
              </a:lnSpc>
              <a:spcBef>
                <a:spcPts val="600"/>
              </a:spcBef>
              <a:spcAft>
                <a:spcPts val="0"/>
              </a:spcAft>
              <a:buClr>
                <a:schemeClr val="lt1"/>
              </a:buClr>
              <a:buSzPts val="1400"/>
              <a:buFont typeface="Arial"/>
              <a:buNone/>
              <a:defRPr sz="3200" b="0" i="0" u="none" strike="noStrike" cap="none">
                <a:solidFill>
                  <a:schemeClr val="lt1"/>
                </a:solidFill>
                <a:latin typeface="Georgia"/>
                <a:ea typeface="Georgia"/>
                <a:cs typeface="Georgia"/>
                <a:sym typeface="Georgia"/>
              </a:defRPr>
            </a:lvl1pPr>
            <a:lvl2pPr marL="457200" marR="0" lvl="1" indent="0" algn="ctr" rtl="0">
              <a:spcBef>
                <a:spcPts val="200"/>
              </a:spcBef>
              <a:spcAft>
                <a:spcPts val="0"/>
              </a:spcAft>
              <a:buClr>
                <a:srgbClr val="888888"/>
              </a:buClr>
              <a:buSzPts val="1000"/>
              <a:buFont typeface="Noto Sans Symbols"/>
              <a:buNone/>
              <a:defRPr sz="1000" b="0" i="0" u="none" strike="noStrike" cap="none">
                <a:solidFill>
                  <a:srgbClr val="888888"/>
                </a:solidFill>
                <a:latin typeface="Arial"/>
                <a:ea typeface="Arial"/>
                <a:cs typeface="Arial"/>
                <a:sym typeface="Arial"/>
              </a:defRPr>
            </a:lvl2pPr>
            <a:lvl3pPr marL="914400" marR="0" lvl="2" indent="0" algn="ctr" rtl="0">
              <a:spcBef>
                <a:spcPts val="180"/>
              </a:spcBef>
              <a:spcAft>
                <a:spcPts val="0"/>
              </a:spcAft>
              <a:buClr>
                <a:srgbClr val="888888"/>
              </a:buClr>
              <a:buSzPts val="900"/>
              <a:buFont typeface="Arial"/>
              <a:buNone/>
              <a:defRPr sz="900" b="0" i="0" u="none" strike="noStrike" cap="none">
                <a:solidFill>
                  <a:srgbClr val="888888"/>
                </a:solidFill>
                <a:latin typeface="Arial"/>
                <a:ea typeface="Arial"/>
                <a:cs typeface="Arial"/>
                <a:sym typeface="Arial"/>
              </a:defRPr>
            </a:lvl3pPr>
            <a:lvl4pPr marL="1371600" marR="0" lvl="3" indent="0" algn="ctr" rtl="0">
              <a:spcBef>
                <a:spcPts val="160"/>
              </a:spcBef>
              <a:spcAft>
                <a:spcPts val="0"/>
              </a:spcAft>
              <a:buClr>
                <a:srgbClr val="888888"/>
              </a:buClr>
              <a:buSzPts val="800"/>
              <a:buFont typeface="Arial"/>
              <a:buNone/>
              <a:defRPr sz="800" b="0" i="0" u="none" strike="noStrike" cap="none">
                <a:solidFill>
                  <a:srgbClr val="888888"/>
                </a:solidFill>
                <a:latin typeface="Arial"/>
                <a:ea typeface="Arial"/>
                <a:cs typeface="Arial"/>
                <a:sym typeface="Arial"/>
              </a:defRPr>
            </a:lvl4pPr>
            <a:lvl5pPr marL="1828800" marR="0" lvl="4" indent="0" algn="ctr" rtl="0">
              <a:spcBef>
                <a:spcPts val="140"/>
              </a:spcBef>
              <a:spcAft>
                <a:spcPts val="0"/>
              </a:spcAft>
              <a:buClr>
                <a:srgbClr val="888888"/>
              </a:buClr>
              <a:buSzPts val="700"/>
              <a:buFont typeface="Arial"/>
              <a:buNone/>
              <a:defRPr sz="700" b="0" i="0" u="none" strike="noStrike" cap="none">
                <a:solidFill>
                  <a:srgbClr val="888888"/>
                </a:solidFill>
                <a:latin typeface="Arial"/>
                <a:ea typeface="Arial"/>
                <a:cs typeface="Arial"/>
                <a:sym typeface="Arial"/>
              </a:defRPr>
            </a:lvl5pPr>
            <a:lvl6pPr marL="2286000" marR="0" lvl="5" indent="0" algn="ctr" rtl="0">
              <a:spcBef>
                <a:spcPts val="400"/>
              </a:spcBef>
              <a:spcAft>
                <a:spcPts val="0"/>
              </a:spcAft>
              <a:buClr>
                <a:srgbClr val="888888"/>
              </a:buClr>
              <a:buSzPts val="2000"/>
              <a:buFont typeface="Arial"/>
              <a:buNone/>
              <a:defRPr sz="2000" b="0" i="0" u="none" strike="noStrike" cap="none">
                <a:solidFill>
                  <a:srgbClr val="888888"/>
                </a:solidFill>
                <a:latin typeface="Arial"/>
                <a:ea typeface="Arial"/>
                <a:cs typeface="Arial"/>
                <a:sym typeface="Arial"/>
              </a:defRPr>
            </a:lvl6pPr>
            <a:lvl7pPr marL="2743200" marR="0" lvl="6" indent="0" algn="ctr" rtl="0">
              <a:spcBef>
                <a:spcPts val="400"/>
              </a:spcBef>
              <a:spcAft>
                <a:spcPts val="0"/>
              </a:spcAft>
              <a:buClr>
                <a:srgbClr val="888888"/>
              </a:buClr>
              <a:buSzPts val="2000"/>
              <a:buFont typeface="Arial"/>
              <a:buNone/>
              <a:defRPr sz="2000" b="0" i="0" u="none" strike="noStrike" cap="none">
                <a:solidFill>
                  <a:srgbClr val="888888"/>
                </a:solidFill>
                <a:latin typeface="Arial"/>
                <a:ea typeface="Arial"/>
                <a:cs typeface="Arial"/>
                <a:sym typeface="Arial"/>
              </a:defRPr>
            </a:lvl7pPr>
            <a:lvl8pPr marL="3200400" marR="0" lvl="7" indent="0" algn="ctr" rtl="0">
              <a:spcBef>
                <a:spcPts val="400"/>
              </a:spcBef>
              <a:spcAft>
                <a:spcPts val="0"/>
              </a:spcAft>
              <a:buClr>
                <a:srgbClr val="888888"/>
              </a:buClr>
              <a:buSzPts val="2000"/>
              <a:buFont typeface="Arial"/>
              <a:buNone/>
              <a:defRPr sz="2000" b="0" i="0" u="none" strike="noStrike" cap="none">
                <a:solidFill>
                  <a:srgbClr val="888888"/>
                </a:solidFill>
                <a:latin typeface="Arial"/>
                <a:ea typeface="Arial"/>
                <a:cs typeface="Arial"/>
                <a:sym typeface="Arial"/>
              </a:defRPr>
            </a:lvl8pPr>
            <a:lvl9pPr marL="3657600" marR="0" lvl="8" indent="0" algn="ctr" rtl="0">
              <a:spcBef>
                <a:spcPts val="400"/>
              </a:spcBef>
              <a:spcAft>
                <a:spcPts val="0"/>
              </a:spcAft>
              <a:buClr>
                <a:srgbClr val="888888"/>
              </a:buClr>
              <a:buSzPts val="2000"/>
              <a:buFont typeface="Arial"/>
              <a:buNone/>
              <a:defRPr sz="2000" b="0" i="0" u="none" strike="noStrike" cap="none">
                <a:solidFill>
                  <a:srgbClr val="888888"/>
                </a:solidFill>
                <a:latin typeface="Arial"/>
                <a:ea typeface="Arial"/>
                <a:cs typeface="Arial"/>
                <a:sym typeface="Arial"/>
              </a:defRPr>
            </a:lvl9pPr>
          </a:lstStyle>
          <a:p>
            <a:endParaRPr/>
          </a:p>
        </p:txBody>
      </p:sp>
      <p:sp>
        <p:nvSpPr>
          <p:cNvPr id="2076" name="Google Shape;2076;p242"/>
          <p:cNvSpPr txBox="1">
            <a:spLocks noGrp="1"/>
          </p:cNvSpPr>
          <p:nvPr>
            <p:ph type="dt" idx="10"/>
          </p:nvPr>
        </p:nvSpPr>
        <p:spPr>
          <a:xfrm>
            <a:off x="424070" y="5276020"/>
            <a:ext cx="2133600" cy="273900"/>
          </a:xfrm>
          <a:prstGeom prst="rect">
            <a:avLst/>
          </a:prstGeom>
          <a:noFill/>
          <a:ln>
            <a:noFill/>
          </a:ln>
        </p:spPr>
        <p:txBody>
          <a:bodyPr spcFirstLastPara="1" wrap="square" lIns="91425" tIns="91425" rIns="91425" bIns="91425" anchor="ctr" anchorCtr="0">
            <a:noAutofit/>
          </a:bodyPr>
          <a:lstStyle>
            <a:lvl1pPr marL="0" marR="0" lvl="0" indent="0" algn="l" rtl="0">
              <a:spcBef>
                <a:spcPts val="0"/>
              </a:spcBef>
              <a:spcAft>
                <a:spcPts val="0"/>
              </a:spcAft>
              <a:buSzPts val="1400"/>
              <a:buNone/>
              <a:defRPr sz="1200">
                <a:solidFill>
                  <a:srgbClr val="888888"/>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077" name="Google Shape;2077;p242"/>
          <p:cNvSpPr txBox="1">
            <a:spLocks noGrp="1"/>
          </p:cNvSpPr>
          <p:nvPr>
            <p:ph type="ftr" idx="11"/>
          </p:nvPr>
        </p:nvSpPr>
        <p:spPr>
          <a:xfrm>
            <a:off x="191323" y="5734085"/>
            <a:ext cx="2895600" cy="92400"/>
          </a:xfrm>
          <a:prstGeom prst="rect">
            <a:avLst/>
          </a:prstGeom>
          <a:noFill/>
          <a:ln>
            <a:noFill/>
          </a:ln>
        </p:spPr>
        <p:txBody>
          <a:bodyPr spcFirstLastPara="1" wrap="square" lIns="91425" tIns="91425" rIns="91425" bIns="91425" anchor="ctr" anchorCtr="0">
            <a:noAutofit/>
          </a:bodyPr>
          <a:lstStyle>
            <a:lvl1pPr marL="0" marR="0" lvl="0" indent="0" algn="l" rtl="0">
              <a:spcBef>
                <a:spcPts val="0"/>
              </a:spcBef>
              <a:spcAft>
                <a:spcPts val="0"/>
              </a:spcAft>
              <a:buSzPts val="1400"/>
              <a:buNone/>
              <a:defRPr sz="600">
                <a:solidFill>
                  <a:schemeClr val="lt2"/>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078" name="Google Shape;2078;p242"/>
          <p:cNvSpPr txBox="1">
            <a:spLocks noGrp="1"/>
          </p:cNvSpPr>
          <p:nvPr>
            <p:ph type="sldNum" idx="12"/>
          </p:nvPr>
        </p:nvSpPr>
        <p:spPr>
          <a:xfrm>
            <a:off x="6700838" y="5427553"/>
            <a:ext cx="2133600" cy="123000"/>
          </a:xfrm>
          <a:prstGeom prst="rect">
            <a:avLst/>
          </a:prstGeom>
          <a:noFill/>
          <a:ln>
            <a:noFill/>
          </a:ln>
        </p:spPr>
        <p:txBody>
          <a:bodyPr spcFirstLastPara="1" wrap="square" lIns="0" tIns="0" rIns="0" bIns="0" anchor="ctr" anchorCtr="0">
            <a:noAutofit/>
          </a:bodyPr>
          <a:lstStyle>
            <a:lvl1pPr marL="0" marR="0" lvl="0" indent="0" algn="r" rtl="0">
              <a:spcBef>
                <a:spcPts val="0"/>
              </a:spcBef>
              <a:buNone/>
              <a:defRPr sz="800">
                <a:solidFill>
                  <a:schemeClr val="dk1"/>
                </a:solidFill>
                <a:latin typeface="Arial"/>
                <a:ea typeface="Arial"/>
                <a:cs typeface="Arial"/>
                <a:sym typeface="Arial"/>
              </a:defRPr>
            </a:lvl1pPr>
            <a:lvl2pPr marL="0" marR="0" lvl="1" indent="0" algn="r" rtl="0">
              <a:spcBef>
                <a:spcPts val="0"/>
              </a:spcBef>
              <a:buNone/>
              <a:defRPr sz="800">
                <a:solidFill>
                  <a:schemeClr val="dk1"/>
                </a:solidFill>
                <a:latin typeface="Arial"/>
                <a:ea typeface="Arial"/>
                <a:cs typeface="Arial"/>
                <a:sym typeface="Arial"/>
              </a:defRPr>
            </a:lvl2pPr>
            <a:lvl3pPr marL="0" marR="0" lvl="2" indent="0" algn="r" rtl="0">
              <a:spcBef>
                <a:spcPts val="0"/>
              </a:spcBef>
              <a:buNone/>
              <a:defRPr sz="800">
                <a:solidFill>
                  <a:schemeClr val="dk1"/>
                </a:solidFill>
                <a:latin typeface="Arial"/>
                <a:ea typeface="Arial"/>
                <a:cs typeface="Arial"/>
                <a:sym typeface="Arial"/>
              </a:defRPr>
            </a:lvl3pPr>
            <a:lvl4pPr marL="0" marR="0" lvl="3" indent="0" algn="r" rtl="0">
              <a:spcBef>
                <a:spcPts val="0"/>
              </a:spcBef>
              <a:buNone/>
              <a:defRPr sz="800">
                <a:solidFill>
                  <a:schemeClr val="dk1"/>
                </a:solidFill>
                <a:latin typeface="Arial"/>
                <a:ea typeface="Arial"/>
                <a:cs typeface="Arial"/>
                <a:sym typeface="Arial"/>
              </a:defRPr>
            </a:lvl4pPr>
            <a:lvl5pPr marL="0" marR="0" lvl="4" indent="0" algn="r" rtl="0">
              <a:spcBef>
                <a:spcPts val="0"/>
              </a:spcBef>
              <a:buNone/>
              <a:defRPr sz="800">
                <a:solidFill>
                  <a:schemeClr val="dk1"/>
                </a:solidFill>
                <a:latin typeface="Arial"/>
                <a:ea typeface="Arial"/>
                <a:cs typeface="Arial"/>
                <a:sym typeface="Arial"/>
              </a:defRPr>
            </a:lvl5pPr>
            <a:lvl6pPr marL="0" marR="0" lvl="5" indent="0" algn="r" rtl="0">
              <a:spcBef>
                <a:spcPts val="0"/>
              </a:spcBef>
              <a:buNone/>
              <a:defRPr sz="800">
                <a:solidFill>
                  <a:schemeClr val="dk1"/>
                </a:solidFill>
                <a:latin typeface="Arial"/>
                <a:ea typeface="Arial"/>
                <a:cs typeface="Arial"/>
                <a:sym typeface="Arial"/>
              </a:defRPr>
            </a:lvl6pPr>
            <a:lvl7pPr marL="0" marR="0" lvl="6" indent="0" algn="r" rtl="0">
              <a:spcBef>
                <a:spcPts val="0"/>
              </a:spcBef>
              <a:buNone/>
              <a:defRPr sz="800">
                <a:solidFill>
                  <a:schemeClr val="dk1"/>
                </a:solidFill>
                <a:latin typeface="Arial"/>
                <a:ea typeface="Arial"/>
                <a:cs typeface="Arial"/>
                <a:sym typeface="Arial"/>
              </a:defRPr>
            </a:lvl7pPr>
            <a:lvl8pPr marL="0" marR="0" lvl="7" indent="0" algn="r" rtl="0">
              <a:spcBef>
                <a:spcPts val="0"/>
              </a:spcBef>
              <a:buNone/>
              <a:defRPr sz="800">
                <a:solidFill>
                  <a:schemeClr val="dk1"/>
                </a:solidFill>
                <a:latin typeface="Arial"/>
                <a:ea typeface="Arial"/>
                <a:cs typeface="Arial"/>
                <a:sym typeface="Arial"/>
              </a:defRPr>
            </a:lvl8pPr>
            <a:lvl9pPr marL="0" marR="0" lvl="8" indent="0" algn="r" rtl="0">
              <a:spcBef>
                <a:spcPts val="0"/>
              </a:spcBef>
              <a:buNone/>
              <a:defRPr sz="80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2079" name="Google Shape;2079;p242"/>
          <p:cNvSpPr txBox="1">
            <a:spLocks noGrp="1"/>
          </p:cNvSpPr>
          <p:nvPr>
            <p:ph type="body" idx="2"/>
          </p:nvPr>
        </p:nvSpPr>
        <p:spPr>
          <a:xfrm>
            <a:off x="309563" y="380356"/>
            <a:ext cx="3424200" cy="215400"/>
          </a:xfrm>
          <a:prstGeom prst="rect">
            <a:avLst/>
          </a:prstGeom>
          <a:noFill/>
          <a:ln>
            <a:noFill/>
          </a:ln>
        </p:spPr>
        <p:txBody>
          <a:bodyPr spcFirstLastPara="1" wrap="square" lIns="91425" tIns="91425" rIns="91425" bIns="91425" anchor="t" anchorCtr="0">
            <a:noAutofit/>
          </a:bodyPr>
          <a:lstStyle>
            <a:lvl1pPr marL="457200" marR="0" lvl="0" indent="-228600" algn="l" rtl="0">
              <a:spcBef>
                <a:spcPts val="280"/>
              </a:spcBef>
              <a:spcAft>
                <a:spcPts val="0"/>
              </a:spcAft>
              <a:buClr>
                <a:schemeClr val="lt1"/>
              </a:buClr>
              <a:buSzPts val="1400"/>
              <a:buFont typeface="Arial"/>
              <a:buNone/>
              <a:defRPr sz="1400" b="0" i="0" u="none" strike="noStrike" cap="none">
                <a:solidFill>
                  <a:schemeClr val="lt1"/>
                </a:solidFill>
                <a:latin typeface="Georgia"/>
                <a:ea typeface="Georgia"/>
                <a:cs typeface="Georgia"/>
                <a:sym typeface="Georgia"/>
              </a:defRPr>
            </a:lvl1pPr>
            <a:lvl2pPr marL="914400" marR="0" lvl="1" indent="-292100" algn="l" rtl="0">
              <a:spcBef>
                <a:spcPts val="200"/>
              </a:spcBef>
              <a:spcAft>
                <a:spcPts val="0"/>
              </a:spcAft>
              <a:buClr>
                <a:schemeClr val="lt2"/>
              </a:buClr>
              <a:buSzPts val="1000"/>
              <a:buFont typeface="Noto Sans Symbols"/>
              <a:buChar char="▪"/>
              <a:defRPr sz="1000" b="0" i="0" u="none" strike="noStrike" cap="none">
                <a:solidFill>
                  <a:schemeClr val="lt2"/>
                </a:solidFill>
                <a:latin typeface="Arial"/>
                <a:ea typeface="Arial"/>
                <a:cs typeface="Arial"/>
                <a:sym typeface="Arial"/>
              </a:defRPr>
            </a:lvl2pPr>
            <a:lvl3pPr marL="1371600" marR="0" lvl="2" indent="-285750" algn="l" rtl="0">
              <a:spcBef>
                <a:spcPts val="180"/>
              </a:spcBef>
              <a:spcAft>
                <a:spcPts val="0"/>
              </a:spcAft>
              <a:buClr>
                <a:schemeClr val="lt2"/>
              </a:buClr>
              <a:buSzPts val="900"/>
              <a:buFont typeface="Arial"/>
              <a:buChar char="–"/>
              <a:defRPr sz="900" b="0" i="0" u="none" strike="noStrike" cap="none">
                <a:solidFill>
                  <a:schemeClr val="lt2"/>
                </a:solidFill>
                <a:latin typeface="Arial"/>
                <a:ea typeface="Arial"/>
                <a:cs typeface="Arial"/>
                <a:sym typeface="Arial"/>
              </a:defRPr>
            </a:lvl3pPr>
            <a:lvl4pPr marL="1828800" marR="0" lvl="3" indent="-279400" algn="l" rtl="0">
              <a:spcBef>
                <a:spcPts val="160"/>
              </a:spcBef>
              <a:spcAft>
                <a:spcPts val="0"/>
              </a:spcAft>
              <a:buClr>
                <a:schemeClr val="lt2"/>
              </a:buClr>
              <a:buSzPts val="800"/>
              <a:buFont typeface="Arial"/>
              <a:buChar char="•"/>
              <a:defRPr sz="800" b="0" i="0" u="none" strike="noStrike" cap="none">
                <a:solidFill>
                  <a:schemeClr val="lt2"/>
                </a:solidFill>
                <a:latin typeface="Arial"/>
                <a:ea typeface="Arial"/>
                <a:cs typeface="Arial"/>
                <a:sym typeface="Arial"/>
              </a:defRPr>
            </a:lvl4pPr>
            <a:lvl5pPr marL="2286000" marR="0" lvl="4" indent="-273050" algn="l" rtl="0">
              <a:spcBef>
                <a:spcPts val="140"/>
              </a:spcBef>
              <a:spcAft>
                <a:spcPts val="0"/>
              </a:spcAft>
              <a:buClr>
                <a:schemeClr val="lt2"/>
              </a:buClr>
              <a:buSzPts val="700"/>
              <a:buFont typeface="Arial"/>
              <a:buChar char="–"/>
              <a:defRPr sz="700" b="0" i="0" u="none" strike="noStrike" cap="none">
                <a:solidFill>
                  <a:schemeClr val="lt2"/>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2080" name="Google Shape;2080;p242"/>
          <p:cNvSpPr txBox="1">
            <a:spLocks noGrp="1"/>
          </p:cNvSpPr>
          <p:nvPr>
            <p:ph type="body" idx="3"/>
          </p:nvPr>
        </p:nvSpPr>
        <p:spPr>
          <a:xfrm>
            <a:off x="6869681" y="4499653"/>
            <a:ext cx="1941000" cy="246300"/>
          </a:xfrm>
          <a:prstGeom prst="rect">
            <a:avLst/>
          </a:prstGeom>
          <a:noFill/>
          <a:ln>
            <a:noFill/>
          </a:ln>
        </p:spPr>
        <p:txBody>
          <a:bodyPr spcFirstLastPara="1" wrap="square" lIns="91425" tIns="91425" rIns="91425" bIns="91425" anchor="t" anchorCtr="0">
            <a:noAutofit/>
          </a:bodyPr>
          <a:lstStyle>
            <a:lvl1pPr marL="457200" marR="0" lvl="0" indent="-228600" algn="r" rtl="0">
              <a:spcBef>
                <a:spcPts val="0"/>
              </a:spcBef>
              <a:spcAft>
                <a:spcPts val="0"/>
              </a:spcAft>
              <a:buClr>
                <a:schemeClr val="lt1"/>
              </a:buClr>
              <a:buSzPts val="1400"/>
              <a:buFont typeface="Arial"/>
              <a:buNone/>
              <a:defRPr sz="800" b="0" i="0" u="none" strike="noStrike" cap="none">
                <a:solidFill>
                  <a:schemeClr val="lt1"/>
                </a:solidFill>
                <a:latin typeface="Georgia"/>
                <a:ea typeface="Georgia"/>
                <a:cs typeface="Georgia"/>
                <a:sym typeface="Georgia"/>
              </a:defRPr>
            </a:lvl1pPr>
            <a:lvl2pPr marL="914400" marR="0" lvl="1" indent="-228600" algn="r" rtl="0">
              <a:spcBef>
                <a:spcPts val="0"/>
              </a:spcBef>
              <a:spcAft>
                <a:spcPts val="0"/>
              </a:spcAft>
              <a:buClr>
                <a:schemeClr val="lt1"/>
              </a:buClr>
              <a:buSzPts val="1000"/>
              <a:buFont typeface="Noto Sans Symbols"/>
              <a:buNone/>
              <a:defRPr sz="800" b="0" i="1" u="none" strike="noStrike" cap="none">
                <a:solidFill>
                  <a:schemeClr val="lt1"/>
                </a:solidFill>
                <a:latin typeface="Georgia"/>
                <a:ea typeface="Georgia"/>
                <a:cs typeface="Georgia"/>
                <a:sym typeface="Georgia"/>
              </a:defRPr>
            </a:lvl2pPr>
            <a:lvl3pPr marL="1371600" marR="0" lvl="2" indent="-285750" algn="l" rtl="0">
              <a:spcBef>
                <a:spcPts val="180"/>
              </a:spcBef>
              <a:spcAft>
                <a:spcPts val="0"/>
              </a:spcAft>
              <a:buClr>
                <a:schemeClr val="lt2"/>
              </a:buClr>
              <a:buSzPts val="900"/>
              <a:buFont typeface="Arial"/>
              <a:buChar char="–"/>
              <a:defRPr sz="900" b="0" i="0" u="none" strike="noStrike" cap="none">
                <a:solidFill>
                  <a:schemeClr val="lt2"/>
                </a:solidFill>
                <a:latin typeface="Arial"/>
                <a:ea typeface="Arial"/>
                <a:cs typeface="Arial"/>
                <a:sym typeface="Arial"/>
              </a:defRPr>
            </a:lvl3pPr>
            <a:lvl4pPr marL="1828800" marR="0" lvl="3" indent="-279400" algn="l" rtl="0">
              <a:spcBef>
                <a:spcPts val="160"/>
              </a:spcBef>
              <a:spcAft>
                <a:spcPts val="0"/>
              </a:spcAft>
              <a:buClr>
                <a:schemeClr val="lt2"/>
              </a:buClr>
              <a:buSzPts val="800"/>
              <a:buFont typeface="Arial"/>
              <a:buChar char="•"/>
              <a:defRPr sz="800" b="0" i="0" u="none" strike="noStrike" cap="none">
                <a:solidFill>
                  <a:schemeClr val="lt2"/>
                </a:solidFill>
                <a:latin typeface="Arial"/>
                <a:ea typeface="Arial"/>
                <a:cs typeface="Arial"/>
                <a:sym typeface="Arial"/>
              </a:defRPr>
            </a:lvl4pPr>
            <a:lvl5pPr marL="2286000" marR="0" lvl="4" indent="-273050" algn="l" rtl="0">
              <a:spcBef>
                <a:spcPts val="140"/>
              </a:spcBef>
              <a:spcAft>
                <a:spcPts val="0"/>
              </a:spcAft>
              <a:buClr>
                <a:schemeClr val="lt2"/>
              </a:buClr>
              <a:buSzPts val="700"/>
              <a:buFont typeface="Arial"/>
              <a:buChar char="–"/>
              <a:defRPr sz="700" b="0" i="0" u="none" strike="noStrike" cap="none">
                <a:solidFill>
                  <a:schemeClr val="lt2"/>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2081" name="Google Shape;2081;p242"/>
          <p:cNvSpPr/>
          <p:nvPr/>
        </p:nvSpPr>
        <p:spPr>
          <a:xfrm>
            <a:off x="-9524" y="3346064"/>
            <a:ext cx="9141600" cy="98400"/>
          </a:xfrm>
          <a:custGeom>
            <a:avLst/>
            <a:gdLst/>
            <a:ahLst/>
            <a:cxnLst/>
            <a:rect l="l" t="t" r="r" b="b"/>
            <a:pathLst>
              <a:path w="120000" h="120000" extrusionOk="0">
                <a:moveTo>
                  <a:pt x="120000" y="0"/>
                </a:moveTo>
                <a:lnTo>
                  <a:pt x="15282" y="0"/>
                </a:lnTo>
                <a:cubicBezTo>
                  <a:pt x="14926" y="39996"/>
                  <a:pt x="14571" y="80004"/>
                  <a:pt x="14228" y="120000"/>
                </a:cubicBezTo>
                <a:cubicBezTo>
                  <a:pt x="13827" y="80004"/>
                  <a:pt x="13426" y="39996"/>
                  <a:pt x="13036" y="0"/>
                </a:cubicBezTo>
                <a:lnTo>
                  <a:pt x="0" y="0"/>
                </a:lnTo>
              </a:path>
            </a:pathLst>
          </a:custGeom>
          <a:noFill/>
          <a:ln w="9525" cap="rnd" cmpd="sng">
            <a:solidFill>
              <a:srgbClr val="E1301E"/>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pic>
        <p:nvPicPr>
          <p:cNvPr id="2082" name="Google Shape;2082;p242" descr="C:\Users\OFFICE~1\AppData\Local\Temp\vmware-Office ROI\VMwareDnD\d95b34d1\pwc_logo_white.png"/>
          <p:cNvPicPr preferRelativeResize="0"/>
          <p:nvPr/>
        </p:nvPicPr>
        <p:blipFill rotWithShape="1">
          <a:blip r:embed="rId2">
            <a:alphaModFix/>
          </a:blip>
          <a:srcRect/>
          <a:stretch/>
        </p:blipFill>
        <p:spPr>
          <a:xfrm>
            <a:off x="331093" y="4145767"/>
            <a:ext cx="768000" cy="583800"/>
          </a:xfrm>
          <a:prstGeom prst="rect">
            <a:avLst/>
          </a:prstGeom>
          <a:noFill/>
          <a:ln>
            <a:noFill/>
          </a:ln>
        </p:spPr>
      </p:pic>
    </p:spTree>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showMasterSp="0" matchingName="Title Slide White">
  <p:cSld name="Title Slide White">
    <p:bg>
      <p:bgPr>
        <a:solidFill>
          <a:schemeClr val="lt1"/>
        </a:solidFill>
        <a:effectLst/>
      </p:bgPr>
    </p:bg>
    <p:spTree>
      <p:nvGrpSpPr>
        <p:cNvPr id="1" name="Shape 2083"/>
        <p:cNvGrpSpPr/>
        <p:nvPr/>
      </p:nvGrpSpPr>
      <p:grpSpPr>
        <a:xfrm>
          <a:off x="0" y="0"/>
          <a:ext cx="0" cy="0"/>
          <a:chOff x="0" y="0"/>
          <a:chExt cx="0" cy="0"/>
        </a:xfrm>
      </p:grpSpPr>
      <p:sp>
        <p:nvSpPr>
          <p:cNvPr id="2084" name="Google Shape;2084;p243"/>
          <p:cNvSpPr txBox="1">
            <a:spLocks noGrp="1"/>
          </p:cNvSpPr>
          <p:nvPr>
            <p:ph type="ctrTitle"/>
          </p:nvPr>
        </p:nvSpPr>
        <p:spPr>
          <a:xfrm>
            <a:off x="308215" y="2032598"/>
            <a:ext cx="4263900" cy="886500"/>
          </a:xfrm>
          <a:prstGeom prst="rect">
            <a:avLst/>
          </a:prstGeom>
          <a:noFill/>
          <a:ln>
            <a:noFill/>
          </a:ln>
        </p:spPr>
        <p:txBody>
          <a:bodyPr spcFirstLastPara="1" wrap="square" lIns="91425" tIns="91425" rIns="91425" bIns="91425" anchor="t" anchorCtr="0">
            <a:noAutofit/>
          </a:bodyPr>
          <a:lstStyle>
            <a:lvl1pPr marL="0" marR="0" lvl="0" indent="0" algn="l" rtl="0">
              <a:lnSpc>
                <a:spcPct val="90000"/>
              </a:lnSpc>
              <a:spcBef>
                <a:spcPts val="600"/>
              </a:spcBef>
              <a:spcAft>
                <a:spcPts val="0"/>
              </a:spcAft>
              <a:buClr>
                <a:schemeClr val="dk2"/>
              </a:buClr>
              <a:buSzPts val="1400"/>
              <a:buFont typeface="Georgia"/>
              <a:buNone/>
              <a:defRPr sz="3200" b="0" i="0" u="none" strike="noStrike" cap="none">
                <a:solidFill>
                  <a:schemeClr val="dk2"/>
                </a:solidFill>
                <a:latin typeface="Georgia"/>
                <a:ea typeface="Georgia"/>
                <a:cs typeface="Georgia"/>
                <a:sym typeface="Georgia"/>
              </a:defRPr>
            </a:lvl1pPr>
            <a:lvl2pPr lvl="1" indent="0" rtl="0">
              <a:spcBef>
                <a:spcPts val="0"/>
              </a:spcBef>
              <a:spcAft>
                <a:spcPts val="0"/>
              </a:spcAft>
              <a:buSzPts val="1400"/>
              <a:buNone/>
              <a:defRPr sz="1800"/>
            </a:lvl2pPr>
            <a:lvl3pPr lvl="2" indent="0" rtl="0">
              <a:spcBef>
                <a:spcPts val="0"/>
              </a:spcBef>
              <a:spcAft>
                <a:spcPts val="0"/>
              </a:spcAft>
              <a:buSzPts val="1400"/>
              <a:buNone/>
              <a:defRPr sz="1800"/>
            </a:lvl3pPr>
            <a:lvl4pPr lvl="3" indent="0" rtl="0">
              <a:spcBef>
                <a:spcPts val="0"/>
              </a:spcBef>
              <a:spcAft>
                <a:spcPts val="0"/>
              </a:spcAft>
              <a:buSzPts val="1400"/>
              <a:buNone/>
              <a:defRPr sz="1800"/>
            </a:lvl4pPr>
            <a:lvl5pPr lvl="4" indent="0" rtl="0">
              <a:spcBef>
                <a:spcPts val="0"/>
              </a:spcBef>
              <a:spcAft>
                <a:spcPts val="0"/>
              </a:spcAft>
              <a:buSzPts val="1400"/>
              <a:buNone/>
              <a:defRPr sz="1800"/>
            </a:lvl5pPr>
            <a:lvl6pPr lvl="5" indent="0" rtl="0">
              <a:spcBef>
                <a:spcPts val="0"/>
              </a:spcBef>
              <a:spcAft>
                <a:spcPts val="0"/>
              </a:spcAft>
              <a:buSzPts val="1400"/>
              <a:buNone/>
              <a:defRPr sz="1800"/>
            </a:lvl6pPr>
            <a:lvl7pPr lvl="6" indent="0" rtl="0">
              <a:spcBef>
                <a:spcPts val="0"/>
              </a:spcBef>
              <a:spcAft>
                <a:spcPts val="0"/>
              </a:spcAft>
              <a:buSzPts val="1400"/>
              <a:buNone/>
              <a:defRPr sz="1800"/>
            </a:lvl7pPr>
            <a:lvl8pPr lvl="7" indent="0" rtl="0">
              <a:spcBef>
                <a:spcPts val="0"/>
              </a:spcBef>
              <a:spcAft>
                <a:spcPts val="0"/>
              </a:spcAft>
              <a:buSzPts val="1400"/>
              <a:buNone/>
              <a:defRPr sz="1800"/>
            </a:lvl8pPr>
            <a:lvl9pPr lvl="8" indent="0" rtl="0">
              <a:spcBef>
                <a:spcPts val="0"/>
              </a:spcBef>
              <a:spcAft>
                <a:spcPts val="0"/>
              </a:spcAft>
              <a:buSzPts val="1400"/>
              <a:buNone/>
              <a:defRPr sz="1800"/>
            </a:lvl9pPr>
          </a:lstStyle>
          <a:p>
            <a:endParaRPr/>
          </a:p>
        </p:txBody>
      </p:sp>
      <p:sp>
        <p:nvSpPr>
          <p:cNvPr id="2085" name="Google Shape;2085;p243"/>
          <p:cNvSpPr txBox="1">
            <a:spLocks noGrp="1"/>
          </p:cNvSpPr>
          <p:nvPr>
            <p:ph type="subTitle" idx="1"/>
          </p:nvPr>
        </p:nvSpPr>
        <p:spPr>
          <a:xfrm>
            <a:off x="308215" y="1129219"/>
            <a:ext cx="4257300" cy="886500"/>
          </a:xfrm>
          <a:prstGeom prst="rect">
            <a:avLst/>
          </a:prstGeom>
          <a:noFill/>
          <a:ln>
            <a:noFill/>
          </a:ln>
        </p:spPr>
        <p:txBody>
          <a:bodyPr spcFirstLastPara="1" wrap="square" lIns="91425" tIns="91425" rIns="91425" bIns="91425" anchor="b" anchorCtr="0">
            <a:noAutofit/>
          </a:bodyPr>
          <a:lstStyle>
            <a:lvl1pPr marL="0" marR="0" lvl="0" indent="0" algn="l" rtl="0">
              <a:lnSpc>
                <a:spcPct val="90000"/>
              </a:lnSpc>
              <a:spcBef>
                <a:spcPts val="600"/>
              </a:spcBef>
              <a:spcAft>
                <a:spcPts val="0"/>
              </a:spcAft>
              <a:buClr>
                <a:schemeClr val="dk1"/>
              </a:buClr>
              <a:buSzPts val="1400"/>
              <a:buFont typeface="Arial"/>
              <a:buNone/>
              <a:defRPr sz="3200" b="0" i="0" u="none" strike="noStrike" cap="none">
                <a:solidFill>
                  <a:schemeClr val="dk1"/>
                </a:solidFill>
                <a:latin typeface="Georgia"/>
                <a:ea typeface="Georgia"/>
                <a:cs typeface="Georgia"/>
                <a:sym typeface="Georgia"/>
              </a:defRPr>
            </a:lvl1pPr>
            <a:lvl2pPr marL="457200" marR="0" lvl="1" indent="0" algn="ctr" rtl="0">
              <a:spcBef>
                <a:spcPts val="200"/>
              </a:spcBef>
              <a:spcAft>
                <a:spcPts val="0"/>
              </a:spcAft>
              <a:buClr>
                <a:srgbClr val="888888"/>
              </a:buClr>
              <a:buSzPts val="1000"/>
              <a:buFont typeface="Noto Sans Symbols"/>
              <a:buNone/>
              <a:defRPr sz="1000" b="0" i="0" u="none" strike="noStrike" cap="none">
                <a:solidFill>
                  <a:srgbClr val="888888"/>
                </a:solidFill>
                <a:latin typeface="Arial"/>
                <a:ea typeface="Arial"/>
                <a:cs typeface="Arial"/>
                <a:sym typeface="Arial"/>
              </a:defRPr>
            </a:lvl2pPr>
            <a:lvl3pPr marL="914400" marR="0" lvl="2" indent="0" algn="ctr" rtl="0">
              <a:spcBef>
                <a:spcPts val="180"/>
              </a:spcBef>
              <a:spcAft>
                <a:spcPts val="0"/>
              </a:spcAft>
              <a:buClr>
                <a:srgbClr val="888888"/>
              </a:buClr>
              <a:buSzPts val="900"/>
              <a:buFont typeface="Arial"/>
              <a:buNone/>
              <a:defRPr sz="900" b="0" i="0" u="none" strike="noStrike" cap="none">
                <a:solidFill>
                  <a:srgbClr val="888888"/>
                </a:solidFill>
                <a:latin typeface="Arial"/>
                <a:ea typeface="Arial"/>
                <a:cs typeface="Arial"/>
                <a:sym typeface="Arial"/>
              </a:defRPr>
            </a:lvl3pPr>
            <a:lvl4pPr marL="1371600" marR="0" lvl="3" indent="0" algn="ctr" rtl="0">
              <a:spcBef>
                <a:spcPts val="160"/>
              </a:spcBef>
              <a:spcAft>
                <a:spcPts val="0"/>
              </a:spcAft>
              <a:buClr>
                <a:srgbClr val="888888"/>
              </a:buClr>
              <a:buSzPts val="800"/>
              <a:buFont typeface="Arial"/>
              <a:buNone/>
              <a:defRPr sz="800" b="0" i="0" u="none" strike="noStrike" cap="none">
                <a:solidFill>
                  <a:srgbClr val="888888"/>
                </a:solidFill>
                <a:latin typeface="Arial"/>
                <a:ea typeface="Arial"/>
                <a:cs typeface="Arial"/>
                <a:sym typeface="Arial"/>
              </a:defRPr>
            </a:lvl4pPr>
            <a:lvl5pPr marL="1828800" marR="0" lvl="4" indent="0" algn="ctr" rtl="0">
              <a:spcBef>
                <a:spcPts val="140"/>
              </a:spcBef>
              <a:spcAft>
                <a:spcPts val="0"/>
              </a:spcAft>
              <a:buClr>
                <a:srgbClr val="888888"/>
              </a:buClr>
              <a:buSzPts val="700"/>
              <a:buFont typeface="Arial"/>
              <a:buNone/>
              <a:defRPr sz="700" b="0" i="0" u="none" strike="noStrike" cap="none">
                <a:solidFill>
                  <a:srgbClr val="888888"/>
                </a:solidFill>
                <a:latin typeface="Arial"/>
                <a:ea typeface="Arial"/>
                <a:cs typeface="Arial"/>
                <a:sym typeface="Arial"/>
              </a:defRPr>
            </a:lvl5pPr>
            <a:lvl6pPr marL="2286000" marR="0" lvl="5" indent="0" algn="ctr" rtl="0">
              <a:spcBef>
                <a:spcPts val="400"/>
              </a:spcBef>
              <a:spcAft>
                <a:spcPts val="0"/>
              </a:spcAft>
              <a:buClr>
                <a:srgbClr val="888888"/>
              </a:buClr>
              <a:buSzPts val="2000"/>
              <a:buFont typeface="Arial"/>
              <a:buNone/>
              <a:defRPr sz="2000" b="0" i="0" u="none" strike="noStrike" cap="none">
                <a:solidFill>
                  <a:srgbClr val="888888"/>
                </a:solidFill>
                <a:latin typeface="Arial"/>
                <a:ea typeface="Arial"/>
                <a:cs typeface="Arial"/>
                <a:sym typeface="Arial"/>
              </a:defRPr>
            </a:lvl6pPr>
            <a:lvl7pPr marL="2743200" marR="0" lvl="6" indent="0" algn="ctr" rtl="0">
              <a:spcBef>
                <a:spcPts val="400"/>
              </a:spcBef>
              <a:spcAft>
                <a:spcPts val="0"/>
              </a:spcAft>
              <a:buClr>
                <a:srgbClr val="888888"/>
              </a:buClr>
              <a:buSzPts val="2000"/>
              <a:buFont typeface="Arial"/>
              <a:buNone/>
              <a:defRPr sz="2000" b="0" i="0" u="none" strike="noStrike" cap="none">
                <a:solidFill>
                  <a:srgbClr val="888888"/>
                </a:solidFill>
                <a:latin typeface="Arial"/>
                <a:ea typeface="Arial"/>
                <a:cs typeface="Arial"/>
                <a:sym typeface="Arial"/>
              </a:defRPr>
            </a:lvl7pPr>
            <a:lvl8pPr marL="3200400" marR="0" lvl="7" indent="0" algn="ctr" rtl="0">
              <a:spcBef>
                <a:spcPts val="400"/>
              </a:spcBef>
              <a:spcAft>
                <a:spcPts val="0"/>
              </a:spcAft>
              <a:buClr>
                <a:srgbClr val="888888"/>
              </a:buClr>
              <a:buSzPts val="2000"/>
              <a:buFont typeface="Arial"/>
              <a:buNone/>
              <a:defRPr sz="2000" b="0" i="0" u="none" strike="noStrike" cap="none">
                <a:solidFill>
                  <a:srgbClr val="888888"/>
                </a:solidFill>
                <a:latin typeface="Arial"/>
                <a:ea typeface="Arial"/>
                <a:cs typeface="Arial"/>
                <a:sym typeface="Arial"/>
              </a:defRPr>
            </a:lvl8pPr>
            <a:lvl9pPr marL="3657600" marR="0" lvl="8" indent="0" algn="ctr" rtl="0">
              <a:spcBef>
                <a:spcPts val="400"/>
              </a:spcBef>
              <a:spcAft>
                <a:spcPts val="0"/>
              </a:spcAft>
              <a:buClr>
                <a:srgbClr val="888888"/>
              </a:buClr>
              <a:buSzPts val="2000"/>
              <a:buFont typeface="Arial"/>
              <a:buNone/>
              <a:defRPr sz="2000" b="0" i="0" u="none" strike="noStrike" cap="none">
                <a:solidFill>
                  <a:srgbClr val="888888"/>
                </a:solidFill>
                <a:latin typeface="Arial"/>
                <a:ea typeface="Arial"/>
                <a:cs typeface="Arial"/>
                <a:sym typeface="Arial"/>
              </a:defRPr>
            </a:lvl9pPr>
          </a:lstStyle>
          <a:p>
            <a:endParaRPr/>
          </a:p>
        </p:txBody>
      </p:sp>
      <p:sp>
        <p:nvSpPr>
          <p:cNvPr id="2086" name="Google Shape;2086;p243"/>
          <p:cNvSpPr txBox="1">
            <a:spLocks noGrp="1"/>
          </p:cNvSpPr>
          <p:nvPr>
            <p:ph type="dt" idx="10"/>
          </p:nvPr>
        </p:nvSpPr>
        <p:spPr>
          <a:xfrm>
            <a:off x="424070" y="5276020"/>
            <a:ext cx="2133600" cy="273900"/>
          </a:xfrm>
          <a:prstGeom prst="rect">
            <a:avLst/>
          </a:prstGeom>
          <a:noFill/>
          <a:ln>
            <a:noFill/>
          </a:ln>
        </p:spPr>
        <p:txBody>
          <a:bodyPr spcFirstLastPara="1" wrap="square" lIns="91425" tIns="91425" rIns="91425" bIns="91425" anchor="ctr" anchorCtr="0">
            <a:noAutofit/>
          </a:bodyPr>
          <a:lstStyle>
            <a:lvl1pPr marL="0" marR="0" lvl="0" indent="0" algn="l" rtl="0">
              <a:spcBef>
                <a:spcPts val="0"/>
              </a:spcBef>
              <a:spcAft>
                <a:spcPts val="0"/>
              </a:spcAft>
              <a:buSzPts val="1400"/>
              <a:buNone/>
              <a:defRPr sz="1200">
                <a:solidFill>
                  <a:srgbClr val="888888"/>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087" name="Google Shape;2087;p243"/>
          <p:cNvSpPr txBox="1">
            <a:spLocks noGrp="1"/>
          </p:cNvSpPr>
          <p:nvPr>
            <p:ph type="ftr" idx="11"/>
          </p:nvPr>
        </p:nvSpPr>
        <p:spPr>
          <a:xfrm>
            <a:off x="301670" y="5775181"/>
            <a:ext cx="2895600" cy="92400"/>
          </a:xfrm>
          <a:prstGeom prst="rect">
            <a:avLst/>
          </a:prstGeom>
          <a:noFill/>
          <a:ln>
            <a:noFill/>
          </a:ln>
        </p:spPr>
        <p:txBody>
          <a:bodyPr spcFirstLastPara="1" wrap="square" lIns="91425" tIns="91425" rIns="91425" bIns="91425" anchor="ctr" anchorCtr="0">
            <a:noAutofit/>
          </a:bodyPr>
          <a:lstStyle>
            <a:lvl1pPr marL="0" marR="0" lvl="0" indent="0" algn="l" rtl="0">
              <a:spcBef>
                <a:spcPts val="0"/>
              </a:spcBef>
              <a:spcAft>
                <a:spcPts val="0"/>
              </a:spcAft>
              <a:buSzPts val="1400"/>
              <a:buNone/>
              <a:defRPr sz="600">
                <a:solidFill>
                  <a:schemeClr val="lt2"/>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088" name="Google Shape;2088;p243"/>
          <p:cNvSpPr txBox="1">
            <a:spLocks noGrp="1"/>
          </p:cNvSpPr>
          <p:nvPr>
            <p:ph type="sldNum" idx="12"/>
          </p:nvPr>
        </p:nvSpPr>
        <p:spPr>
          <a:xfrm>
            <a:off x="6680290" y="5499472"/>
            <a:ext cx="2133600" cy="123000"/>
          </a:xfrm>
          <a:prstGeom prst="rect">
            <a:avLst/>
          </a:prstGeom>
          <a:noFill/>
          <a:ln>
            <a:noFill/>
          </a:ln>
        </p:spPr>
        <p:txBody>
          <a:bodyPr spcFirstLastPara="1" wrap="square" lIns="0" tIns="0" rIns="0" bIns="0" anchor="ctr" anchorCtr="0">
            <a:noAutofit/>
          </a:bodyPr>
          <a:lstStyle>
            <a:lvl1pPr marL="0" marR="0" lvl="0" indent="0" algn="r" rtl="0">
              <a:spcBef>
                <a:spcPts val="0"/>
              </a:spcBef>
              <a:buNone/>
              <a:defRPr sz="800">
                <a:solidFill>
                  <a:schemeClr val="dk1"/>
                </a:solidFill>
                <a:latin typeface="Arial"/>
                <a:ea typeface="Arial"/>
                <a:cs typeface="Arial"/>
                <a:sym typeface="Arial"/>
              </a:defRPr>
            </a:lvl1pPr>
            <a:lvl2pPr marL="0" marR="0" lvl="1" indent="0" algn="r" rtl="0">
              <a:spcBef>
                <a:spcPts val="0"/>
              </a:spcBef>
              <a:buNone/>
              <a:defRPr sz="800">
                <a:solidFill>
                  <a:schemeClr val="dk1"/>
                </a:solidFill>
                <a:latin typeface="Arial"/>
                <a:ea typeface="Arial"/>
                <a:cs typeface="Arial"/>
                <a:sym typeface="Arial"/>
              </a:defRPr>
            </a:lvl2pPr>
            <a:lvl3pPr marL="0" marR="0" lvl="2" indent="0" algn="r" rtl="0">
              <a:spcBef>
                <a:spcPts val="0"/>
              </a:spcBef>
              <a:buNone/>
              <a:defRPr sz="800">
                <a:solidFill>
                  <a:schemeClr val="dk1"/>
                </a:solidFill>
                <a:latin typeface="Arial"/>
                <a:ea typeface="Arial"/>
                <a:cs typeface="Arial"/>
                <a:sym typeface="Arial"/>
              </a:defRPr>
            </a:lvl3pPr>
            <a:lvl4pPr marL="0" marR="0" lvl="3" indent="0" algn="r" rtl="0">
              <a:spcBef>
                <a:spcPts val="0"/>
              </a:spcBef>
              <a:buNone/>
              <a:defRPr sz="800">
                <a:solidFill>
                  <a:schemeClr val="dk1"/>
                </a:solidFill>
                <a:latin typeface="Arial"/>
                <a:ea typeface="Arial"/>
                <a:cs typeface="Arial"/>
                <a:sym typeface="Arial"/>
              </a:defRPr>
            </a:lvl4pPr>
            <a:lvl5pPr marL="0" marR="0" lvl="4" indent="0" algn="r" rtl="0">
              <a:spcBef>
                <a:spcPts val="0"/>
              </a:spcBef>
              <a:buNone/>
              <a:defRPr sz="800">
                <a:solidFill>
                  <a:schemeClr val="dk1"/>
                </a:solidFill>
                <a:latin typeface="Arial"/>
                <a:ea typeface="Arial"/>
                <a:cs typeface="Arial"/>
                <a:sym typeface="Arial"/>
              </a:defRPr>
            </a:lvl5pPr>
            <a:lvl6pPr marL="0" marR="0" lvl="5" indent="0" algn="r" rtl="0">
              <a:spcBef>
                <a:spcPts val="0"/>
              </a:spcBef>
              <a:buNone/>
              <a:defRPr sz="800">
                <a:solidFill>
                  <a:schemeClr val="dk1"/>
                </a:solidFill>
                <a:latin typeface="Arial"/>
                <a:ea typeface="Arial"/>
                <a:cs typeface="Arial"/>
                <a:sym typeface="Arial"/>
              </a:defRPr>
            </a:lvl6pPr>
            <a:lvl7pPr marL="0" marR="0" lvl="6" indent="0" algn="r" rtl="0">
              <a:spcBef>
                <a:spcPts val="0"/>
              </a:spcBef>
              <a:buNone/>
              <a:defRPr sz="800">
                <a:solidFill>
                  <a:schemeClr val="dk1"/>
                </a:solidFill>
                <a:latin typeface="Arial"/>
                <a:ea typeface="Arial"/>
                <a:cs typeface="Arial"/>
                <a:sym typeface="Arial"/>
              </a:defRPr>
            </a:lvl7pPr>
            <a:lvl8pPr marL="0" marR="0" lvl="7" indent="0" algn="r" rtl="0">
              <a:spcBef>
                <a:spcPts val="0"/>
              </a:spcBef>
              <a:buNone/>
              <a:defRPr sz="800">
                <a:solidFill>
                  <a:schemeClr val="dk1"/>
                </a:solidFill>
                <a:latin typeface="Arial"/>
                <a:ea typeface="Arial"/>
                <a:cs typeface="Arial"/>
                <a:sym typeface="Arial"/>
              </a:defRPr>
            </a:lvl8pPr>
            <a:lvl9pPr marL="0" marR="0" lvl="8" indent="0" algn="r" rtl="0">
              <a:spcBef>
                <a:spcPts val="0"/>
              </a:spcBef>
              <a:buNone/>
              <a:defRPr sz="80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2089" name="Google Shape;2089;p243"/>
          <p:cNvSpPr txBox="1">
            <a:spLocks noGrp="1"/>
          </p:cNvSpPr>
          <p:nvPr>
            <p:ph type="body" idx="2"/>
          </p:nvPr>
        </p:nvSpPr>
        <p:spPr>
          <a:xfrm>
            <a:off x="309563" y="380356"/>
            <a:ext cx="3424200" cy="215400"/>
          </a:xfrm>
          <a:prstGeom prst="rect">
            <a:avLst/>
          </a:prstGeom>
          <a:noFill/>
          <a:ln>
            <a:noFill/>
          </a:ln>
        </p:spPr>
        <p:txBody>
          <a:bodyPr spcFirstLastPara="1" wrap="square" lIns="91425" tIns="91425" rIns="91425" bIns="91425" anchor="t" anchorCtr="0">
            <a:noAutofit/>
          </a:bodyPr>
          <a:lstStyle>
            <a:lvl1pPr marL="457200" marR="0" lvl="0" indent="-228600" algn="l" rtl="0">
              <a:spcBef>
                <a:spcPts val="280"/>
              </a:spcBef>
              <a:spcAft>
                <a:spcPts val="0"/>
              </a:spcAft>
              <a:buClr>
                <a:schemeClr val="dk1"/>
              </a:buClr>
              <a:buSzPts val="1400"/>
              <a:buFont typeface="Arial"/>
              <a:buNone/>
              <a:defRPr sz="1400" b="0" i="0" u="none" strike="noStrike" cap="none">
                <a:solidFill>
                  <a:schemeClr val="dk1"/>
                </a:solidFill>
                <a:latin typeface="Georgia"/>
                <a:ea typeface="Georgia"/>
                <a:cs typeface="Georgia"/>
                <a:sym typeface="Georgia"/>
              </a:defRPr>
            </a:lvl1pPr>
            <a:lvl2pPr marL="914400" marR="0" lvl="1" indent="-292100" algn="l" rtl="0">
              <a:spcBef>
                <a:spcPts val="200"/>
              </a:spcBef>
              <a:spcAft>
                <a:spcPts val="0"/>
              </a:spcAft>
              <a:buClr>
                <a:schemeClr val="lt2"/>
              </a:buClr>
              <a:buSzPts val="1000"/>
              <a:buFont typeface="Noto Sans Symbols"/>
              <a:buChar char="▪"/>
              <a:defRPr sz="1000" b="0" i="0" u="none" strike="noStrike" cap="none">
                <a:solidFill>
                  <a:schemeClr val="lt2"/>
                </a:solidFill>
                <a:latin typeface="Arial"/>
                <a:ea typeface="Arial"/>
                <a:cs typeface="Arial"/>
                <a:sym typeface="Arial"/>
              </a:defRPr>
            </a:lvl2pPr>
            <a:lvl3pPr marL="1371600" marR="0" lvl="2" indent="-285750" algn="l" rtl="0">
              <a:spcBef>
                <a:spcPts val="180"/>
              </a:spcBef>
              <a:spcAft>
                <a:spcPts val="0"/>
              </a:spcAft>
              <a:buClr>
                <a:schemeClr val="lt2"/>
              </a:buClr>
              <a:buSzPts val="900"/>
              <a:buFont typeface="Arial"/>
              <a:buChar char="–"/>
              <a:defRPr sz="900" b="0" i="0" u="none" strike="noStrike" cap="none">
                <a:solidFill>
                  <a:schemeClr val="lt2"/>
                </a:solidFill>
                <a:latin typeface="Arial"/>
                <a:ea typeface="Arial"/>
                <a:cs typeface="Arial"/>
                <a:sym typeface="Arial"/>
              </a:defRPr>
            </a:lvl3pPr>
            <a:lvl4pPr marL="1828800" marR="0" lvl="3" indent="-279400" algn="l" rtl="0">
              <a:spcBef>
                <a:spcPts val="160"/>
              </a:spcBef>
              <a:spcAft>
                <a:spcPts val="0"/>
              </a:spcAft>
              <a:buClr>
                <a:schemeClr val="lt2"/>
              </a:buClr>
              <a:buSzPts val="800"/>
              <a:buFont typeface="Arial"/>
              <a:buChar char="•"/>
              <a:defRPr sz="800" b="0" i="0" u="none" strike="noStrike" cap="none">
                <a:solidFill>
                  <a:schemeClr val="lt2"/>
                </a:solidFill>
                <a:latin typeface="Arial"/>
                <a:ea typeface="Arial"/>
                <a:cs typeface="Arial"/>
                <a:sym typeface="Arial"/>
              </a:defRPr>
            </a:lvl4pPr>
            <a:lvl5pPr marL="2286000" marR="0" lvl="4" indent="-273050" algn="l" rtl="0">
              <a:spcBef>
                <a:spcPts val="140"/>
              </a:spcBef>
              <a:spcAft>
                <a:spcPts val="0"/>
              </a:spcAft>
              <a:buClr>
                <a:schemeClr val="lt2"/>
              </a:buClr>
              <a:buSzPts val="700"/>
              <a:buFont typeface="Arial"/>
              <a:buChar char="–"/>
              <a:defRPr sz="700" b="0" i="0" u="none" strike="noStrike" cap="none">
                <a:solidFill>
                  <a:schemeClr val="lt2"/>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2090" name="Google Shape;2090;p243"/>
          <p:cNvSpPr txBox="1">
            <a:spLocks noGrp="1"/>
          </p:cNvSpPr>
          <p:nvPr>
            <p:ph type="body" idx="3"/>
          </p:nvPr>
        </p:nvSpPr>
        <p:spPr>
          <a:xfrm>
            <a:off x="6869681" y="4499653"/>
            <a:ext cx="1941000" cy="246300"/>
          </a:xfrm>
          <a:prstGeom prst="rect">
            <a:avLst/>
          </a:prstGeom>
          <a:noFill/>
          <a:ln>
            <a:noFill/>
          </a:ln>
        </p:spPr>
        <p:txBody>
          <a:bodyPr spcFirstLastPara="1" wrap="square" lIns="91425" tIns="91425" rIns="91425" bIns="91425" anchor="t" anchorCtr="0">
            <a:noAutofit/>
          </a:bodyPr>
          <a:lstStyle>
            <a:lvl1pPr marL="457200" marR="0" lvl="0" indent="-228600" algn="r" rtl="0">
              <a:spcBef>
                <a:spcPts val="0"/>
              </a:spcBef>
              <a:spcAft>
                <a:spcPts val="0"/>
              </a:spcAft>
              <a:buClr>
                <a:schemeClr val="dk1"/>
              </a:buClr>
              <a:buSzPts val="1400"/>
              <a:buFont typeface="Arial"/>
              <a:buNone/>
              <a:defRPr sz="800" b="0" i="0" u="none" strike="noStrike" cap="none">
                <a:solidFill>
                  <a:schemeClr val="dk1"/>
                </a:solidFill>
                <a:latin typeface="Georgia"/>
                <a:ea typeface="Georgia"/>
                <a:cs typeface="Georgia"/>
                <a:sym typeface="Georgia"/>
              </a:defRPr>
            </a:lvl1pPr>
            <a:lvl2pPr marL="914400" marR="0" lvl="1" indent="-228600" algn="r" rtl="0">
              <a:spcBef>
                <a:spcPts val="0"/>
              </a:spcBef>
              <a:spcAft>
                <a:spcPts val="0"/>
              </a:spcAft>
              <a:buClr>
                <a:schemeClr val="dk1"/>
              </a:buClr>
              <a:buSzPts val="1000"/>
              <a:buFont typeface="Noto Sans Symbols"/>
              <a:buNone/>
              <a:defRPr sz="800" b="0" i="1" u="none" strike="noStrike" cap="none">
                <a:solidFill>
                  <a:schemeClr val="dk1"/>
                </a:solidFill>
                <a:latin typeface="Georgia"/>
                <a:ea typeface="Georgia"/>
                <a:cs typeface="Georgia"/>
                <a:sym typeface="Georgia"/>
              </a:defRPr>
            </a:lvl2pPr>
            <a:lvl3pPr marL="1371600" marR="0" lvl="2" indent="-285750" algn="l" rtl="0">
              <a:spcBef>
                <a:spcPts val="180"/>
              </a:spcBef>
              <a:spcAft>
                <a:spcPts val="0"/>
              </a:spcAft>
              <a:buClr>
                <a:schemeClr val="lt2"/>
              </a:buClr>
              <a:buSzPts val="900"/>
              <a:buFont typeface="Arial"/>
              <a:buChar char="–"/>
              <a:defRPr sz="900" b="0" i="0" u="none" strike="noStrike" cap="none">
                <a:solidFill>
                  <a:schemeClr val="lt2"/>
                </a:solidFill>
                <a:latin typeface="Arial"/>
                <a:ea typeface="Arial"/>
                <a:cs typeface="Arial"/>
                <a:sym typeface="Arial"/>
              </a:defRPr>
            </a:lvl3pPr>
            <a:lvl4pPr marL="1828800" marR="0" lvl="3" indent="-279400" algn="l" rtl="0">
              <a:spcBef>
                <a:spcPts val="160"/>
              </a:spcBef>
              <a:spcAft>
                <a:spcPts val="0"/>
              </a:spcAft>
              <a:buClr>
                <a:schemeClr val="lt2"/>
              </a:buClr>
              <a:buSzPts val="800"/>
              <a:buFont typeface="Arial"/>
              <a:buChar char="•"/>
              <a:defRPr sz="800" b="0" i="0" u="none" strike="noStrike" cap="none">
                <a:solidFill>
                  <a:schemeClr val="lt2"/>
                </a:solidFill>
                <a:latin typeface="Arial"/>
                <a:ea typeface="Arial"/>
                <a:cs typeface="Arial"/>
                <a:sym typeface="Arial"/>
              </a:defRPr>
            </a:lvl4pPr>
            <a:lvl5pPr marL="2286000" marR="0" lvl="4" indent="-273050" algn="l" rtl="0">
              <a:spcBef>
                <a:spcPts val="140"/>
              </a:spcBef>
              <a:spcAft>
                <a:spcPts val="0"/>
              </a:spcAft>
              <a:buClr>
                <a:schemeClr val="lt2"/>
              </a:buClr>
              <a:buSzPts val="700"/>
              <a:buFont typeface="Arial"/>
              <a:buChar char="–"/>
              <a:defRPr sz="700" b="0" i="0" u="none" strike="noStrike" cap="none">
                <a:solidFill>
                  <a:schemeClr val="lt2"/>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2091" name="Google Shape;2091;p243"/>
          <p:cNvSpPr/>
          <p:nvPr/>
        </p:nvSpPr>
        <p:spPr>
          <a:xfrm>
            <a:off x="-9524" y="3346064"/>
            <a:ext cx="9141600" cy="98400"/>
          </a:xfrm>
          <a:custGeom>
            <a:avLst/>
            <a:gdLst/>
            <a:ahLst/>
            <a:cxnLst/>
            <a:rect l="l" t="t" r="r" b="b"/>
            <a:pathLst>
              <a:path w="120000" h="120000" extrusionOk="0">
                <a:moveTo>
                  <a:pt x="120000" y="0"/>
                </a:moveTo>
                <a:lnTo>
                  <a:pt x="15282" y="0"/>
                </a:lnTo>
                <a:cubicBezTo>
                  <a:pt x="14926" y="39996"/>
                  <a:pt x="14571" y="80004"/>
                  <a:pt x="14228" y="120000"/>
                </a:cubicBezTo>
                <a:cubicBezTo>
                  <a:pt x="13827" y="80004"/>
                  <a:pt x="13426" y="39996"/>
                  <a:pt x="13036" y="0"/>
                </a:cubicBezTo>
                <a:lnTo>
                  <a:pt x="0" y="0"/>
                </a:lnTo>
              </a:path>
            </a:pathLst>
          </a:custGeom>
          <a:noFill/>
          <a:ln w="9525" cap="rnd" cmpd="sng">
            <a:solidFill>
              <a:srgbClr val="E1301E"/>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pic>
        <p:nvPicPr>
          <p:cNvPr id="2092" name="Google Shape;2092;p243"/>
          <p:cNvPicPr preferRelativeResize="0"/>
          <p:nvPr/>
        </p:nvPicPr>
        <p:blipFill rotWithShape="1">
          <a:blip r:embed="rId2">
            <a:alphaModFix/>
          </a:blip>
          <a:srcRect/>
          <a:stretch/>
        </p:blipFill>
        <p:spPr>
          <a:xfrm>
            <a:off x="331840" y="4137219"/>
            <a:ext cx="774600" cy="594300"/>
          </a:xfrm>
          <a:prstGeom prst="rect">
            <a:avLst/>
          </a:prstGeom>
          <a:noFill/>
          <a:ln>
            <a:noFill/>
          </a:ln>
        </p:spPr>
      </p:pic>
    </p:spTree>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093"/>
        <p:cNvGrpSpPr/>
        <p:nvPr/>
      </p:nvGrpSpPr>
      <p:grpSpPr>
        <a:xfrm>
          <a:off x="0" y="0"/>
          <a:ext cx="0" cy="0"/>
          <a:chOff x="0" y="0"/>
          <a:chExt cx="0" cy="0"/>
        </a:xfrm>
      </p:grpSpPr>
      <p:sp>
        <p:nvSpPr>
          <p:cNvPr id="2094" name="Google Shape;2094;p244"/>
          <p:cNvSpPr txBox="1">
            <a:spLocks noGrp="1"/>
          </p:cNvSpPr>
          <p:nvPr>
            <p:ph type="title"/>
          </p:nvPr>
        </p:nvSpPr>
        <p:spPr>
          <a:xfrm>
            <a:off x="309562" y="530352"/>
            <a:ext cx="8524800" cy="307800"/>
          </a:xfrm>
          <a:prstGeom prst="rect">
            <a:avLst/>
          </a:prstGeom>
          <a:noFill/>
          <a:ln>
            <a:noFill/>
          </a:ln>
        </p:spPr>
        <p:txBody>
          <a:bodyPr spcFirstLastPara="1" wrap="square" lIns="91425" tIns="91425" rIns="91425" bIns="91425" anchor="b" anchorCtr="0">
            <a:noAutofit/>
          </a:bodyPr>
          <a:lstStyle>
            <a:lvl1pPr marL="0" marR="0" lvl="0" indent="0" algn="l" rtl="0">
              <a:spcBef>
                <a:spcPts val="0"/>
              </a:spcBef>
              <a:spcAft>
                <a:spcPts val="0"/>
              </a:spcAft>
              <a:buClr>
                <a:schemeClr val="dk1"/>
              </a:buClr>
              <a:buSzPts val="1400"/>
              <a:buFont typeface="Georgia"/>
              <a:buNone/>
              <a:defRPr sz="2000" b="0" i="0" u="none" strike="noStrike" cap="none">
                <a:solidFill>
                  <a:schemeClr val="dk1"/>
                </a:solidFill>
                <a:latin typeface="Georgia"/>
                <a:ea typeface="Georgia"/>
                <a:cs typeface="Georgia"/>
                <a:sym typeface="Georgia"/>
              </a:defRPr>
            </a:lvl1pPr>
            <a:lvl2pPr lvl="1" indent="0" rtl="0">
              <a:spcBef>
                <a:spcPts val="0"/>
              </a:spcBef>
              <a:spcAft>
                <a:spcPts val="0"/>
              </a:spcAft>
              <a:buSzPts val="1400"/>
              <a:buNone/>
              <a:defRPr sz="1800"/>
            </a:lvl2pPr>
            <a:lvl3pPr lvl="2" indent="0" rtl="0">
              <a:spcBef>
                <a:spcPts val="0"/>
              </a:spcBef>
              <a:spcAft>
                <a:spcPts val="0"/>
              </a:spcAft>
              <a:buSzPts val="1400"/>
              <a:buNone/>
              <a:defRPr sz="1800"/>
            </a:lvl3pPr>
            <a:lvl4pPr lvl="3" indent="0" rtl="0">
              <a:spcBef>
                <a:spcPts val="0"/>
              </a:spcBef>
              <a:spcAft>
                <a:spcPts val="0"/>
              </a:spcAft>
              <a:buSzPts val="1400"/>
              <a:buNone/>
              <a:defRPr sz="1800"/>
            </a:lvl4pPr>
            <a:lvl5pPr lvl="4" indent="0" rtl="0">
              <a:spcBef>
                <a:spcPts val="0"/>
              </a:spcBef>
              <a:spcAft>
                <a:spcPts val="0"/>
              </a:spcAft>
              <a:buSzPts val="1400"/>
              <a:buNone/>
              <a:defRPr sz="1800"/>
            </a:lvl5pPr>
            <a:lvl6pPr lvl="5" indent="0" rtl="0">
              <a:spcBef>
                <a:spcPts val="0"/>
              </a:spcBef>
              <a:spcAft>
                <a:spcPts val="0"/>
              </a:spcAft>
              <a:buSzPts val="1400"/>
              <a:buNone/>
              <a:defRPr sz="1800"/>
            </a:lvl6pPr>
            <a:lvl7pPr lvl="6" indent="0" rtl="0">
              <a:spcBef>
                <a:spcPts val="0"/>
              </a:spcBef>
              <a:spcAft>
                <a:spcPts val="0"/>
              </a:spcAft>
              <a:buSzPts val="1400"/>
              <a:buNone/>
              <a:defRPr sz="1800"/>
            </a:lvl7pPr>
            <a:lvl8pPr lvl="7" indent="0" rtl="0">
              <a:spcBef>
                <a:spcPts val="0"/>
              </a:spcBef>
              <a:spcAft>
                <a:spcPts val="0"/>
              </a:spcAft>
              <a:buSzPts val="1400"/>
              <a:buNone/>
              <a:defRPr sz="1800"/>
            </a:lvl8pPr>
            <a:lvl9pPr lvl="8" indent="0" rtl="0">
              <a:spcBef>
                <a:spcPts val="0"/>
              </a:spcBef>
              <a:spcAft>
                <a:spcPts val="0"/>
              </a:spcAft>
              <a:buSzPts val="1400"/>
              <a:buNone/>
              <a:defRPr sz="1800"/>
            </a:lvl9pPr>
          </a:lstStyle>
          <a:p>
            <a:endParaRPr/>
          </a:p>
        </p:txBody>
      </p:sp>
      <p:sp>
        <p:nvSpPr>
          <p:cNvPr id="2095" name="Google Shape;2095;p244"/>
          <p:cNvSpPr txBox="1">
            <a:spLocks noGrp="1"/>
          </p:cNvSpPr>
          <p:nvPr>
            <p:ph type="body" idx="1"/>
          </p:nvPr>
        </p:nvSpPr>
        <p:spPr>
          <a:xfrm>
            <a:off x="309562" y="1327147"/>
            <a:ext cx="7049100" cy="11343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95000"/>
              </a:lnSpc>
              <a:spcBef>
                <a:spcPts val="400"/>
              </a:spcBef>
              <a:spcAft>
                <a:spcPts val="0"/>
              </a:spcAft>
              <a:buClr>
                <a:schemeClr val="lt2"/>
              </a:buClr>
              <a:buSzPts val="1400"/>
              <a:buFont typeface="Arial"/>
              <a:buNone/>
              <a:defRPr sz="2000" b="0" i="0" u="none" strike="noStrike" cap="none">
                <a:solidFill>
                  <a:schemeClr val="lt2"/>
                </a:solidFill>
                <a:latin typeface="Georgia"/>
                <a:ea typeface="Georgia"/>
                <a:cs typeface="Georgia"/>
                <a:sym typeface="Georgia"/>
              </a:defRPr>
            </a:lvl1pPr>
            <a:lvl2pPr marL="914400" marR="0" lvl="1" indent="-292100" algn="l" rtl="0">
              <a:spcBef>
                <a:spcPts val="200"/>
              </a:spcBef>
              <a:spcAft>
                <a:spcPts val="0"/>
              </a:spcAft>
              <a:buClr>
                <a:schemeClr val="lt2"/>
              </a:buClr>
              <a:buSzPts val="1000"/>
              <a:buFont typeface="Noto Sans Symbols"/>
              <a:buChar char="▪"/>
              <a:defRPr sz="1000" b="0" i="0" u="none" strike="noStrike" cap="none">
                <a:solidFill>
                  <a:schemeClr val="lt2"/>
                </a:solidFill>
                <a:latin typeface="Arial"/>
                <a:ea typeface="Arial"/>
                <a:cs typeface="Arial"/>
                <a:sym typeface="Arial"/>
              </a:defRPr>
            </a:lvl2pPr>
            <a:lvl3pPr marL="1371600" marR="0" lvl="2" indent="-285750" algn="l" rtl="0">
              <a:spcBef>
                <a:spcPts val="180"/>
              </a:spcBef>
              <a:spcAft>
                <a:spcPts val="0"/>
              </a:spcAft>
              <a:buClr>
                <a:schemeClr val="lt2"/>
              </a:buClr>
              <a:buSzPts val="900"/>
              <a:buFont typeface="Arial"/>
              <a:buChar char="–"/>
              <a:defRPr sz="900" b="0" i="0" u="none" strike="noStrike" cap="none">
                <a:solidFill>
                  <a:schemeClr val="lt2"/>
                </a:solidFill>
                <a:latin typeface="Arial"/>
                <a:ea typeface="Arial"/>
                <a:cs typeface="Arial"/>
                <a:sym typeface="Arial"/>
              </a:defRPr>
            </a:lvl3pPr>
            <a:lvl4pPr marL="1828800" marR="0" lvl="3" indent="-279400" algn="l" rtl="0">
              <a:spcBef>
                <a:spcPts val="160"/>
              </a:spcBef>
              <a:spcAft>
                <a:spcPts val="0"/>
              </a:spcAft>
              <a:buClr>
                <a:schemeClr val="lt2"/>
              </a:buClr>
              <a:buSzPts val="800"/>
              <a:buFont typeface="Arial"/>
              <a:buChar char="•"/>
              <a:defRPr sz="800" b="0" i="0" u="none" strike="noStrike" cap="none">
                <a:solidFill>
                  <a:schemeClr val="lt2"/>
                </a:solidFill>
                <a:latin typeface="Arial"/>
                <a:ea typeface="Arial"/>
                <a:cs typeface="Arial"/>
                <a:sym typeface="Arial"/>
              </a:defRPr>
            </a:lvl4pPr>
            <a:lvl5pPr marL="2286000" marR="0" lvl="4" indent="-273050" algn="l" rtl="0">
              <a:spcBef>
                <a:spcPts val="140"/>
              </a:spcBef>
              <a:spcAft>
                <a:spcPts val="0"/>
              </a:spcAft>
              <a:buClr>
                <a:schemeClr val="lt2"/>
              </a:buClr>
              <a:buSzPts val="700"/>
              <a:buFont typeface="Arial"/>
              <a:buChar char="–"/>
              <a:defRPr sz="700" b="0" i="0" u="none" strike="noStrike" cap="none">
                <a:solidFill>
                  <a:schemeClr val="lt2"/>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2096" name="Google Shape;2096;p244"/>
          <p:cNvSpPr txBox="1">
            <a:spLocks noGrp="1"/>
          </p:cNvSpPr>
          <p:nvPr>
            <p:ph type="dt" idx="10"/>
          </p:nvPr>
        </p:nvSpPr>
        <p:spPr>
          <a:xfrm>
            <a:off x="424070" y="5276020"/>
            <a:ext cx="2133600" cy="273900"/>
          </a:xfrm>
          <a:prstGeom prst="rect">
            <a:avLst/>
          </a:prstGeom>
          <a:noFill/>
          <a:ln>
            <a:noFill/>
          </a:ln>
        </p:spPr>
        <p:txBody>
          <a:bodyPr spcFirstLastPara="1" wrap="square" lIns="91425" tIns="91425" rIns="91425" bIns="91425" anchor="ctr" anchorCtr="0">
            <a:noAutofit/>
          </a:bodyPr>
          <a:lstStyle>
            <a:lvl1pPr marL="0" marR="0" lvl="0" indent="0" algn="l" rtl="0">
              <a:spcBef>
                <a:spcPts val="0"/>
              </a:spcBef>
              <a:spcAft>
                <a:spcPts val="0"/>
              </a:spcAft>
              <a:buSzPts val="1400"/>
              <a:buNone/>
              <a:defRPr sz="1200">
                <a:solidFill>
                  <a:srgbClr val="888888"/>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097" name="Google Shape;2097;p244"/>
          <p:cNvSpPr txBox="1">
            <a:spLocks noGrp="1"/>
          </p:cNvSpPr>
          <p:nvPr>
            <p:ph type="ftr" idx="11"/>
          </p:nvPr>
        </p:nvSpPr>
        <p:spPr>
          <a:xfrm>
            <a:off x="311944" y="4901878"/>
            <a:ext cx="2895600" cy="92400"/>
          </a:xfrm>
          <a:prstGeom prst="rect">
            <a:avLst/>
          </a:prstGeom>
          <a:noFill/>
          <a:ln>
            <a:noFill/>
          </a:ln>
        </p:spPr>
        <p:txBody>
          <a:bodyPr spcFirstLastPara="1" wrap="square" lIns="91425" tIns="91425" rIns="91425" bIns="91425" anchor="ctr" anchorCtr="0">
            <a:noAutofit/>
          </a:bodyPr>
          <a:lstStyle>
            <a:lvl1pPr marL="0" marR="0" lvl="0" indent="0" algn="l" rtl="0">
              <a:spcBef>
                <a:spcPts val="0"/>
              </a:spcBef>
              <a:spcAft>
                <a:spcPts val="0"/>
              </a:spcAft>
              <a:buSzPts val="1400"/>
              <a:buNone/>
              <a:defRPr sz="600">
                <a:solidFill>
                  <a:schemeClr val="lt2"/>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098" name="Google Shape;2098;p244"/>
          <p:cNvSpPr txBox="1">
            <a:spLocks noGrp="1"/>
          </p:cNvSpPr>
          <p:nvPr>
            <p:ph type="sldNum" idx="12"/>
          </p:nvPr>
        </p:nvSpPr>
        <p:spPr>
          <a:xfrm>
            <a:off x="6700838" y="4770007"/>
            <a:ext cx="2133600" cy="123000"/>
          </a:xfrm>
          <a:prstGeom prst="rect">
            <a:avLst/>
          </a:prstGeom>
          <a:noFill/>
          <a:ln>
            <a:noFill/>
          </a:ln>
        </p:spPr>
        <p:txBody>
          <a:bodyPr spcFirstLastPara="1" wrap="square" lIns="0" tIns="0" rIns="0" bIns="0" anchor="ctr" anchorCtr="0">
            <a:noAutofit/>
          </a:bodyPr>
          <a:lstStyle>
            <a:lvl1pPr marL="0" marR="0" lvl="0" indent="0" algn="r" rtl="0">
              <a:spcBef>
                <a:spcPts val="0"/>
              </a:spcBef>
              <a:buNone/>
              <a:defRPr sz="800">
                <a:solidFill>
                  <a:schemeClr val="dk1"/>
                </a:solidFill>
                <a:latin typeface="Arial"/>
                <a:ea typeface="Arial"/>
                <a:cs typeface="Arial"/>
                <a:sym typeface="Arial"/>
              </a:defRPr>
            </a:lvl1pPr>
            <a:lvl2pPr marL="0" marR="0" lvl="1" indent="0" algn="r" rtl="0">
              <a:spcBef>
                <a:spcPts val="0"/>
              </a:spcBef>
              <a:buNone/>
              <a:defRPr sz="800">
                <a:solidFill>
                  <a:schemeClr val="dk1"/>
                </a:solidFill>
                <a:latin typeface="Arial"/>
                <a:ea typeface="Arial"/>
                <a:cs typeface="Arial"/>
                <a:sym typeface="Arial"/>
              </a:defRPr>
            </a:lvl2pPr>
            <a:lvl3pPr marL="0" marR="0" lvl="2" indent="0" algn="r" rtl="0">
              <a:spcBef>
                <a:spcPts val="0"/>
              </a:spcBef>
              <a:buNone/>
              <a:defRPr sz="800">
                <a:solidFill>
                  <a:schemeClr val="dk1"/>
                </a:solidFill>
                <a:latin typeface="Arial"/>
                <a:ea typeface="Arial"/>
                <a:cs typeface="Arial"/>
                <a:sym typeface="Arial"/>
              </a:defRPr>
            </a:lvl3pPr>
            <a:lvl4pPr marL="0" marR="0" lvl="3" indent="0" algn="r" rtl="0">
              <a:spcBef>
                <a:spcPts val="0"/>
              </a:spcBef>
              <a:buNone/>
              <a:defRPr sz="800">
                <a:solidFill>
                  <a:schemeClr val="dk1"/>
                </a:solidFill>
                <a:latin typeface="Arial"/>
                <a:ea typeface="Arial"/>
                <a:cs typeface="Arial"/>
                <a:sym typeface="Arial"/>
              </a:defRPr>
            </a:lvl4pPr>
            <a:lvl5pPr marL="0" marR="0" lvl="4" indent="0" algn="r" rtl="0">
              <a:spcBef>
                <a:spcPts val="0"/>
              </a:spcBef>
              <a:buNone/>
              <a:defRPr sz="800">
                <a:solidFill>
                  <a:schemeClr val="dk1"/>
                </a:solidFill>
                <a:latin typeface="Arial"/>
                <a:ea typeface="Arial"/>
                <a:cs typeface="Arial"/>
                <a:sym typeface="Arial"/>
              </a:defRPr>
            </a:lvl5pPr>
            <a:lvl6pPr marL="0" marR="0" lvl="5" indent="0" algn="r" rtl="0">
              <a:spcBef>
                <a:spcPts val="0"/>
              </a:spcBef>
              <a:buNone/>
              <a:defRPr sz="800">
                <a:solidFill>
                  <a:schemeClr val="dk1"/>
                </a:solidFill>
                <a:latin typeface="Arial"/>
                <a:ea typeface="Arial"/>
                <a:cs typeface="Arial"/>
                <a:sym typeface="Arial"/>
              </a:defRPr>
            </a:lvl6pPr>
            <a:lvl7pPr marL="0" marR="0" lvl="6" indent="0" algn="r" rtl="0">
              <a:spcBef>
                <a:spcPts val="0"/>
              </a:spcBef>
              <a:buNone/>
              <a:defRPr sz="800">
                <a:solidFill>
                  <a:schemeClr val="dk1"/>
                </a:solidFill>
                <a:latin typeface="Arial"/>
                <a:ea typeface="Arial"/>
                <a:cs typeface="Arial"/>
                <a:sym typeface="Arial"/>
              </a:defRPr>
            </a:lvl7pPr>
            <a:lvl8pPr marL="0" marR="0" lvl="7" indent="0" algn="r" rtl="0">
              <a:spcBef>
                <a:spcPts val="0"/>
              </a:spcBef>
              <a:buNone/>
              <a:defRPr sz="800">
                <a:solidFill>
                  <a:schemeClr val="dk1"/>
                </a:solidFill>
                <a:latin typeface="Arial"/>
                <a:ea typeface="Arial"/>
                <a:cs typeface="Arial"/>
                <a:sym typeface="Arial"/>
              </a:defRPr>
            </a:lvl8pPr>
            <a:lvl9pPr marL="0" marR="0" lvl="8" indent="0" algn="r" rtl="0">
              <a:spcBef>
                <a:spcPts val="0"/>
              </a:spcBef>
              <a:buNone/>
              <a:defRPr sz="80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showMasterSp="0" matchingName="Table of Contents">
  <p:cSld name="Table of Contents">
    <p:spTree>
      <p:nvGrpSpPr>
        <p:cNvPr id="1" name="Shape 2099"/>
        <p:cNvGrpSpPr/>
        <p:nvPr/>
      </p:nvGrpSpPr>
      <p:grpSpPr>
        <a:xfrm>
          <a:off x="0" y="0"/>
          <a:ext cx="0" cy="0"/>
          <a:chOff x="0" y="0"/>
          <a:chExt cx="0" cy="0"/>
        </a:xfrm>
      </p:grpSpPr>
      <p:sp>
        <p:nvSpPr>
          <p:cNvPr id="2100" name="Google Shape;2100;p245"/>
          <p:cNvSpPr txBox="1">
            <a:spLocks noGrp="1"/>
          </p:cNvSpPr>
          <p:nvPr>
            <p:ph type="title"/>
          </p:nvPr>
        </p:nvSpPr>
        <p:spPr>
          <a:xfrm>
            <a:off x="309562" y="388987"/>
            <a:ext cx="8524800" cy="492300"/>
          </a:xfrm>
          <a:prstGeom prst="rect">
            <a:avLst/>
          </a:prstGeom>
          <a:noFill/>
          <a:ln>
            <a:noFill/>
          </a:ln>
        </p:spPr>
        <p:txBody>
          <a:bodyPr spcFirstLastPara="1" wrap="square" lIns="91425" tIns="91425" rIns="91425" bIns="91425" anchor="b" anchorCtr="0">
            <a:noAutofit/>
          </a:bodyPr>
          <a:lstStyle>
            <a:lvl1pPr marL="0" marR="0" lvl="0" indent="0" algn="l" rtl="0">
              <a:spcBef>
                <a:spcPts val="0"/>
              </a:spcBef>
              <a:spcAft>
                <a:spcPts val="0"/>
              </a:spcAft>
              <a:buClr>
                <a:schemeClr val="dk1"/>
              </a:buClr>
              <a:buSzPts val="1400"/>
              <a:buFont typeface="Georgia"/>
              <a:buNone/>
              <a:defRPr sz="3200" b="0" i="0" u="none" strike="noStrike" cap="none">
                <a:solidFill>
                  <a:schemeClr val="dk1"/>
                </a:solidFill>
                <a:latin typeface="Georgia"/>
                <a:ea typeface="Georgia"/>
                <a:cs typeface="Georgia"/>
                <a:sym typeface="Georgia"/>
              </a:defRPr>
            </a:lvl1pPr>
            <a:lvl2pPr lvl="1" indent="0" rtl="0">
              <a:spcBef>
                <a:spcPts val="0"/>
              </a:spcBef>
              <a:spcAft>
                <a:spcPts val="0"/>
              </a:spcAft>
              <a:buSzPts val="1400"/>
              <a:buNone/>
              <a:defRPr sz="1800"/>
            </a:lvl2pPr>
            <a:lvl3pPr lvl="2" indent="0" rtl="0">
              <a:spcBef>
                <a:spcPts val="0"/>
              </a:spcBef>
              <a:spcAft>
                <a:spcPts val="0"/>
              </a:spcAft>
              <a:buSzPts val="1400"/>
              <a:buNone/>
              <a:defRPr sz="1800"/>
            </a:lvl3pPr>
            <a:lvl4pPr lvl="3" indent="0" rtl="0">
              <a:spcBef>
                <a:spcPts val="0"/>
              </a:spcBef>
              <a:spcAft>
                <a:spcPts val="0"/>
              </a:spcAft>
              <a:buSzPts val="1400"/>
              <a:buNone/>
              <a:defRPr sz="1800"/>
            </a:lvl4pPr>
            <a:lvl5pPr lvl="4" indent="0" rtl="0">
              <a:spcBef>
                <a:spcPts val="0"/>
              </a:spcBef>
              <a:spcAft>
                <a:spcPts val="0"/>
              </a:spcAft>
              <a:buSzPts val="1400"/>
              <a:buNone/>
              <a:defRPr sz="1800"/>
            </a:lvl5pPr>
            <a:lvl6pPr lvl="5" indent="0" rtl="0">
              <a:spcBef>
                <a:spcPts val="0"/>
              </a:spcBef>
              <a:spcAft>
                <a:spcPts val="0"/>
              </a:spcAft>
              <a:buSzPts val="1400"/>
              <a:buNone/>
              <a:defRPr sz="1800"/>
            </a:lvl6pPr>
            <a:lvl7pPr lvl="6" indent="0" rtl="0">
              <a:spcBef>
                <a:spcPts val="0"/>
              </a:spcBef>
              <a:spcAft>
                <a:spcPts val="0"/>
              </a:spcAft>
              <a:buSzPts val="1400"/>
              <a:buNone/>
              <a:defRPr sz="1800"/>
            </a:lvl7pPr>
            <a:lvl8pPr lvl="7" indent="0" rtl="0">
              <a:spcBef>
                <a:spcPts val="0"/>
              </a:spcBef>
              <a:spcAft>
                <a:spcPts val="0"/>
              </a:spcAft>
              <a:buSzPts val="1400"/>
              <a:buNone/>
              <a:defRPr sz="1800"/>
            </a:lvl8pPr>
            <a:lvl9pPr lvl="8" indent="0" rtl="0">
              <a:spcBef>
                <a:spcPts val="0"/>
              </a:spcBef>
              <a:spcAft>
                <a:spcPts val="0"/>
              </a:spcAft>
              <a:buSzPts val="1400"/>
              <a:buNone/>
              <a:defRPr sz="1800"/>
            </a:lvl9pPr>
          </a:lstStyle>
          <a:p>
            <a:endParaRPr/>
          </a:p>
        </p:txBody>
      </p:sp>
      <p:sp>
        <p:nvSpPr>
          <p:cNvPr id="2101" name="Google Shape;2101;p245"/>
          <p:cNvSpPr txBox="1">
            <a:spLocks noGrp="1"/>
          </p:cNvSpPr>
          <p:nvPr>
            <p:ph type="body" idx="1"/>
          </p:nvPr>
        </p:nvSpPr>
        <p:spPr>
          <a:xfrm>
            <a:off x="309563" y="3742125"/>
            <a:ext cx="1539900" cy="458700"/>
          </a:xfrm>
          <a:prstGeom prst="rect">
            <a:avLst/>
          </a:prstGeom>
          <a:noFill/>
          <a:ln>
            <a:noFill/>
          </a:ln>
        </p:spPr>
        <p:txBody>
          <a:bodyPr spcFirstLastPara="1" wrap="square" lIns="91425" tIns="91425" rIns="91425" bIns="91425" anchor="t" anchorCtr="0">
            <a:noAutofit/>
          </a:bodyPr>
          <a:lstStyle>
            <a:lvl1pPr marL="457200" marR="0" lvl="0" indent="-228600" algn="l" rtl="0">
              <a:spcBef>
                <a:spcPts val="160"/>
              </a:spcBef>
              <a:spcAft>
                <a:spcPts val="0"/>
              </a:spcAft>
              <a:buClr>
                <a:schemeClr val="dk1"/>
              </a:buClr>
              <a:buSzPts val="1400"/>
              <a:buFont typeface="Arial"/>
              <a:buNone/>
              <a:defRPr sz="800" b="0" i="0" u="none" strike="noStrike" cap="none">
                <a:solidFill>
                  <a:schemeClr val="dk1"/>
                </a:solidFill>
                <a:latin typeface="Arial"/>
                <a:ea typeface="Arial"/>
                <a:cs typeface="Arial"/>
                <a:sym typeface="Arial"/>
              </a:defRPr>
            </a:lvl1pPr>
            <a:lvl2pPr marL="914400" marR="0" lvl="1" indent="-292100" algn="l" rtl="0">
              <a:spcBef>
                <a:spcPts val="200"/>
              </a:spcBef>
              <a:spcAft>
                <a:spcPts val="0"/>
              </a:spcAft>
              <a:buClr>
                <a:schemeClr val="lt2"/>
              </a:buClr>
              <a:buSzPts val="1000"/>
              <a:buFont typeface="Noto Sans Symbols"/>
              <a:buChar char="▪"/>
              <a:defRPr sz="1000" b="0" i="0" u="none" strike="noStrike" cap="none">
                <a:solidFill>
                  <a:schemeClr val="lt2"/>
                </a:solidFill>
                <a:latin typeface="Arial"/>
                <a:ea typeface="Arial"/>
                <a:cs typeface="Arial"/>
                <a:sym typeface="Arial"/>
              </a:defRPr>
            </a:lvl2pPr>
            <a:lvl3pPr marL="1371600" marR="0" lvl="2" indent="-285750" algn="l" rtl="0">
              <a:spcBef>
                <a:spcPts val="180"/>
              </a:spcBef>
              <a:spcAft>
                <a:spcPts val="0"/>
              </a:spcAft>
              <a:buClr>
                <a:schemeClr val="lt2"/>
              </a:buClr>
              <a:buSzPts val="900"/>
              <a:buFont typeface="Arial"/>
              <a:buChar char="–"/>
              <a:defRPr sz="900" b="0" i="0" u="none" strike="noStrike" cap="none">
                <a:solidFill>
                  <a:schemeClr val="lt2"/>
                </a:solidFill>
                <a:latin typeface="Arial"/>
                <a:ea typeface="Arial"/>
                <a:cs typeface="Arial"/>
                <a:sym typeface="Arial"/>
              </a:defRPr>
            </a:lvl3pPr>
            <a:lvl4pPr marL="1828800" marR="0" lvl="3" indent="-279400" algn="l" rtl="0">
              <a:spcBef>
                <a:spcPts val="160"/>
              </a:spcBef>
              <a:spcAft>
                <a:spcPts val="0"/>
              </a:spcAft>
              <a:buClr>
                <a:schemeClr val="lt2"/>
              </a:buClr>
              <a:buSzPts val="800"/>
              <a:buFont typeface="Arial"/>
              <a:buChar char="•"/>
              <a:defRPr sz="800" b="0" i="0" u="none" strike="noStrike" cap="none">
                <a:solidFill>
                  <a:schemeClr val="lt2"/>
                </a:solidFill>
                <a:latin typeface="Arial"/>
                <a:ea typeface="Arial"/>
                <a:cs typeface="Arial"/>
                <a:sym typeface="Arial"/>
              </a:defRPr>
            </a:lvl4pPr>
            <a:lvl5pPr marL="2286000" marR="0" lvl="4" indent="-273050" algn="l" rtl="0">
              <a:spcBef>
                <a:spcPts val="140"/>
              </a:spcBef>
              <a:spcAft>
                <a:spcPts val="0"/>
              </a:spcAft>
              <a:buClr>
                <a:schemeClr val="lt2"/>
              </a:buClr>
              <a:buSzPts val="700"/>
              <a:buFont typeface="Arial"/>
              <a:buChar char="–"/>
              <a:defRPr sz="700" b="0" i="0" u="none" strike="noStrike" cap="none">
                <a:solidFill>
                  <a:schemeClr val="lt2"/>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2102" name="Google Shape;2102;p245"/>
          <p:cNvSpPr txBox="1">
            <a:spLocks noGrp="1"/>
          </p:cNvSpPr>
          <p:nvPr>
            <p:ph type="dt" idx="10"/>
          </p:nvPr>
        </p:nvSpPr>
        <p:spPr>
          <a:xfrm>
            <a:off x="424070" y="5276020"/>
            <a:ext cx="2133600" cy="273900"/>
          </a:xfrm>
          <a:prstGeom prst="rect">
            <a:avLst/>
          </a:prstGeom>
          <a:noFill/>
          <a:ln>
            <a:noFill/>
          </a:ln>
        </p:spPr>
        <p:txBody>
          <a:bodyPr spcFirstLastPara="1" wrap="square" lIns="91425" tIns="91425" rIns="91425" bIns="91425" anchor="ctr" anchorCtr="0">
            <a:noAutofit/>
          </a:bodyPr>
          <a:lstStyle>
            <a:lvl1pPr marL="0" marR="0" lvl="0" indent="0" algn="l" rtl="0">
              <a:spcBef>
                <a:spcPts val="0"/>
              </a:spcBef>
              <a:spcAft>
                <a:spcPts val="0"/>
              </a:spcAft>
              <a:buSzPts val="1400"/>
              <a:buNone/>
              <a:defRPr sz="1200">
                <a:solidFill>
                  <a:srgbClr val="888888"/>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103" name="Google Shape;2103;p245"/>
          <p:cNvSpPr txBox="1">
            <a:spLocks noGrp="1"/>
          </p:cNvSpPr>
          <p:nvPr>
            <p:ph type="ftr" idx="11"/>
          </p:nvPr>
        </p:nvSpPr>
        <p:spPr>
          <a:xfrm>
            <a:off x="311944" y="4901878"/>
            <a:ext cx="2895600" cy="92400"/>
          </a:xfrm>
          <a:prstGeom prst="rect">
            <a:avLst/>
          </a:prstGeom>
          <a:noFill/>
          <a:ln>
            <a:noFill/>
          </a:ln>
        </p:spPr>
        <p:txBody>
          <a:bodyPr spcFirstLastPara="1" wrap="square" lIns="91425" tIns="91425" rIns="91425" bIns="91425" anchor="ctr" anchorCtr="0">
            <a:noAutofit/>
          </a:bodyPr>
          <a:lstStyle>
            <a:lvl1pPr marL="0" marR="0" lvl="0" indent="0" algn="l" rtl="0">
              <a:spcBef>
                <a:spcPts val="0"/>
              </a:spcBef>
              <a:spcAft>
                <a:spcPts val="0"/>
              </a:spcAft>
              <a:buSzPts val="1400"/>
              <a:buNone/>
              <a:defRPr sz="600">
                <a:solidFill>
                  <a:schemeClr val="lt2"/>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104" name="Google Shape;2104;p245"/>
          <p:cNvSpPr txBox="1">
            <a:spLocks noGrp="1"/>
          </p:cNvSpPr>
          <p:nvPr>
            <p:ph type="sldNum" idx="12"/>
          </p:nvPr>
        </p:nvSpPr>
        <p:spPr>
          <a:xfrm>
            <a:off x="6700838" y="4770007"/>
            <a:ext cx="2133600" cy="123000"/>
          </a:xfrm>
          <a:prstGeom prst="rect">
            <a:avLst/>
          </a:prstGeom>
          <a:noFill/>
          <a:ln>
            <a:noFill/>
          </a:ln>
        </p:spPr>
        <p:txBody>
          <a:bodyPr spcFirstLastPara="1" wrap="square" lIns="0" tIns="0" rIns="0" bIns="0" anchor="ctr" anchorCtr="0">
            <a:noAutofit/>
          </a:bodyPr>
          <a:lstStyle>
            <a:lvl1pPr marL="0" marR="0" lvl="0" indent="0" algn="r" rtl="0">
              <a:spcBef>
                <a:spcPts val="0"/>
              </a:spcBef>
              <a:buNone/>
              <a:defRPr sz="800">
                <a:solidFill>
                  <a:schemeClr val="dk1"/>
                </a:solidFill>
                <a:latin typeface="Arial"/>
                <a:ea typeface="Arial"/>
                <a:cs typeface="Arial"/>
                <a:sym typeface="Arial"/>
              </a:defRPr>
            </a:lvl1pPr>
            <a:lvl2pPr marL="0" marR="0" lvl="1" indent="0" algn="r" rtl="0">
              <a:spcBef>
                <a:spcPts val="0"/>
              </a:spcBef>
              <a:buNone/>
              <a:defRPr sz="800">
                <a:solidFill>
                  <a:schemeClr val="dk1"/>
                </a:solidFill>
                <a:latin typeface="Arial"/>
                <a:ea typeface="Arial"/>
                <a:cs typeface="Arial"/>
                <a:sym typeface="Arial"/>
              </a:defRPr>
            </a:lvl2pPr>
            <a:lvl3pPr marL="0" marR="0" lvl="2" indent="0" algn="r" rtl="0">
              <a:spcBef>
                <a:spcPts val="0"/>
              </a:spcBef>
              <a:buNone/>
              <a:defRPr sz="800">
                <a:solidFill>
                  <a:schemeClr val="dk1"/>
                </a:solidFill>
                <a:latin typeface="Arial"/>
                <a:ea typeface="Arial"/>
                <a:cs typeface="Arial"/>
                <a:sym typeface="Arial"/>
              </a:defRPr>
            </a:lvl3pPr>
            <a:lvl4pPr marL="0" marR="0" lvl="3" indent="0" algn="r" rtl="0">
              <a:spcBef>
                <a:spcPts val="0"/>
              </a:spcBef>
              <a:buNone/>
              <a:defRPr sz="800">
                <a:solidFill>
                  <a:schemeClr val="dk1"/>
                </a:solidFill>
                <a:latin typeface="Arial"/>
                <a:ea typeface="Arial"/>
                <a:cs typeface="Arial"/>
                <a:sym typeface="Arial"/>
              </a:defRPr>
            </a:lvl4pPr>
            <a:lvl5pPr marL="0" marR="0" lvl="4" indent="0" algn="r" rtl="0">
              <a:spcBef>
                <a:spcPts val="0"/>
              </a:spcBef>
              <a:buNone/>
              <a:defRPr sz="800">
                <a:solidFill>
                  <a:schemeClr val="dk1"/>
                </a:solidFill>
                <a:latin typeface="Arial"/>
                <a:ea typeface="Arial"/>
                <a:cs typeface="Arial"/>
                <a:sym typeface="Arial"/>
              </a:defRPr>
            </a:lvl5pPr>
            <a:lvl6pPr marL="0" marR="0" lvl="5" indent="0" algn="r" rtl="0">
              <a:spcBef>
                <a:spcPts val="0"/>
              </a:spcBef>
              <a:buNone/>
              <a:defRPr sz="800">
                <a:solidFill>
                  <a:schemeClr val="dk1"/>
                </a:solidFill>
                <a:latin typeface="Arial"/>
                <a:ea typeface="Arial"/>
                <a:cs typeface="Arial"/>
                <a:sym typeface="Arial"/>
              </a:defRPr>
            </a:lvl6pPr>
            <a:lvl7pPr marL="0" marR="0" lvl="6" indent="0" algn="r" rtl="0">
              <a:spcBef>
                <a:spcPts val="0"/>
              </a:spcBef>
              <a:buNone/>
              <a:defRPr sz="800">
                <a:solidFill>
                  <a:schemeClr val="dk1"/>
                </a:solidFill>
                <a:latin typeface="Arial"/>
                <a:ea typeface="Arial"/>
                <a:cs typeface="Arial"/>
                <a:sym typeface="Arial"/>
              </a:defRPr>
            </a:lvl7pPr>
            <a:lvl8pPr marL="0" marR="0" lvl="7" indent="0" algn="r" rtl="0">
              <a:spcBef>
                <a:spcPts val="0"/>
              </a:spcBef>
              <a:buNone/>
              <a:defRPr sz="800">
                <a:solidFill>
                  <a:schemeClr val="dk1"/>
                </a:solidFill>
                <a:latin typeface="Arial"/>
                <a:ea typeface="Arial"/>
                <a:cs typeface="Arial"/>
                <a:sym typeface="Arial"/>
              </a:defRPr>
            </a:lvl8pPr>
            <a:lvl9pPr marL="0" marR="0" lvl="8" indent="0" algn="r" rtl="0">
              <a:spcBef>
                <a:spcPts val="0"/>
              </a:spcBef>
              <a:buNone/>
              <a:defRPr sz="80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2105" name="Google Shape;2105;p245"/>
          <p:cNvSpPr txBox="1">
            <a:spLocks noGrp="1"/>
          </p:cNvSpPr>
          <p:nvPr>
            <p:ph type="body" idx="2"/>
          </p:nvPr>
        </p:nvSpPr>
        <p:spPr>
          <a:xfrm>
            <a:off x="6049170" y="3759991"/>
            <a:ext cx="2538300" cy="969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90000"/>
              </a:lnSpc>
              <a:spcBef>
                <a:spcPts val="300"/>
              </a:spcBef>
              <a:spcAft>
                <a:spcPts val="0"/>
              </a:spcAft>
              <a:buClr>
                <a:schemeClr val="dk2"/>
              </a:buClr>
              <a:buSzPts val="1400"/>
              <a:buFont typeface="Arial"/>
              <a:buNone/>
              <a:defRPr sz="700" b="0" i="0" u="none" strike="noStrike" cap="none">
                <a:solidFill>
                  <a:schemeClr val="dk2"/>
                </a:solidFill>
                <a:latin typeface="Arial"/>
                <a:ea typeface="Arial"/>
                <a:cs typeface="Arial"/>
                <a:sym typeface="Arial"/>
              </a:defRPr>
            </a:lvl1pPr>
            <a:lvl2pPr marL="914400" marR="0" lvl="1" indent="-292100" algn="l" rtl="0">
              <a:spcBef>
                <a:spcPts val="200"/>
              </a:spcBef>
              <a:spcAft>
                <a:spcPts val="0"/>
              </a:spcAft>
              <a:buClr>
                <a:schemeClr val="lt2"/>
              </a:buClr>
              <a:buSzPts val="1000"/>
              <a:buFont typeface="Noto Sans Symbols"/>
              <a:buChar char="▪"/>
              <a:defRPr sz="1000" b="0" i="0" u="none" strike="noStrike" cap="none">
                <a:solidFill>
                  <a:schemeClr val="lt2"/>
                </a:solidFill>
                <a:latin typeface="Arial"/>
                <a:ea typeface="Arial"/>
                <a:cs typeface="Arial"/>
                <a:sym typeface="Arial"/>
              </a:defRPr>
            </a:lvl2pPr>
            <a:lvl3pPr marL="1371600" marR="0" lvl="2" indent="-285750" algn="l" rtl="0">
              <a:spcBef>
                <a:spcPts val="180"/>
              </a:spcBef>
              <a:spcAft>
                <a:spcPts val="0"/>
              </a:spcAft>
              <a:buClr>
                <a:schemeClr val="lt2"/>
              </a:buClr>
              <a:buSzPts val="900"/>
              <a:buFont typeface="Arial"/>
              <a:buChar char="–"/>
              <a:defRPr sz="900" b="0" i="0" u="none" strike="noStrike" cap="none">
                <a:solidFill>
                  <a:schemeClr val="lt2"/>
                </a:solidFill>
                <a:latin typeface="Arial"/>
                <a:ea typeface="Arial"/>
                <a:cs typeface="Arial"/>
                <a:sym typeface="Arial"/>
              </a:defRPr>
            </a:lvl3pPr>
            <a:lvl4pPr marL="1828800" marR="0" lvl="3" indent="-279400" algn="l" rtl="0">
              <a:spcBef>
                <a:spcPts val="160"/>
              </a:spcBef>
              <a:spcAft>
                <a:spcPts val="0"/>
              </a:spcAft>
              <a:buClr>
                <a:schemeClr val="lt2"/>
              </a:buClr>
              <a:buSzPts val="800"/>
              <a:buFont typeface="Arial"/>
              <a:buChar char="•"/>
              <a:defRPr sz="800" b="0" i="0" u="none" strike="noStrike" cap="none">
                <a:solidFill>
                  <a:schemeClr val="lt2"/>
                </a:solidFill>
                <a:latin typeface="Arial"/>
                <a:ea typeface="Arial"/>
                <a:cs typeface="Arial"/>
                <a:sym typeface="Arial"/>
              </a:defRPr>
            </a:lvl4pPr>
            <a:lvl5pPr marL="2286000" marR="0" lvl="4" indent="-273050" algn="l" rtl="0">
              <a:spcBef>
                <a:spcPts val="140"/>
              </a:spcBef>
              <a:spcAft>
                <a:spcPts val="0"/>
              </a:spcAft>
              <a:buClr>
                <a:schemeClr val="lt2"/>
              </a:buClr>
              <a:buSzPts val="700"/>
              <a:buFont typeface="Arial"/>
              <a:buChar char="–"/>
              <a:defRPr sz="700" b="0" i="0" u="none" strike="noStrike" cap="none">
                <a:solidFill>
                  <a:schemeClr val="lt2"/>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2106" name="Google Shape;2106;p245"/>
          <p:cNvSpPr txBox="1"/>
          <p:nvPr/>
        </p:nvSpPr>
        <p:spPr>
          <a:xfrm>
            <a:off x="5341768" y="3759991"/>
            <a:ext cx="680700" cy="96900"/>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None/>
            </a:pPr>
            <a:r>
              <a:rPr lang="en" sz="700">
                <a:solidFill>
                  <a:schemeClr val="dk2"/>
                </a:solidFill>
                <a:latin typeface="Arial"/>
                <a:ea typeface="Arial"/>
                <a:cs typeface="Arial"/>
                <a:sym typeface="Arial"/>
              </a:rPr>
              <a:t>Contacts:</a:t>
            </a:r>
            <a:endParaRPr sz="700">
              <a:solidFill>
                <a:schemeClr val="dk2"/>
              </a:solidFill>
              <a:latin typeface="Arial"/>
              <a:ea typeface="Arial"/>
              <a:cs typeface="Arial"/>
              <a:sym typeface="Arial"/>
            </a:endParaRPr>
          </a:p>
        </p:txBody>
      </p:sp>
      <p:sp>
        <p:nvSpPr>
          <p:cNvPr id="2107" name="Google Shape;2107;p245"/>
          <p:cNvSpPr txBox="1"/>
          <p:nvPr/>
        </p:nvSpPr>
        <p:spPr>
          <a:xfrm>
            <a:off x="311944" y="4800785"/>
            <a:ext cx="2559900" cy="9240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en" sz="600">
                <a:solidFill>
                  <a:schemeClr val="dk1"/>
                </a:solidFill>
                <a:latin typeface="Arial"/>
                <a:ea typeface="Arial"/>
                <a:cs typeface="Arial"/>
                <a:sym typeface="Arial"/>
              </a:rPr>
              <a:t>PwC’s Digital Services</a:t>
            </a:r>
            <a:endParaRPr sz="600">
              <a:solidFill>
                <a:schemeClr val="dk1"/>
              </a:solidFill>
              <a:latin typeface="Arial"/>
              <a:ea typeface="Arial"/>
              <a:cs typeface="Arial"/>
              <a:sym typeface="Arial"/>
            </a:endParaRPr>
          </a:p>
        </p:txBody>
      </p:sp>
      <p:sp>
        <p:nvSpPr>
          <p:cNvPr id="2108" name="Google Shape;2108;p245"/>
          <p:cNvSpPr/>
          <p:nvPr/>
        </p:nvSpPr>
        <p:spPr>
          <a:xfrm>
            <a:off x="-9524" y="3346064"/>
            <a:ext cx="9141600" cy="98400"/>
          </a:xfrm>
          <a:custGeom>
            <a:avLst/>
            <a:gdLst/>
            <a:ahLst/>
            <a:cxnLst/>
            <a:rect l="l" t="t" r="r" b="b"/>
            <a:pathLst>
              <a:path w="120000" h="120000" extrusionOk="0">
                <a:moveTo>
                  <a:pt x="120000" y="0"/>
                </a:moveTo>
                <a:lnTo>
                  <a:pt x="15282" y="0"/>
                </a:lnTo>
                <a:cubicBezTo>
                  <a:pt x="14926" y="39996"/>
                  <a:pt x="14571" y="80004"/>
                  <a:pt x="14228" y="120000"/>
                </a:cubicBezTo>
                <a:cubicBezTo>
                  <a:pt x="13827" y="80004"/>
                  <a:pt x="13426" y="39996"/>
                  <a:pt x="13036" y="0"/>
                </a:cubicBezTo>
                <a:lnTo>
                  <a:pt x="0" y="0"/>
                </a:lnTo>
              </a:path>
            </a:pathLst>
          </a:custGeom>
          <a:noFill/>
          <a:ln w="9525" cap="rnd" cmpd="sng">
            <a:solidFill>
              <a:srgbClr val="E1301E"/>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109" name="Google Shape;2109;p245"/>
          <p:cNvSpPr txBox="1">
            <a:spLocks noGrp="1"/>
          </p:cNvSpPr>
          <p:nvPr>
            <p:ph type="body" idx="3"/>
          </p:nvPr>
        </p:nvSpPr>
        <p:spPr>
          <a:xfrm>
            <a:off x="1932881" y="3742125"/>
            <a:ext cx="1539900" cy="458700"/>
          </a:xfrm>
          <a:prstGeom prst="rect">
            <a:avLst/>
          </a:prstGeom>
          <a:noFill/>
          <a:ln>
            <a:noFill/>
          </a:ln>
        </p:spPr>
        <p:txBody>
          <a:bodyPr spcFirstLastPara="1" wrap="square" lIns="91425" tIns="91425" rIns="91425" bIns="91425" anchor="t" anchorCtr="0">
            <a:noAutofit/>
          </a:bodyPr>
          <a:lstStyle>
            <a:lvl1pPr marL="457200" marR="0" lvl="0" indent="-228600" algn="l" rtl="0">
              <a:spcBef>
                <a:spcPts val="160"/>
              </a:spcBef>
              <a:spcAft>
                <a:spcPts val="0"/>
              </a:spcAft>
              <a:buClr>
                <a:schemeClr val="dk1"/>
              </a:buClr>
              <a:buSzPts val="1400"/>
              <a:buFont typeface="Arial"/>
              <a:buNone/>
              <a:defRPr sz="800" b="0" i="0" u="none" strike="noStrike" cap="none">
                <a:solidFill>
                  <a:schemeClr val="dk1"/>
                </a:solidFill>
                <a:latin typeface="Arial"/>
                <a:ea typeface="Arial"/>
                <a:cs typeface="Arial"/>
                <a:sym typeface="Arial"/>
              </a:defRPr>
            </a:lvl1pPr>
            <a:lvl2pPr marL="914400" marR="0" lvl="1" indent="-292100" algn="l" rtl="0">
              <a:spcBef>
                <a:spcPts val="200"/>
              </a:spcBef>
              <a:spcAft>
                <a:spcPts val="0"/>
              </a:spcAft>
              <a:buClr>
                <a:schemeClr val="lt2"/>
              </a:buClr>
              <a:buSzPts val="1000"/>
              <a:buFont typeface="Noto Sans Symbols"/>
              <a:buChar char="▪"/>
              <a:defRPr sz="1000" b="0" i="0" u="none" strike="noStrike" cap="none">
                <a:solidFill>
                  <a:schemeClr val="lt2"/>
                </a:solidFill>
                <a:latin typeface="Arial"/>
                <a:ea typeface="Arial"/>
                <a:cs typeface="Arial"/>
                <a:sym typeface="Arial"/>
              </a:defRPr>
            </a:lvl2pPr>
            <a:lvl3pPr marL="1371600" marR="0" lvl="2" indent="-285750" algn="l" rtl="0">
              <a:spcBef>
                <a:spcPts val="180"/>
              </a:spcBef>
              <a:spcAft>
                <a:spcPts val="0"/>
              </a:spcAft>
              <a:buClr>
                <a:schemeClr val="lt2"/>
              </a:buClr>
              <a:buSzPts val="900"/>
              <a:buFont typeface="Arial"/>
              <a:buChar char="–"/>
              <a:defRPr sz="900" b="0" i="0" u="none" strike="noStrike" cap="none">
                <a:solidFill>
                  <a:schemeClr val="lt2"/>
                </a:solidFill>
                <a:latin typeface="Arial"/>
                <a:ea typeface="Arial"/>
                <a:cs typeface="Arial"/>
                <a:sym typeface="Arial"/>
              </a:defRPr>
            </a:lvl3pPr>
            <a:lvl4pPr marL="1828800" marR="0" lvl="3" indent="-279400" algn="l" rtl="0">
              <a:spcBef>
                <a:spcPts val="160"/>
              </a:spcBef>
              <a:spcAft>
                <a:spcPts val="0"/>
              </a:spcAft>
              <a:buClr>
                <a:schemeClr val="lt2"/>
              </a:buClr>
              <a:buSzPts val="800"/>
              <a:buFont typeface="Arial"/>
              <a:buChar char="•"/>
              <a:defRPr sz="800" b="0" i="0" u="none" strike="noStrike" cap="none">
                <a:solidFill>
                  <a:schemeClr val="lt2"/>
                </a:solidFill>
                <a:latin typeface="Arial"/>
                <a:ea typeface="Arial"/>
                <a:cs typeface="Arial"/>
                <a:sym typeface="Arial"/>
              </a:defRPr>
            </a:lvl4pPr>
            <a:lvl5pPr marL="2286000" marR="0" lvl="4" indent="-273050" algn="l" rtl="0">
              <a:spcBef>
                <a:spcPts val="140"/>
              </a:spcBef>
              <a:spcAft>
                <a:spcPts val="0"/>
              </a:spcAft>
              <a:buClr>
                <a:schemeClr val="lt2"/>
              </a:buClr>
              <a:buSzPts val="700"/>
              <a:buFont typeface="Arial"/>
              <a:buChar char="–"/>
              <a:defRPr sz="700" b="0" i="0" u="none" strike="noStrike" cap="none">
                <a:solidFill>
                  <a:schemeClr val="lt2"/>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showMasterSp="0" matchingName="Chapter Head">
  <p:cSld name="Chapter Head">
    <p:bg>
      <p:bgPr>
        <a:solidFill>
          <a:schemeClr val="dk1"/>
        </a:solidFill>
        <a:effectLst/>
      </p:bgPr>
    </p:bg>
    <p:spTree>
      <p:nvGrpSpPr>
        <p:cNvPr id="1" name="Shape 2110"/>
        <p:cNvGrpSpPr/>
        <p:nvPr/>
      </p:nvGrpSpPr>
      <p:grpSpPr>
        <a:xfrm>
          <a:off x="0" y="0"/>
          <a:ext cx="0" cy="0"/>
          <a:chOff x="0" y="0"/>
          <a:chExt cx="0" cy="0"/>
        </a:xfrm>
      </p:grpSpPr>
      <p:sp>
        <p:nvSpPr>
          <p:cNvPr id="2111" name="Google Shape;2111;p246"/>
          <p:cNvSpPr txBox="1">
            <a:spLocks noGrp="1"/>
          </p:cNvSpPr>
          <p:nvPr>
            <p:ph type="title"/>
          </p:nvPr>
        </p:nvSpPr>
        <p:spPr>
          <a:xfrm>
            <a:off x="309562" y="122664"/>
            <a:ext cx="8834400" cy="1200300"/>
          </a:xfrm>
          <a:prstGeom prst="rect">
            <a:avLst/>
          </a:prstGeom>
          <a:noFill/>
          <a:ln>
            <a:noFill/>
          </a:ln>
        </p:spPr>
        <p:txBody>
          <a:bodyPr spcFirstLastPara="1" wrap="square" lIns="91425" tIns="91425" rIns="91425" bIns="91425" anchor="t" anchorCtr="0">
            <a:noAutofit/>
          </a:bodyPr>
          <a:lstStyle>
            <a:lvl1pPr marL="0" marR="0" lvl="0" indent="0" algn="l" rtl="0">
              <a:spcBef>
                <a:spcPts val="0"/>
              </a:spcBef>
              <a:spcAft>
                <a:spcPts val="0"/>
              </a:spcAft>
              <a:buClr>
                <a:schemeClr val="dk2"/>
              </a:buClr>
              <a:buSzPts val="1400"/>
              <a:buFont typeface="Georgia"/>
              <a:buNone/>
              <a:defRPr sz="7800" b="0" i="0" u="none" strike="noStrike" cap="none">
                <a:solidFill>
                  <a:schemeClr val="dk2"/>
                </a:solidFill>
                <a:latin typeface="Georgia"/>
                <a:ea typeface="Georgia"/>
                <a:cs typeface="Georgia"/>
                <a:sym typeface="Georgia"/>
              </a:defRPr>
            </a:lvl1pPr>
            <a:lvl2pPr lvl="1" indent="0" rtl="0">
              <a:spcBef>
                <a:spcPts val="0"/>
              </a:spcBef>
              <a:spcAft>
                <a:spcPts val="0"/>
              </a:spcAft>
              <a:buSzPts val="1400"/>
              <a:buNone/>
              <a:defRPr sz="1800"/>
            </a:lvl2pPr>
            <a:lvl3pPr lvl="2" indent="0" rtl="0">
              <a:spcBef>
                <a:spcPts val="0"/>
              </a:spcBef>
              <a:spcAft>
                <a:spcPts val="0"/>
              </a:spcAft>
              <a:buSzPts val="1400"/>
              <a:buNone/>
              <a:defRPr sz="1800"/>
            </a:lvl3pPr>
            <a:lvl4pPr lvl="3" indent="0" rtl="0">
              <a:spcBef>
                <a:spcPts val="0"/>
              </a:spcBef>
              <a:spcAft>
                <a:spcPts val="0"/>
              </a:spcAft>
              <a:buSzPts val="1400"/>
              <a:buNone/>
              <a:defRPr sz="1800"/>
            </a:lvl4pPr>
            <a:lvl5pPr lvl="4" indent="0" rtl="0">
              <a:spcBef>
                <a:spcPts val="0"/>
              </a:spcBef>
              <a:spcAft>
                <a:spcPts val="0"/>
              </a:spcAft>
              <a:buSzPts val="1400"/>
              <a:buNone/>
              <a:defRPr sz="1800"/>
            </a:lvl5pPr>
            <a:lvl6pPr lvl="5" indent="0" rtl="0">
              <a:spcBef>
                <a:spcPts val="0"/>
              </a:spcBef>
              <a:spcAft>
                <a:spcPts val="0"/>
              </a:spcAft>
              <a:buSzPts val="1400"/>
              <a:buNone/>
              <a:defRPr sz="1800"/>
            </a:lvl6pPr>
            <a:lvl7pPr lvl="6" indent="0" rtl="0">
              <a:spcBef>
                <a:spcPts val="0"/>
              </a:spcBef>
              <a:spcAft>
                <a:spcPts val="0"/>
              </a:spcAft>
              <a:buSzPts val="1400"/>
              <a:buNone/>
              <a:defRPr sz="1800"/>
            </a:lvl7pPr>
            <a:lvl8pPr lvl="7" indent="0" rtl="0">
              <a:spcBef>
                <a:spcPts val="0"/>
              </a:spcBef>
              <a:spcAft>
                <a:spcPts val="0"/>
              </a:spcAft>
              <a:buSzPts val="1400"/>
              <a:buNone/>
              <a:defRPr sz="1800"/>
            </a:lvl8pPr>
            <a:lvl9pPr lvl="8" indent="0" rtl="0">
              <a:spcBef>
                <a:spcPts val="0"/>
              </a:spcBef>
              <a:spcAft>
                <a:spcPts val="0"/>
              </a:spcAft>
              <a:buSzPts val="1400"/>
              <a:buNone/>
              <a:defRPr sz="1800"/>
            </a:lvl9pPr>
          </a:lstStyle>
          <a:p>
            <a:endParaRPr/>
          </a:p>
        </p:txBody>
      </p:sp>
      <p:sp>
        <p:nvSpPr>
          <p:cNvPr id="2112" name="Google Shape;2112;p246"/>
          <p:cNvSpPr txBox="1">
            <a:spLocks noGrp="1"/>
          </p:cNvSpPr>
          <p:nvPr>
            <p:ph type="body" idx="1"/>
          </p:nvPr>
        </p:nvSpPr>
        <p:spPr>
          <a:xfrm>
            <a:off x="309563" y="1196432"/>
            <a:ext cx="7772400" cy="492300"/>
          </a:xfrm>
          <a:prstGeom prst="rect">
            <a:avLst/>
          </a:prstGeom>
          <a:noFill/>
          <a:ln>
            <a:noFill/>
          </a:ln>
        </p:spPr>
        <p:txBody>
          <a:bodyPr spcFirstLastPara="1" wrap="square" lIns="91425" tIns="91425" rIns="91425" bIns="91425" anchor="t" anchorCtr="0">
            <a:noAutofit/>
          </a:bodyPr>
          <a:lstStyle>
            <a:lvl1pPr marL="457200" marR="0" lvl="0" indent="-228600" algn="l" rtl="0">
              <a:spcBef>
                <a:spcPts val="640"/>
              </a:spcBef>
              <a:spcAft>
                <a:spcPts val="0"/>
              </a:spcAft>
              <a:buClr>
                <a:schemeClr val="lt1"/>
              </a:buClr>
              <a:buSzPts val="1400"/>
              <a:buFont typeface="Arial"/>
              <a:buNone/>
              <a:defRPr sz="3200" b="0" i="0" u="none" strike="noStrike" cap="none">
                <a:solidFill>
                  <a:schemeClr val="lt1"/>
                </a:solidFill>
                <a:latin typeface="Georgia"/>
                <a:ea typeface="Georgia"/>
                <a:cs typeface="Georgia"/>
                <a:sym typeface="Georgia"/>
              </a:defRPr>
            </a:lvl1pPr>
            <a:lvl2pPr marL="914400" marR="0" lvl="1" indent="-228600" algn="l" rtl="0">
              <a:spcBef>
                <a:spcPts val="360"/>
              </a:spcBef>
              <a:spcAft>
                <a:spcPts val="0"/>
              </a:spcAft>
              <a:buClr>
                <a:srgbClr val="888888"/>
              </a:buClr>
              <a:buSzPts val="1000"/>
              <a:buFont typeface="Noto Sans Symbols"/>
              <a:buNone/>
              <a:defRPr sz="1800" b="0" i="0" u="none" strike="noStrike" cap="none">
                <a:solidFill>
                  <a:srgbClr val="888888"/>
                </a:solidFill>
                <a:latin typeface="Arial"/>
                <a:ea typeface="Arial"/>
                <a:cs typeface="Arial"/>
                <a:sym typeface="Arial"/>
              </a:defRPr>
            </a:lvl2pPr>
            <a:lvl3pPr marL="1371600" marR="0" lvl="2" indent="-228600" algn="l" rtl="0">
              <a:spcBef>
                <a:spcPts val="320"/>
              </a:spcBef>
              <a:spcAft>
                <a:spcPts val="0"/>
              </a:spcAft>
              <a:buClr>
                <a:srgbClr val="888888"/>
              </a:buClr>
              <a:buSzPts val="900"/>
              <a:buFont typeface="Arial"/>
              <a:buNone/>
              <a:defRPr sz="1600" b="0" i="0" u="none" strike="noStrike" cap="none">
                <a:solidFill>
                  <a:srgbClr val="888888"/>
                </a:solidFill>
                <a:latin typeface="Arial"/>
                <a:ea typeface="Arial"/>
                <a:cs typeface="Arial"/>
                <a:sym typeface="Arial"/>
              </a:defRPr>
            </a:lvl3pPr>
            <a:lvl4pPr marL="1828800" marR="0" lvl="3" indent="-228600" algn="l" rtl="0">
              <a:spcBef>
                <a:spcPts val="280"/>
              </a:spcBef>
              <a:spcAft>
                <a:spcPts val="0"/>
              </a:spcAft>
              <a:buClr>
                <a:srgbClr val="888888"/>
              </a:buClr>
              <a:buSzPts val="800"/>
              <a:buFont typeface="Arial"/>
              <a:buNone/>
              <a:defRPr sz="1400" b="0" i="0" u="none" strike="noStrike" cap="none">
                <a:solidFill>
                  <a:srgbClr val="888888"/>
                </a:solidFill>
                <a:latin typeface="Arial"/>
                <a:ea typeface="Arial"/>
                <a:cs typeface="Arial"/>
                <a:sym typeface="Arial"/>
              </a:defRPr>
            </a:lvl4pPr>
            <a:lvl5pPr marL="2286000" marR="0" lvl="4" indent="-228600" algn="l" rtl="0">
              <a:spcBef>
                <a:spcPts val="280"/>
              </a:spcBef>
              <a:spcAft>
                <a:spcPts val="0"/>
              </a:spcAft>
              <a:buClr>
                <a:srgbClr val="888888"/>
              </a:buClr>
              <a:buSzPts val="700"/>
              <a:buFont typeface="Arial"/>
              <a:buNone/>
              <a:defRPr sz="1400" b="0" i="0" u="none" strike="noStrike" cap="none">
                <a:solidFill>
                  <a:srgbClr val="888888"/>
                </a:solidFill>
                <a:latin typeface="Arial"/>
                <a:ea typeface="Arial"/>
                <a:cs typeface="Arial"/>
                <a:sym typeface="Arial"/>
              </a:defRPr>
            </a:lvl5pPr>
            <a:lvl6pPr marL="2743200" marR="0" lvl="5" indent="-228600" algn="l" rtl="0">
              <a:spcBef>
                <a:spcPts val="280"/>
              </a:spcBef>
              <a:spcAft>
                <a:spcPts val="0"/>
              </a:spcAft>
              <a:buClr>
                <a:srgbClr val="888888"/>
              </a:buClr>
              <a:buSzPts val="2000"/>
              <a:buFont typeface="Arial"/>
              <a:buNone/>
              <a:defRPr sz="1400" b="0" i="0" u="none" strike="noStrike" cap="none">
                <a:solidFill>
                  <a:srgbClr val="888888"/>
                </a:solidFill>
                <a:latin typeface="Arial"/>
                <a:ea typeface="Arial"/>
                <a:cs typeface="Arial"/>
                <a:sym typeface="Arial"/>
              </a:defRPr>
            </a:lvl6pPr>
            <a:lvl7pPr marL="3200400" marR="0" lvl="6" indent="-228600" algn="l" rtl="0">
              <a:spcBef>
                <a:spcPts val="280"/>
              </a:spcBef>
              <a:spcAft>
                <a:spcPts val="0"/>
              </a:spcAft>
              <a:buClr>
                <a:srgbClr val="888888"/>
              </a:buClr>
              <a:buSzPts val="2000"/>
              <a:buFont typeface="Arial"/>
              <a:buNone/>
              <a:defRPr sz="1400" b="0" i="0" u="none" strike="noStrike" cap="none">
                <a:solidFill>
                  <a:srgbClr val="888888"/>
                </a:solidFill>
                <a:latin typeface="Arial"/>
                <a:ea typeface="Arial"/>
                <a:cs typeface="Arial"/>
                <a:sym typeface="Arial"/>
              </a:defRPr>
            </a:lvl7pPr>
            <a:lvl8pPr marL="3657600" marR="0" lvl="7" indent="-228600" algn="l" rtl="0">
              <a:spcBef>
                <a:spcPts val="280"/>
              </a:spcBef>
              <a:spcAft>
                <a:spcPts val="0"/>
              </a:spcAft>
              <a:buClr>
                <a:srgbClr val="888888"/>
              </a:buClr>
              <a:buSzPts val="2000"/>
              <a:buFont typeface="Arial"/>
              <a:buNone/>
              <a:defRPr sz="1400" b="0" i="0" u="none" strike="noStrike" cap="none">
                <a:solidFill>
                  <a:srgbClr val="888888"/>
                </a:solidFill>
                <a:latin typeface="Arial"/>
                <a:ea typeface="Arial"/>
                <a:cs typeface="Arial"/>
                <a:sym typeface="Arial"/>
              </a:defRPr>
            </a:lvl8pPr>
            <a:lvl9pPr marL="4114800" marR="0" lvl="8" indent="-228600" algn="l" rtl="0">
              <a:spcBef>
                <a:spcPts val="280"/>
              </a:spcBef>
              <a:spcAft>
                <a:spcPts val="0"/>
              </a:spcAft>
              <a:buClr>
                <a:srgbClr val="888888"/>
              </a:buClr>
              <a:buSzPts val="2000"/>
              <a:buFont typeface="Arial"/>
              <a:buNone/>
              <a:defRPr sz="1400" b="0" i="0" u="none" strike="noStrike" cap="none">
                <a:solidFill>
                  <a:srgbClr val="888888"/>
                </a:solidFill>
                <a:latin typeface="Arial"/>
                <a:ea typeface="Arial"/>
                <a:cs typeface="Arial"/>
                <a:sym typeface="Arial"/>
              </a:defRPr>
            </a:lvl9pPr>
          </a:lstStyle>
          <a:p>
            <a:endParaRPr/>
          </a:p>
        </p:txBody>
      </p:sp>
      <p:sp>
        <p:nvSpPr>
          <p:cNvPr id="2113" name="Google Shape;2113;p246"/>
          <p:cNvSpPr txBox="1">
            <a:spLocks noGrp="1"/>
          </p:cNvSpPr>
          <p:nvPr>
            <p:ph type="dt" idx="10"/>
          </p:nvPr>
        </p:nvSpPr>
        <p:spPr>
          <a:xfrm>
            <a:off x="424070" y="5276020"/>
            <a:ext cx="2133600" cy="273900"/>
          </a:xfrm>
          <a:prstGeom prst="rect">
            <a:avLst/>
          </a:prstGeom>
          <a:noFill/>
          <a:ln>
            <a:noFill/>
          </a:ln>
        </p:spPr>
        <p:txBody>
          <a:bodyPr spcFirstLastPara="1" wrap="square" lIns="91425" tIns="91425" rIns="91425" bIns="91425" anchor="ctr" anchorCtr="0">
            <a:noAutofit/>
          </a:bodyPr>
          <a:lstStyle>
            <a:lvl1pPr marL="0" marR="0" lvl="0" indent="0" algn="l" rtl="0">
              <a:spcBef>
                <a:spcPts val="0"/>
              </a:spcBef>
              <a:spcAft>
                <a:spcPts val="0"/>
              </a:spcAft>
              <a:buSzPts val="1400"/>
              <a:buNone/>
              <a:defRPr sz="1200">
                <a:solidFill>
                  <a:srgbClr val="888888"/>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114" name="Google Shape;2114;p246"/>
          <p:cNvSpPr txBox="1">
            <a:spLocks noGrp="1"/>
          </p:cNvSpPr>
          <p:nvPr>
            <p:ph type="ftr" idx="11"/>
          </p:nvPr>
        </p:nvSpPr>
        <p:spPr>
          <a:xfrm>
            <a:off x="311944" y="4901878"/>
            <a:ext cx="2895600" cy="92400"/>
          </a:xfrm>
          <a:prstGeom prst="rect">
            <a:avLst/>
          </a:prstGeom>
          <a:noFill/>
          <a:ln>
            <a:noFill/>
          </a:ln>
        </p:spPr>
        <p:txBody>
          <a:bodyPr spcFirstLastPara="1" wrap="square" lIns="91425" tIns="91425" rIns="91425" bIns="91425" anchor="ctr" anchorCtr="0">
            <a:noAutofit/>
          </a:bodyPr>
          <a:lstStyle>
            <a:lvl1pPr marL="0" marR="0" lvl="0" indent="0" algn="l" rtl="0">
              <a:spcBef>
                <a:spcPts val="0"/>
              </a:spcBef>
              <a:spcAft>
                <a:spcPts val="0"/>
              </a:spcAft>
              <a:buSzPts val="1400"/>
              <a:buNone/>
              <a:defRPr sz="600">
                <a:solidFill>
                  <a:schemeClr val="lt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115" name="Google Shape;2115;p246"/>
          <p:cNvSpPr txBox="1">
            <a:spLocks noGrp="1"/>
          </p:cNvSpPr>
          <p:nvPr>
            <p:ph type="sldNum" idx="12"/>
          </p:nvPr>
        </p:nvSpPr>
        <p:spPr>
          <a:xfrm>
            <a:off x="6700838" y="4770007"/>
            <a:ext cx="2133600" cy="123000"/>
          </a:xfrm>
          <a:prstGeom prst="rect">
            <a:avLst/>
          </a:prstGeom>
          <a:noFill/>
          <a:ln>
            <a:noFill/>
          </a:ln>
        </p:spPr>
        <p:txBody>
          <a:bodyPr spcFirstLastPara="1" wrap="square" lIns="0" tIns="0" rIns="0" bIns="0" anchor="ctr" anchorCtr="0">
            <a:noAutofit/>
          </a:bodyPr>
          <a:lstStyle>
            <a:lvl1pPr marL="0" marR="0" lvl="0" indent="0" algn="r" rtl="0">
              <a:spcBef>
                <a:spcPts val="0"/>
              </a:spcBef>
              <a:buNone/>
              <a:defRPr sz="800">
                <a:solidFill>
                  <a:schemeClr val="lt1"/>
                </a:solidFill>
                <a:latin typeface="Arial"/>
                <a:ea typeface="Arial"/>
                <a:cs typeface="Arial"/>
                <a:sym typeface="Arial"/>
              </a:defRPr>
            </a:lvl1pPr>
            <a:lvl2pPr marL="0" marR="0" lvl="1" indent="0" algn="r" rtl="0">
              <a:spcBef>
                <a:spcPts val="0"/>
              </a:spcBef>
              <a:buNone/>
              <a:defRPr sz="800">
                <a:solidFill>
                  <a:schemeClr val="lt1"/>
                </a:solidFill>
                <a:latin typeface="Arial"/>
                <a:ea typeface="Arial"/>
                <a:cs typeface="Arial"/>
                <a:sym typeface="Arial"/>
              </a:defRPr>
            </a:lvl2pPr>
            <a:lvl3pPr marL="0" marR="0" lvl="2" indent="0" algn="r" rtl="0">
              <a:spcBef>
                <a:spcPts val="0"/>
              </a:spcBef>
              <a:buNone/>
              <a:defRPr sz="800">
                <a:solidFill>
                  <a:schemeClr val="lt1"/>
                </a:solidFill>
                <a:latin typeface="Arial"/>
                <a:ea typeface="Arial"/>
                <a:cs typeface="Arial"/>
                <a:sym typeface="Arial"/>
              </a:defRPr>
            </a:lvl3pPr>
            <a:lvl4pPr marL="0" marR="0" lvl="3" indent="0" algn="r" rtl="0">
              <a:spcBef>
                <a:spcPts val="0"/>
              </a:spcBef>
              <a:buNone/>
              <a:defRPr sz="800">
                <a:solidFill>
                  <a:schemeClr val="lt1"/>
                </a:solidFill>
                <a:latin typeface="Arial"/>
                <a:ea typeface="Arial"/>
                <a:cs typeface="Arial"/>
                <a:sym typeface="Arial"/>
              </a:defRPr>
            </a:lvl4pPr>
            <a:lvl5pPr marL="0" marR="0" lvl="4" indent="0" algn="r" rtl="0">
              <a:spcBef>
                <a:spcPts val="0"/>
              </a:spcBef>
              <a:buNone/>
              <a:defRPr sz="800">
                <a:solidFill>
                  <a:schemeClr val="lt1"/>
                </a:solidFill>
                <a:latin typeface="Arial"/>
                <a:ea typeface="Arial"/>
                <a:cs typeface="Arial"/>
                <a:sym typeface="Arial"/>
              </a:defRPr>
            </a:lvl5pPr>
            <a:lvl6pPr marL="0" marR="0" lvl="5" indent="0" algn="r" rtl="0">
              <a:spcBef>
                <a:spcPts val="0"/>
              </a:spcBef>
              <a:buNone/>
              <a:defRPr sz="800">
                <a:solidFill>
                  <a:schemeClr val="lt1"/>
                </a:solidFill>
                <a:latin typeface="Arial"/>
                <a:ea typeface="Arial"/>
                <a:cs typeface="Arial"/>
                <a:sym typeface="Arial"/>
              </a:defRPr>
            </a:lvl6pPr>
            <a:lvl7pPr marL="0" marR="0" lvl="6" indent="0" algn="r" rtl="0">
              <a:spcBef>
                <a:spcPts val="0"/>
              </a:spcBef>
              <a:buNone/>
              <a:defRPr sz="800">
                <a:solidFill>
                  <a:schemeClr val="lt1"/>
                </a:solidFill>
                <a:latin typeface="Arial"/>
                <a:ea typeface="Arial"/>
                <a:cs typeface="Arial"/>
                <a:sym typeface="Arial"/>
              </a:defRPr>
            </a:lvl7pPr>
            <a:lvl8pPr marL="0" marR="0" lvl="7" indent="0" algn="r" rtl="0">
              <a:spcBef>
                <a:spcPts val="0"/>
              </a:spcBef>
              <a:buNone/>
              <a:defRPr sz="800">
                <a:solidFill>
                  <a:schemeClr val="lt1"/>
                </a:solidFill>
                <a:latin typeface="Arial"/>
                <a:ea typeface="Arial"/>
                <a:cs typeface="Arial"/>
                <a:sym typeface="Arial"/>
              </a:defRPr>
            </a:lvl8pPr>
            <a:lvl9pPr marL="0" marR="0" lvl="8" indent="0" algn="r" rtl="0">
              <a:spcBef>
                <a:spcPts val="0"/>
              </a:spcBef>
              <a:buNone/>
              <a:defRPr sz="800">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2116" name="Google Shape;2116;p246"/>
          <p:cNvSpPr txBox="1">
            <a:spLocks noGrp="1"/>
          </p:cNvSpPr>
          <p:nvPr>
            <p:ph type="body" idx="2"/>
          </p:nvPr>
        </p:nvSpPr>
        <p:spPr>
          <a:xfrm>
            <a:off x="309563" y="3740235"/>
            <a:ext cx="1895100" cy="1230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0"/>
              </a:spcBef>
              <a:spcAft>
                <a:spcPts val="0"/>
              </a:spcAft>
              <a:buClr>
                <a:schemeClr val="lt1"/>
              </a:buClr>
              <a:buSzPts val="1400"/>
              <a:buFont typeface="Arial"/>
              <a:buNone/>
              <a:defRPr sz="800" b="0" i="0" u="none" strike="noStrike" cap="none">
                <a:solidFill>
                  <a:schemeClr val="lt1"/>
                </a:solidFill>
                <a:latin typeface="Arial"/>
                <a:ea typeface="Arial"/>
                <a:cs typeface="Arial"/>
                <a:sym typeface="Arial"/>
              </a:defRPr>
            </a:lvl1pPr>
            <a:lvl2pPr marL="914400" marR="0" lvl="1" indent="-292100" algn="l" rtl="0">
              <a:spcBef>
                <a:spcPts val="200"/>
              </a:spcBef>
              <a:spcAft>
                <a:spcPts val="0"/>
              </a:spcAft>
              <a:buClr>
                <a:schemeClr val="lt2"/>
              </a:buClr>
              <a:buSzPts val="1000"/>
              <a:buFont typeface="Noto Sans Symbols"/>
              <a:buChar char="▪"/>
              <a:defRPr sz="1000" b="0" i="0" u="none" strike="noStrike" cap="none">
                <a:solidFill>
                  <a:schemeClr val="lt2"/>
                </a:solidFill>
                <a:latin typeface="Arial"/>
                <a:ea typeface="Arial"/>
                <a:cs typeface="Arial"/>
                <a:sym typeface="Arial"/>
              </a:defRPr>
            </a:lvl2pPr>
            <a:lvl3pPr marL="1371600" marR="0" lvl="2" indent="-285750" algn="l" rtl="0">
              <a:spcBef>
                <a:spcPts val="180"/>
              </a:spcBef>
              <a:spcAft>
                <a:spcPts val="0"/>
              </a:spcAft>
              <a:buClr>
                <a:schemeClr val="lt2"/>
              </a:buClr>
              <a:buSzPts val="900"/>
              <a:buFont typeface="Arial"/>
              <a:buChar char="–"/>
              <a:defRPr sz="900" b="0" i="0" u="none" strike="noStrike" cap="none">
                <a:solidFill>
                  <a:schemeClr val="lt2"/>
                </a:solidFill>
                <a:latin typeface="Arial"/>
                <a:ea typeface="Arial"/>
                <a:cs typeface="Arial"/>
                <a:sym typeface="Arial"/>
              </a:defRPr>
            </a:lvl3pPr>
            <a:lvl4pPr marL="1828800" marR="0" lvl="3" indent="-279400" algn="l" rtl="0">
              <a:spcBef>
                <a:spcPts val="160"/>
              </a:spcBef>
              <a:spcAft>
                <a:spcPts val="0"/>
              </a:spcAft>
              <a:buClr>
                <a:schemeClr val="lt2"/>
              </a:buClr>
              <a:buSzPts val="800"/>
              <a:buFont typeface="Arial"/>
              <a:buChar char="•"/>
              <a:defRPr sz="800" b="0" i="0" u="none" strike="noStrike" cap="none">
                <a:solidFill>
                  <a:schemeClr val="lt2"/>
                </a:solidFill>
                <a:latin typeface="Arial"/>
                <a:ea typeface="Arial"/>
                <a:cs typeface="Arial"/>
                <a:sym typeface="Arial"/>
              </a:defRPr>
            </a:lvl4pPr>
            <a:lvl5pPr marL="2286000" marR="0" lvl="4" indent="-273050" algn="l" rtl="0">
              <a:spcBef>
                <a:spcPts val="140"/>
              </a:spcBef>
              <a:spcAft>
                <a:spcPts val="0"/>
              </a:spcAft>
              <a:buClr>
                <a:schemeClr val="lt2"/>
              </a:buClr>
              <a:buSzPts val="700"/>
              <a:buFont typeface="Arial"/>
              <a:buChar char="–"/>
              <a:defRPr sz="700" b="0" i="0" u="none" strike="noStrike" cap="none">
                <a:solidFill>
                  <a:schemeClr val="lt2"/>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2117" name="Google Shape;2117;p246"/>
          <p:cNvSpPr txBox="1">
            <a:spLocks noGrp="1"/>
          </p:cNvSpPr>
          <p:nvPr>
            <p:ph type="body" idx="3"/>
          </p:nvPr>
        </p:nvSpPr>
        <p:spPr>
          <a:xfrm>
            <a:off x="2486025" y="3740235"/>
            <a:ext cx="1866900" cy="1230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0"/>
              </a:spcBef>
              <a:spcAft>
                <a:spcPts val="0"/>
              </a:spcAft>
              <a:buClr>
                <a:schemeClr val="lt1"/>
              </a:buClr>
              <a:buSzPts val="1400"/>
              <a:buFont typeface="Arial"/>
              <a:buNone/>
              <a:defRPr sz="800" b="0" i="0" u="none" strike="noStrike" cap="none">
                <a:solidFill>
                  <a:schemeClr val="lt1"/>
                </a:solidFill>
                <a:latin typeface="Arial"/>
                <a:ea typeface="Arial"/>
                <a:cs typeface="Arial"/>
                <a:sym typeface="Arial"/>
              </a:defRPr>
            </a:lvl1pPr>
            <a:lvl2pPr marL="914400" marR="0" lvl="1" indent="-292100" algn="l" rtl="0">
              <a:spcBef>
                <a:spcPts val="200"/>
              </a:spcBef>
              <a:spcAft>
                <a:spcPts val="0"/>
              </a:spcAft>
              <a:buClr>
                <a:schemeClr val="lt2"/>
              </a:buClr>
              <a:buSzPts val="1000"/>
              <a:buFont typeface="Noto Sans Symbols"/>
              <a:buChar char="▪"/>
              <a:defRPr sz="1000" b="0" i="0" u="none" strike="noStrike" cap="none">
                <a:solidFill>
                  <a:schemeClr val="lt2"/>
                </a:solidFill>
                <a:latin typeface="Arial"/>
                <a:ea typeface="Arial"/>
                <a:cs typeface="Arial"/>
                <a:sym typeface="Arial"/>
              </a:defRPr>
            </a:lvl2pPr>
            <a:lvl3pPr marL="1371600" marR="0" lvl="2" indent="-285750" algn="l" rtl="0">
              <a:spcBef>
                <a:spcPts val="180"/>
              </a:spcBef>
              <a:spcAft>
                <a:spcPts val="0"/>
              </a:spcAft>
              <a:buClr>
                <a:schemeClr val="lt2"/>
              </a:buClr>
              <a:buSzPts val="900"/>
              <a:buFont typeface="Arial"/>
              <a:buChar char="–"/>
              <a:defRPr sz="900" b="0" i="0" u="none" strike="noStrike" cap="none">
                <a:solidFill>
                  <a:schemeClr val="lt2"/>
                </a:solidFill>
                <a:latin typeface="Arial"/>
                <a:ea typeface="Arial"/>
                <a:cs typeface="Arial"/>
                <a:sym typeface="Arial"/>
              </a:defRPr>
            </a:lvl3pPr>
            <a:lvl4pPr marL="1828800" marR="0" lvl="3" indent="-279400" algn="l" rtl="0">
              <a:spcBef>
                <a:spcPts val="160"/>
              </a:spcBef>
              <a:spcAft>
                <a:spcPts val="0"/>
              </a:spcAft>
              <a:buClr>
                <a:schemeClr val="lt2"/>
              </a:buClr>
              <a:buSzPts val="800"/>
              <a:buFont typeface="Arial"/>
              <a:buChar char="•"/>
              <a:defRPr sz="800" b="0" i="0" u="none" strike="noStrike" cap="none">
                <a:solidFill>
                  <a:schemeClr val="lt2"/>
                </a:solidFill>
                <a:latin typeface="Arial"/>
                <a:ea typeface="Arial"/>
                <a:cs typeface="Arial"/>
                <a:sym typeface="Arial"/>
              </a:defRPr>
            </a:lvl4pPr>
            <a:lvl5pPr marL="2286000" marR="0" lvl="4" indent="-273050" algn="l" rtl="0">
              <a:spcBef>
                <a:spcPts val="140"/>
              </a:spcBef>
              <a:spcAft>
                <a:spcPts val="0"/>
              </a:spcAft>
              <a:buClr>
                <a:schemeClr val="lt2"/>
              </a:buClr>
              <a:buSzPts val="700"/>
              <a:buFont typeface="Arial"/>
              <a:buChar char="–"/>
              <a:defRPr sz="700" b="0" i="0" u="none" strike="noStrike" cap="none">
                <a:solidFill>
                  <a:schemeClr val="lt2"/>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2118" name="Google Shape;2118;p246"/>
          <p:cNvSpPr txBox="1">
            <a:spLocks noGrp="1"/>
          </p:cNvSpPr>
          <p:nvPr>
            <p:ph type="body" idx="4"/>
          </p:nvPr>
        </p:nvSpPr>
        <p:spPr>
          <a:xfrm>
            <a:off x="4636297" y="3740235"/>
            <a:ext cx="2011800" cy="1230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0"/>
              </a:spcBef>
              <a:spcAft>
                <a:spcPts val="0"/>
              </a:spcAft>
              <a:buClr>
                <a:schemeClr val="lt1"/>
              </a:buClr>
              <a:buSzPts val="1400"/>
              <a:buFont typeface="Arial"/>
              <a:buNone/>
              <a:defRPr sz="800" b="0" i="0" u="none" strike="noStrike" cap="none">
                <a:solidFill>
                  <a:schemeClr val="lt1"/>
                </a:solidFill>
                <a:latin typeface="Arial"/>
                <a:ea typeface="Arial"/>
                <a:cs typeface="Arial"/>
                <a:sym typeface="Arial"/>
              </a:defRPr>
            </a:lvl1pPr>
            <a:lvl2pPr marL="914400" marR="0" lvl="1" indent="-292100" algn="l" rtl="0">
              <a:spcBef>
                <a:spcPts val="200"/>
              </a:spcBef>
              <a:spcAft>
                <a:spcPts val="0"/>
              </a:spcAft>
              <a:buClr>
                <a:schemeClr val="lt2"/>
              </a:buClr>
              <a:buSzPts val="1000"/>
              <a:buFont typeface="Noto Sans Symbols"/>
              <a:buChar char="▪"/>
              <a:defRPr sz="1000" b="0" i="0" u="none" strike="noStrike" cap="none">
                <a:solidFill>
                  <a:schemeClr val="lt2"/>
                </a:solidFill>
                <a:latin typeface="Arial"/>
                <a:ea typeface="Arial"/>
                <a:cs typeface="Arial"/>
                <a:sym typeface="Arial"/>
              </a:defRPr>
            </a:lvl2pPr>
            <a:lvl3pPr marL="1371600" marR="0" lvl="2" indent="-285750" algn="l" rtl="0">
              <a:spcBef>
                <a:spcPts val="180"/>
              </a:spcBef>
              <a:spcAft>
                <a:spcPts val="0"/>
              </a:spcAft>
              <a:buClr>
                <a:schemeClr val="lt2"/>
              </a:buClr>
              <a:buSzPts val="900"/>
              <a:buFont typeface="Arial"/>
              <a:buChar char="–"/>
              <a:defRPr sz="900" b="0" i="0" u="none" strike="noStrike" cap="none">
                <a:solidFill>
                  <a:schemeClr val="lt2"/>
                </a:solidFill>
                <a:latin typeface="Arial"/>
                <a:ea typeface="Arial"/>
                <a:cs typeface="Arial"/>
                <a:sym typeface="Arial"/>
              </a:defRPr>
            </a:lvl3pPr>
            <a:lvl4pPr marL="1828800" marR="0" lvl="3" indent="-279400" algn="l" rtl="0">
              <a:spcBef>
                <a:spcPts val="160"/>
              </a:spcBef>
              <a:spcAft>
                <a:spcPts val="0"/>
              </a:spcAft>
              <a:buClr>
                <a:schemeClr val="lt2"/>
              </a:buClr>
              <a:buSzPts val="800"/>
              <a:buFont typeface="Arial"/>
              <a:buChar char="•"/>
              <a:defRPr sz="800" b="0" i="0" u="none" strike="noStrike" cap="none">
                <a:solidFill>
                  <a:schemeClr val="lt2"/>
                </a:solidFill>
                <a:latin typeface="Arial"/>
                <a:ea typeface="Arial"/>
                <a:cs typeface="Arial"/>
                <a:sym typeface="Arial"/>
              </a:defRPr>
            </a:lvl4pPr>
            <a:lvl5pPr marL="2286000" marR="0" lvl="4" indent="-273050" algn="l" rtl="0">
              <a:spcBef>
                <a:spcPts val="140"/>
              </a:spcBef>
              <a:spcAft>
                <a:spcPts val="0"/>
              </a:spcAft>
              <a:buClr>
                <a:schemeClr val="lt2"/>
              </a:buClr>
              <a:buSzPts val="700"/>
              <a:buFont typeface="Arial"/>
              <a:buChar char="–"/>
              <a:defRPr sz="700" b="0" i="0" u="none" strike="noStrike" cap="none">
                <a:solidFill>
                  <a:schemeClr val="lt2"/>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cxnSp>
        <p:nvCxnSpPr>
          <p:cNvPr id="2119" name="Google Shape;2119;p246"/>
          <p:cNvCxnSpPr/>
          <p:nvPr/>
        </p:nvCxnSpPr>
        <p:spPr>
          <a:xfrm>
            <a:off x="4505326" y="3695700"/>
            <a:ext cx="0" cy="569100"/>
          </a:xfrm>
          <a:prstGeom prst="straightConnector1">
            <a:avLst/>
          </a:prstGeom>
          <a:noFill/>
          <a:ln w="9525" cap="flat" cmpd="sng">
            <a:solidFill>
              <a:srgbClr val="DE2A18"/>
            </a:solidFill>
            <a:prstDash val="solid"/>
            <a:round/>
            <a:headEnd type="none" w="sm" len="sm"/>
            <a:tailEnd type="none" w="sm" len="sm"/>
          </a:ln>
        </p:spPr>
      </p:cxnSp>
      <p:cxnSp>
        <p:nvCxnSpPr>
          <p:cNvPr id="2120" name="Google Shape;2120;p246"/>
          <p:cNvCxnSpPr/>
          <p:nvPr/>
        </p:nvCxnSpPr>
        <p:spPr>
          <a:xfrm>
            <a:off x="2352676" y="3695700"/>
            <a:ext cx="0" cy="569100"/>
          </a:xfrm>
          <a:prstGeom prst="straightConnector1">
            <a:avLst/>
          </a:prstGeom>
          <a:noFill/>
          <a:ln w="9525" cap="flat" cmpd="sng">
            <a:solidFill>
              <a:srgbClr val="DE2A18"/>
            </a:solidFill>
            <a:prstDash val="solid"/>
            <a:round/>
            <a:headEnd type="none" w="sm" len="sm"/>
            <a:tailEnd type="none" w="sm" len="sm"/>
          </a:ln>
        </p:spPr>
      </p:cxnSp>
      <p:sp>
        <p:nvSpPr>
          <p:cNvPr id="2121" name="Google Shape;2121;p246"/>
          <p:cNvSpPr txBox="1"/>
          <p:nvPr/>
        </p:nvSpPr>
        <p:spPr>
          <a:xfrm>
            <a:off x="311944" y="4800785"/>
            <a:ext cx="2559900" cy="9240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en" sz="600">
                <a:solidFill>
                  <a:schemeClr val="lt1"/>
                </a:solidFill>
                <a:latin typeface="Arial"/>
                <a:ea typeface="Arial"/>
                <a:cs typeface="Arial"/>
                <a:sym typeface="Arial"/>
              </a:rPr>
              <a:t>PwC’s Digital Services</a:t>
            </a:r>
            <a:endParaRPr sz="600">
              <a:solidFill>
                <a:schemeClr val="lt1"/>
              </a:solidFill>
              <a:latin typeface="Arial"/>
              <a:ea typeface="Arial"/>
              <a:cs typeface="Arial"/>
              <a:sym typeface="Arial"/>
            </a:endParaRPr>
          </a:p>
        </p:txBody>
      </p:sp>
      <p:sp>
        <p:nvSpPr>
          <p:cNvPr id="2122" name="Google Shape;2122;p246"/>
          <p:cNvSpPr/>
          <p:nvPr/>
        </p:nvSpPr>
        <p:spPr>
          <a:xfrm>
            <a:off x="-9524" y="3346064"/>
            <a:ext cx="9141600" cy="98400"/>
          </a:xfrm>
          <a:custGeom>
            <a:avLst/>
            <a:gdLst/>
            <a:ahLst/>
            <a:cxnLst/>
            <a:rect l="l" t="t" r="r" b="b"/>
            <a:pathLst>
              <a:path w="120000" h="120000" extrusionOk="0">
                <a:moveTo>
                  <a:pt x="120000" y="0"/>
                </a:moveTo>
                <a:lnTo>
                  <a:pt x="15282" y="0"/>
                </a:lnTo>
                <a:cubicBezTo>
                  <a:pt x="14926" y="39996"/>
                  <a:pt x="14571" y="80004"/>
                  <a:pt x="14228" y="120000"/>
                </a:cubicBezTo>
                <a:cubicBezTo>
                  <a:pt x="13827" y="80004"/>
                  <a:pt x="13426" y="39996"/>
                  <a:pt x="13036" y="0"/>
                </a:cubicBezTo>
                <a:lnTo>
                  <a:pt x="0" y="0"/>
                </a:lnTo>
              </a:path>
            </a:pathLst>
          </a:custGeom>
          <a:noFill/>
          <a:ln w="9525" cap="rnd"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Tree>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showMasterSp="0" matchingName="Chapter Head Simple">
  <p:cSld name="Chapter Head Simple">
    <p:bg>
      <p:bgPr>
        <a:solidFill>
          <a:schemeClr val="dk1"/>
        </a:solidFill>
        <a:effectLst/>
      </p:bgPr>
    </p:bg>
    <p:spTree>
      <p:nvGrpSpPr>
        <p:cNvPr id="1" name="Shape 2123"/>
        <p:cNvGrpSpPr/>
        <p:nvPr/>
      </p:nvGrpSpPr>
      <p:grpSpPr>
        <a:xfrm>
          <a:off x="0" y="0"/>
          <a:ext cx="0" cy="0"/>
          <a:chOff x="0" y="0"/>
          <a:chExt cx="0" cy="0"/>
        </a:xfrm>
      </p:grpSpPr>
      <p:sp>
        <p:nvSpPr>
          <p:cNvPr id="2124" name="Google Shape;2124;p247"/>
          <p:cNvSpPr txBox="1">
            <a:spLocks noGrp="1"/>
          </p:cNvSpPr>
          <p:nvPr>
            <p:ph type="body" idx="1"/>
          </p:nvPr>
        </p:nvSpPr>
        <p:spPr>
          <a:xfrm>
            <a:off x="309563" y="1196432"/>
            <a:ext cx="7772400" cy="492300"/>
          </a:xfrm>
          <a:prstGeom prst="rect">
            <a:avLst/>
          </a:prstGeom>
          <a:noFill/>
          <a:ln>
            <a:noFill/>
          </a:ln>
        </p:spPr>
        <p:txBody>
          <a:bodyPr spcFirstLastPara="1" wrap="square" lIns="91425" tIns="91425" rIns="91425" bIns="91425" anchor="t" anchorCtr="0">
            <a:noAutofit/>
          </a:bodyPr>
          <a:lstStyle>
            <a:lvl1pPr marL="457200" marR="0" lvl="0" indent="-228600" algn="l" rtl="0">
              <a:spcBef>
                <a:spcPts val="640"/>
              </a:spcBef>
              <a:spcAft>
                <a:spcPts val="0"/>
              </a:spcAft>
              <a:buClr>
                <a:schemeClr val="lt1"/>
              </a:buClr>
              <a:buSzPts val="1400"/>
              <a:buFont typeface="Arial"/>
              <a:buNone/>
              <a:defRPr sz="3200" b="0" i="0" u="none" strike="noStrike" cap="none">
                <a:solidFill>
                  <a:schemeClr val="lt1"/>
                </a:solidFill>
                <a:latin typeface="Georgia"/>
                <a:ea typeface="Georgia"/>
                <a:cs typeface="Georgia"/>
                <a:sym typeface="Georgia"/>
              </a:defRPr>
            </a:lvl1pPr>
            <a:lvl2pPr marL="914400" marR="0" lvl="1" indent="-228600" algn="l" rtl="0">
              <a:spcBef>
                <a:spcPts val="360"/>
              </a:spcBef>
              <a:spcAft>
                <a:spcPts val="0"/>
              </a:spcAft>
              <a:buClr>
                <a:srgbClr val="888888"/>
              </a:buClr>
              <a:buSzPts val="1000"/>
              <a:buFont typeface="Noto Sans Symbols"/>
              <a:buNone/>
              <a:defRPr sz="1800" b="0" i="0" u="none" strike="noStrike" cap="none">
                <a:solidFill>
                  <a:srgbClr val="888888"/>
                </a:solidFill>
                <a:latin typeface="Arial"/>
                <a:ea typeface="Arial"/>
                <a:cs typeface="Arial"/>
                <a:sym typeface="Arial"/>
              </a:defRPr>
            </a:lvl2pPr>
            <a:lvl3pPr marL="1371600" marR="0" lvl="2" indent="-228600" algn="l" rtl="0">
              <a:spcBef>
                <a:spcPts val="320"/>
              </a:spcBef>
              <a:spcAft>
                <a:spcPts val="0"/>
              </a:spcAft>
              <a:buClr>
                <a:srgbClr val="888888"/>
              </a:buClr>
              <a:buSzPts val="900"/>
              <a:buFont typeface="Arial"/>
              <a:buNone/>
              <a:defRPr sz="1600" b="0" i="0" u="none" strike="noStrike" cap="none">
                <a:solidFill>
                  <a:srgbClr val="888888"/>
                </a:solidFill>
                <a:latin typeface="Arial"/>
                <a:ea typeface="Arial"/>
                <a:cs typeface="Arial"/>
                <a:sym typeface="Arial"/>
              </a:defRPr>
            </a:lvl3pPr>
            <a:lvl4pPr marL="1828800" marR="0" lvl="3" indent="-228600" algn="l" rtl="0">
              <a:spcBef>
                <a:spcPts val="280"/>
              </a:spcBef>
              <a:spcAft>
                <a:spcPts val="0"/>
              </a:spcAft>
              <a:buClr>
                <a:srgbClr val="888888"/>
              </a:buClr>
              <a:buSzPts val="800"/>
              <a:buFont typeface="Arial"/>
              <a:buNone/>
              <a:defRPr sz="1400" b="0" i="0" u="none" strike="noStrike" cap="none">
                <a:solidFill>
                  <a:srgbClr val="888888"/>
                </a:solidFill>
                <a:latin typeface="Arial"/>
                <a:ea typeface="Arial"/>
                <a:cs typeface="Arial"/>
                <a:sym typeface="Arial"/>
              </a:defRPr>
            </a:lvl4pPr>
            <a:lvl5pPr marL="2286000" marR="0" lvl="4" indent="-228600" algn="l" rtl="0">
              <a:spcBef>
                <a:spcPts val="280"/>
              </a:spcBef>
              <a:spcAft>
                <a:spcPts val="0"/>
              </a:spcAft>
              <a:buClr>
                <a:srgbClr val="888888"/>
              </a:buClr>
              <a:buSzPts val="700"/>
              <a:buFont typeface="Arial"/>
              <a:buNone/>
              <a:defRPr sz="1400" b="0" i="0" u="none" strike="noStrike" cap="none">
                <a:solidFill>
                  <a:srgbClr val="888888"/>
                </a:solidFill>
                <a:latin typeface="Arial"/>
                <a:ea typeface="Arial"/>
                <a:cs typeface="Arial"/>
                <a:sym typeface="Arial"/>
              </a:defRPr>
            </a:lvl5pPr>
            <a:lvl6pPr marL="2743200" marR="0" lvl="5" indent="-228600" algn="l" rtl="0">
              <a:spcBef>
                <a:spcPts val="280"/>
              </a:spcBef>
              <a:spcAft>
                <a:spcPts val="0"/>
              </a:spcAft>
              <a:buClr>
                <a:srgbClr val="888888"/>
              </a:buClr>
              <a:buSzPts val="2000"/>
              <a:buFont typeface="Arial"/>
              <a:buNone/>
              <a:defRPr sz="1400" b="0" i="0" u="none" strike="noStrike" cap="none">
                <a:solidFill>
                  <a:srgbClr val="888888"/>
                </a:solidFill>
                <a:latin typeface="Arial"/>
                <a:ea typeface="Arial"/>
                <a:cs typeface="Arial"/>
                <a:sym typeface="Arial"/>
              </a:defRPr>
            </a:lvl6pPr>
            <a:lvl7pPr marL="3200400" marR="0" lvl="6" indent="-228600" algn="l" rtl="0">
              <a:spcBef>
                <a:spcPts val="280"/>
              </a:spcBef>
              <a:spcAft>
                <a:spcPts val="0"/>
              </a:spcAft>
              <a:buClr>
                <a:srgbClr val="888888"/>
              </a:buClr>
              <a:buSzPts val="2000"/>
              <a:buFont typeface="Arial"/>
              <a:buNone/>
              <a:defRPr sz="1400" b="0" i="0" u="none" strike="noStrike" cap="none">
                <a:solidFill>
                  <a:srgbClr val="888888"/>
                </a:solidFill>
                <a:latin typeface="Arial"/>
                <a:ea typeface="Arial"/>
                <a:cs typeface="Arial"/>
                <a:sym typeface="Arial"/>
              </a:defRPr>
            </a:lvl7pPr>
            <a:lvl8pPr marL="3657600" marR="0" lvl="7" indent="-228600" algn="l" rtl="0">
              <a:spcBef>
                <a:spcPts val="280"/>
              </a:spcBef>
              <a:spcAft>
                <a:spcPts val="0"/>
              </a:spcAft>
              <a:buClr>
                <a:srgbClr val="888888"/>
              </a:buClr>
              <a:buSzPts val="2000"/>
              <a:buFont typeface="Arial"/>
              <a:buNone/>
              <a:defRPr sz="1400" b="0" i="0" u="none" strike="noStrike" cap="none">
                <a:solidFill>
                  <a:srgbClr val="888888"/>
                </a:solidFill>
                <a:latin typeface="Arial"/>
                <a:ea typeface="Arial"/>
                <a:cs typeface="Arial"/>
                <a:sym typeface="Arial"/>
              </a:defRPr>
            </a:lvl8pPr>
            <a:lvl9pPr marL="4114800" marR="0" lvl="8" indent="-228600" algn="l" rtl="0">
              <a:spcBef>
                <a:spcPts val="280"/>
              </a:spcBef>
              <a:spcAft>
                <a:spcPts val="0"/>
              </a:spcAft>
              <a:buClr>
                <a:srgbClr val="888888"/>
              </a:buClr>
              <a:buSzPts val="2000"/>
              <a:buFont typeface="Arial"/>
              <a:buNone/>
              <a:defRPr sz="1400" b="0" i="0" u="none" strike="noStrike" cap="none">
                <a:solidFill>
                  <a:srgbClr val="888888"/>
                </a:solidFill>
                <a:latin typeface="Arial"/>
                <a:ea typeface="Arial"/>
                <a:cs typeface="Arial"/>
                <a:sym typeface="Arial"/>
              </a:defRPr>
            </a:lvl9pPr>
          </a:lstStyle>
          <a:p>
            <a:endParaRPr/>
          </a:p>
        </p:txBody>
      </p:sp>
      <p:sp>
        <p:nvSpPr>
          <p:cNvPr id="2125" name="Google Shape;2125;p247"/>
          <p:cNvSpPr txBox="1">
            <a:spLocks noGrp="1"/>
          </p:cNvSpPr>
          <p:nvPr>
            <p:ph type="dt" idx="10"/>
          </p:nvPr>
        </p:nvSpPr>
        <p:spPr>
          <a:xfrm>
            <a:off x="424070" y="5276020"/>
            <a:ext cx="2133600" cy="273900"/>
          </a:xfrm>
          <a:prstGeom prst="rect">
            <a:avLst/>
          </a:prstGeom>
          <a:noFill/>
          <a:ln>
            <a:noFill/>
          </a:ln>
        </p:spPr>
        <p:txBody>
          <a:bodyPr spcFirstLastPara="1" wrap="square" lIns="91425" tIns="91425" rIns="91425" bIns="91425" anchor="ctr" anchorCtr="0">
            <a:noAutofit/>
          </a:bodyPr>
          <a:lstStyle>
            <a:lvl1pPr marL="0" marR="0" lvl="0" indent="0" algn="l" rtl="0">
              <a:spcBef>
                <a:spcPts val="0"/>
              </a:spcBef>
              <a:spcAft>
                <a:spcPts val="0"/>
              </a:spcAft>
              <a:buSzPts val="1400"/>
              <a:buNone/>
              <a:defRPr sz="1200">
                <a:solidFill>
                  <a:srgbClr val="888888"/>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126" name="Google Shape;2126;p247"/>
          <p:cNvSpPr txBox="1">
            <a:spLocks noGrp="1"/>
          </p:cNvSpPr>
          <p:nvPr>
            <p:ph type="ftr" idx="11"/>
          </p:nvPr>
        </p:nvSpPr>
        <p:spPr>
          <a:xfrm>
            <a:off x="311944" y="4901878"/>
            <a:ext cx="2895600" cy="92400"/>
          </a:xfrm>
          <a:prstGeom prst="rect">
            <a:avLst/>
          </a:prstGeom>
          <a:noFill/>
          <a:ln>
            <a:noFill/>
          </a:ln>
        </p:spPr>
        <p:txBody>
          <a:bodyPr spcFirstLastPara="1" wrap="square" lIns="91425" tIns="91425" rIns="91425" bIns="91425" anchor="ctr" anchorCtr="0">
            <a:noAutofit/>
          </a:bodyPr>
          <a:lstStyle>
            <a:lvl1pPr marL="0" marR="0" lvl="0" indent="0" algn="l" rtl="0">
              <a:spcBef>
                <a:spcPts val="0"/>
              </a:spcBef>
              <a:spcAft>
                <a:spcPts val="0"/>
              </a:spcAft>
              <a:buSzPts val="1400"/>
              <a:buNone/>
              <a:defRPr sz="600">
                <a:solidFill>
                  <a:schemeClr val="lt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127" name="Google Shape;2127;p247"/>
          <p:cNvSpPr txBox="1">
            <a:spLocks noGrp="1"/>
          </p:cNvSpPr>
          <p:nvPr>
            <p:ph type="sldNum" idx="12"/>
          </p:nvPr>
        </p:nvSpPr>
        <p:spPr>
          <a:xfrm>
            <a:off x="6700838" y="4770007"/>
            <a:ext cx="2133600" cy="123000"/>
          </a:xfrm>
          <a:prstGeom prst="rect">
            <a:avLst/>
          </a:prstGeom>
          <a:noFill/>
          <a:ln>
            <a:noFill/>
          </a:ln>
        </p:spPr>
        <p:txBody>
          <a:bodyPr spcFirstLastPara="1" wrap="square" lIns="0" tIns="0" rIns="0" bIns="0" anchor="ctr" anchorCtr="0">
            <a:noAutofit/>
          </a:bodyPr>
          <a:lstStyle>
            <a:lvl1pPr marL="0" marR="0" lvl="0" indent="0" algn="r" rtl="0">
              <a:spcBef>
                <a:spcPts val="0"/>
              </a:spcBef>
              <a:buNone/>
              <a:defRPr sz="800">
                <a:solidFill>
                  <a:schemeClr val="lt1"/>
                </a:solidFill>
                <a:latin typeface="Arial"/>
                <a:ea typeface="Arial"/>
                <a:cs typeface="Arial"/>
                <a:sym typeface="Arial"/>
              </a:defRPr>
            </a:lvl1pPr>
            <a:lvl2pPr marL="0" marR="0" lvl="1" indent="0" algn="r" rtl="0">
              <a:spcBef>
                <a:spcPts val="0"/>
              </a:spcBef>
              <a:buNone/>
              <a:defRPr sz="800">
                <a:solidFill>
                  <a:schemeClr val="lt1"/>
                </a:solidFill>
                <a:latin typeface="Arial"/>
                <a:ea typeface="Arial"/>
                <a:cs typeface="Arial"/>
                <a:sym typeface="Arial"/>
              </a:defRPr>
            </a:lvl2pPr>
            <a:lvl3pPr marL="0" marR="0" lvl="2" indent="0" algn="r" rtl="0">
              <a:spcBef>
                <a:spcPts val="0"/>
              </a:spcBef>
              <a:buNone/>
              <a:defRPr sz="800">
                <a:solidFill>
                  <a:schemeClr val="lt1"/>
                </a:solidFill>
                <a:latin typeface="Arial"/>
                <a:ea typeface="Arial"/>
                <a:cs typeface="Arial"/>
                <a:sym typeface="Arial"/>
              </a:defRPr>
            </a:lvl3pPr>
            <a:lvl4pPr marL="0" marR="0" lvl="3" indent="0" algn="r" rtl="0">
              <a:spcBef>
                <a:spcPts val="0"/>
              </a:spcBef>
              <a:buNone/>
              <a:defRPr sz="800">
                <a:solidFill>
                  <a:schemeClr val="lt1"/>
                </a:solidFill>
                <a:latin typeface="Arial"/>
                <a:ea typeface="Arial"/>
                <a:cs typeface="Arial"/>
                <a:sym typeface="Arial"/>
              </a:defRPr>
            </a:lvl4pPr>
            <a:lvl5pPr marL="0" marR="0" lvl="4" indent="0" algn="r" rtl="0">
              <a:spcBef>
                <a:spcPts val="0"/>
              </a:spcBef>
              <a:buNone/>
              <a:defRPr sz="800">
                <a:solidFill>
                  <a:schemeClr val="lt1"/>
                </a:solidFill>
                <a:latin typeface="Arial"/>
                <a:ea typeface="Arial"/>
                <a:cs typeface="Arial"/>
                <a:sym typeface="Arial"/>
              </a:defRPr>
            </a:lvl5pPr>
            <a:lvl6pPr marL="0" marR="0" lvl="5" indent="0" algn="r" rtl="0">
              <a:spcBef>
                <a:spcPts val="0"/>
              </a:spcBef>
              <a:buNone/>
              <a:defRPr sz="800">
                <a:solidFill>
                  <a:schemeClr val="lt1"/>
                </a:solidFill>
                <a:latin typeface="Arial"/>
                <a:ea typeface="Arial"/>
                <a:cs typeface="Arial"/>
                <a:sym typeface="Arial"/>
              </a:defRPr>
            </a:lvl6pPr>
            <a:lvl7pPr marL="0" marR="0" lvl="6" indent="0" algn="r" rtl="0">
              <a:spcBef>
                <a:spcPts val="0"/>
              </a:spcBef>
              <a:buNone/>
              <a:defRPr sz="800">
                <a:solidFill>
                  <a:schemeClr val="lt1"/>
                </a:solidFill>
                <a:latin typeface="Arial"/>
                <a:ea typeface="Arial"/>
                <a:cs typeface="Arial"/>
                <a:sym typeface="Arial"/>
              </a:defRPr>
            </a:lvl7pPr>
            <a:lvl8pPr marL="0" marR="0" lvl="7" indent="0" algn="r" rtl="0">
              <a:spcBef>
                <a:spcPts val="0"/>
              </a:spcBef>
              <a:buNone/>
              <a:defRPr sz="800">
                <a:solidFill>
                  <a:schemeClr val="lt1"/>
                </a:solidFill>
                <a:latin typeface="Arial"/>
                <a:ea typeface="Arial"/>
                <a:cs typeface="Arial"/>
                <a:sym typeface="Arial"/>
              </a:defRPr>
            </a:lvl8pPr>
            <a:lvl9pPr marL="0" marR="0" lvl="8" indent="0" algn="r" rtl="0">
              <a:spcBef>
                <a:spcPts val="0"/>
              </a:spcBef>
              <a:buNone/>
              <a:defRPr sz="800">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2128" name="Google Shape;2128;p247"/>
          <p:cNvSpPr txBox="1"/>
          <p:nvPr/>
        </p:nvSpPr>
        <p:spPr>
          <a:xfrm>
            <a:off x="311944" y="4800785"/>
            <a:ext cx="2559900" cy="9240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en" sz="600">
                <a:solidFill>
                  <a:schemeClr val="lt1"/>
                </a:solidFill>
                <a:latin typeface="Arial"/>
                <a:ea typeface="Arial"/>
                <a:cs typeface="Arial"/>
                <a:sym typeface="Arial"/>
              </a:rPr>
              <a:t>PwC’s Digital Services</a:t>
            </a:r>
            <a:endParaRPr sz="600">
              <a:solidFill>
                <a:schemeClr val="lt1"/>
              </a:solidFill>
              <a:latin typeface="Arial"/>
              <a:ea typeface="Arial"/>
              <a:cs typeface="Arial"/>
              <a:sym typeface="Arial"/>
            </a:endParaRPr>
          </a:p>
        </p:txBody>
      </p:sp>
      <p:sp>
        <p:nvSpPr>
          <p:cNvPr id="2129" name="Google Shape;2129;p247"/>
          <p:cNvSpPr txBox="1">
            <a:spLocks noGrp="1"/>
          </p:cNvSpPr>
          <p:nvPr>
            <p:ph type="title"/>
          </p:nvPr>
        </p:nvSpPr>
        <p:spPr>
          <a:xfrm>
            <a:off x="309562" y="122664"/>
            <a:ext cx="8834400" cy="1200300"/>
          </a:xfrm>
          <a:prstGeom prst="rect">
            <a:avLst/>
          </a:prstGeom>
          <a:noFill/>
          <a:ln>
            <a:noFill/>
          </a:ln>
        </p:spPr>
        <p:txBody>
          <a:bodyPr spcFirstLastPara="1" wrap="square" lIns="91425" tIns="91425" rIns="91425" bIns="91425" anchor="t" anchorCtr="0">
            <a:noAutofit/>
          </a:bodyPr>
          <a:lstStyle>
            <a:lvl1pPr marL="0" marR="0" lvl="0" indent="0" algn="l" rtl="0">
              <a:spcBef>
                <a:spcPts val="0"/>
              </a:spcBef>
              <a:spcAft>
                <a:spcPts val="0"/>
              </a:spcAft>
              <a:buClr>
                <a:schemeClr val="dk2"/>
              </a:buClr>
              <a:buSzPts val="1400"/>
              <a:buFont typeface="Georgia"/>
              <a:buNone/>
              <a:defRPr sz="7800" b="0" i="0" u="none" strike="noStrike" cap="none">
                <a:solidFill>
                  <a:schemeClr val="dk2"/>
                </a:solidFill>
                <a:latin typeface="Georgia"/>
                <a:ea typeface="Georgia"/>
                <a:cs typeface="Georgia"/>
                <a:sym typeface="Georgia"/>
              </a:defRPr>
            </a:lvl1pPr>
            <a:lvl2pPr lvl="1" indent="0" rtl="0">
              <a:spcBef>
                <a:spcPts val="0"/>
              </a:spcBef>
              <a:spcAft>
                <a:spcPts val="0"/>
              </a:spcAft>
              <a:buSzPts val="1400"/>
              <a:buNone/>
              <a:defRPr sz="1800"/>
            </a:lvl2pPr>
            <a:lvl3pPr lvl="2" indent="0" rtl="0">
              <a:spcBef>
                <a:spcPts val="0"/>
              </a:spcBef>
              <a:spcAft>
                <a:spcPts val="0"/>
              </a:spcAft>
              <a:buSzPts val="1400"/>
              <a:buNone/>
              <a:defRPr sz="1800"/>
            </a:lvl3pPr>
            <a:lvl4pPr lvl="3" indent="0" rtl="0">
              <a:spcBef>
                <a:spcPts val="0"/>
              </a:spcBef>
              <a:spcAft>
                <a:spcPts val="0"/>
              </a:spcAft>
              <a:buSzPts val="1400"/>
              <a:buNone/>
              <a:defRPr sz="1800"/>
            </a:lvl4pPr>
            <a:lvl5pPr lvl="4" indent="0" rtl="0">
              <a:spcBef>
                <a:spcPts val="0"/>
              </a:spcBef>
              <a:spcAft>
                <a:spcPts val="0"/>
              </a:spcAft>
              <a:buSzPts val="1400"/>
              <a:buNone/>
              <a:defRPr sz="1800"/>
            </a:lvl5pPr>
            <a:lvl6pPr lvl="5" indent="0" rtl="0">
              <a:spcBef>
                <a:spcPts val="0"/>
              </a:spcBef>
              <a:spcAft>
                <a:spcPts val="0"/>
              </a:spcAft>
              <a:buSzPts val="1400"/>
              <a:buNone/>
              <a:defRPr sz="1800"/>
            </a:lvl6pPr>
            <a:lvl7pPr lvl="6" indent="0" rtl="0">
              <a:spcBef>
                <a:spcPts val="0"/>
              </a:spcBef>
              <a:spcAft>
                <a:spcPts val="0"/>
              </a:spcAft>
              <a:buSzPts val="1400"/>
              <a:buNone/>
              <a:defRPr sz="1800"/>
            </a:lvl7pPr>
            <a:lvl8pPr lvl="7" indent="0" rtl="0">
              <a:spcBef>
                <a:spcPts val="0"/>
              </a:spcBef>
              <a:spcAft>
                <a:spcPts val="0"/>
              </a:spcAft>
              <a:buSzPts val="1400"/>
              <a:buNone/>
              <a:defRPr sz="1800"/>
            </a:lvl8pPr>
            <a:lvl9pPr lvl="8" indent="0" rtl="0">
              <a:spcBef>
                <a:spcPts val="0"/>
              </a:spcBef>
              <a:spcAft>
                <a:spcPts val="0"/>
              </a:spcAft>
              <a:buSzPts val="1400"/>
              <a:buNone/>
              <a:defRPr sz="1800"/>
            </a:lvl9pPr>
          </a:lstStyle>
          <a:p>
            <a:endParaRPr/>
          </a:p>
        </p:txBody>
      </p:sp>
      <p:sp>
        <p:nvSpPr>
          <p:cNvPr id="2130" name="Google Shape;2130;p247"/>
          <p:cNvSpPr/>
          <p:nvPr/>
        </p:nvSpPr>
        <p:spPr>
          <a:xfrm>
            <a:off x="-9524" y="3346064"/>
            <a:ext cx="9141600" cy="98400"/>
          </a:xfrm>
          <a:custGeom>
            <a:avLst/>
            <a:gdLst/>
            <a:ahLst/>
            <a:cxnLst/>
            <a:rect l="l" t="t" r="r" b="b"/>
            <a:pathLst>
              <a:path w="120000" h="120000" extrusionOk="0">
                <a:moveTo>
                  <a:pt x="120000" y="0"/>
                </a:moveTo>
                <a:lnTo>
                  <a:pt x="15282" y="0"/>
                </a:lnTo>
                <a:cubicBezTo>
                  <a:pt x="14926" y="39996"/>
                  <a:pt x="14571" y="80004"/>
                  <a:pt x="14228" y="120000"/>
                </a:cubicBezTo>
                <a:cubicBezTo>
                  <a:pt x="13827" y="80004"/>
                  <a:pt x="13426" y="39996"/>
                  <a:pt x="13036" y="0"/>
                </a:cubicBezTo>
                <a:lnTo>
                  <a:pt x="0" y="0"/>
                </a:lnTo>
              </a:path>
            </a:pathLst>
          </a:custGeom>
          <a:noFill/>
          <a:ln w="9525" cap="rnd"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Tree>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showMasterSp="0" matchingName="Experience Photo">
  <p:cSld name="Experience Photo">
    <p:bg>
      <p:bgPr>
        <a:solidFill>
          <a:schemeClr val="dk1"/>
        </a:solidFill>
        <a:effectLst/>
      </p:bgPr>
    </p:bg>
    <p:spTree>
      <p:nvGrpSpPr>
        <p:cNvPr id="1" name="Shape 2131"/>
        <p:cNvGrpSpPr/>
        <p:nvPr/>
      </p:nvGrpSpPr>
      <p:grpSpPr>
        <a:xfrm>
          <a:off x="0" y="0"/>
          <a:ext cx="0" cy="0"/>
          <a:chOff x="0" y="0"/>
          <a:chExt cx="0" cy="0"/>
        </a:xfrm>
      </p:grpSpPr>
      <p:sp>
        <p:nvSpPr>
          <p:cNvPr id="2132" name="Google Shape;2132;p248"/>
          <p:cNvSpPr>
            <a:spLocks noGrp="1"/>
          </p:cNvSpPr>
          <p:nvPr>
            <p:ph type="pic" idx="2"/>
          </p:nvPr>
        </p:nvSpPr>
        <p:spPr>
          <a:xfrm>
            <a:off x="0" y="0"/>
            <a:ext cx="9144000" cy="5143500"/>
          </a:xfrm>
          <a:prstGeom prst="rect">
            <a:avLst/>
          </a:prstGeom>
          <a:noFill/>
          <a:ln>
            <a:noFill/>
          </a:ln>
        </p:spPr>
        <p:txBody>
          <a:bodyPr spcFirstLastPara="1" wrap="square" lIns="91425" tIns="91425" rIns="91425" bIns="91425" anchor="t" anchorCtr="0">
            <a:noAutofit/>
          </a:bodyPr>
          <a:lstStyle>
            <a:lvl1pPr marL="0" marR="0" lvl="0" indent="0" algn="l" rtl="0">
              <a:spcBef>
                <a:spcPts val="280"/>
              </a:spcBef>
              <a:spcAft>
                <a:spcPts val="0"/>
              </a:spcAft>
              <a:buClr>
                <a:schemeClr val="lt1"/>
              </a:buClr>
              <a:buSzPts val="1400"/>
              <a:buFont typeface="Arial"/>
              <a:buNone/>
              <a:defRPr sz="1400" b="0" i="0" u="none" strike="noStrike" cap="none">
                <a:solidFill>
                  <a:schemeClr val="lt1"/>
                </a:solidFill>
                <a:latin typeface="Georgia"/>
                <a:ea typeface="Georgia"/>
                <a:cs typeface="Georgia"/>
                <a:sym typeface="Georgia"/>
              </a:defRPr>
            </a:lvl1pPr>
            <a:lvl2pPr marL="173037" marR="0" lvl="1" indent="-173037" algn="l" rtl="0">
              <a:spcBef>
                <a:spcPts val="200"/>
              </a:spcBef>
              <a:spcAft>
                <a:spcPts val="0"/>
              </a:spcAft>
              <a:buClr>
                <a:schemeClr val="lt2"/>
              </a:buClr>
              <a:buSzPts val="1000"/>
              <a:buFont typeface="Noto Sans Symbols"/>
              <a:buChar char="▪"/>
              <a:defRPr sz="1000" b="0" i="0" u="none" strike="noStrike" cap="none">
                <a:solidFill>
                  <a:schemeClr val="lt2"/>
                </a:solidFill>
                <a:latin typeface="Arial"/>
                <a:ea typeface="Arial"/>
                <a:cs typeface="Arial"/>
                <a:sym typeface="Arial"/>
              </a:defRPr>
            </a:lvl2pPr>
            <a:lvl3pPr marL="339725" marR="0" lvl="2" indent="-174625" algn="l" rtl="0">
              <a:spcBef>
                <a:spcPts val="180"/>
              </a:spcBef>
              <a:spcAft>
                <a:spcPts val="0"/>
              </a:spcAft>
              <a:buClr>
                <a:schemeClr val="lt2"/>
              </a:buClr>
              <a:buSzPts val="900"/>
              <a:buFont typeface="Arial"/>
              <a:buChar char="–"/>
              <a:defRPr sz="900" b="0" i="0" u="none" strike="noStrike" cap="none">
                <a:solidFill>
                  <a:schemeClr val="lt2"/>
                </a:solidFill>
                <a:latin typeface="Arial"/>
                <a:ea typeface="Arial"/>
                <a:cs typeface="Arial"/>
                <a:sym typeface="Arial"/>
              </a:defRPr>
            </a:lvl3pPr>
            <a:lvl4pPr marL="514350" marR="0" lvl="3" indent="-184150" algn="l" rtl="0">
              <a:spcBef>
                <a:spcPts val="160"/>
              </a:spcBef>
              <a:spcAft>
                <a:spcPts val="0"/>
              </a:spcAft>
              <a:buClr>
                <a:schemeClr val="lt2"/>
              </a:buClr>
              <a:buSzPts val="800"/>
              <a:buFont typeface="Arial"/>
              <a:buChar char="•"/>
              <a:defRPr sz="800" b="0" i="0" u="none" strike="noStrike" cap="none">
                <a:solidFill>
                  <a:schemeClr val="lt2"/>
                </a:solidFill>
                <a:latin typeface="Arial"/>
                <a:ea typeface="Arial"/>
                <a:cs typeface="Arial"/>
                <a:sym typeface="Arial"/>
              </a:defRPr>
            </a:lvl4pPr>
            <a:lvl5pPr marL="687387" marR="0" lvl="4" indent="-179387" algn="l" rtl="0">
              <a:spcBef>
                <a:spcPts val="140"/>
              </a:spcBef>
              <a:spcAft>
                <a:spcPts val="0"/>
              </a:spcAft>
              <a:buClr>
                <a:schemeClr val="lt2"/>
              </a:buClr>
              <a:buSzPts val="700"/>
              <a:buFont typeface="Arial"/>
              <a:buChar char="–"/>
              <a:defRPr sz="700" b="0" i="0" u="none" strike="noStrike" cap="none">
                <a:solidFill>
                  <a:schemeClr val="lt2"/>
                </a:solidFill>
                <a:latin typeface="Arial"/>
                <a:ea typeface="Arial"/>
                <a:cs typeface="Arial"/>
                <a:sym typeface="Arial"/>
              </a:defRPr>
            </a:lvl5pPr>
            <a:lvl6pPr marL="2514600" marR="0" lvl="5" indent="-228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2971800" marR="0" lvl="6" indent="-228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429000" marR="0" lvl="7" indent="-228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3886200" marR="0" lvl="8" indent="-228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2133" name="Google Shape;2133;p248"/>
          <p:cNvSpPr txBox="1">
            <a:spLocks noGrp="1"/>
          </p:cNvSpPr>
          <p:nvPr>
            <p:ph type="title"/>
          </p:nvPr>
        </p:nvSpPr>
        <p:spPr>
          <a:xfrm>
            <a:off x="307532" y="2218908"/>
            <a:ext cx="8529000" cy="492300"/>
          </a:xfrm>
          <a:prstGeom prst="rect">
            <a:avLst/>
          </a:prstGeom>
          <a:noFill/>
          <a:ln>
            <a:noFill/>
          </a:ln>
        </p:spPr>
        <p:txBody>
          <a:bodyPr spcFirstLastPara="1" wrap="square" lIns="91425" tIns="91425" rIns="91425" bIns="91425" anchor="t" anchorCtr="0">
            <a:noAutofit/>
          </a:bodyPr>
          <a:lstStyle>
            <a:lvl1pPr marL="0" marR="0" lvl="0" indent="0" algn="ctr" rtl="0">
              <a:spcBef>
                <a:spcPts val="0"/>
              </a:spcBef>
              <a:spcAft>
                <a:spcPts val="0"/>
              </a:spcAft>
              <a:buClr>
                <a:schemeClr val="lt1"/>
              </a:buClr>
              <a:buSzPts val="1400"/>
              <a:buFont typeface="Georgia"/>
              <a:buNone/>
              <a:defRPr sz="3200" b="0" i="0" u="none" strike="noStrike" cap="none">
                <a:solidFill>
                  <a:schemeClr val="lt1"/>
                </a:solidFill>
                <a:latin typeface="Georgia"/>
                <a:ea typeface="Georgia"/>
                <a:cs typeface="Georgia"/>
                <a:sym typeface="Georgia"/>
              </a:defRPr>
            </a:lvl1pPr>
            <a:lvl2pPr lvl="1" indent="0" rtl="0">
              <a:spcBef>
                <a:spcPts val="0"/>
              </a:spcBef>
              <a:spcAft>
                <a:spcPts val="0"/>
              </a:spcAft>
              <a:buSzPts val="1400"/>
              <a:buNone/>
              <a:defRPr sz="1800"/>
            </a:lvl2pPr>
            <a:lvl3pPr lvl="2" indent="0" rtl="0">
              <a:spcBef>
                <a:spcPts val="0"/>
              </a:spcBef>
              <a:spcAft>
                <a:spcPts val="0"/>
              </a:spcAft>
              <a:buSzPts val="1400"/>
              <a:buNone/>
              <a:defRPr sz="1800"/>
            </a:lvl3pPr>
            <a:lvl4pPr lvl="3" indent="0" rtl="0">
              <a:spcBef>
                <a:spcPts val="0"/>
              </a:spcBef>
              <a:spcAft>
                <a:spcPts val="0"/>
              </a:spcAft>
              <a:buSzPts val="1400"/>
              <a:buNone/>
              <a:defRPr sz="1800"/>
            </a:lvl4pPr>
            <a:lvl5pPr lvl="4" indent="0" rtl="0">
              <a:spcBef>
                <a:spcPts val="0"/>
              </a:spcBef>
              <a:spcAft>
                <a:spcPts val="0"/>
              </a:spcAft>
              <a:buSzPts val="1400"/>
              <a:buNone/>
              <a:defRPr sz="1800"/>
            </a:lvl5pPr>
            <a:lvl6pPr lvl="5" indent="0" rtl="0">
              <a:spcBef>
                <a:spcPts val="0"/>
              </a:spcBef>
              <a:spcAft>
                <a:spcPts val="0"/>
              </a:spcAft>
              <a:buSzPts val="1400"/>
              <a:buNone/>
              <a:defRPr sz="1800"/>
            </a:lvl6pPr>
            <a:lvl7pPr lvl="6" indent="0" rtl="0">
              <a:spcBef>
                <a:spcPts val="0"/>
              </a:spcBef>
              <a:spcAft>
                <a:spcPts val="0"/>
              </a:spcAft>
              <a:buSzPts val="1400"/>
              <a:buNone/>
              <a:defRPr sz="1800"/>
            </a:lvl7pPr>
            <a:lvl8pPr lvl="7" indent="0" rtl="0">
              <a:spcBef>
                <a:spcPts val="0"/>
              </a:spcBef>
              <a:spcAft>
                <a:spcPts val="0"/>
              </a:spcAft>
              <a:buSzPts val="1400"/>
              <a:buNone/>
              <a:defRPr sz="1800"/>
            </a:lvl8pPr>
            <a:lvl9pPr lvl="8" indent="0" rtl="0">
              <a:spcBef>
                <a:spcPts val="0"/>
              </a:spcBef>
              <a:spcAft>
                <a:spcPts val="0"/>
              </a:spcAft>
              <a:buSzPts val="1400"/>
              <a:buNone/>
              <a:defRPr sz="1800"/>
            </a:lvl9pPr>
          </a:lstStyle>
          <a:p>
            <a:endParaRPr/>
          </a:p>
        </p:txBody>
      </p:sp>
      <p:sp>
        <p:nvSpPr>
          <p:cNvPr id="2134" name="Google Shape;2134;p248"/>
          <p:cNvSpPr txBox="1">
            <a:spLocks noGrp="1"/>
          </p:cNvSpPr>
          <p:nvPr>
            <p:ph type="dt" idx="10"/>
          </p:nvPr>
        </p:nvSpPr>
        <p:spPr>
          <a:xfrm>
            <a:off x="424070" y="5276020"/>
            <a:ext cx="2133600" cy="273900"/>
          </a:xfrm>
          <a:prstGeom prst="rect">
            <a:avLst/>
          </a:prstGeom>
          <a:noFill/>
          <a:ln>
            <a:noFill/>
          </a:ln>
        </p:spPr>
        <p:txBody>
          <a:bodyPr spcFirstLastPara="1" wrap="square" lIns="91425" tIns="91425" rIns="91425" bIns="91425" anchor="ctr" anchorCtr="0">
            <a:noAutofit/>
          </a:bodyPr>
          <a:lstStyle>
            <a:lvl1pPr marL="0" marR="0" lvl="0" indent="0" algn="l" rtl="0">
              <a:spcBef>
                <a:spcPts val="0"/>
              </a:spcBef>
              <a:spcAft>
                <a:spcPts val="0"/>
              </a:spcAft>
              <a:buSzPts val="1400"/>
              <a:buNone/>
              <a:defRPr sz="1200">
                <a:solidFill>
                  <a:srgbClr val="888888"/>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135" name="Google Shape;2135;p248"/>
          <p:cNvSpPr txBox="1">
            <a:spLocks noGrp="1"/>
          </p:cNvSpPr>
          <p:nvPr>
            <p:ph type="ftr" idx="11"/>
          </p:nvPr>
        </p:nvSpPr>
        <p:spPr>
          <a:xfrm>
            <a:off x="311944" y="4901878"/>
            <a:ext cx="2895600" cy="92400"/>
          </a:xfrm>
          <a:prstGeom prst="rect">
            <a:avLst/>
          </a:prstGeom>
          <a:noFill/>
          <a:ln>
            <a:noFill/>
          </a:ln>
        </p:spPr>
        <p:txBody>
          <a:bodyPr spcFirstLastPara="1" wrap="square" lIns="91425" tIns="91425" rIns="91425" bIns="91425" anchor="ctr" anchorCtr="0">
            <a:noAutofit/>
          </a:bodyPr>
          <a:lstStyle>
            <a:lvl1pPr marL="0" marR="0" lvl="0" indent="0" algn="l" rtl="0">
              <a:spcBef>
                <a:spcPts val="0"/>
              </a:spcBef>
              <a:spcAft>
                <a:spcPts val="0"/>
              </a:spcAft>
              <a:buSzPts val="1400"/>
              <a:buNone/>
              <a:defRPr sz="600">
                <a:solidFill>
                  <a:schemeClr val="lt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136" name="Google Shape;2136;p248"/>
          <p:cNvSpPr txBox="1"/>
          <p:nvPr/>
        </p:nvSpPr>
        <p:spPr>
          <a:xfrm>
            <a:off x="311944" y="4800785"/>
            <a:ext cx="2559900" cy="9240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en" sz="600">
                <a:solidFill>
                  <a:schemeClr val="lt1"/>
                </a:solidFill>
                <a:latin typeface="Arial"/>
                <a:ea typeface="Arial"/>
                <a:cs typeface="Arial"/>
                <a:sym typeface="Arial"/>
              </a:rPr>
              <a:t>PwC’s Digital Services</a:t>
            </a:r>
            <a:endParaRPr sz="600">
              <a:solidFill>
                <a:schemeClr val="lt1"/>
              </a:solidFill>
              <a:latin typeface="Arial"/>
              <a:ea typeface="Arial"/>
              <a:cs typeface="Arial"/>
              <a:sym typeface="Arial"/>
            </a:endParaRPr>
          </a:p>
        </p:txBody>
      </p:sp>
      <p:sp>
        <p:nvSpPr>
          <p:cNvPr id="2137" name="Google Shape;2137;p248"/>
          <p:cNvSpPr txBox="1">
            <a:spLocks noGrp="1"/>
          </p:cNvSpPr>
          <p:nvPr>
            <p:ph type="sldNum" idx="12"/>
          </p:nvPr>
        </p:nvSpPr>
        <p:spPr>
          <a:xfrm>
            <a:off x="6700838" y="4770007"/>
            <a:ext cx="2133600" cy="123000"/>
          </a:xfrm>
          <a:prstGeom prst="rect">
            <a:avLst/>
          </a:prstGeom>
          <a:noFill/>
          <a:ln>
            <a:noFill/>
          </a:ln>
        </p:spPr>
        <p:txBody>
          <a:bodyPr spcFirstLastPara="1" wrap="square" lIns="0" tIns="0" rIns="0" bIns="0" anchor="ctr" anchorCtr="0">
            <a:noAutofit/>
          </a:bodyPr>
          <a:lstStyle>
            <a:lvl1pPr marL="0" marR="0" lvl="0" indent="0" algn="r" rtl="0">
              <a:spcBef>
                <a:spcPts val="0"/>
              </a:spcBef>
              <a:buNone/>
              <a:defRPr sz="800">
                <a:solidFill>
                  <a:schemeClr val="lt1"/>
                </a:solidFill>
                <a:latin typeface="Arial"/>
                <a:ea typeface="Arial"/>
                <a:cs typeface="Arial"/>
                <a:sym typeface="Arial"/>
              </a:defRPr>
            </a:lvl1pPr>
            <a:lvl2pPr marL="0" marR="0" lvl="1" indent="0" algn="r" rtl="0">
              <a:spcBef>
                <a:spcPts val="0"/>
              </a:spcBef>
              <a:buNone/>
              <a:defRPr sz="800">
                <a:solidFill>
                  <a:schemeClr val="lt1"/>
                </a:solidFill>
                <a:latin typeface="Arial"/>
                <a:ea typeface="Arial"/>
                <a:cs typeface="Arial"/>
                <a:sym typeface="Arial"/>
              </a:defRPr>
            </a:lvl2pPr>
            <a:lvl3pPr marL="0" marR="0" lvl="2" indent="0" algn="r" rtl="0">
              <a:spcBef>
                <a:spcPts val="0"/>
              </a:spcBef>
              <a:buNone/>
              <a:defRPr sz="800">
                <a:solidFill>
                  <a:schemeClr val="lt1"/>
                </a:solidFill>
                <a:latin typeface="Arial"/>
                <a:ea typeface="Arial"/>
                <a:cs typeface="Arial"/>
                <a:sym typeface="Arial"/>
              </a:defRPr>
            </a:lvl3pPr>
            <a:lvl4pPr marL="0" marR="0" lvl="3" indent="0" algn="r" rtl="0">
              <a:spcBef>
                <a:spcPts val="0"/>
              </a:spcBef>
              <a:buNone/>
              <a:defRPr sz="800">
                <a:solidFill>
                  <a:schemeClr val="lt1"/>
                </a:solidFill>
                <a:latin typeface="Arial"/>
                <a:ea typeface="Arial"/>
                <a:cs typeface="Arial"/>
                <a:sym typeface="Arial"/>
              </a:defRPr>
            </a:lvl4pPr>
            <a:lvl5pPr marL="0" marR="0" lvl="4" indent="0" algn="r" rtl="0">
              <a:spcBef>
                <a:spcPts val="0"/>
              </a:spcBef>
              <a:buNone/>
              <a:defRPr sz="800">
                <a:solidFill>
                  <a:schemeClr val="lt1"/>
                </a:solidFill>
                <a:latin typeface="Arial"/>
                <a:ea typeface="Arial"/>
                <a:cs typeface="Arial"/>
                <a:sym typeface="Arial"/>
              </a:defRPr>
            </a:lvl5pPr>
            <a:lvl6pPr marL="0" marR="0" lvl="5" indent="0" algn="r" rtl="0">
              <a:spcBef>
                <a:spcPts val="0"/>
              </a:spcBef>
              <a:buNone/>
              <a:defRPr sz="800">
                <a:solidFill>
                  <a:schemeClr val="lt1"/>
                </a:solidFill>
                <a:latin typeface="Arial"/>
                <a:ea typeface="Arial"/>
                <a:cs typeface="Arial"/>
                <a:sym typeface="Arial"/>
              </a:defRPr>
            </a:lvl6pPr>
            <a:lvl7pPr marL="0" marR="0" lvl="6" indent="0" algn="r" rtl="0">
              <a:spcBef>
                <a:spcPts val="0"/>
              </a:spcBef>
              <a:buNone/>
              <a:defRPr sz="800">
                <a:solidFill>
                  <a:schemeClr val="lt1"/>
                </a:solidFill>
                <a:latin typeface="Arial"/>
                <a:ea typeface="Arial"/>
                <a:cs typeface="Arial"/>
                <a:sym typeface="Arial"/>
              </a:defRPr>
            </a:lvl7pPr>
            <a:lvl8pPr marL="0" marR="0" lvl="7" indent="0" algn="r" rtl="0">
              <a:spcBef>
                <a:spcPts val="0"/>
              </a:spcBef>
              <a:buNone/>
              <a:defRPr sz="800">
                <a:solidFill>
                  <a:schemeClr val="lt1"/>
                </a:solidFill>
                <a:latin typeface="Arial"/>
                <a:ea typeface="Arial"/>
                <a:cs typeface="Arial"/>
                <a:sym typeface="Arial"/>
              </a:defRPr>
            </a:lvl8pPr>
            <a:lvl9pPr marL="0" marR="0" lvl="8" indent="0" algn="r" rtl="0">
              <a:spcBef>
                <a:spcPts val="0"/>
              </a:spcBef>
              <a:buNone/>
              <a:defRPr sz="800">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cxnSp>
        <p:nvCxnSpPr>
          <p:cNvPr id="2138" name="Google Shape;2138;p248"/>
          <p:cNvCxnSpPr/>
          <p:nvPr/>
        </p:nvCxnSpPr>
        <p:spPr>
          <a:xfrm rot="10800000">
            <a:off x="4571991" y="1816165"/>
            <a:ext cx="0" cy="569100"/>
          </a:xfrm>
          <a:prstGeom prst="straightConnector1">
            <a:avLst/>
          </a:prstGeom>
          <a:noFill/>
          <a:ln w="9525" cap="flat" cmpd="sng">
            <a:solidFill>
              <a:srgbClr val="DE2A18"/>
            </a:solidFill>
            <a:prstDash val="solid"/>
            <a:round/>
            <a:headEnd type="none" w="sm" len="sm"/>
            <a:tailEnd type="none" w="sm" len="sm"/>
          </a:ln>
        </p:spPr>
      </p:cxnSp>
      <p:sp>
        <p:nvSpPr>
          <p:cNvPr id="2139" name="Google Shape;2139;p248"/>
          <p:cNvSpPr txBox="1">
            <a:spLocks noGrp="1"/>
          </p:cNvSpPr>
          <p:nvPr>
            <p:ph type="body" idx="1"/>
          </p:nvPr>
        </p:nvSpPr>
        <p:spPr>
          <a:xfrm>
            <a:off x="685800" y="1698321"/>
            <a:ext cx="7772400" cy="215400"/>
          </a:xfrm>
          <a:prstGeom prst="rect">
            <a:avLst/>
          </a:prstGeom>
          <a:noFill/>
          <a:ln>
            <a:noFill/>
          </a:ln>
        </p:spPr>
        <p:txBody>
          <a:bodyPr spcFirstLastPara="1" wrap="square" lIns="91425" tIns="91425" rIns="91425" bIns="91425" anchor="t" anchorCtr="0">
            <a:noAutofit/>
          </a:bodyPr>
          <a:lstStyle>
            <a:lvl1pPr marL="457200" marR="0" lvl="0" indent="-228600" algn="ctr" rtl="0">
              <a:spcBef>
                <a:spcPts val="280"/>
              </a:spcBef>
              <a:spcAft>
                <a:spcPts val="0"/>
              </a:spcAft>
              <a:buClr>
                <a:schemeClr val="lt1"/>
              </a:buClr>
              <a:buSzPts val="1400"/>
              <a:buFont typeface="Arial"/>
              <a:buNone/>
              <a:defRPr sz="1400" b="0" i="0" u="none" strike="noStrike" cap="none">
                <a:solidFill>
                  <a:schemeClr val="lt1"/>
                </a:solidFill>
                <a:latin typeface="Georgia"/>
                <a:ea typeface="Georgia"/>
                <a:cs typeface="Georgia"/>
                <a:sym typeface="Georgia"/>
              </a:defRPr>
            </a:lvl1pPr>
            <a:lvl2pPr marL="914400" marR="0" lvl="1" indent="-228600" algn="l" rtl="0">
              <a:spcBef>
                <a:spcPts val="360"/>
              </a:spcBef>
              <a:spcAft>
                <a:spcPts val="0"/>
              </a:spcAft>
              <a:buClr>
                <a:srgbClr val="888888"/>
              </a:buClr>
              <a:buSzPts val="1000"/>
              <a:buFont typeface="Noto Sans Symbols"/>
              <a:buNone/>
              <a:defRPr sz="1800" b="0" i="0" u="none" strike="noStrike" cap="none">
                <a:solidFill>
                  <a:srgbClr val="888888"/>
                </a:solidFill>
                <a:latin typeface="Arial"/>
                <a:ea typeface="Arial"/>
                <a:cs typeface="Arial"/>
                <a:sym typeface="Arial"/>
              </a:defRPr>
            </a:lvl2pPr>
            <a:lvl3pPr marL="1371600" marR="0" lvl="2" indent="-228600" algn="l" rtl="0">
              <a:spcBef>
                <a:spcPts val="320"/>
              </a:spcBef>
              <a:spcAft>
                <a:spcPts val="0"/>
              </a:spcAft>
              <a:buClr>
                <a:srgbClr val="888888"/>
              </a:buClr>
              <a:buSzPts val="900"/>
              <a:buFont typeface="Arial"/>
              <a:buNone/>
              <a:defRPr sz="1600" b="0" i="0" u="none" strike="noStrike" cap="none">
                <a:solidFill>
                  <a:srgbClr val="888888"/>
                </a:solidFill>
                <a:latin typeface="Arial"/>
                <a:ea typeface="Arial"/>
                <a:cs typeface="Arial"/>
                <a:sym typeface="Arial"/>
              </a:defRPr>
            </a:lvl3pPr>
            <a:lvl4pPr marL="1828800" marR="0" lvl="3" indent="-228600" algn="l" rtl="0">
              <a:spcBef>
                <a:spcPts val="280"/>
              </a:spcBef>
              <a:spcAft>
                <a:spcPts val="0"/>
              </a:spcAft>
              <a:buClr>
                <a:srgbClr val="888888"/>
              </a:buClr>
              <a:buSzPts val="800"/>
              <a:buFont typeface="Arial"/>
              <a:buNone/>
              <a:defRPr sz="1400" b="0" i="0" u="none" strike="noStrike" cap="none">
                <a:solidFill>
                  <a:srgbClr val="888888"/>
                </a:solidFill>
                <a:latin typeface="Arial"/>
                <a:ea typeface="Arial"/>
                <a:cs typeface="Arial"/>
                <a:sym typeface="Arial"/>
              </a:defRPr>
            </a:lvl4pPr>
            <a:lvl5pPr marL="2286000" marR="0" lvl="4" indent="-228600" algn="l" rtl="0">
              <a:spcBef>
                <a:spcPts val="280"/>
              </a:spcBef>
              <a:spcAft>
                <a:spcPts val="0"/>
              </a:spcAft>
              <a:buClr>
                <a:srgbClr val="888888"/>
              </a:buClr>
              <a:buSzPts val="700"/>
              <a:buFont typeface="Arial"/>
              <a:buNone/>
              <a:defRPr sz="1400" b="0" i="0" u="none" strike="noStrike" cap="none">
                <a:solidFill>
                  <a:srgbClr val="888888"/>
                </a:solidFill>
                <a:latin typeface="Arial"/>
                <a:ea typeface="Arial"/>
                <a:cs typeface="Arial"/>
                <a:sym typeface="Arial"/>
              </a:defRPr>
            </a:lvl5pPr>
            <a:lvl6pPr marL="2743200" marR="0" lvl="5" indent="-228600" algn="l" rtl="0">
              <a:spcBef>
                <a:spcPts val="280"/>
              </a:spcBef>
              <a:spcAft>
                <a:spcPts val="0"/>
              </a:spcAft>
              <a:buClr>
                <a:srgbClr val="888888"/>
              </a:buClr>
              <a:buSzPts val="2000"/>
              <a:buFont typeface="Arial"/>
              <a:buNone/>
              <a:defRPr sz="1400" b="0" i="0" u="none" strike="noStrike" cap="none">
                <a:solidFill>
                  <a:srgbClr val="888888"/>
                </a:solidFill>
                <a:latin typeface="Arial"/>
                <a:ea typeface="Arial"/>
                <a:cs typeface="Arial"/>
                <a:sym typeface="Arial"/>
              </a:defRPr>
            </a:lvl6pPr>
            <a:lvl7pPr marL="3200400" marR="0" lvl="6" indent="-228600" algn="l" rtl="0">
              <a:spcBef>
                <a:spcPts val="280"/>
              </a:spcBef>
              <a:spcAft>
                <a:spcPts val="0"/>
              </a:spcAft>
              <a:buClr>
                <a:srgbClr val="888888"/>
              </a:buClr>
              <a:buSzPts val="2000"/>
              <a:buFont typeface="Arial"/>
              <a:buNone/>
              <a:defRPr sz="1400" b="0" i="0" u="none" strike="noStrike" cap="none">
                <a:solidFill>
                  <a:srgbClr val="888888"/>
                </a:solidFill>
                <a:latin typeface="Arial"/>
                <a:ea typeface="Arial"/>
                <a:cs typeface="Arial"/>
                <a:sym typeface="Arial"/>
              </a:defRPr>
            </a:lvl7pPr>
            <a:lvl8pPr marL="3657600" marR="0" lvl="7" indent="-228600" algn="l" rtl="0">
              <a:spcBef>
                <a:spcPts val="280"/>
              </a:spcBef>
              <a:spcAft>
                <a:spcPts val="0"/>
              </a:spcAft>
              <a:buClr>
                <a:srgbClr val="888888"/>
              </a:buClr>
              <a:buSzPts val="2000"/>
              <a:buFont typeface="Arial"/>
              <a:buNone/>
              <a:defRPr sz="1400" b="0" i="0" u="none" strike="noStrike" cap="none">
                <a:solidFill>
                  <a:srgbClr val="888888"/>
                </a:solidFill>
                <a:latin typeface="Arial"/>
                <a:ea typeface="Arial"/>
                <a:cs typeface="Arial"/>
                <a:sym typeface="Arial"/>
              </a:defRPr>
            </a:lvl8pPr>
            <a:lvl9pPr marL="4114800" marR="0" lvl="8" indent="-228600" algn="l" rtl="0">
              <a:spcBef>
                <a:spcPts val="280"/>
              </a:spcBef>
              <a:spcAft>
                <a:spcPts val="0"/>
              </a:spcAft>
              <a:buClr>
                <a:srgbClr val="888888"/>
              </a:buClr>
              <a:buSzPts val="2000"/>
              <a:buFont typeface="Arial"/>
              <a:buNone/>
              <a:defRPr sz="1400" b="0" i="0" u="none" strike="noStrike" cap="none">
                <a:solidFill>
                  <a:srgbClr val="888888"/>
                </a:solidFill>
                <a:latin typeface="Arial"/>
                <a:ea typeface="Arial"/>
                <a:cs typeface="Arial"/>
                <a:sym typeface="Arial"/>
              </a:defRPr>
            </a:lvl9pPr>
          </a:lstStyle>
          <a:p>
            <a:endParaRPr/>
          </a:p>
        </p:txBody>
      </p:sp>
    </p:spTree>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showMasterSp="0" matchingName="Section Header">
  <p:cSld name="Section Header">
    <p:bg>
      <p:bgPr>
        <a:solidFill>
          <a:schemeClr val="dk1"/>
        </a:solidFill>
        <a:effectLst/>
      </p:bgPr>
    </p:bg>
    <p:spTree>
      <p:nvGrpSpPr>
        <p:cNvPr id="1" name="Shape 2140"/>
        <p:cNvGrpSpPr/>
        <p:nvPr/>
      </p:nvGrpSpPr>
      <p:grpSpPr>
        <a:xfrm>
          <a:off x="0" y="0"/>
          <a:ext cx="0" cy="0"/>
          <a:chOff x="0" y="0"/>
          <a:chExt cx="0" cy="0"/>
        </a:xfrm>
      </p:grpSpPr>
      <p:sp>
        <p:nvSpPr>
          <p:cNvPr id="2141" name="Google Shape;2141;p249"/>
          <p:cNvSpPr>
            <a:spLocks noGrp="1"/>
          </p:cNvSpPr>
          <p:nvPr>
            <p:ph type="pic" idx="2"/>
          </p:nvPr>
        </p:nvSpPr>
        <p:spPr>
          <a:xfrm>
            <a:off x="0" y="0"/>
            <a:ext cx="9144000" cy="5143500"/>
          </a:xfrm>
          <a:prstGeom prst="rect">
            <a:avLst/>
          </a:prstGeom>
          <a:noFill/>
          <a:ln>
            <a:noFill/>
          </a:ln>
        </p:spPr>
        <p:txBody>
          <a:bodyPr spcFirstLastPara="1" wrap="square" lIns="91425" tIns="91425" rIns="91425" bIns="91425" anchor="t" anchorCtr="0">
            <a:noAutofit/>
          </a:bodyPr>
          <a:lstStyle>
            <a:lvl1pPr marL="0" marR="0" lvl="0" indent="0" algn="l" rtl="0">
              <a:spcBef>
                <a:spcPts val="280"/>
              </a:spcBef>
              <a:spcAft>
                <a:spcPts val="0"/>
              </a:spcAft>
              <a:buClr>
                <a:schemeClr val="lt1"/>
              </a:buClr>
              <a:buSzPts val="1400"/>
              <a:buFont typeface="Arial"/>
              <a:buNone/>
              <a:defRPr sz="1400" b="0" i="0" u="none" strike="noStrike" cap="none">
                <a:solidFill>
                  <a:schemeClr val="lt1"/>
                </a:solidFill>
                <a:latin typeface="Georgia"/>
                <a:ea typeface="Georgia"/>
                <a:cs typeface="Georgia"/>
                <a:sym typeface="Georgia"/>
              </a:defRPr>
            </a:lvl1pPr>
            <a:lvl2pPr marL="173037" marR="0" lvl="1" indent="-173037" algn="l" rtl="0">
              <a:spcBef>
                <a:spcPts val="200"/>
              </a:spcBef>
              <a:spcAft>
                <a:spcPts val="0"/>
              </a:spcAft>
              <a:buClr>
                <a:schemeClr val="lt2"/>
              </a:buClr>
              <a:buSzPts val="1000"/>
              <a:buFont typeface="Noto Sans Symbols"/>
              <a:buChar char="▪"/>
              <a:defRPr sz="1000" b="0" i="0" u="none" strike="noStrike" cap="none">
                <a:solidFill>
                  <a:schemeClr val="lt2"/>
                </a:solidFill>
                <a:latin typeface="Arial"/>
                <a:ea typeface="Arial"/>
                <a:cs typeface="Arial"/>
                <a:sym typeface="Arial"/>
              </a:defRPr>
            </a:lvl2pPr>
            <a:lvl3pPr marL="339725" marR="0" lvl="2" indent="-174625" algn="l" rtl="0">
              <a:spcBef>
                <a:spcPts val="180"/>
              </a:spcBef>
              <a:spcAft>
                <a:spcPts val="0"/>
              </a:spcAft>
              <a:buClr>
                <a:schemeClr val="lt2"/>
              </a:buClr>
              <a:buSzPts val="900"/>
              <a:buFont typeface="Arial"/>
              <a:buChar char="–"/>
              <a:defRPr sz="900" b="0" i="0" u="none" strike="noStrike" cap="none">
                <a:solidFill>
                  <a:schemeClr val="lt2"/>
                </a:solidFill>
                <a:latin typeface="Arial"/>
                <a:ea typeface="Arial"/>
                <a:cs typeface="Arial"/>
                <a:sym typeface="Arial"/>
              </a:defRPr>
            </a:lvl3pPr>
            <a:lvl4pPr marL="514350" marR="0" lvl="3" indent="-184150" algn="l" rtl="0">
              <a:spcBef>
                <a:spcPts val="160"/>
              </a:spcBef>
              <a:spcAft>
                <a:spcPts val="0"/>
              </a:spcAft>
              <a:buClr>
                <a:schemeClr val="lt2"/>
              </a:buClr>
              <a:buSzPts val="800"/>
              <a:buFont typeface="Arial"/>
              <a:buChar char="•"/>
              <a:defRPr sz="800" b="0" i="0" u="none" strike="noStrike" cap="none">
                <a:solidFill>
                  <a:schemeClr val="lt2"/>
                </a:solidFill>
                <a:latin typeface="Arial"/>
                <a:ea typeface="Arial"/>
                <a:cs typeface="Arial"/>
                <a:sym typeface="Arial"/>
              </a:defRPr>
            </a:lvl4pPr>
            <a:lvl5pPr marL="687387" marR="0" lvl="4" indent="-179387" algn="l" rtl="0">
              <a:spcBef>
                <a:spcPts val="140"/>
              </a:spcBef>
              <a:spcAft>
                <a:spcPts val="0"/>
              </a:spcAft>
              <a:buClr>
                <a:schemeClr val="lt2"/>
              </a:buClr>
              <a:buSzPts val="700"/>
              <a:buFont typeface="Arial"/>
              <a:buChar char="–"/>
              <a:defRPr sz="700" b="0" i="0" u="none" strike="noStrike" cap="none">
                <a:solidFill>
                  <a:schemeClr val="lt2"/>
                </a:solidFill>
                <a:latin typeface="Arial"/>
                <a:ea typeface="Arial"/>
                <a:cs typeface="Arial"/>
                <a:sym typeface="Arial"/>
              </a:defRPr>
            </a:lvl5pPr>
            <a:lvl6pPr marL="2514600" marR="0" lvl="5" indent="-228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2971800" marR="0" lvl="6" indent="-228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429000" marR="0" lvl="7" indent="-228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3886200" marR="0" lvl="8" indent="-228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2142" name="Google Shape;2142;p249"/>
          <p:cNvSpPr txBox="1">
            <a:spLocks noGrp="1"/>
          </p:cNvSpPr>
          <p:nvPr>
            <p:ph type="title"/>
          </p:nvPr>
        </p:nvSpPr>
        <p:spPr>
          <a:xfrm>
            <a:off x="305501" y="2170783"/>
            <a:ext cx="8834400" cy="307800"/>
          </a:xfrm>
          <a:prstGeom prst="rect">
            <a:avLst/>
          </a:prstGeom>
          <a:noFill/>
          <a:ln>
            <a:noFill/>
          </a:ln>
        </p:spPr>
        <p:txBody>
          <a:bodyPr spcFirstLastPara="1" wrap="square" lIns="91425" tIns="91425" rIns="91425" bIns="91425" anchor="t" anchorCtr="0">
            <a:noAutofit/>
          </a:bodyPr>
          <a:lstStyle>
            <a:lvl1pPr marL="0" marR="0" lvl="0" indent="0" algn="ctr" rtl="0">
              <a:spcBef>
                <a:spcPts val="0"/>
              </a:spcBef>
              <a:spcAft>
                <a:spcPts val="0"/>
              </a:spcAft>
              <a:buClr>
                <a:schemeClr val="lt1"/>
              </a:buClr>
              <a:buSzPts val="1400"/>
              <a:buFont typeface="Georgia"/>
              <a:buNone/>
              <a:defRPr sz="2000" b="0" i="0" u="none" strike="noStrike" cap="none">
                <a:solidFill>
                  <a:schemeClr val="lt1"/>
                </a:solidFill>
                <a:latin typeface="Georgia"/>
                <a:ea typeface="Georgia"/>
                <a:cs typeface="Georgia"/>
                <a:sym typeface="Georgia"/>
              </a:defRPr>
            </a:lvl1pPr>
            <a:lvl2pPr lvl="1" indent="0" rtl="0">
              <a:spcBef>
                <a:spcPts val="0"/>
              </a:spcBef>
              <a:spcAft>
                <a:spcPts val="0"/>
              </a:spcAft>
              <a:buSzPts val="1400"/>
              <a:buNone/>
              <a:defRPr sz="1800"/>
            </a:lvl2pPr>
            <a:lvl3pPr lvl="2" indent="0" rtl="0">
              <a:spcBef>
                <a:spcPts val="0"/>
              </a:spcBef>
              <a:spcAft>
                <a:spcPts val="0"/>
              </a:spcAft>
              <a:buSzPts val="1400"/>
              <a:buNone/>
              <a:defRPr sz="1800"/>
            </a:lvl3pPr>
            <a:lvl4pPr lvl="3" indent="0" rtl="0">
              <a:spcBef>
                <a:spcPts val="0"/>
              </a:spcBef>
              <a:spcAft>
                <a:spcPts val="0"/>
              </a:spcAft>
              <a:buSzPts val="1400"/>
              <a:buNone/>
              <a:defRPr sz="1800"/>
            </a:lvl4pPr>
            <a:lvl5pPr lvl="4" indent="0" rtl="0">
              <a:spcBef>
                <a:spcPts val="0"/>
              </a:spcBef>
              <a:spcAft>
                <a:spcPts val="0"/>
              </a:spcAft>
              <a:buSzPts val="1400"/>
              <a:buNone/>
              <a:defRPr sz="1800"/>
            </a:lvl5pPr>
            <a:lvl6pPr lvl="5" indent="0" rtl="0">
              <a:spcBef>
                <a:spcPts val="0"/>
              </a:spcBef>
              <a:spcAft>
                <a:spcPts val="0"/>
              </a:spcAft>
              <a:buSzPts val="1400"/>
              <a:buNone/>
              <a:defRPr sz="1800"/>
            </a:lvl6pPr>
            <a:lvl7pPr lvl="6" indent="0" rtl="0">
              <a:spcBef>
                <a:spcPts val="0"/>
              </a:spcBef>
              <a:spcAft>
                <a:spcPts val="0"/>
              </a:spcAft>
              <a:buSzPts val="1400"/>
              <a:buNone/>
              <a:defRPr sz="1800"/>
            </a:lvl7pPr>
            <a:lvl8pPr lvl="7" indent="0" rtl="0">
              <a:spcBef>
                <a:spcPts val="0"/>
              </a:spcBef>
              <a:spcAft>
                <a:spcPts val="0"/>
              </a:spcAft>
              <a:buSzPts val="1400"/>
              <a:buNone/>
              <a:defRPr sz="1800"/>
            </a:lvl8pPr>
            <a:lvl9pPr lvl="8" indent="0" rtl="0">
              <a:spcBef>
                <a:spcPts val="0"/>
              </a:spcBef>
              <a:spcAft>
                <a:spcPts val="0"/>
              </a:spcAft>
              <a:buSzPts val="1400"/>
              <a:buNone/>
              <a:defRPr sz="1800"/>
            </a:lvl9pPr>
          </a:lstStyle>
          <a:p>
            <a:endParaRPr/>
          </a:p>
        </p:txBody>
      </p:sp>
      <p:sp>
        <p:nvSpPr>
          <p:cNvPr id="2143" name="Google Shape;2143;p249"/>
          <p:cNvSpPr txBox="1">
            <a:spLocks noGrp="1"/>
          </p:cNvSpPr>
          <p:nvPr>
            <p:ph type="dt" idx="10"/>
          </p:nvPr>
        </p:nvSpPr>
        <p:spPr>
          <a:xfrm>
            <a:off x="424070" y="5276020"/>
            <a:ext cx="2133600" cy="273900"/>
          </a:xfrm>
          <a:prstGeom prst="rect">
            <a:avLst/>
          </a:prstGeom>
          <a:noFill/>
          <a:ln>
            <a:noFill/>
          </a:ln>
        </p:spPr>
        <p:txBody>
          <a:bodyPr spcFirstLastPara="1" wrap="square" lIns="91425" tIns="91425" rIns="91425" bIns="91425" anchor="ctr" anchorCtr="0">
            <a:noAutofit/>
          </a:bodyPr>
          <a:lstStyle>
            <a:lvl1pPr marL="0" marR="0" lvl="0" indent="0" algn="l" rtl="0">
              <a:spcBef>
                <a:spcPts val="0"/>
              </a:spcBef>
              <a:spcAft>
                <a:spcPts val="0"/>
              </a:spcAft>
              <a:buSzPts val="1400"/>
              <a:buNone/>
              <a:defRPr sz="1200">
                <a:solidFill>
                  <a:srgbClr val="888888"/>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144" name="Google Shape;2144;p249"/>
          <p:cNvSpPr txBox="1">
            <a:spLocks noGrp="1"/>
          </p:cNvSpPr>
          <p:nvPr>
            <p:ph type="ftr" idx="11"/>
          </p:nvPr>
        </p:nvSpPr>
        <p:spPr>
          <a:xfrm>
            <a:off x="311944" y="4901878"/>
            <a:ext cx="2895600" cy="92400"/>
          </a:xfrm>
          <a:prstGeom prst="rect">
            <a:avLst/>
          </a:prstGeom>
          <a:noFill/>
          <a:ln>
            <a:noFill/>
          </a:ln>
        </p:spPr>
        <p:txBody>
          <a:bodyPr spcFirstLastPara="1" wrap="square" lIns="91425" tIns="91425" rIns="91425" bIns="91425" anchor="ctr" anchorCtr="0">
            <a:noAutofit/>
          </a:bodyPr>
          <a:lstStyle>
            <a:lvl1pPr marL="0" marR="0" lvl="0" indent="0" algn="l" rtl="0">
              <a:spcBef>
                <a:spcPts val="0"/>
              </a:spcBef>
              <a:spcAft>
                <a:spcPts val="0"/>
              </a:spcAft>
              <a:buSzPts val="1400"/>
              <a:buNone/>
              <a:defRPr sz="600">
                <a:solidFill>
                  <a:schemeClr val="lt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145" name="Google Shape;2145;p249"/>
          <p:cNvSpPr txBox="1"/>
          <p:nvPr/>
        </p:nvSpPr>
        <p:spPr>
          <a:xfrm>
            <a:off x="311944" y="4800785"/>
            <a:ext cx="2559900" cy="9240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en" sz="600">
                <a:solidFill>
                  <a:schemeClr val="lt1"/>
                </a:solidFill>
                <a:latin typeface="Arial"/>
                <a:ea typeface="Arial"/>
                <a:cs typeface="Arial"/>
                <a:sym typeface="Arial"/>
              </a:rPr>
              <a:t>PwC’s Digital Services</a:t>
            </a:r>
            <a:endParaRPr sz="600">
              <a:solidFill>
                <a:schemeClr val="lt1"/>
              </a:solidFill>
              <a:latin typeface="Arial"/>
              <a:ea typeface="Arial"/>
              <a:cs typeface="Arial"/>
              <a:sym typeface="Arial"/>
            </a:endParaRPr>
          </a:p>
        </p:txBody>
      </p:sp>
      <p:sp>
        <p:nvSpPr>
          <p:cNvPr id="2146" name="Google Shape;2146;p249"/>
          <p:cNvSpPr txBox="1">
            <a:spLocks noGrp="1"/>
          </p:cNvSpPr>
          <p:nvPr>
            <p:ph type="sldNum" idx="12"/>
          </p:nvPr>
        </p:nvSpPr>
        <p:spPr>
          <a:xfrm>
            <a:off x="6700838" y="4770007"/>
            <a:ext cx="2133600" cy="123000"/>
          </a:xfrm>
          <a:prstGeom prst="rect">
            <a:avLst/>
          </a:prstGeom>
          <a:noFill/>
          <a:ln>
            <a:noFill/>
          </a:ln>
        </p:spPr>
        <p:txBody>
          <a:bodyPr spcFirstLastPara="1" wrap="square" lIns="0" tIns="0" rIns="0" bIns="0" anchor="ctr" anchorCtr="0">
            <a:noAutofit/>
          </a:bodyPr>
          <a:lstStyle>
            <a:lvl1pPr marL="0" marR="0" lvl="0" indent="0" algn="r" rtl="0">
              <a:spcBef>
                <a:spcPts val="0"/>
              </a:spcBef>
              <a:buNone/>
              <a:defRPr sz="800">
                <a:solidFill>
                  <a:schemeClr val="lt1"/>
                </a:solidFill>
                <a:latin typeface="Arial"/>
                <a:ea typeface="Arial"/>
                <a:cs typeface="Arial"/>
                <a:sym typeface="Arial"/>
              </a:defRPr>
            </a:lvl1pPr>
            <a:lvl2pPr marL="0" marR="0" lvl="1" indent="0" algn="r" rtl="0">
              <a:spcBef>
                <a:spcPts val="0"/>
              </a:spcBef>
              <a:buNone/>
              <a:defRPr sz="800">
                <a:solidFill>
                  <a:schemeClr val="lt1"/>
                </a:solidFill>
                <a:latin typeface="Arial"/>
                <a:ea typeface="Arial"/>
                <a:cs typeface="Arial"/>
                <a:sym typeface="Arial"/>
              </a:defRPr>
            </a:lvl2pPr>
            <a:lvl3pPr marL="0" marR="0" lvl="2" indent="0" algn="r" rtl="0">
              <a:spcBef>
                <a:spcPts val="0"/>
              </a:spcBef>
              <a:buNone/>
              <a:defRPr sz="800">
                <a:solidFill>
                  <a:schemeClr val="lt1"/>
                </a:solidFill>
                <a:latin typeface="Arial"/>
                <a:ea typeface="Arial"/>
                <a:cs typeface="Arial"/>
                <a:sym typeface="Arial"/>
              </a:defRPr>
            </a:lvl3pPr>
            <a:lvl4pPr marL="0" marR="0" lvl="3" indent="0" algn="r" rtl="0">
              <a:spcBef>
                <a:spcPts val="0"/>
              </a:spcBef>
              <a:buNone/>
              <a:defRPr sz="800">
                <a:solidFill>
                  <a:schemeClr val="lt1"/>
                </a:solidFill>
                <a:latin typeface="Arial"/>
                <a:ea typeface="Arial"/>
                <a:cs typeface="Arial"/>
                <a:sym typeface="Arial"/>
              </a:defRPr>
            </a:lvl4pPr>
            <a:lvl5pPr marL="0" marR="0" lvl="4" indent="0" algn="r" rtl="0">
              <a:spcBef>
                <a:spcPts val="0"/>
              </a:spcBef>
              <a:buNone/>
              <a:defRPr sz="800">
                <a:solidFill>
                  <a:schemeClr val="lt1"/>
                </a:solidFill>
                <a:latin typeface="Arial"/>
                <a:ea typeface="Arial"/>
                <a:cs typeface="Arial"/>
                <a:sym typeface="Arial"/>
              </a:defRPr>
            </a:lvl5pPr>
            <a:lvl6pPr marL="0" marR="0" lvl="5" indent="0" algn="r" rtl="0">
              <a:spcBef>
                <a:spcPts val="0"/>
              </a:spcBef>
              <a:buNone/>
              <a:defRPr sz="800">
                <a:solidFill>
                  <a:schemeClr val="lt1"/>
                </a:solidFill>
                <a:latin typeface="Arial"/>
                <a:ea typeface="Arial"/>
                <a:cs typeface="Arial"/>
                <a:sym typeface="Arial"/>
              </a:defRPr>
            </a:lvl6pPr>
            <a:lvl7pPr marL="0" marR="0" lvl="6" indent="0" algn="r" rtl="0">
              <a:spcBef>
                <a:spcPts val="0"/>
              </a:spcBef>
              <a:buNone/>
              <a:defRPr sz="800">
                <a:solidFill>
                  <a:schemeClr val="lt1"/>
                </a:solidFill>
                <a:latin typeface="Arial"/>
                <a:ea typeface="Arial"/>
                <a:cs typeface="Arial"/>
                <a:sym typeface="Arial"/>
              </a:defRPr>
            </a:lvl7pPr>
            <a:lvl8pPr marL="0" marR="0" lvl="7" indent="0" algn="r" rtl="0">
              <a:spcBef>
                <a:spcPts val="0"/>
              </a:spcBef>
              <a:buNone/>
              <a:defRPr sz="800">
                <a:solidFill>
                  <a:schemeClr val="lt1"/>
                </a:solidFill>
                <a:latin typeface="Arial"/>
                <a:ea typeface="Arial"/>
                <a:cs typeface="Arial"/>
                <a:sym typeface="Arial"/>
              </a:defRPr>
            </a:lvl8pPr>
            <a:lvl9pPr marL="0" marR="0" lvl="8" indent="0" algn="r" rtl="0">
              <a:spcBef>
                <a:spcPts val="0"/>
              </a:spcBef>
              <a:buNone/>
              <a:defRPr sz="800">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cxnSp>
        <p:nvCxnSpPr>
          <p:cNvPr id="2147" name="Google Shape;2147;p249"/>
          <p:cNvCxnSpPr/>
          <p:nvPr/>
        </p:nvCxnSpPr>
        <p:spPr>
          <a:xfrm rot="10800000">
            <a:off x="4571991" y="1685540"/>
            <a:ext cx="0" cy="569100"/>
          </a:xfrm>
          <a:prstGeom prst="straightConnector1">
            <a:avLst/>
          </a:prstGeom>
          <a:noFill/>
          <a:ln w="9525" cap="flat" cmpd="sng">
            <a:solidFill>
              <a:srgbClr val="DE2A18"/>
            </a:solidFill>
            <a:prstDash val="solid"/>
            <a:round/>
            <a:headEnd type="none" w="sm" len="sm"/>
            <a:tailEnd type="none" w="sm" len="sm"/>
          </a:ln>
        </p:spPr>
      </p:cxnSp>
      <p:pic>
        <p:nvPicPr>
          <p:cNvPr id="2148" name="Google Shape;2148;p249"/>
          <p:cNvPicPr preferRelativeResize="0"/>
          <p:nvPr/>
        </p:nvPicPr>
        <p:blipFill rotWithShape="1">
          <a:blip r:embed="rId2">
            <a:alphaModFix/>
          </a:blip>
          <a:srcRect/>
          <a:stretch/>
        </p:blipFill>
        <p:spPr>
          <a:xfrm>
            <a:off x="4348784" y="1382753"/>
            <a:ext cx="446400" cy="384300"/>
          </a:xfrm>
          <a:prstGeom prst="rect">
            <a:avLst/>
          </a:prstGeom>
          <a:noFill/>
          <a:ln>
            <a:noFill/>
          </a:ln>
        </p:spPr>
      </p:pic>
    </p:spTree>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showMasterSp="0" matchingName="Section Header 3">
  <p:cSld name="Section Header 3">
    <p:bg>
      <p:bgPr>
        <a:solidFill>
          <a:schemeClr val="lt1"/>
        </a:solidFill>
        <a:effectLst/>
      </p:bgPr>
    </p:bg>
    <p:spTree>
      <p:nvGrpSpPr>
        <p:cNvPr id="1" name="Shape 2149"/>
        <p:cNvGrpSpPr/>
        <p:nvPr/>
      </p:nvGrpSpPr>
      <p:grpSpPr>
        <a:xfrm>
          <a:off x="0" y="0"/>
          <a:ext cx="0" cy="0"/>
          <a:chOff x="0" y="0"/>
          <a:chExt cx="0" cy="0"/>
        </a:xfrm>
      </p:grpSpPr>
      <p:sp>
        <p:nvSpPr>
          <p:cNvPr id="2150" name="Google Shape;2150;p250"/>
          <p:cNvSpPr>
            <a:spLocks noGrp="1"/>
          </p:cNvSpPr>
          <p:nvPr>
            <p:ph type="pic" idx="2"/>
          </p:nvPr>
        </p:nvSpPr>
        <p:spPr>
          <a:xfrm>
            <a:off x="3081339" y="0"/>
            <a:ext cx="6067500" cy="5143500"/>
          </a:xfrm>
          <a:prstGeom prst="rect">
            <a:avLst/>
          </a:prstGeom>
          <a:solidFill>
            <a:srgbClr val="F2F2F2"/>
          </a:solidFill>
          <a:ln>
            <a:noFill/>
          </a:ln>
        </p:spPr>
        <p:txBody>
          <a:bodyPr spcFirstLastPara="1" wrap="square" lIns="91425" tIns="91425" rIns="91425" bIns="91425" anchor="t" anchorCtr="0">
            <a:noAutofit/>
          </a:bodyPr>
          <a:lstStyle>
            <a:lvl1pPr marL="0" marR="0" lvl="0" indent="0" algn="l" rtl="0">
              <a:spcBef>
                <a:spcPts val="280"/>
              </a:spcBef>
              <a:spcAft>
                <a:spcPts val="0"/>
              </a:spcAft>
              <a:buClr>
                <a:schemeClr val="dk1"/>
              </a:buClr>
              <a:buSzPts val="1400"/>
              <a:buFont typeface="Arial"/>
              <a:buNone/>
              <a:defRPr sz="1400" b="0" i="0" u="none" strike="noStrike" cap="none">
                <a:solidFill>
                  <a:schemeClr val="dk1"/>
                </a:solidFill>
                <a:latin typeface="Georgia"/>
                <a:ea typeface="Georgia"/>
                <a:cs typeface="Georgia"/>
                <a:sym typeface="Georgia"/>
              </a:defRPr>
            </a:lvl1pPr>
            <a:lvl2pPr marL="173037" marR="0" lvl="1" indent="-173037" algn="l" rtl="0">
              <a:spcBef>
                <a:spcPts val="200"/>
              </a:spcBef>
              <a:spcAft>
                <a:spcPts val="0"/>
              </a:spcAft>
              <a:buClr>
                <a:schemeClr val="lt2"/>
              </a:buClr>
              <a:buSzPts val="1000"/>
              <a:buFont typeface="Noto Sans Symbols"/>
              <a:buChar char="▪"/>
              <a:defRPr sz="1000" b="0" i="0" u="none" strike="noStrike" cap="none">
                <a:solidFill>
                  <a:schemeClr val="lt2"/>
                </a:solidFill>
                <a:latin typeface="Arial"/>
                <a:ea typeface="Arial"/>
                <a:cs typeface="Arial"/>
                <a:sym typeface="Arial"/>
              </a:defRPr>
            </a:lvl2pPr>
            <a:lvl3pPr marL="339725" marR="0" lvl="2" indent="-174625" algn="l" rtl="0">
              <a:spcBef>
                <a:spcPts val="180"/>
              </a:spcBef>
              <a:spcAft>
                <a:spcPts val="0"/>
              </a:spcAft>
              <a:buClr>
                <a:schemeClr val="lt2"/>
              </a:buClr>
              <a:buSzPts val="900"/>
              <a:buFont typeface="Arial"/>
              <a:buChar char="–"/>
              <a:defRPr sz="900" b="0" i="0" u="none" strike="noStrike" cap="none">
                <a:solidFill>
                  <a:schemeClr val="lt2"/>
                </a:solidFill>
                <a:latin typeface="Arial"/>
                <a:ea typeface="Arial"/>
                <a:cs typeface="Arial"/>
                <a:sym typeface="Arial"/>
              </a:defRPr>
            </a:lvl3pPr>
            <a:lvl4pPr marL="514350" marR="0" lvl="3" indent="-184150" algn="l" rtl="0">
              <a:spcBef>
                <a:spcPts val="160"/>
              </a:spcBef>
              <a:spcAft>
                <a:spcPts val="0"/>
              </a:spcAft>
              <a:buClr>
                <a:schemeClr val="lt2"/>
              </a:buClr>
              <a:buSzPts val="800"/>
              <a:buFont typeface="Arial"/>
              <a:buChar char="•"/>
              <a:defRPr sz="800" b="0" i="0" u="none" strike="noStrike" cap="none">
                <a:solidFill>
                  <a:schemeClr val="lt2"/>
                </a:solidFill>
                <a:latin typeface="Arial"/>
                <a:ea typeface="Arial"/>
                <a:cs typeface="Arial"/>
                <a:sym typeface="Arial"/>
              </a:defRPr>
            </a:lvl4pPr>
            <a:lvl5pPr marL="687387" marR="0" lvl="4" indent="-179387" algn="l" rtl="0">
              <a:spcBef>
                <a:spcPts val="140"/>
              </a:spcBef>
              <a:spcAft>
                <a:spcPts val="0"/>
              </a:spcAft>
              <a:buClr>
                <a:schemeClr val="lt2"/>
              </a:buClr>
              <a:buSzPts val="700"/>
              <a:buFont typeface="Arial"/>
              <a:buChar char="–"/>
              <a:defRPr sz="700" b="0" i="0" u="none" strike="noStrike" cap="none">
                <a:solidFill>
                  <a:schemeClr val="lt2"/>
                </a:solidFill>
                <a:latin typeface="Arial"/>
                <a:ea typeface="Arial"/>
                <a:cs typeface="Arial"/>
                <a:sym typeface="Arial"/>
              </a:defRPr>
            </a:lvl5pPr>
            <a:lvl6pPr marL="2514600" marR="0" lvl="5" indent="-228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2971800" marR="0" lvl="6" indent="-228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429000" marR="0" lvl="7" indent="-228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3886200" marR="0" lvl="8" indent="-228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2151" name="Google Shape;2151;p250"/>
          <p:cNvSpPr txBox="1">
            <a:spLocks noGrp="1"/>
          </p:cNvSpPr>
          <p:nvPr>
            <p:ph type="title"/>
          </p:nvPr>
        </p:nvSpPr>
        <p:spPr>
          <a:xfrm>
            <a:off x="305501" y="2136400"/>
            <a:ext cx="2458200" cy="615600"/>
          </a:xfrm>
          <a:prstGeom prst="rect">
            <a:avLst/>
          </a:prstGeom>
          <a:noFill/>
          <a:ln>
            <a:noFill/>
          </a:ln>
        </p:spPr>
        <p:txBody>
          <a:bodyPr spcFirstLastPara="1" wrap="square" lIns="91425" tIns="91425" rIns="91425" bIns="91425" anchor="t" anchorCtr="0">
            <a:noAutofit/>
          </a:bodyPr>
          <a:lstStyle>
            <a:lvl1pPr marL="0" marR="0" lvl="0" indent="0" algn="ctr" rtl="0">
              <a:lnSpc>
                <a:spcPct val="100000"/>
              </a:lnSpc>
              <a:spcBef>
                <a:spcPts val="0"/>
              </a:spcBef>
              <a:spcAft>
                <a:spcPts val="0"/>
              </a:spcAft>
              <a:buClr>
                <a:schemeClr val="dk1"/>
              </a:buClr>
              <a:buSzPts val="1400"/>
              <a:buFont typeface="Georgia"/>
              <a:buNone/>
              <a:defRPr sz="2000" b="0" i="0" u="none" strike="noStrike" cap="none">
                <a:solidFill>
                  <a:schemeClr val="dk1"/>
                </a:solidFill>
                <a:latin typeface="Georgia"/>
                <a:ea typeface="Georgia"/>
                <a:cs typeface="Georgia"/>
                <a:sym typeface="Georgia"/>
              </a:defRPr>
            </a:lvl1pPr>
            <a:lvl2pPr lvl="1" indent="0" rtl="0">
              <a:spcBef>
                <a:spcPts val="0"/>
              </a:spcBef>
              <a:spcAft>
                <a:spcPts val="0"/>
              </a:spcAft>
              <a:buSzPts val="1400"/>
              <a:buNone/>
              <a:defRPr sz="1800"/>
            </a:lvl2pPr>
            <a:lvl3pPr lvl="2" indent="0" rtl="0">
              <a:spcBef>
                <a:spcPts val="0"/>
              </a:spcBef>
              <a:spcAft>
                <a:spcPts val="0"/>
              </a:spcAft>
              <a:buSzPts val="1400"/>
              <a:buNone/>
              <a:defRPr sz="1800"/>
            </a:lvl3pPr>
            <a:lvl4pPr lvl="3" indent="0" rtl="0">
              <a:spcBef>
                <a:spcPts val="0"/>
              </a:spcBef>
              <a:spcAft>
                <a:spcPts val="0"/>
              </a:spcAft>
              <a:buSzPts val="1400"/>
              <a:buNone/>
              <a:defRPr sz="1800"/>
            </a:lvl4pPr>
            <a:lvl5pPr lvl="4" indent="0" rtl="0">
              <a:spcBef>
                <a:spcPts val="0"/>
              </a:spcBef>
              <a:spcAft>
                <a:spcPts val="0"/>
              </a:spcAft>
              <a:buSzPts val="1400"/>
              <a:buNone/>
              <a:defRPr sz="1800"/>
            </a:lvl5pPr>
            <a:lvl6pPr lvl="5" indent="0" rtl="0">
              <a:spcBef>
                <a:spcPts val="0"/>
              </a:spcBef>
              <a:spcAft>
                <a:spcPts val="0"/>
              </a:spcAft>
              <a:buSzPts val="1400"/>
              <a:buNone/>
              <a:defRPr sz="1800"/>
            </a:lvl6pPr>
            <a:lvl7pPr lvl="6" indent="0" rtl="0">
              <a:spcBef>
                <a:spcPts val="0"/>
              </a:spcBef>
              <a:spcAft>
                <a:spcPts val="0"/>
              </a:spcAft>
              <a:buSzPts val="1400"/>
              <a:buNone/>
              <a:defRPr sz="1800"/>
            </a:lvl7pPr>
            <a:lvl8pPr lvl="7" indent="0" rtl="0">
              <a:spcBef>
                <a:spcPts val="0"/>
              </a:spcBef>
              <a:spcAft>
                <a:spcPts val="0"/>
              </a:spcAft>
              <a:buSzPts val="1400"/>
              <a:buNone/>
              <a:defRPr sz="1800"/>
            </a:lvl8pPr>
            <a:lvl9pPr lvl="8" indent="0" rtl="0">
              <a:spcBef>
                <a:spcPts val="0"/>
              </a:spcBef>
              <a:spcAft>
                <a:spcPts val="0"/>
              </a:spcAft>
              <a:buSzPts val="1400"/>
              <a:buNone/>
              <a:defRPr sz="1800"/>
            </a:lvl9pPr>
          </a:lstStyle>
          <a:p>
            <a:endParaRPr/>
          </a:p>
        </p:txBody>
      </p:sp>
      <p:sp>
        <p:nvSpPr>
          <p:cNvPr id="2152" name="Google Shape;2152;p250"/>
          <p:cNvSpPr txBox="1">
            <a:spLocks noGrp="1"/>
          </p:cNvSpPr>
          <p:nvPr>
            <p:ph type="body" idx="1"/>
          </p:nvPr>
        </p:nvSpPr>
        <p:spPr>
          <a:xfrm>
            <a:off x="311945" y="3282696"/>
            <a:ext cx="2445000" cy="107700"/>
          </a:xfrm>
          <a:prstGeom prst="rect">
            <a:avLst/>
          </a:prstGeom>
          <a:noFill/>
          <a:ln>
            <a:noFill/>
          </a:ln>
        </p:spPr>
        <p:txBody>
          <a:bodyPr spcFirstLastPara="1" wrap="square" lIns="91425" tIns="91425" rIns="91425" bIns="91425" anchor="t" anchorCtr="0">
            <a:noAutofit/>
          </a:bodyPr>
          <a:lstStyle>
            <a:lvl1pPr marL="457200" marR="0" lvl="0" indent="-228600" algn="ctr" rtl="0">
              <a:spcBef>
                <a:spcPts val="140"/>
              </a:spcBef>
              <a:spcAft>
                <a:spcPts val="0"/>
              </a:spcAft>
              <a:buClr>
                <a:schemeClr val="dk1"/>
              </a:buClr>
              <a:buSzPts val="1400"/>
              <a:buFont typeface="Arial"/>
              <a:buNone/>
              <a:defRPr sz="700" b="1" i="0" u="none" strike="noStrike" cap="none">
                <a:solidFill>
                  <a:schemeClr val="dk1"/>
                </a:solidFill>
                <a:latin typeface="Arial"/>
                <a:ea typeface="Arial"/>
                <a:cs typeface="Arial"/>
                <a:sym typeface="Arial"/>
              </a:defRPr>
            </a:lvl1pPr>
            <a:lvl2pPr marL="914400" marR="0" lvl="1" indent="-228600" algn="l" rtl="0">
              <a:spcBef>
                <a:spcPts val="360"/>
              </a:spcBef>
              <a:spcAft>
                <a:spcPts val="0"/>
              </a:spcAft>
              <a:buClr>
                <a:srgbClr val="888888"/>
              </a:buClr>
              <a:buSzPts val="1000"/>
              <a:buFont typeface="Noto Sans Symbols"/>
              <a:buNone/>
              <a:defRPr sz="1800" b="0" i="0" u="none" strike="noStrike" cap="none">
                <a:solidFill>
                  <a:srgbClr val="888888"/>
                </a:solidFill>
                <a:latin typeface="Arial"/>
                <a:ea typeface="Arial"/>
                <a:cs typeface="Arial"/>
                <a:sym typeface="Arial"/>
              </a:defRPr>
            </a:lvl2pPr>
            <a:lvl3pPr marL="1371600" marR="0" lvl="2" indent="-228600" algn="l" rtl="0">
              <a:spcBef>
                <a:spcPts val="320"/>
              </a:spcBef>
              <a:spcAft>
                <a:spcPts val="0"/>
              </a:spcAft>
              <a:buClr>
                <a:srgbClr val="888888"/>
              </a:buClr>
              <a:buSzPts val="900"/>
              <a:buFont typeface="Arial"/>
              <a:buNone/>
              <a:defRPr sz="1600" b="0" i="0" u="none" strike="noStrike" cap="none">
                <a:solidFill>
                  <a:srgbClr val="888888"/>
                </a:solidFill>
                <a:latin typeface="Arial"/>
                <a:ea typeface="Arial"/>
                <a:cs typeface="Arial"/>
                <a:sym typeface="Arial"/>
              </a:defRPr>
            </a:lvl3pPr>
            <a:lvl4pPr marL="1828800" marR="0" lvl="3" indent="-228600" algn="l" rtl="0">
              <a:spcBef>
                <a:spcPts val="280"/>
              </a:spcBef>
              <a:spcAft>
                <a:spcPts val="0"/>
              </a:spcAft>
              <a:buClr>
                <a:srgbClr val="888888"/>
              </a:buClr>
              <a:buSzPts val="800"/>
              <a:buFont typeface="Arial"/>
              <a:buNone/>
              <a:defRPr sz="1400" b="0" i="0" u="none" strike="noStrike" cap="none">
                <a:solidFill>
                  <a:srgbClr val="888888"/>
                </a:solidFill>
                <a:latin typeface="Arial"/>
                <a:ea typeface="Arial"/>
                <a:cs typeface="Arial"/>
                <a:sym typeface="Arial"/>
              </a:defRPr>
            </a:lvl4pPr>
            <a:lvl5pPr marL="2286000" marR="0" lvl="4" indent="-228600" algn="l" rtl="0">
              <a:spcBef>
                <a:spcPts val="280"/>
              </a:spcBef>
              <a:spcAft>
                <a:spcPts val="0"/>
              </a:spcAft>
              <a:buClr>
                <a:srgbClr val="888888"/>
              </a:buClr>
              <a:buSzPts val="700"/>
              <a:buFont typeface="Arial"/>
              <a:buNone/>
              <a:defRPr sz="1400" b="0" i="0" u="none" strike="noStrike" cap="none">
                <a:solidFill>
                  <a:srgbClr val="888888"/>
                </a:solidFill>
                <a:latin typeface="Arial"/>
                <a:ea typeface="Arial"/>
                <a:cs typeface="Arial"/>
                <a:sym typeface="Arial"/>
              </a:defRPr>
            </a:lvl5pPr>
            <a:lvl6pPr marL="2743200" marR="0" lvl="5" indent="-228600" algn="l" rtl="0">
              <a:spcBef>
                <a:spcPts val="280"/>
              </a:spcBef>
              <a:spcAft>
                <a:spcPts val="0"/>
              </a:spcAft>
              <a:buClr>
                <a:srgbClr val="888888"/>
              </a:buClr>
              <a:buSzPts val="2000"/>
              <a:buFont typeface="Arial"/>
              <a:buNone/>
              <a:defRPr sz="1400" b="0" i="0" u="none" strike="noStrike" cap="none">
                <a:solidFill>
                  <a:srgbClr val="888888"/>
                </a:solidFill>
                <a:latin typeface="Arial"/>
                <a:ea typeface="Arial"/>
                <a:cs typeface="Arial"/>
                <a:sym typeface="Arial"/>
              </a:defRPr>
            </a:lvl6pPr>
            <a:lvl7pPr marL="3200400" marR="0" lvl="6" indent="-228600" algn="l" rtl="0">
              <a:spcBef>
                <a:spcPts val="280"/>
              </a:spcBef>
              <a:spcAft>
                <a:spcPts val="0"/>
              </a:spcAft>
              <a:buClr>
                <a:srgbClr val="888888"/>
              </a:buClr>
              <a:buSzPts val="2000"/>
              <a:buFont typeface="Arial"/>
              <a:buNone/>
              <a:defRPr sz="1400" b="0" i="0" u="none" strike="noStrike" cap="none">
                <a:solidFill>
                  <a:srgbClr val="888888"/>
                </a:solidFill>
                <a:latin typeface="Arial"/>
                <a:ea typeface="Arial"/>
                <a:cs typeface="Arial"/>
                <a:sym typeface="Arial"/>
              </a:defRPr>
            </a:lvl7pPr>
            <a:lvl8pPr marL="3657600" marR="0" lvl="7" indent="-228600" algn="l" rtl="0">
              <a:spcBef>
                <a:spcPts val="280"/>
              </a:spcBef>
              <a:spcAft>
                <a:spcPts val="0"/>
              </a:spcAft>
              <a:buClr>
                <a:srgbClr val="888888"/>
              </a:buClr>
              <a:buSzPts val="2000"/>
              <a:buFont typeface="Arial"/>
              <a:buNone/>
              <a:defRPr sz="1400" b="0" i="0" u="none" strike="noStrike" cap="none">
                <a:solidFill>
                  <a:srgbClr val="888888"/>
                </a:solidFill>
                <a:latin typeface="Arial"/>
                <a:ea typeface="Arial"/>
                <a:cs typeface="Arial"/>
                <a:sym typeface="Arial"/>
              </a:defRPr>
            </a:lvl8pPr>
            <a:lvl9pPr marL="4114800" marR="0" lvl="8" indent="-228600" algn="l" rtl="0">
              <a:spcBef>
                <a:spcPts val="280"/>
              </a:spcBef>
              <a:spcAft>
                <a:spcPts val="0"/>
              </a:spcAft>
              <a:buClr>
                <a:srgbClr val="888888"/>
              </a:buClr>
              <a:buSzPts val="2000"/>
              <a:buFont typeface="Arial"/>
              <a:buNone/>
              <a:defRPr sz="1400" b="0" i="0" u="none" strike="noStrike" cap="none">
                <a:solidFill>
                  <a:srgbClr val="888888"/>
                </a:solidFill>
                <a:latin typeface="Arial"/>
                <a:ea typeface="Arial"/>
                <a:cs typeface="Arial"/>
                <a:sym typeface="Arial"/>
              </a:defRPr>
            </a:lvl9pPr>
          </a:lstStyle>
          <a:p>
            <a:endParaRPr/>
          </a:p>
        </p:txBody>
      </p:sp>
      <p:sp>
        <p:nvSpPr>
          <p:cNvPr id="2153" name="Google Shape;2153;p250"/>
          <p:cNvSpPr txBox="1">
            <a:spLocks noGrp="1"/>
          </p:cNvSpPr>
          <p:nvPr>
            <p:ph type="dt" idx="10"/>
          </p:nvPr>
        </p:nvSpPr>
        <p:spPr>
          <a:xfrm>
            <a:off x="424070" y="5276020"/>
            <a:ext cx="2133600" cy="273900"/>
          </a:xfrm>
          <a:prstGeom prst="rect">
            <a:avLst/>
          </a:prstGeom>
          <a:noFill/>
          <a:ln>
            <a:noFill/>
          </a:ln>
        </p:spPr>
        <p:txBody>
          <a:bodyPr spcFirstLastPara="1" wrap="square" lIns="91425" tIns="91425" rIns="91425" bIns="91425" anchor="ctr" anchorCtr="0">
            <a:noAutofit/>
          </a:bodyPr>
          <a:lstStyle>
            <a:lvl1pPr marL="0" marR="0" lvl="0" indent="0" algn="l" rtl="0">
              <a:spcBef>
                <a:spcPts val="0"/>
              </a:spcBef>
              <a:spcAft>
                <a:spcPts val="0"/>
              </a:spcAft>
              <a:buSzPts val="1400"/>
              <a:buNone/>
              <a:defRPr sz="1200">
                <a:solidFill>
                  <a:srgbClr val="888888"/>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154" name="Google Shape;2154;p250"/>
          <p:cNvSpPr txBox="1">
            <a:spLocks noGrp="1"/>
          </p:cNvSpPr>
          <p:nvPr>
            <p:ph type="sldNum" idx="12"/>
          </p:nvPr>
        </p:nvSpPr>
        <p:spPr>
          <a:xfrm>
            <a:off x="6700838" y="4770007"/>
            <a:ext cx="2133600" cy="123000"/>
          </a:xfrm>
          <a:prstGeom prst="rect">
            <a:avLst/>
          </a:prstGeom>
          <a:noFill/>
          <a:ln>
            <a:noFill/>
          </a:ln>
        </p:spPr>
        <p:txBody>
          <a:bodyPr spcFirstLastPara="1" wrap="square" lIns="0" tIns="0" rIns="0" bIns="0" anchor="ctr" anchorCtr="0">
            <a:noAutofit/>
          </a:bodyPr>
          <a:lstStyle>
            <a:lvl1pPr marL="0" marR="0" lvl="0" indent="0" algn="r" rtl="0">
              <a:spcBef>
                <a:spcPts val="0"/>
              </a:spcBef>
              <a:buNone/>
              <a:defRPr sz="800">
                <a:solidFill>
                  <a:schemeClr val="lt1"/>
                </a:solidFill>
                <a:latin typeface="Arial"/>
                <a:ea typeface="Arial"/>
                <a:cs typeface="Arial"/>
                <a:sym typeface="Arial"/>
              </a:defRPr>
            </a:lvl1pPr>
            <a:lvl2pPr marL="0" marR="0" lvl="1" indent="0" algn="r" rtl="0">
              <a:spcBef>
                <a:spcPts val="0"/>
              </a:spcBef>
              <a:buNone/>
              <a:defRPr sz="800">
                <a:solidFill>
                  <a:schemeClr val="lt1"/>
                </a:solidFill>
                <a:latin typeface="Arial"/>
                <a:ea typeface="Arial"/>
                <a:cs typeface="Arial"/>
                <a:sym typeface="Arial"/>
              </a:defRPr>
            </a:lvl2pPr>
            <a:lvl3pPr marL="0" marR="0" lvl="2" indent="0" algn="r" rtl="0">
              <a:spcBef>
                <a:spcPts val="0"/>
              </a:spcBef>
              <a:buNone/>
              <a:defRPr sz="800">
                <a:solidFill>
                  <a:schemeClr val="lt1"/>
                </a:solidFill>
                <a:latin typeface="Arial"/>
                <a:ea typeface="Arial"/>
                <a:cs typeface="Arial"/>
                <a:sym typeface="Arial"/>
              </a:defRPr>
            </a:lvl3pPr>
            <a:lvl4pPr marL="0" marR="0" lvl="3" indent="0" algn="r" rtl="0">
              <a:spcBef>
                <a:spcPts val="0"/>
              </a:spcBef>
              <a:buNone/>
              <a:defRPr sz="800">
                <a:solidFill>
                  <a:schemeClr val="lt1"/>
                </a:solidFill>
                <a:latin typeface="Arial"/>
                <a:ea typeface="Arial"/>
                <a:cs typeface="Arial"/>
                <a:sym typeface="Arial"/>
              </a:defRPr>
            </a:lvl4pPr>
            <a:lvl5pPr marL="0" marR="0" lvl="4" indent="0" algn="r" rtl="0">
              <a:spcBef>
                <a:spcPts val="0"/>
              </a:spcBef>
              <a:buNone/>
              <a:defRPr sz="800">
                <a:solidFill>
                  <a:schemeClr val="lt1"/>
                </a:solidFill>
                <a:latin typeface="Arial"/>
                <a:ea typeface="Arial"/>
                <a:cs typeface="Arial"/>
                <a:sym typeface="Arial"/>
              </a:defRPr>
            </a:lvl5pPr>
            <a:lvl6pPr marL="0" marR="0" lvl="5" indent="0" algn="r" rtl="0">
              <a:spcBef>
                <a:spcPts val="0"/>
              </a:spcBef>
              <a:buNone/>
              <a:defRPr sz="800">
                <a:solidFill>
                  <a:schemeClr val="lt1"/>
                </a:solidFill>
                <a:latin typeface="Arial"/>
                <a:ea typeface="Arial"/>
                <a:cs typeface="Arial"/>
                <a:sym typeface="Arial"/>
              </a:defRPr>
            </a:lvl6pPr>
            <a:lvl7pPr marL="0" marR="0" lvl="6" indent="0" algn="r" rtl="0">
              <a:spcBef>
                <a:spcPts val="0"/>
              </a:spcBef>
              <a:buNone/>
              <a:defRPr sz="800">
                <a:solidFill>
                  <a:schemeClr val="lt1"/>
                </a:solidFill>
                <a:latin typeface="Arial"/>
                <a:ea typeface="Arial"/>
                <a:cs typeface="Arial"/>
                <a:sym typeface="Arial"/>
              </a:defRPr>
            </a:lvl7pPr>
            <a:lvl8pPr marL="0" marR="0" lvl="7" indent="0" algn="r" rtl="0">
              <a:spcBef>
                <a:spcPts val="0"/>
              </a:spcBef>
              <a:buNone/>
              <a:defRPr sz="800">
                <a:solidFill>
                  <a:schemeClr val="lt1"/>
                </a:solidFill>
                <a:latin typeface="Arial"/>
                <a:ea typeface="Arial"/>
                <a:cs typeface="Arial"/>
                <a:sym typeface="Arial"/>
              </a:defRPr>
            </a:lvl8pPr>
            <a:lvl9pPr marL="0" marR="0" lvl="8" indent="0" algn="r" rtl="0">
              <a:spcBef>
                <a:spcPts val="0"/>
              </a:spcBef>
              <a:buNone/>
              <a:defRPr sz="800">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grpSp>
        <p:nvGrpSpPr>
          <p:cNvPr id="2155" name="Google Shape;2155;p250"/>
          <p:cNvGrpSpPr/>
          <p:nvPr/>
        </p:nvGrpSpPr>
        <p:grpSpPr>
          <a:xfrm>
            <a:off x="3039436" y="-5718"/>
            <a:ext cx="135600" cy="5148000"/>
            <a:chOff x="3039436" y="-5718"/>
            <a:chExt cx="135600" cy="5148000"/>
          </a:xfrm>
        </p:grpSpPr>
        <p:sp>
          <p:nvSpPr>
            <p:cNvPr id="2156" name="Google Shape;2156;p250"/>
            <p:cNvSpPr/>
            <p:nvPr/>
          </p:nvSpPr>
          <p:spPr>
            <a:xfrm rot="5400000">
              <a:off x="2992936" y="2523004"/>
              <a:ext cx="228600" cy="135600"/>
            </a:xfrm>
            <a:prstGeom prst="triangle">
              <a:avLst>
                <a:gd name="adj" fmla="val 50000"/>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157" name="Google Shape;2157;p250"/>
            <p:cNvSpPr/>
            <p:nvPr/>
          </p:nvSpPr>
          <p:spPr>
            <a:xfrm rot="-5400000">
              <a:off x="550654" y="2518632"/>
              <a:ext cx="5148000" cy="99300"/>
            </a:xfrm>
            <a:custGeom>
              <a:avLst/>
              <a:gdLst/>
              <a:ahLst/>
              <a:cxnLst/>
              <a:rect l="l" t="t" r="r" b="b"/>
              <a:pathLst>
                <a:path w="120000" h="120000" extrusionOk="0">
                  <a:moveTo>
                    <a:pt x="120000" y="0"/>
                  </a:moveTo>
                  <a:cubicBezTo>
                    <a:pt x="100556" y="1918"/>
                    <a:pt x="80873" y="964"/>
                    <a:pt x="61430" y="2883"/>
                  </a:cubicBezTo>
                  <a:cubicBezTo>
                    <a:pt x="60820" y="41918"/>
                    <a:pt x="60185" y="80964"/>
                    <a:pt x="59563" y="120000"/>
                  </a:cubicBezTo>
                  <a:cubicBezTo>
                    <a:pt x="58856" y="80964"/>
                    <a:pt x="58162" y="41918"/>
                    <a:pt x="57443" y="2883"/>
                  </a:cubicBezTo>
                  <a:lnTo>
                    <a:pt x="0" y="2883"/>
                  </a:lnTo>
                </a:path>
              </a:pathLst>
            </a:custGeom>
            <a:noFill/>
            <a:ln w="9525" cap="rnd" cmpd="sng">
              <a:solidFill>
                <a:srgbClr val="E1301E"/>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gr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Content Small">
  <p:cSld name="Title and Content Small">
    <p:spTree>
      <p:nvGrpSpPr>
        <p:cNvPr id="1" name="Shape 174"/>
        <p:cNvGrpSpPr/>
        <p:nvPr/>
      </p:nvGrpSpPr>
      <p:grpSpPr>
        <a:xfrm>
          <a:off x="0" y="0"/>
          <a:ext cx="0" cy="0"/>
          <a:chOff x="0" y="0"/>
          <a:chExt cx="0" cy="0"/>
        </a:xfrm>
      </p:grpSpPr>
      <p:sp>
        <p:nvSpPr>
          <p:cNvPr id="175" name="Google Shape;175;p26"/>
          <p:cNvSpPr txBox="1">
            <a:spLocks noGrp="1"/>
          </p:cNvSpPr>
          <p:nvPr>
            <p:ph type="title"/>
          </p:nvPr>
        </p:nvSpPr>
        <p:spPr>
          <a:xfrm>
            <a:off x="309562" y="530352"/>
            <a:ext cx="8524800" cy="307800"/>
          </a:xfrm>
          <a:prstGeom prst="rect">
            <a:avLst/>
          </a:prstGeom>
          <a:noFill/>
          <a:ln>
            <a:noFill/>
          </a:ln>
        </p:spPr>
        <p:txBody>
          <a:bodyPr spcFirstLastPara="1" wrap="square" lIns="91425" tIns="91425" rIns="91425" bIns="91425" anchor="b" anchorCtr="0">
            <a:noAutofit/>
          </a:bodyPr>
          <a:lstStyle>
            <a:lvl1pPr marL="0" marR="0" lvl="0" indent="0" algn="l" rtl="0">
              <a:spcBef>
                <a:spcPts val="0"/>
              </a:spcBef>
              <a:spcAft>
                <a:spcPts val="0"/>
              </a:spcAft>
              <a:buClr>
                <a:schemeClr val="dk1"/>
              </a:buClr>
              <a:buSzPts val="1400"/>
              <a:buFont typeface="Georgia"/>
              <a:buNone/>
              <a:defRPr sz="2000" b="0" i="0" u="none" strike="noStrike" cap="none">
                <a:solidFill>
                  <a:schemeClr val="dk1"/>
                </a:solidFill>
                <a:latin typeface="Georgia"/>
                <a:ea typeface="Georgia"/>
                <a:cs typeface="Georgia"/>
                <a:sym typeface="Georgia"/>
              </a:defRPr>
            </a:lvl1pPr>
            <a:lvl2pPr lvl="1" indent="0" rtl="0">
              <a:spcBef>
                <a:spcPts val="0"/>
              </a:spcBef>
              <a:spcAft>
                <a:spcPts val="0"/>
              </a:spcAft>
              <a:buSzPts val="1400"/>
              <a:buNone/>
              <a:defRPr sz="1800"/>
            </a:lvl2pPr>
            <a:lvl3pPr lvl="2" indent="0" rtl="0">
              <a:spcBef>
                <a:spcPts val="0"/>
              </a:spcBef>
              <a:spcAft>
                <a:spcPts val="0"/>
              </a:spcAft>
              <a:buSzPts val="1400"/>
              <a:buNone/>
              <a:defRPr sz="1800"/>
            </a:lvl3pPr>
            <a:lvl4pPr lvl="3" indent="0" rtl="0">
              <a:spcBef>
                <a:spcPts val="0"/>
              </a:spcBef>
              <a:spcAft>
                <a:spcPts val="0"/>
              </a:spcAft>
              <a:buSzPts val="1400"/>
              <a:buNone/>
              <a:defRPr sz="1800"/>
            </a:lvl4pPr>
            <a:lvl5pPr lvl="4" indent="0" rtl="0">
              <a:spcBef>
                <a:spcPts val="0"/>
              </a:spcBef>
              <a:spcAft>
                <a:spcPts val="0"/>
              </a:spcAft>
              <a:buSzPts val="1400"/>
              <a:buNone/>
              <a:defRPr sz="1800"/>
            </a:lvl5pPr>
            <a:lvl6pPr lvl="5" indent="0" rtl="0">
              <a:spcBef>
                <a:spcPts val="0"/>
              </a:spcBef>
              <a:spcAft>
                <a:spcPts val="0"/>
              </a:spcAft>
              <a:buSzPts val="1400"/>
              <a:buNone/>
              <a:defRPr sz="1800"/>
            </a:lvl6pPr>
            <a:lvl7pPr lvl="6" indent="0" rtl="0">
              <a:spcBef>
                <a:spcPts val="0"/>
              </a:spcBef>
              <a:spcAft>
                <a:spcPts val="0"/>
              </a:spcAft>
              <a:buSzPts val="1400"/>
              <a:buNone/>
              <a:defRPr sz="1800"/>
            </a:lvl7pPr>
            <a:lvl8pPr lvl="7" indent="0" rtl="0">
              <a:spcBef>
                <a:spcPts val="0"/>
              </a:spcBef>
              <a:spcAft>
                <a:spcPts val="0"/>
              </a:spcAft>
              <a:buSzPts val="1400"/>
              <a:buNone/>
              <a:defRPr sz="1800"/>
            </a:lvl8pPr>
            <a:lvl9pPr lvl="8" indent="0" rtl="0">
              <a:spcBef>
                <a:spcPts val="0"/>
              </a:spcBef>
              <a:spcAft>
                <a:spcPts val="0"/>
              </a:spcAft>
              <a:buSzPts val="1400"/>
              <a:buNone/>
              <a:defRPr sz="1800"/>
            </a:lvl9pPr>
          </a:lstStyle>
          <a:p>
            <a:endParaRPr/>
          </a:p>
        </p:txBody>
      </p:sp>
      <p:sp>
        <p:nvSpPr>
          <p:cNvPr id="176" name="Google Shape;176;p26"/>
          <p:cNvSpPr txBox="1">
            <a:spLocks noGrp="1"/>
          </p:cNvSpPr>
          <p:nvPr>
            <p:ph type="body" idx="1"/>
          </p:nvPr>
        </p:nvSpPr>
        <p:spPr>
          <a:xfrm>
            <a:off x="309563" y="1308039"/>
            <a:ext cx="5579700" cy="11751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10000"/>
              </a:lnSpc>
              <a:spcBef>
                <a:spcPts val="1800"/>
              </a:spcBef>
              <a:spcAft>
                <a:spcPts val="0"/>
              </a:spcAft>
              <a:buClr>
                <a:schemeClr val="lt2"/>
              </a:buClr>
              <a:buSzPts val="1400"/>
              <a:buFont typeface="Arial"/>
              <a:buNone/>
              <a:defRPr sz="2000" b="0" i="0" u="none" strike="noStrike" cap="none">
                <a:solidFill>
                  <a:schemeClr val="lt2"/>
                </a:solidFill>
                <a:latin typeface="Georgia"/>
                <a:ea typeface="Georgia"/>
                <a:cs typeface="Georgia"/>
                <a:sym typeface="Georgia"/>
              </a:defRPr>
            </a:lvl1pPr>
            <a:lvl2pPr marL="914400" marR="0" lvl="1" indent="-228600" algn="l" rtl="0">
              <a:spcBef>
                <a:spcPts val="600"/>
              </a:spcBef>
              <a:spcAft>
                <a:spcPts val="0"/>
              </a:spcAft>
              <a:buClr>
                <a:schemeClr val="lt2"/>
              </a:buClr>
              <a:buSzPts val="1000"/>
              <a:buFont typeface="Noto Sans Symbols"/>
              <a:buNone/>
              <a:defRPr sz="1400" b="0" i="0" u="none" strike="noStrike" cap="none">
                <a:solidFill>
                  <a:schemeClr val="lt2"/>
                </a:solidFill>
                <a:latin typeface="Georgia"/>
                <a:ea typeface="Georgia"/>
                <a:cs typeface="Georgia"/>
                <a:sym typeface="Georgia"/>
              </a:defRPr>
            </a:lvl2pPr>
            <a:lvl3pPr marL="1371600" marR="0" lvl="2" indent="-285750" algn="l" rtl="0">
              <a:spcBef>
                <a:spcPts val="180"/>
              </a:spcBef>
              <a:spcAft>
                <a:spcPts val="0"/>
              </a:spcAft>
              <a:buClr>
                <a:schemeClr val="lt2"/>
              </a:buClr>
              <a:buSzPts val="900"/>
              <a:buFont typeface="Arial"/>
              <a:buChar char="–"/>
              <a:defRPr sz="900" b="0" i="0" u="none" strike="noStrike" cap="none">
                <a:solidFill>
                  <a:schemeClr val="lt2"/>
                </a:solidFill>
                <a:latin typeface="Arial"/>
                <a:ea typeface="Arial"/>
                <a:cs typeface="Arial"/>
                <a:sym typeface="Arial"/>
              </a:defRPr>
            </a:lvl3pPr>
            <a:lvl4pPr marL="1828800" marR="0" lvl="3" indent="-279400" algn="l" rtl="0">
              <a:spcBef>
                <a:spcPts val="160"/>
              </a:spcBef>
              <a:spcAft>
                <a:spcPts val="0"/>
              </a:spcAft>
              <a:buClr>
                <a:schemeClr val="lt2"/>
              </a:buClr>
              <a:buSzPts val="800"/>
              <a:buFont typeface="Arial"/>
              <a:buChar char="•"/>
              <a:defRPr sz="800" b="0" i="0" u="none" strike="noStrike" cap="none">
                <a:solidFill>
                  <a:schemeClr val="lt2"/>
                </a:solidFill>
                <a:latin typeface="Arial"/>
                <a:ea typeface="Arial"/>
                <a:cs typeface="Arial"/>
                <a:sym typeface="Arial"/>
              </a:defRPr>
            </a:lvl4pPr>
            <a:lvl5pPr marL="2286000" marR="0" lvl="4" indent="-273050" algn="l" rtl="0">
              <a:spcBef>
                <a:spcPts val="140"/>
              </a:spcBef>
              <a:spcAft>
                <a:spcPts val="0"/>
              </a:spcAft>
              <a:buClr>
                <a:schemeClr val="lt2"/>
              </a:buClr>
              <a:buSzPts val="700"/>
              <a:buFont typeface="Arial"/>
              <a:buChar char="–"/>
              <a:defRPr sz="700" b="0" i="0" u="none" strike="noStrike" cap="none">
                <a:solidFill>
                  <a:schemeClr val="lt2"/>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77" name="Google Shape;177;p26"/>
          <p:cNvSpPr txBox="1">
            <a:spLocks noGrp="1"/>
          </p:cNvSpPr>
          <p:nvPr>
            <p:ph type="dt" idx="10"/>
          </p:nvPr>
        </p:nvSpPr>
        <p:spPr>
          <a:xfrm>
            <a:off x="424070" y="5276020"/>
            <a:ext cx="2133600" cy="273900"/>
          </a:xfrm>
          <a:prstGeom prst="rect">
            <a:avLst/>
          </a:prstGeom>
          <a:noFill/>
          <a:ln>
            <a:noFill/>
          </a:ln>
        </p:spPr>
        <p:txBody>
          <a:bodyPr spcFirstLastPara="1" wrap="square" lIns="91425" tIns="91425" rIns="91425" bIns="91425" anchor="ctr" anchorCtr="0">
            <a:noAutofit/>
          </a:bodyPr>
          <a:lstStyle>
            <a:lvl1pPr marL="0" marR="0" lvl="0" indent="0" algn="l" rtl="0">
              <a:spcBef>
                <a:spcPts val="0"/>
              </a:spcBef>
              <a:spcAft>
                <a:spcPts val="0"/>
              </a:spcAft>
              <a:buSzPts val="1400"/>
              <a:buNone/>
              <a:defRPr sz="1200">
                <a:solidFill>
                  <a:srgbClr val="888888"/>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78" name="Google Shape;178;p26"/>
          <p:cNvSpPr txBox="1">
            <a:spLocks noGrp="1"/>
          </p:cNvSpPr>
          <p:nvPr>
            <p:ph type="ftr" idx="11"/>
          </p:nvPr>
        </p:nvSpPr>
        <p:spPr>
          <a:xfrm>
            <a:off x="311944" y="4901878"/>
            <a:ext cx="2895600" cy="92400"/>
          </a:xfrm>
          <a:prstGeom prst="rect">
            <a:avLst/>
          </a:prstGeom>
          <a:noFill/>
          <a:ln>
            <a:noFill/>
          </a:ln>
        </p:spPr>
        <p:txBody>
          <a:bodyPr spcFirstLastPara="1" wrap="square" lIns="91425" tIns="91425" rIns="91425" bIns="91425" anchor="ctr" anchorCtr="0">
            <a:noAutofit/>
          </a:bodyPr>
          <a:lstStyle>
            <a:lvl1pPr marL="0" marR="0" lvl="0" indent="0" algn="l" rtl="0">
              <a:spcBef>
                <a:spcPts val="0"/>
              </a:spcBef>
              <a:spcAft>
                <a:spcPts val="0"/>
              </a:spcAft>
              <a:buSzPts val="1400"/>
              <a:buNone/>
              <a:defRPr sz="600">
                <a:solidFill>
                  <a:schemeClr val="lt2"/>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79" name="Google Shape;179;p26"/>
          <p:cNvSpPr txBox="1">
            <a:spLocks noGrp="1"/>
          </p:cNvSpPr>
          <p:nvPr>
            <p:ph type="sldNum" idx="12"/>
          </p:nvPr>
        </p:nvSpPr>
        <p:spPr>
          <a:xfrm>
            <a:off x="6700838" y="4770007"/>
            <a:ext cx="2133600" cy="123000"/>
          </a:xfrm>
          <a:prstGeom prst="rect">
            <a:avLst/>
          </a:prstGeom>
          <a:noFill/>
          <a:ln>
            <a:noFill/>
          </a:ln>
        </p:spPr>
        <p:txBody>
          <a:bodyPr spcFirstLastPara="1" wrap="square" lIns="0" tIns="0" rIns="0" bIns="0" anchor="ctr" anchorCtr="0">
            <a:noAutofit/>
          </a:bodyPr>
          <a:lstStyle>
            <a:lvl1pPr marL="0" marR="0" lvl="0" indent="0" algn="r" rtl="0">
              <a:spcBef>
                <a:spcPts val="0"/>
              </a:spcBef>
              <a:buNone/>
              <a:defRPr sz="800">
                <a:solidFill>
                  <a:schemeClr val="dk1"/>
                </a:solidFill>
                <a:latin typeface="Arial"/>
                <a:ea typeface="Arial"/>
                <a:cs typeface="Arial"/>
                <a:sym typeface="Arial"/>
              </a:defRPr>
            </a:lvl1pPr>
            <a:lvl2pPr marL="0" marR="0" lvl="1" indent="0" algn="r" rtl="0">
              <a:spcBef>
                <a:spcPts val="0"/>
              </a:spcBef>
              <a:buNone/>
              <a:defRPr sz="800">
                <a:solidFill>
                  <a:schemeClr val="dk1"/>
                </a:solidFill>
                <a:latin typeface="Arial"/>
                <a:ea typeface="Arial"/>
                <a:cs typeface="Arial"/>
                <a:sym typeface="Arial"/>
              </a:defRPr>
            </a:lvl2pPr>
            <a:lvl3pPr marL="0" marR="0" lvl="2" indent="0" algn="r" rtl="0">
              <a:spcBef>
                <a:spcPts val="0"/>
              </a:spcBef>
              <a:buNone/>
              <a:defRPr sz="800">
                <a:solidFill>
                  <a:schemeClr val="dk1"/>
                </a:solidFill>
                <a:latin typeface="Arial"/>
                <a:ea typeface="Arial"/>
                <a:cs typeface="Arial"/>
                <a:sym typeface="Arial"/>
              </a:defRPr>
            </a:lvl3pPr>
            <a:lvl4pPr marL="0" marR="0" lvl="3" indent="0" algn="r" rtl="0">
              <a:spcBef>
                <a:spcPts val="0"/>
              </a:spcBef>
              <a:buNone/>
              <a:defRPr sz="800">
                <a:solidFill>
                  <a:schemeClr val="dk1"/>
                </a:solidFill>
                <a:latin typeface="Arial"/>
                <a:ea typeface="Arial"/>
                <a:cs typeface="Arial"/>
                <a:sym typeface="Arial"/>
              </a:defRPr>
            </a:lvl4pPr>
            <a:lvl5pPr marL="0" marR="0" lvl="4" indent="0" algn="r" rtl="0">
              <a:spcBef>
                <a:spcPts val="0"/>
              </a:spcBef>
              <a:buNone/>
              <a:defRPr sz="800">
                <a:solidFill>
                  <a:schemeClr val="dk1"/>
                </a:solidFill>
                <a:latin typeface="Arial"/>
                <a:ea typeface="Arial"/>
                <a:cs typeface="Arial"/>
                <a:sym typeface="Arial"/>
              </a:defRPr>
            </a:lvl5pPr>
            <a:lvl6pPr marL="0" marR="0" lvl="5" indent="0" algn="r" rtl="0">
              <a:spcBef>
                <a:spcPts val="0"/>
              </a:spcBef>
              <a:buNone/>
              <a:defRPr sz="800">
                <a:solidFill>
                  <a:schemeClr val="dk1"/>
                </a:solidFill>
                <a:latin typeface="Arial"/>
                <a:ea typeface="Arial"/>
                <a:cs typeface="Arial"/>
                <a:sym typeface="Arial"/>
              </a:defRPr>
            </a:lvl6pPr>
            <a:lvl7pPr marL="0" marR="0" lvl="6" indent="0" algn="r" rtl="0">
              <a:spcBef>
                <a:spcPts val="0"/>
              </a:spcBef>
              <a:buNone/>
              <a:defRPr sz="800">
                <a:solidFill>
                  <a:schemeClr val="dk1"/>
                </a:solidFill>
                <a:latin typeface="Arial"/>
                <a:ea typeface="Arial"/>
                <a:cs typeface="Arial"/>
                <a:sym typeface="Arial"/>
              </a:defRPr>
            </a:lvl7pPr>
            <a:lvl8pPr marL="0" marR="0" lvl="7" indent="0" algn="r" rtl="0">
              <a:spcBef>
                <a:spcPts val="0"/>
              </a:spcBef>
              <a:buNone/>
              <a:defRPr sz="800">
                <a:solidFill>
                  <a:schemeClr val="dk1"/>
                </a:solidFill>
                <a:latin typeface="Arial"/>
                <a:ea typeface="Arial"/>
                <a:cs typeface="Arial"/>
                <a:sym typeface="Arial"/>
              </a:defRPr>
            </a:lvl8pPr>
            <a:lvl9pPr marL="0" marR="0" lvl="8" indent="0" algn="r" rtl="0">
              <a:spcBef>
                <a:spcPts val="0"/>
              </a:spcBef>
              <a:buNone/>
              <a:defRPr sz="80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180" name="Google Shape;180;p26"/>
          <p:cNvSpPr>
            <a:spLocks noGrp="1"/>
          </p:cNvSpPr>
          <p:nvPr>
            <p:ph type="pic" idx="2"/>
          </p:nvPr>
        </p:nvSpPr>
        <p:spPr>
          <a:xfrm>
            <a:off x="6076950" y="1333500"/>
            <a:ext cx="2757600" cy="3197100"/>
          </a:xfrm>
          <a:prstGeom prst="rect">
            <a:avLst/>
          </a:prstGeom>
          <a:solidFill>
            <a:srgbClr val="F2F2F2"/>
          </a:solidFill>
          <a:ln>
            <a:noFill/>
          </a:ln>
        </p:spPr>
        <p:txBody>
          <a:bodyPr spcFirstLastPara="1" wrap="square" lIns="91425" tIns="91425" rIns="91425" bIns="91425" anchor="t" anchorCtr="0">
            <a:noAutofit/>
          </a:bodyPr>
          <a:lstStyle>
            <a:lvl1pPr marL="0" marR="0" lvl="0" indent="0" algn="l" rtl="0">
              <a:spcBef>
                <a:spcPts val="280"/>
              </a:spcBef>
              <a:spcAft>
                <a:spcPts val="0"/>
              </a:spcAft>
              <a:buClr>
                <a:schemeClr val="lt2"/>
              </a:buClr>
              <a:buSzPts val="1400"/>
              <a:buFont typeface="Arial"/>
              <a:buNone/>
              <a:defRPr sz="1400" b="0" i="0" u="none" strike="noStrike" cap="none">
                <a:solidFill>
                  <a:schemeClr val="lt2"/>
                </a:solidFill>
                <a:latin typeface="Georgia"/>
                <a:ea typeface="Georgia"/>
                <a:cs typeface="Georgia"/>
                <a:sym typeface="Georgia"/>
              </a:defRPr>
            </a:lvl1pPr>
            <a:lvl2pPr marL="173037" marR="0" lvl="1" indent="-173037" algn="l" rtl="0">
              <a:spcBef>
                <a:spcPts val="200"/>
              </a:spcBef>
              <a:spcAft>
                <a:spcPts val="0"/>
              </a:spcAft>
              <a:buClr>
                <a:schemeClr val="lt2"/>
              </a:buClr>
              <a:buSzPts val="1000"/>
              <a:buFont typeface="Noto Sans Symbols"/>
              <a:buChar char="▪"/>
              <a:defRPr sz="1000" b="0" i="0" u="none" strike="noStrike" cap="none">
                <a:solidFill>
                  <a:schemeClr val="lt2"/>
                </a:solidFill>
                <a:latin typeface="Arial"/>
                <a:ea typeface="Arial"/>
                <a:cs typeface="Arial"/>
                <a:sym typeface="Arial"/>
              </a:defRPr>
            </a:lvl2pPr>
            <a:lvl3pPr marL="339725" marR="0" lvl="2" indent="-174625" algn="l" rtl="0">
              <a:spcBef>
                <a:spcPts val="180"/>
              </a:spcBef>
              <a:spcAft>
                <a:spcPts val="0"/>
              </a:spcAft>
              <a:buClr>
                <a:schemeClr val="lt2"/>
              </a:buClr>
              <a:buSzPts val="900"/>
              <a:buFont typeface="Arial"/>
              <a:buChar char="–"/>
              <a:defRPr sz="900" b="0" i="0" u="none" strike="noStrike" cap="none">
                <a:solidFill>
                  <a:schemeClr val="lt2"/>
                </a:solidFill>
                <a:latin typeface="Arial"/>
                <a:ea typeface="Arial"/>
                <a:cs typeface="Arial"/>
                <a:sym typeface="Arial"/>
              </a:defRPr>
            </a:lvl3pPr>
            <a:lvl4pPr marL="514350" marR="0" lvl="3" indent="-184150" algn="l" rtl="0">
              <a:spcBef>
                <a:spcPts val="160"/>
              </a:spcBef>
              <a:spcAft>
                <a:spcPts val="0"/>
              </a:spcAft>
              <a:buClr>
                <a:schemeClr val="lt2"/>
              </a:buClr>
              <a:buSzPts val="800"/>
              <a:buFont typeface="Arial"/>
              <a:buChar char="•"/>
              <a:defRPr sz="800" b="0" i="0" u="none" strike="noStrike" cap="none">
                <a:solidFill>
                  <a:schemeClr val="lt2"/>
                </a:solidFill>
                <a:latin typeface="Arial"/>
                <a:ea typeface="Arial"/>
                <a:cs typeface="Arial"/>
                <a:sym typeface="Arial"/>
              </a:defRPr>
            </a:lvl4pPr>
            <a:lvl5pPr marL="687387" marR="0" lvl="4" indent="-179387" algn="l" rtl="0">
              <a:spcBef>
                <a:spcPts val="140"/>
              </a:spcBef>
              <a:spcAft>
                <a:spcPts val="0"/>
              </a:spcAft>
              <a:buClr>
                <a:schemeClr val="lt2"/>
              </a:buClr>
              <a:buSzPts val="700"/>
              <a:buFont typeface="Arial"/>
              <a:buChar char="–"/>
              <a:defRPr sz="700" b="0" i="0" u="none" strike="noStrike" cap="none">
                <a:solidFill>
                  <a:schemeClr val="lt2"/>
                </a:solidFill>
                <a:latin typeface="Arial"/>
                <a:ea typeface="Arial"/>
                <a:cs typeface="Arial"/>
                <a:sym typeface="Arial"/>
              </a:defRPr>
            </a:lvl5pPr>
            <a:lvl6pPr marL="2514600" marR="0" lvl="5" indent="-228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2971800" marR="0" lvl="6" indent="-228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429000" marR="0" lvl="7" indent="-228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3886200" marR="0" lvl="8" indent="-228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showMasterSp="0" matchingName="Section Header 4">
  <p:cSld name="Section Header 4">
    <p:bg>
      <p:bgPr>
        <a:solidFill>
          <a:schemeClr val="lt1"/>
        </a:solidFill>
        <a:effectLst/>
      </p:bgPr>
    </p:bg>
    <p:spTree>
      <p:nvGrpSpPr>
        <p:cNvPr id="1" name="Shape 2158"/>
        <p:cNvGrpSpPr/>
        <p:nvPr/>
      </p:nvGrpSpPr>
      <p:grpSpPr>
        <a:xfrm>
          <a:off x="0" y="0"/>
          <a:ext cx="0" cy="0"/>
          <a:chOff x="0" y="0"/>
          <a:chExt cx="0" cy="0"/>
        </a:xfrm>
      </p:grpSpPr>
      <p:sp>
        <p:nvSpPr>
          <p:cNvPr id="2159" name="Google Shape;2159;p251"/>
          <p:cNvSpPr>
            <a:spLocks noGrp="1"/>
          </p:cNvSpPr>
          <p:nvPr>
            <p:ph type="pic" idx="2"/>
          </p:nvPr>
        </p:nvSpPr>
        <p:spPr>
          <a:xfrm>
            <a:off x="0" y="1008272"/>
            <a:ext cx="9144000" cy="4135200"/>
          </a:xfrm>
          <a:prstGeom prst="rect">
            <a:avLst/>
          </a:prstGeom>
          <a:solidFill>
            <a:srgbClr val="F2F2F2"/>
          </a:solidFill>
          <a:ln>
            <a:noFill/>
          </a:ln>
        </p:spPr>
        <p:txBody>
          <a:bodyPr spcFirstLastPara="1" wrap="square" lIns="91425" tIns="91425" rIns="91425" bIns="91425" anchor="t" anchorCtr="0">
            <a:noAutofit/>
          </a:bodyPr>
          <a:lstStyle>
            <a:lvl1pPr marL="0" marR="0" lvl="0" indent="0" algn="l" rtl="0">
              <a:spcBef>
                <a:spcPts val="280"/>
              </a:spcBef>
              <a:spcAft>
                <a:spcPts val="0"/>
              </a:spcAft>
              <a:buClr>
                <a:schemeClr val="dk1"/>
              </a:buClr>
              <a:buSzPts val="1400"/>
              <a:buFont typeface="Arial"/>
              <a:buNone/>
              <a:defRPr sz="1400" b="0" i="0" u="none" strike="noStrike" cap="none">
                <a:solidFill>
                  <a:schemeClr val="dk1"/>
                </a:solidFill>
                <a:latin typeface="Georgia"/>
                <a:ea typeface="Georgia"/>
                <a:cs typeface="Georgia"/>
                <a:sym typeface="Georgia"/>
              </a:defRPr>
            </a:lvl1pPr>
            <a:lvl2pPr marL="173037" marR="0" lvl="1" indent="-173037" algn="l" rtl="0">
              <a:spcBef>
                <a:spcPts val="200"/>
              </a:spcBef>
              <a:spcAft>
                <a:spcPts val="0"/>
              </a:spcAft>
              <a:buClr>
                <a:schemeClr val="lt2"/>
              </a:buClr>
              <a:buSzPts val="1000"/>
              <a:buFont typeface="Noto Sans Symbols"/>
              <a:buChar char="▪"/>
              <a:defRPr sz="1000" b="0" i="0" u="none" strike="noStrike" cap="none">
                <a:solidFill>
                  <a:schemeClr val="lt2"/>
                </a:solidFill>
                <a:latin typeface="Arial"/>
                <a:ea typeface="Arial"/>
                <a:cs typeface="Arial"/>
                <a:sym typeface="Arial"/>
              </a:defRPr>
            </a:lvl2pPr>
            <a:lvl3pPr marL="339725" marR="0" lvl="2" indent="-174625" algn="l" rtl="0">
              <a:spcBef>
                <a:spcPts val="180"/>
              </a:spcBef>
              <a:spcAft>
                <a:spcPts val="0"/>
              </a:spcAft>
              <a:buClr>
                <a:schemeClr val="lt2"/>
              </a:buClr>
              <a:buSzPts val="900"/>
              <a:buFont typeface="Arial"/>
              <a:buChar char="–"/>
              <a:defRPr sz="900" b="0" i="0" u="none" strike="noStrike" cap="none">
                <a:solidFill>
                  <a:schemeClr val="lt2"/>
                </a:solidFill>
                <a:latin typeface="Arial"/>
                <a:ea typeface="Arial"/>
                <a:cs typeface="Arial"/>
                <a:sym typeface="Arial"/>
              </a:defRPr>
            </a:lvl3pPr>
            <a:lvl4pPr marL="514350" marR="0" lvl="3" indent="-184150" algn="l" rtl="0">
              <a:spcBef>
                <a:spcPts val="160"/>
              </a:spcBef>
              <a:spcAft>
                <a:spcPts val="0"/>
              </a:spcAft>
              <a:buClr>
                <a:schemeClr val="lt2"/>
              </a:buClr>
              <a:buSzPts val="800"/>
              <a:buFont typeface="Arial"/>
              <a:buChar char="•"/>
              <a:defRPr sz="800" b="0" i="0" u="none" strike="noStrike" cap="none">
                <a:solidFill>
                  <a:schemeClr val="lt2"/>
                </a:solidFill>
                <a:latin typeface="Arial"/>
                <a:ea typeface="Arial"/>
                <a:cs typeface="Arial"/>
                <a:sym typeface="Arial"/>
              </a:defRPr>
            </a:lvl4pPr>
            <a:lvl5pPr marL="687387" marR="0" lvl="4" indent="-179387" algn="l" rtl="0">
              <a:spcBef>
                <a:spcPts val="140"/>
              </a:spcBef>
              <a:spcAft>
                <a:spcPts val="0"/>
              </a:spcAft>
              <a:buClr>
                <a:schemeClr val="lt2"/>
              </a:buClr>
              <a:buSzPts val="700"/>
              <a:buFont typeface="Arial"/>
              <a:buChar char="–"/>
              <a:defRPr sz="700" b="0" i="0" u="none" strike="noStrike" cap="none">
                <a:solidFill>
                  <a:schemeClr val="lt2"/>
                </a:solidFill>
                <a:latin typeface="Arial"/>
                <a:ea typeface="Arial"/>
                <a:cs typeface="Arial"/>
                <a:sym typeface="Arial"/>
              </a:defRPr>
            </a:lvl5pPr>
            <a:lvl6pPr marL="2514600" marR="0" lvl="5" indent="-228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2971800" marR="0" lvl="6" indent="-228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429000" marR="0" lvl="7" indent="-228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3886200" marR="0" lvl="8" indent="-228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2160" name="Google Shape;2160;p251"/>
          <p:cNvSpPr txBox="1">
            <a:spLocks noGrp="1"/>
          </p:cNvSpPr>
          <p:nvPr>
            <p:ph type="title"/>
          </p:nvPr>
        </p:nvSpPr>
        <p:spPr>
          <a:xfrm>
            <a:off x="310896" y="530352"/>
            <a:ext cx="8479500" cy="307800"/>
          </a:xfrm>
          <a:prstGeom prst="rect">
            <a:avLst/>
          </a:prstGeom>
          <a:noFill/>
          <a:ln>
            <a:noFill/>
          </a:ln>
        </p:spPr>
        <p:txBody>
          <a:bodyPr spcFirstLastPara="1" wrap="square" lIns="91425" tIns="91425" rIns="91425" bIns="91425" anchor="b" anchorCtr="0">
            <a:noAutofit/>
          </a:bodyPr>
          <a:lstStyle>
            <a:lvl1pPr marL="0" marR="0" lvl="0" indent="0" algn="l" rtl="0">
              <a:spcBef>
                <a:spcPts val="0"/>
              </a:spcBef>
              <a:spcAft>
                <a:spcPts val="0"/>
              </a:spcAft>
              <a:buClr>
                <a:schemeClr val="dk1"/>
              </a:buClr>
              <a:buSzPts val="1400"/>
              <a:buFont typeface="Georgia"/>
              <a:buNone/>
              <a:defRPr sz="2000" b="0" i="0" u="none" strike="noStrike" cap="none">
                <a:solidFill>
                  <a:schemeClr val="dk1"/>
                </a:solidFill>
                <a:latin typeface="Georgia"/>
                <a:ea typeface="Georgia"/>
                <a:cs typeface="Georgia"/>
                <a:sym typeface="Georgia"/>
              </a:defRPr>
            </a:lvl1pPr>
            <a:lvl2pPr lvl="1" indent="0" rtl="0">
              <a:spcBef>
                <a:spcPts val="0"/>
              </a:spcBef>
              <a:spcAft>
                <a:spcPts val="0"/>
              </a:spcAft>
              <a:buSzPts val="1400"/>
              <a:buNone/>
              <a:defRPr sz="1800"/>
            </a:lvl2pPr>
            <a:lvl3pPr lvl="2" indent="0" rtl="0">
              <a:spcBef>
                <a:spcPts val="0"/>
              </a:spcBef>
              <a:spcAft>
                <a:spcPts val="0"/>
              </a:spcAft>
              <a:buSzPts val="1400"/>
              <a:buNone/>
              <a:defRPr sz="1800"/>
            </a:lvl3pPr>
            <a:lvl4pPr lvl="3" indent="0" rtl="0">
              <a:spcBef>
                <a:spcPts val="0"/>
              </a:spcBef>
              <a:spcAft>
                <a:spcPts val="0"/>
              </a:spcAft>
              <a:buSzPts val="1400"/>
              <a:buNone/>
              <a:defRPr sz="1800"/>
            </a:lvl4pPr>
            <a:lvl5pPr lvl="4" indent="0" rtl="0">
              <a:spcBef>
                <a:spcPts val="0"/>
              </a:spcBef>
              <a:spcAft>
                <a:spcPts val="0"/>
              </a:spcAft>
              <a:buSzPts val="1400"/>
              <a:buNone/>
              <a:defRPr sz="1800"/>
            </a:lvl5pPr>
            <a:lvl6pPr lvl="5" indent="0" rtl="0">
              <a:spcBef>
                <a:spcPts val="0"/>
              </a:spcBef>
              <a:spcAft>
                <a:spcPts val="0"/>
              </a:spcAft>
              <a:buSzPts val="1400"/>
              <a:buNone/>
              <a:defRPr sz="1800"/>
            </a:lvl6pPr>
            <a:lvl7pPr lvl="6" indent="0" rtl="0">
              <a:spcBef>
                <a:spcPts val="0"/>
              </a:spcBef>
              <a:spcAft>
                <a:spcPts val="0"/>
              </a:spcAft>
              <a:buSzPts val="1400"/>
              <a:buNone/>
              <a:defRPr sz="1800"/>
            </a:lvl7pPr>
            <a:lvl8pPr lvl="7" indent="0" rtl="0">
              <a:spcBef>
                <a:spcPts val="0"/>
              </a:spcBef>
              <a:spcAft>
                <a:spcPts val="0"/>
              </a:spcAft>
              <a:buSzPts val="1400"/>
              <a:buNone/>
              <a:defRPr sz="1800"/>
            </a:lvl8pPr>
            <a:lvl9pPr lvl="8" indent="0" rtl="0">
              <a:spcBef>
                <a:spcPts val="0"/>
              </a:spcBef>
              <a:spcAft>
                <a:spcPts val="0"/>
              </a:spcAft>
              <a:buSzPts val="1400"/>
              <a:buNone/>
              <a:defRPr sz="1800"/>
            </a:lvl9pPr>
          </a:lstStyle>
          <a:p>
            <a:endParaRPr/>
          </a:p>
        </p:txBody>
      </p:sp>
      <p:sp>
        <p:nvSpPr>
          <p:cNvPr id="2161" name="Google Shape;2161;p251"/>
          <p:cNvSpPr txBox="1">
            <a:spLocks noGrp="1"/>
          </p:cNvSpPr>
          <p:nvPr>
            <p:ph type="dt" idx="10"/>
          </p:nvPr>
        </p:nvSpPr>
        <p:spPr>
          <a:xfrm>
            <a:off x="424070" y="5276020"/>
            <a:ext cx="2133600" cy="273900"/>
          </a:xfrm>
          <a:prstGeom prst="rect">
            <a:avLst/>
          </a:prstGeom>
          <a:noFill/>
          <a:ln>
            <a:noFill/>
          </a:ln>
        </p:spPr>
        <p:txBody>
          <a:bodyPr spcFirstLastPara="1" wrap="square" lIns="91425" tIns="91425" rIns="91425" bIns="91425" anchor="ctr" anchorCtr="0">
            <a:noAutofit/>
          </a:bodyPr>
          <a:lstStyle>
            <a:lvl1pPr marL="0" marR="0" lvl="0" indent="0" algn="l" rtl="0">
              <a:spcBef>
                <a:spcPts val="0"/>
              </a:spcBef>
              <a:spcAft>
                <a:spcPts val="0"/>
              </a:spcAft>
              <a:buSzPts val="1400"/>
              <a:buNone/>
              <a:defRPr sz="1200">
                <a:solidFill>
                  <a:srgbClr val="888888"/>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162" name="Google Shape;2162;p251"/>
          <p:cNvSpPr txBox="1">
            <a:spLocks noGrp="1"/>
          </p:cNvSpPr>
          <p:nvPr>
            <p:ph type="ftr" idx="11"/>
          </p:nvPr>
        </p:nvSpPr>
        <p:spPr>
          <a:xfrm>
            <a:off x="311944" y="4901878"/>
            <a:ext cx="2895600" cy="92400"/>
          </a:xfrm>
          <a:prstGeom prst="rect">
            <a:avLst/>
          </a:prstGeom>
          <a:noFill/>
          <a:ln>
            <a:noFill/>
          </a:ln>
        </p:spPr>
        <p:txBody>
          <a:bodyPr spcFirstLastPara="1" wrap="square" lIns="91425" tIns="91425" rIns="91425" bIns="91425" anchor="ctr" anchorCtr="0">
            <a:noAutofit/>
          </a:bodyPr>
          <a:lstStyle>
            <a:lvl1pPr marL="0" marR="0" lvl="0" indent="0" algn="l" rtl="0">
              <a:spcBef>
                <a:spcPts val="0"/>
              </a:spcBef>
              <a:spcAft>
                <a:spcPts val="0"/>
              </a:spcAft>
              <a:buSzPts val="1400"/>
              <a:buNone/>
              <a:defRPr sz="600">
                <a:solidFill>
                  <a:schemeClr val="lt2"/>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163" name="Google Shape;2163;p251"/>
          <p:cNvSpPr txBox="1"/>
          <p:nvPr/>
        </p:nvSpPr>
        <p:spPr>
          <a:xfrm>
            <a:off x="311944" y="4800785"/>
            <a:ext cx="2559900" cy="9240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en" sz="600">
                <a:solidFill>
                  <a:schemeClr val="dk1"/>
                </a:solidFill>
                <a:latin typeface="Arial"/>
                <a:ea typeface="Arial"/>
                <a:cs typeface="Arial"/>
                <a:sym typeface="Arial"/>
              </a:rPr>
              <a:t>PwC’s Digital Services</a:t>
            </a:r>
            <a:endParaRPr sz="600">
              <a:solidFill>
                <a:schemeClr val="dk1"/>
              </a:solidFill>
              <a:latin typeface="Arial"/>
              <a:ea typeface="Arial"/>
              <a:cs typeface="Arial"/>
              <a:sym typeface="Arial"/>
            </a:endParaRPr>
          </a:p>
        </p:txBody>
      </p:sp>
      <p:sp>
        <p:nvSpPr>
          <p:cNvPr id="2164" name="Google Shape;2164;p251"/>
          <p:cNvSpPr txBox="1">
            <a:spLocks noGrp="1"/>
          </p:cNvSpPr>
          <p:nvPr>
            <p:ph type="sldNum" idx="12"/>
          </p:nvPr>
        </p:nvSpPr>
        <p:spPr>
          <a:xfrm>
            <a:off x="6700838" y="4770007"/>
            <a:ext cx="2133600" cy="123000"/>
          </a:xfrm>
          <a:prstGeom prst="rect">
            <a:avLst/>
          </a:prstGeom>
          <a:noFill/>
          <a:ln>
            <a:noFill/>
          </a:ln>
        </p:spPr>
        <p:txBody>
          <a:bodyPr spcFirstLastPara="1" wrap="square" lIns="0" tIns="0" rIns="0" bIns="0" anchor="ctr" anchorCtr="0">
            <a:noAutofit/>
          </a:bodyPr>
          <a:lstStyle>
            <a:lvl1pPr marL="0" marR="0" lvl="0" indent="0" algn="r" rtl="0">
              <a:spcBef>
                <a:spcPts val="0"/>
              </a:spcBef>
              <a:buNone/>
              <a:defRPr sz="800">
                <a:solidFill>
                  <a:schemeClr val="lt1"/>
                </a:solidFill>
                <a:latin typeface="Arial"/>
                <a:ea typeface="Arial"/>
                <a:cs typeface="Arial"/>
                <a:sym typeface="Arial"/>
              </a:defRPr>
            </a:lvl1pPr>
            <a:lvl2pPr marL="0" marR="0" lvl="1" indent="0" algn="r" rtl="0">
              <a:spcBef>
                <a:spcPts val="0"/>
              </a:spcBef>
              <a:buNone/>
              <a:defRPr sz="800">
                <a:solidFill>
                  <a:schemeClr val="lt1"/>
                </a:solidFill>
                <a:latin typeface="Arial"/>
                <a:ea typeface="Arial"/>
                <a:cs typeface="Arial"/>
                <a:sym typeface="Arial"/>
              </a:defRPr>
            </a:lvl2pPr>
            <a:lvl3pPr marL="0" marR="0" lvl="2" indent="0" algn="r" rtl="0">
              <a:spcBef>
                <a:spcPts val="0"/>
              </a:spcBef>
              <a:buNone/>
              <a:defRPr sz="800">
                <a:solidFill>
                  <a:schemeClr val="lt1"/>
                </a:solidFill>
                <a:latin typeface="Arial"/>
                <a:ea typeface="Arial"/>
                <a:cs typeface="Arial"/>
                <a:sym typeface="Arial"/>
              </a:defRPr>
            </a:lvl3pPr>
            <a:lvl4pPr marL="0" marR="0" lvl="3" indent="0" algn="r" rtl="0">
              <a:spcBef>
                <a:spcPts val="0"/>
              </a:spcBef>
              <a:buNone/>
              <a:defRPr sz="800">
                <a:solidFill>
                  <a:schemeClr val="lt1"/>
                </a:solidFill>
                <a:latin typeface="Arial"/>
                <a:ea typeface="Arial"/>
                <a:cs typeface="Arial"/>
                <a:sym typeface="Arial"/>
              </a:defRPr>
            </a:lvl4pPr>
            <a:lvl5pPr marL="0" marR="0" lvl="4" indent="0" algn="r" rtl="0">
              <a:spcBef>
                <a:spcPts val="0"/>
              </a:spcBef>
              <a:buNone/>
              <a:defRPr sz="800">
                <a:solidFill>
                  <a:schemeClr val="lt1"/>
                </a:solidFill>
                <a:latin typeface="Arial"/>
                <a:ea typeface="Arial"/>
                <a:cs typeface="Arial"/>
                <a:sym typeface="Arial"/>
              </a:defRPr>
            </a:lvl5pPr>
            <a:lvl6pPr marL="0" marR="0" lvl="5" indent="0" algn="r" rtl="0">
              <a:spcBef>
                <a:spcPts val="0"/>
              </a:spcBef>
              <a:buNone/>
              <a:defRPr sz="800">
                <a:solidFill>
                  <a:schemeClr val="lt1"/>
                </a:solidFill>
                <a:latin typeface="Arial"/>
                <a:ea typeface="Arial"/>
                <a:cs typeface="Arial"/>
                <a:sym typeface="Arial"/>
              </a:defRPr>
            </a:lvl6pPr>
            <a:lvl7pPr marL="0" marR="0" lvl="6" indent="0" algn="r" rtl="0">
              <a:spcBef>
                <a:spcPts val="0"/>
              </a:spcBef>
              <a:buNone/>
              <a:defRPr sz="800">
                <a:solidFill>
                  <a:schemeClr val="lt1"/>
                </a:solidFill>
                <a:latin typeface="Arial"/>
                <a:ea typeface="Arial"/>
                <a:cs typeface="Arial"/>
                <a:sym typeface="Arial"/>
              </a:defRPr>
            </a:lvl7pPr>
            <a:lvl8pPr marL="0" marR="0" lvl="7" indent="0" algn="r" rtl="0">
              <a:spcBef>
                <a:spcPts val="0"/>
              </a:spcBef>
              <a:buNone/>
              <a:defRPr sz="800">
                <a:solidFill>
                  <a:schemeClr val="lt1"/>
                </a:solidFill>
                <a:latin typeface="Arial"/>
                <a:ea typeface="Arial"/>
                <a:cs typeface="Arial"/>
                <a:sym typeface="Arial"/>
              </a:defRPr>
            </a:lvl8pPr>
            <a:lvl9pPr marL="0" marR="0" lvl="8" indent="0" algn="r" rtl="0">
              <a:spcBef>
                <a:spcPts val="0"/>
              </a:spcBef>
              <a:buNone/>
              <a:defRPr sz="800">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grpSp>
        <p:nvGrpSpPr>
          <p:cNvPr id="2165" name="Google Shape;2165;p251"/>
          <p:cNvGrpSpPr/>
          <p:nvPr/>
        </p:nvGrpSpPr>
        <p:grpSpPr>
          <a:xfrm>
            <a:off x="-3347" y="998362"/>
            <a:ext cx="9141600" cy="104618"/>
            <a:chOff x="-3347" y="998362"/>
            <a:chExt cx="9141600" cy="104618"/>
          </a:xfrm>
        </p:grpSpPr>
        <p:sp>
          <p:nvSpPr>
            <p:cNvPr id="2166" name="Google Shape;2166;p251"/>
            <p:cNvSpPr/>
            <p:nvPr/>
          </p:nvSpPr>
          <p:spPr>
            <a:xfrm rot="10800000" flipH="1">
              <a:off x="976383" y="998362"/>
              <a:ext cx="200100" cy="97200"/>
            </a:xfrm>
            <a:prstGeom prst="triangle">
              <a:avLst>
                <a:gd name="adj" fmla="val 50000"/>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167" name="Google Shape;2167;p251"/>
            <p:cNvSpPr/>
            <p:nvPr/>
          </p:nvSpPr>
          <p:spPr>
            <a:xfrm>
              <a:off x="-3347" y="1004580"/>
              <a:ext cx="9141600" cy="98400"/>
            </a:xfrm>
            <a:custGeom>
              <a:avLst/>
              <a:gdLst/>
              <a:ahLst/>
              <a:cxnLst/>
              <a:rect l="l" t="t" r="r" b="b"/>
              <a:pathLst>
                <a:path w="120000" h="120000" extrusionOk="0">
                  <a:moveTo>
                    <a:pt x="120000" y="0"/>
                  </a:moveTo>
                  <a:lnTo>
                    <a:pt x="15282" y="0"/>
                  </a:lnTo>
                  <a:cubicBezTo>
                    <a:pt x="14926" y="39996"/>
                    <a:pt x="14571" y="80004"/>
                    <a:pt x="14228" y="120000"/>
                  </a:cubicBezTo>
                  <a:cubicBezTo>
                    <a:pt x="13827" y="80004"/>
                    <a:pt x="13426" y="39996"/>
                    <a:pt x="13036" y="0"/>
                  </a:cubicBezTo>
                  <a:lnTo>
                    <a:pt x="0" y="0"/>
                  </a:lnTo>
                </a:path>
              </a:pathLst>
            </a:custGeom>
            <a:noFill/>
            <a:ln w="9525" cap="rnd" cmpd="sng">
              <a:solidFill>
                <a:srgbClr val="E1301E"/>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grpSp>
    </p:spTree>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matchingName="Six Content">
  <p:cSld name="Six Content">
    <p:spTree>
      <p:nvGrpSpPr>
        <p:cNvPr id="1" name="Shape 2168"/>
        <p:cNvGrpSpPr/>
        <p:nvPr/>
      </p:nvGrpSpPr>
      <p:grpSpPr>
        <a:xfrm>
          <a:off x="0" y="0"/>
          <a:ext cx="0" cy="0"/>
          <a:chOff x="0" y="0"/>
          <a:chExt cx="0" cy="0"/>
        </a:xfrm>
      </p:grpSpPr>
      <p:sp>
        <p:nvSpPr>
          <p:cNvPr id="2169" name="Google Shape;2169;p252"/>
          <p:cNvSpPr txBox="1">
            <a:spLocks noGrp="1"/>
          </p:cNvSpPr>
          <p:nvPr>
            <p:ph type="title"/>
          </p:nvPr>
        </p:nvSpPr>
        <p:spPr>
          <a:xfrm>
            <a:off x="309563" y="530352"/>
            <a:ext cx="8526600" cy="307800"/>
          </a:xfrm>
          <a:prstGeom prst="rect">
            <a:avLst/>
          </a:prstGeom>
          <a:noFill/>
          <a:ln>
            <a:noFill/>
          </a:ln>
        </p:spPr>
        <p:txBody>
          <a:bodyPr spcFirstLastPara="1" wrap="square" lIns="91425" tIns="91425" rIns="91425" bIns="91425" anchor="b" anchorCtr="0">
            <a:noAutofit/>
          </a:bodyPr>
          <a:lstStyle>
            <a:lvl1pPr marL="0" marR="0" lvl="0" indent="0" algn="l" rtl="0">
              <a:spcBef>
                <a:spcPts val="0"/>
              </a:spcBef>
              <a:spcAft>
                <a:spcPts val="0"/>
              </a:spcAft>
              <a:buClr>
                <a:schemeClr val="dk1"/>
              </a:buClr>
              <a:buSzPts val="1400"/>
              <a:buFont typeface="Georgia"/>
              <a:buNone/>
              <a:defRPr sz="2000" b="0" i="0" u="none" strike="noStrike" cap="none">
                <a:solidFill>
                  <a:schemeClr val="dk1"/>
                </a:solidFill>
                <a:latin typeface="Georgia"/>
                <a:ea typeface="Georgia"/>
                <a:cs typeface="Georgia"/>
                <a:sym typeface="Georgia"/>
              </a:defRPr>
            </a:lvl1pPr>
            <a:lvl2pPr lvl="1" indent="0" rtl="0">
              <a:spcBef>
                <a:spcPts val="0"/>
              </a:spcBef>
              <a:spcAft>
                <a:spcPts val="0"/>
              </a:spcAft>
              <a:buSzPts val="1400"/>
              <a:buNone/>
              <a:defRPr sz="1800"/>
            </a:lvl2pPr>
            <a:lvl3pPr lvl="2" indent="0" rtl="0">
              <a:spcBef>
                <a:spcPts val="0"/>
              </a:spcBef>
              <a:spcAft>
                <a:spcPts val="0"/>
              </a:spcAft>
              <a:buSzPts val="1400"/>
              <a:buNone/>
              <a:defRPr sz="1800"/>
            </a:lvl3pPr>
            <a:lvl4pPr lvl="3" indent="0" rtl="0">
              <a:spcBef>
                <a:spcPts val="0"/>
              </a:spcBef>
              <a:spcAft>
                <a:spcPts val="0"/>
              </a:spcAft>
              <a:buSzPts val="1400"/>
              <a:buNone/>
              <a:defRPr sz="1800"/>
            </a:lvl4pPr>
            <a:lvl5pPr lvl="4" indent="0" rtl="0">
              <a:spcBef>
                <a:spcPts val="0"/>
              </a:spcBef>
              <a:spcAft>
                <a:spcPts val="0"/>
              </a:spcAft>
              <a:buSzPts val="1400"/>
              <a:buNone/>
              <a:defRPr sz="1800"/>
            </a:lvl5pPr>
            <a:lvl6pPr lvl="5" indent="0" rtl="0">
              <a:spcBef>
                <a:spcPts val="0"/>
              </a:spcBef>
              <a:spcAft>
                <a:spcPts val="0"/>
              </a:spcAft>
              <a:buSzPts val="1400"/>
              <a:buNone/>
              <a:defRPr sz="1800"/>
            </a:lvl6pPr>
            <a:lvl7pPr lvl="6" indent="0" rtl="0">
              <a:spcBef>
                <a:spcPts val="0"/>
              </a:spcBef>
              <a:spcAft>
                <a:spcPts val="0"/>
              </a:spcAft>
              <a:buSzPts val="1400"/>
              <a:buNone/>
              <a:defRPr sz="1800"/>
            </a:lvl7pPr>
            <a:lvl8pPr lvl="7" indent="0" rtl="0">
              <a:spcBef>
                <a:spcPts val="0"/>
              </a:spcBef>
              <a:spcAft>
                <a:spcPts val="0"/>
              </a:spcAft>
              <a:buSzPts val="1400"/>
              <a:buNone/>
              <a:defRPr sz="1800"/>
            </a:lvl8pPr>
            <a:lvl9pPr lvl="8" indent="0" rtl="0">
              <a:spcBef>
                <a:spcPts val="0"/>
              </a:spcBef>
              <a:spcAft>
                <a:spcPts val="0"/>
              </a:spcAft>
              <a:buSzPts val="1400"/>
              <a:buNone/>
              <a:defRPr sz="1800"/>
            </a:lvl9pPr>
          </a:lstStyle>
          <a:p>
            <a:endParaRPr/>
          </a:p>
        </p:txBody>
      </p:sp>
      <p:sp>
        <p:nvSpPr>
          <p:cNvPr id="2170" name="Google Shape;2170;p252"/>
          <p:cNvSpPr txBox="1">
            <a:spLocks noGrp="1"/>
          </p:cNvSpPr>
          <p:nvPr>
            <p:ph type="dt" idx="10"/>
          </p:nvPr>
        </p:nvSpPr>
        <p:spPr>
          <a:xfrm>
            <a:off x="424070" y="5276020"/>
            <a:ext cx="2133600" cy="273900"/>
          </a:xfrm>
          <a:prstGeom prst="rect">
            <a:avLst/>
          </a:prstGeom>
          <a:noFill/>
          <a:ln>
            <a:noFill/>
          </a:ln>
        </p:spPr>
        <p:txBody>
          <a:bodyPr spcFirstLastPara="1" wrap="square" lIns="91425" tIns="91425" rIns="91425" bIns="91425" anchor="ctr" anchorCtr="0">
            <a:noAutofit/>
          </a:bodyPr>
          <a:lstStyle>
            <a:lvl1pPr marL="0" marR="0" lvl="0" indent="0" algn="l" rtl="0">
              <a:spcBef>
                <a:spcPts val="0"/>
              </a:spcBef>
              <a:spcAft>
                <a:spcPts val="0"/>
              </a:spcAft>
              <a:buSzPts val="1400"/>
              <a:buNone/>
              <a:defRPr sz="1200">
                <a:solidFill>
                  <a:srgbClr val="888888"/>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171" name="Google Shape;2171;p252"/>
          <p:cNvSpPr txBox="1">
            <a:spLocks noGrp="1"/>
          </p:cNvSpPr>
          <p:nvPr>
            <p:ph type="ftr" idx="11"/>
          </p:nvPr>
        </p:nvSpPr>
        <p:spPr>
          <a:xfrm>
            <a:off x="311944" y="4901878"/>
            <a:ext cx="2895600" cy="92400"/>
          </a:xfrm>
          <a:prstGeom prst="rect">
            <a:avLst/>
          </a:prstGeom>
          <a:noFill/>
          <a:ln>
            <a:noFill/>
          </a:ln>
        </p:spPr>
        <p:txBody>
          <a:bodyPr spcFirstLastPara="1" wrap="square" lIns="91425" tIns="91425" rIns="91425" bIns="91425" anchor="ctr" anchorCtr="0">
            <a:noAutofit/>
          </a:bodyPr>
          <a:lstStyle>
            <a:lvl1pPr marL="0" marR="0" lvl="0" indent="0" algn="l" rtl="0">
              <a:spcBef>
                <a:spcPts val="0"/>
              </a:spcBef>
              <a:spcAft>
                <a:spcPts val="0"/>
              </a:spcAft>
              <a:buSzPts val="1400"/>
              <a:buNone/>
              <a:defRPr sz="600">
                <a:solidFill>
                  <a:schemeClr val="lt2"/>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172" name="Google Shape;2172;p252"/>
          <p:cNvSpPr txBox="1">
            <a:spLocks noGrp="1"/>
          </p:cNvSpPr>
          <p:nvPr>
            <p:ph type="sldNum" idx="12"/>
          </p:nvPr>
        </p:nvSpPr>
        <p:spPr>
          <a:xfrm>
            <a:off x="6700838" y="4770007"/>
            <a:ext cx="2133600" cy="123000"/>
          </a:xfrm>
          <a:prstGeom prst="rect">
            <a:avLst/>
          </a:prstGeom>
          <a:noFill/>
          <a:ln>
            <a:noFill/>
          </a:ln>
        </p:spPr>
        <p:txBody>
          <a:bodyPr spcFirstLastPara="1" wrap="square" lIns="0" tIns="0" rIns="0" bIns="0" anchor="ctr" anchorCtr="0">
            <a:noAutofit/>
          </a:bodyPr>
          <a:lstStyle>
            <a:lvl1pPr marL="0" marR="0" lvl="0" indent="0" algn="r" rtl="0">
              <a:spcBef>
                <a:spcPts val="0"/>
              </a:spcBef>
              <a:buNone/>
              <a:defRPr sz="800">
                <a:solidFill>
                  <a:schemeClr val="dk1"/>
                </a:solidFill>
                <a:latin typeface="Arial"/>
                <a:ea typeface="Arial"/>
                <a:cs typeface="Arial"/>
                <a:sym typeface="Arial"/>
              </a:defRPr>
            </a:lvl1pPr>
            <a:lvl2pPr marL="0" marR="0" lvl="1" indent="0" algn="r" rtl="0">
              <a:spcBef>
                <a:spcPts val="0"/>
              </a:spcBef>
              <a:buNone/>
              <a:defRPr sz="800">
                <a:solidFill>
                  <a:schemeClr val="dk1"/>
                </a:solidFill>
                <a:latin typeface="Arial"/>
                <a:ea typeface="Arial"/>
                <a:cs typeface="Arial"/>
                <a:sym typeface="Arial"/>
              </a:defRPr>
            </a:lvl2pPr>
            <a:lvl3pPr marL="0" marR="0" lvl="2" indent="0" algn="r" rtl="0">
              <a:spcBef>
                <a:spcPts val="0"/>
              </a:spcBef>
              <a:buNone/>
              <a:defRPr sz="800">
                <a:solidFill>
                  <a:schemeClr val="dk1"/>
                </a:solidFill>
                <a:latin typeface="Arial"/>
                <a:ea typeface="Arial"/>
                <a:cs typeface="Arial"/>
                <a:sym typeface="Arial"/>
              </a:defRPr>
            </a:lvl3pPr>
            <a:lvl4pPr marL="0" marR="0" lvl="3" indent="0" algn="r" rtl="0">
              <a:spcBef>
                <a:spcPts val="0"/>
              </a:spcBef>
              <a:buNone/>
              <a:defRPr sz="800">
                <a:solidFill>
                  <a:schemeClr val="dk1"/>
                </a:solidFill>
                <a:latin typeface="Arial"/>
                <a:ea typeface="Arial"/>
                <a:cs typeface="Arial"/>
                <a:sym typeface="Arial"/>
              </a:defRPr>
            </a:lvl4pPr>
            <a:lvl5pPr marL="0" marR="0" lvl="4" indent="0" algn="r" rtl="0">
              <a:spcBef>
                <a:spcPts val="0"/>
              </a:spcBef>
              <a:buNone/>
              <a:defRPr sz="800">
                <a:solidFill>
                  <a:schemeClr val="dk1"/>
                </a:solidFill>
                <a:latin typeface="Arial"/>
                <a:ea typeface="Arial"/>
                <a:cs typeface="Arial"/>
                <a:sym typeface="Arial"/>
              </a:defRPr>
            </a:lvl5pPr>
            <a:lvl6pPr marL="0" marR="0" lvl="5" indent="0" algn="r" rtl="0">
              <a:spcBef>
                <a:spcPts val="0"/>
              </a:spcBef>
              <a:buNone/>
              <a:defRPr sz="800">
                <a:solidFill>
                  <a:schemeClr val="dk1"/>
                </a:solidFill>
                <a:latin typeface="Arial"/>
                <a:ea typeface="Arial"/>
                <a:cs typeface="Arial"/>
                <a:sym typeface="Arial"/>
              </a:defRPr>
            </a:lvl6pPr>
            <a:lvl7pPr marL="0" marR="0" lvl="6" indent="0" algn="r" rtl="0">
              <a:spcBef>
                <a:spcPts val="0"/>
              </a:spcBef>
              <a:buNone/>
              <a:defRPr sz="800">
                <a:solidFill>
                  <a:schemeClr val="dk1"/>
                </a:solidFill>
                <a:latin typeface="Arial"/>
                <a:ea typeface="Arial"/>
                <a:cs typeface="Arial"/>
                <a:sym typeface="Arial"/>
              </a:defRPr>
            </a:lvl7pPr>
            <a:lvl8pPr marL="0" marR="0" lvl="7" indent="0" algn="r" rtl="0">
              <a:spcBef>
                <a:spcPts val="0"/>
              </a:spcBef>
              <a:buNone/>
              <a:defRPr sz="800">
                <a:solidFill>
                  <a:schemeClr val="dk1"/>
                </a:solidFill>
                <a:latin typeface="Arial"/>
                <a:ea typeface="Arial"/>
                <a:cs typeface="Arial"/>
                <a:sym typeface="Arial"/>
              </a:defRPr>
            </a:lvl8pPr>
            <a:lvl9pPr marL="0" marR="0" lvl="8" indent="0" algn="r" rtl="0">
              <a:spcBef>
                <a:spcPts val="0"/>
              </a:spcBef>
              <a:buNone/>
              <a:defRPr sz="80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2173" name="Google Shape;2173;p252"/>
          <p:cNvSpPr txBox="1">
            <a:spLocks noGrp="1"/>
          </p:cNvSpPr>
          <p:nvPr>
            <p:ph type="body" idx="1"/>
          </p:nvPr>
        </p:nvSpPr>
        <p:spPr>
          <a:xfrm>
            <a:off x="309563" y="1297342"/>
            <a:ext cx="1352700" cy="1089600"/>
          </a:xfrm>
          <a:prstGeom prst="rect">
            <a:avLst/>
          </a:prstGeom>
          <a:noFill/>
          <a:ln>
            <a:noFill/>
          </a:ln>
        </p:spPr>
        <p:txBody>
          <a:bodyPr spcFirstLastPara="1" wrap="square" lIns="91425" tIns="91425" rIns="91425" bIns="91425" anchor="t" anchorCtr="0">
            <a:noAutofit/>
          </a:bodyPr>
          <a:lstStyle>
            <a:lvl1pPr marL="457200" marR="0" lvl="0" indent="-228600" algn="l" rtl="0">
              <a:spcBef>
                <a:spcPts val="240"/>
              </a:spcBef>
              <a:spcAft>
                <a:spcPts val="0"/>
              </a:spcAft>
              <a:buClr>
                <a:schemeClr val="lt2"/>
              </a:buClr>
              <a:buSzPts val="1400"/>
              <a:buFont typeface="Arial"/>
              <a:buNone/>
              <a:defRPr sz="1200" b="0" i="0" u="none" strike="noStrike" cap="none">
                <a:solidFill>
                  <a:schemeClr val="lt2"/>
                </a:solidFill>
                <a:latin typeface="Georgia"/>
                <a:ea typeface="Georgia"/>
                <a:cs typeface="Georgia"/>
                <a:sym typeface="Georgia"/>
              </a:defRPr>
            </a:lvl1pPr>
            <a:lvl2pPr marL="914400" marR="0" lvl="1" indent="-298450" algn="l" rtl="0">
              <a:spcBef>
                <a:spcPts val="220"/>
              </a:spcBef>
              <a:spcAft>
                <a:spcPts val="0"/>
              </a:spcAft>
              <a:buClr>
                <a:schemeClr val="lt2"/>
              </a:buClr>
              <a:buSzPts val="1100"/>
              <a:buFont typeface="Noto Sans Symbols"/>
              <a:buChar char="▪"/>
              <a:defRPr sz="1100" b="0" i="0" u="none" strike="noStrike" cap="none">
                <a:solidFill>
                  <a:schemeClr val="lt2"/>
                </a:solidFill>
                <a:latin typeface="Georgia"/>
                <a:ea typeface="Georgia"/>
                <a:cs typeface="Georgia"/>
                <a:sym typeface="Georgia"/>
              </a:defRPr>
            </a:lvl2pPr>
            <a:lvl3pPr marL="1371600" marR="0" lvl="2" indent="-292100" algn="l" rtl="0">
              <a:spcBef>
                <a:spcPts val="200"/>
              </a:spcBef>
              <a:spcAft>
                <a:spcPts val="0"/>
              </a:spcAft>
              <a:buClr>
                <a:schemeClr val="lt2"/>
              </a:buClr>
              <a:buSzPts val="1000"/>
              <a:buFont typeface="Arial"/>
              <a:buChar char="–"/>
              <a:defRPr sz="1000" b="0" i="0" u="none" strike="noStrike" cap="none">
                <a:solidFill>
                  <a:schemeClr val="lt2"/>
                </a:solidFill>
                <a:latin typeface="Arial"/>
                <a:ea typeface="Arial"/>
                <a:cs typeface="Arial"/>
                <a:sym typeface="Arial"/>
              </a:defRPr>
            </a:lvl3pPr>
            <a:lvl4pPr marL="1828800" marR="0" lvl="3" indent="-285750" algn="l" rtl="0">
              <a:spcBef>
                <a:spcPts val="180"/>
              </a:spcBef>
              <a:spcAft>
                <a:spcPts val="0"/>
              </a:spcAft>
              <a:buClr>
                <a:schemeClr val="lt2"/>
              </a:buClr>
              <a:buSzPts val="900"/>
              <a:buFont typeface="Arial"/>
              <a:buChar char="•"/>
              <a:defRPr sz="900" b="0" i="0" u="none" strike="noStrike" cap="none">
                <a:solidFill>
                  <a:schemeClr val="lt2"/>
                </a:solidFill>
                <a:latin typeface="Arial"/>
                <a:ea typeface="Arial"/>
                <a:cs typeface="Arial"/>
                <a:sym typeface="Arial"/>
              </a:defRPr>
            </a:lvl4pPr>
            <a:lvl5pPr marL="2286000" marR="0" lvl="4" indent="-279400" algn="l" rtl="0">
              <a:spcBef>
                <a:spcPts val="160"/>
              </a:spcBef>
              <a:spcAft>
                <a:spcPts val="0"/>
              </a:spcAft>
              <a:buClr>
                <a:schemeClr val="lt2"/>
              </a:buClr>
              <a:buSzPts val="800"/>
              <a:buFont typeface="Arial"/>
              <a:buChar char="–"/>
              <a:defRPr sz="800" b="0" i="0" u="none" strike="noStrike" cap="none">
                <a:solidFill>
                  <a:schemeClr val="lt2"/>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2174" name="Google Shape;2174;p252"/>
          <p:cNvSpPr txBox="1">
            <a:spLocks noGrp="1"/>
          </p:cNvSpPr>
          <p:nvPr>
            <p:ph type="body" idx="2"/>
          </p:nvPr>
        </p:nvSpPr>
        <p:spPr>
          <a:xfrm>
            <a:off x="1744028" y="1297342"/>
            <a:ext cx="1352700" cy="1089600"/>
          </a:xfrm>
          <a:prstGeom prst="rect">
            <a:avLst/>
          </a:prstGeom>
          <a:noFill/>
          <a:ln>
            <a:noFill/>
          </a:ln>
        </p:spPr>
        <p:txBody>
          <a:bodyPr spcFirstLastPara="1" wrap="square" lIns="91425" tIns="91425" rIns="91425" bIns="91425" anchor="t" anchorCtr="0">
            <a:noAutofit/>
          </a:bodyPr>
          <a:lstStyle>
            <a:lvl1pPr marL="457200" marR="0" lvl="0" indent="-228600" algn="l" rtl="0">
              <a:spcBef>
                <a:spcPts val="240"/>
              </a:spcBef>
              <a:spcAft>
                <a:spcPts val="0"/>
              </a:spcAft>
              <a:buClr>
                <a:schemeClr val="lt2"/>
              </a:buClr>
              <a:buSzPts val="1400"/>
              <a:buFont typeface="Arial"/>
              <a:buNone/>
              <a:defRPr sz="1200" b="0" i="0" u="none" strike="noStrike" cap="none">
                <a:solidFill>
                  <a:schemeClr val="lt2"/>
                </a:solidFill>
                <a:latin typeface="Georgia"/>
                <a:ea typeface="Georgia"/>
                <a:cs typeface="Georgia"/>
                <a:sym typeface="Georgia"/>
              </a:defRPr>
            </a:lvl1pPr>
            <a:lvl2pPr marL="914400" marR="0" lvl="1" indent="-298450" algn="l" rtl="0">
              <a:spcBef>
                <a:spcPts val="220"/>
              </a:spcBef>
              <a:spcAft>
                <a:spcPts val="0"/>
              </a:spcAft>
              <a:buClr>
                <a:schemeClr val="lt2"/>
              </a:buClr>
              <a:buSzPts val="1100"/>
              <a:buFont typeface="Noto Sans Symbols"/>
              <a:buChar char="▪"/>
              <a:defRPr sz="1100" b="0" i="0" u="none" strike="noStrike" cap="none">
                <a:solidFill>
                  <a:schemeClr val="lt2"/>
                </a:solidFill>
                <a:latin typeface="Georgia"/>
                <a:ea typeface="Georgia"/>
                <a:cs typeface="Georgia"/>
                <a:sym typeface="Georgia"/>
              </a:defRPr>
            </a:lvl2pPr>
            <a:lvl3pPr marL="1371600" marR="0" lvl="2" indent="-292100" algn="l" rtl="0">
              <a:spcBef>
                <a:spcPts val="200"/>
              </a:spcBef>
              <a:spcAft>
                <a:spcPts val="0"/>
              </a:spcAft>
              <a:buClr>
                <a:schemeClr val="lt2"/>
              </a:buClr>
              <a:buSzPts val="1000"/>
              <a:buFont typeface="Arial"/>
              <a:buChar char="–"/>
              <a:defRPr sz="1000" b="0" i="0" u="none" strike="noStrike" cap="none">
                <a:solidFill>
                  <a:schemeClr val="lt2"/>
                </a:solidFill>
                <a:latin typeface="Arial"/>
                <a:ea typeface="Arial"/>
                <a:cs typeface="Arial"/>
                <a:sym typeface="Arial"/>
              </a:defRPr>
            </a:lvl3pPr>
            <a:lvl4pPr marL="1828800" marR="0" lvl="3" indent="-285750" algn="l" rtl="0">
              <a:spcBef>
                <a:spcPts val="180"/>
              </a:spcBef>
              <a:spcAft>
                <a:spcPts val="0"/>
              </a:spcAft>
              <a:buClr>
                <a:schemeClr val="lt2"/>
              </a:buClr>
              <a:buSzPts val="900"/>
              <a:buFont typeface="Arial"/>
              <a:buChar char="•"/>
              <a:defRPr sz="900" b="0" i="0" u="none" strike="noStrike" cap="none">
                <a:solidFill>
                  <a:schemeClr val="lt2"/>
                </a:solidFill>
                <a:latin typeface="Arial"/>
                <a:ea typeface="Arial"/>
                <a:cs typeface="Arial"/>
                <a:sym typeface="Arial"/>
              </a:defRPr>
            </a:lvl4pPr>
            <a:lvl5pPr marL="2286000" marR="0" lvl="4" indent="-279400" algn="l" rtl="0">
              <a:spcBef>
                <a:spcPts val="160"/>
              </a:spcBef>
              <a:spcAft>
                <a:spcPts val="0"/>
              </a:spcAft>
              <a:buClr>
                <a:schemeClr val="lt2"/>
              </a:buClr>
              <a:buSzPts val="800"/>
              <a:buFont typeface="Arial"/>
              <a:buChar char="–"/>
              <a:defRPr sz="800" b="0" i="0" u="none" strike="noStrike" cap="none">
                <a:solidFill>
                  <a:schemeClr val="lt2"/>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2175" name="Google Shape;2175;p252"/>
          <p:cNvSpPr txBox="1">
            <a:spLocks noGrp="1"/>
          </p:cNvSpPr>
          <p:nvPr>
            <p:ph type="body" idx="3"/>
          </p:nvPr>
        </p:nvSpPr>
        <p:spPr>
          <a:xfrm>
            <a:off x="3178493" y="1297342"/>
            <a:ext cx="1352700" cy="1089600"/>
          </a:xfrm>
          <a:prstGeom prst="rect">
            <a:avLst/>
          </a:prstGeom>
          <a:noFill/>
          <a:ln>
            <a:noFill/>
          </a:ln>
        </p:spPr>
        <p:txBody>
          <a:bodyPr spcFirstLastPara="1" wrap="square" lIns="91425" tIns="91425" rIns="91425" bIns="91425" anchor="t" anchorCtr="0">
            <a:noAutofit/>
          </a:bodyPr>
          <a:lstStyle>
            <a:lvl1pPr marL="457200" marR="0" lvl="0" indent="-228600" algn="l" rtl="0">
              <a:spcBef>
                <a:spcPts val="240"/>
              </a:spcBef>
              <a:spcAft>
                <a:spcPts val="0"/>
              </a:spcAft>
              <a:buClr>
                <a:schemeClr val="lt2"/>
              </a:buClr>
              <a:buSzPts val="1400"/>
              <a:buFont typeface="Arial"/>
              <a:buNone/>
              <a:defRPr sz="1200" b="0" i="0" u="none" strike="noStrike" cap="none">
                <a:solidFill>
                  <a:schemeClr val="lt2"/>
                </a:solidFill>
                <a:latin typeface="Georgia"/>
                <a:ea typeface="Georgia"/>
                <a:cs typeface="Georgia"/>
                <a:sym typeface="Georgia"/>
              </a:defRPr>
            </a:lvl1pPr>
            <a:lvl2pPr marL="914400" marR="0" lvl="1" indent="-298450" algn="l" rtl="0">
              <a:spcBef>
                <a:spcPts val="220"/>
              </a:spcBef>
              <a:spcAft>
                <a:spcPts val="0"/>
              </a:spcAft>
              <a:buClr>
                <a:schemeClr val="lt2"/>
              </a:buClr>
              <a:buSzPts val="1100"/>
              <a:buFont typeface="Noto Sans Symbols"/>
              <a:buChar char="▪"/>
              <a:defRPr sz="1100" b="0" i="0" u="none" strike="noStrike" cap="none">
                <a:solidFill>
                  <a:schemeClr val="lt2"/>
                </a:solidFill>
                <a:latin typeface="Georgia"/>
                <a:ea typeface="Georgia"/>
                <a:cs typeface="Georgia"/>
                <a:sym typeface="Georgia"/>
              </a:defRPr>
            </a:lvl2pPr>
            <a:lvl3pPr marL="1371600" marR="0" lvl="2" indent="-292100" algn="l" rtl="0">
              <a:spcBef>
                <a:spcPts val="200"/>
              </a:spcBef>
              <a:spcAft>
                <a:spcPts val="0"/>
              </a:spcAft>
              <a:buClr>
                <a:schemeClr val="lt2"/>
              </a:buClr>
              <a:buSzPts val="1000"/>
              <a:buFont typeface="Arial"/>
              <a:buChar char="–"/>
              <a:defRPr sz="1000" b="0" i="0" u="none" strike="noStrike" cap="none">
                <a:solidFill>
                  <a:schemeClr val="lt2"/>
                </a:solidFill>
                <a:latin typeface="Arial"/>
                <a:ea typeface="Arial"/>
                <a:cs typeface="Arial"/>
                <a:sym typeface="Arial"/>
              </a:defRPr>
            </a:lvl3pPr>
            <a:lvl4pPr marL="1828800" marR="0" lvl="3" indent="-285750" algn="l" rtl="0">
              <a:spcBef>
                <a:spcPts val="180"/>
              </a:spcBef>
              <a:spcAft>
                <a:spcPts val="0"/>
              </a:spcAft>
              <a:buClr>
                <a:schemeClr val="lt2"/>
              </a:buClr>
              <a:buSzPts val="900"/>
              <a:buFont typeface="Arial"/>
              <a:buChar char="•"/>
              <a:defRPr sz="900" b="0" i="0" u="none" strike="noStrike" cap="none">
                <a:solidFill>
                  <a:schemeClr val="lt2"/>
                </a:solidFill>
                <a:latin typeface="Arial"/>
                <a:ea typeface="Arial"/>
                <a:cs typeface="Arial"/>
                <a:sym typeface="Arial"/>
              </a:defRPr>
            </a:lvl4pPr>
            <a:lvl5pPr marL="2286000" marR="0" lvl="4" indent="-279400" algn="l" rtl="0">
              <a:spcBef>
                <a:spcPts val="160"/>
              </a:spcBef>
              <a:spcAft>
                <a:spcPts val="0"/>
              </a:spcAft>
              <a:buClr>
                <a:schemeClr val="lt2"/>
              </a:buClr>
              <a:buSzPts val="800"/>
              <a:buFont typeface="Arial"/>
              <a:buChar char="–"/>
              <a:defRPr sz="800" b="0" i="0" u="none" strike="noStrike" cap="none">
                <a:solidFill>
                  <a:schemeClr val="lt2"/>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2176" name="Google Shape;2176;p252"/>
          <p:cNvSpPr txBox="1">
            <a:spLocks noGrp="1"/>
          </p:cNvSpPr>
          <p:nvPr>
            <p:ph type="body" idx="4"/>
          </p:nvPr>
        </p:nvSpPr>
        <p:spPr>
          <a:xfrm>
            <a:off x="4612958" y="1297342"/>
            <a:ext cx="1352700" cy="1089600"/>
          </a:xfrm>
          <a:prstGeom prst="rect">
            <a:avLst/>
          </a:prstGeom>
          <a:noFill/>
          <a:ln>
            <a:noFill/>
          </a:ln>
        </p:spPr>
        <p:txBody>
          <a:bodyPr spcFirstLastPara="1" wrap="square" lIns="91425" tIns="91425" rIns="91425" bIns="91425" anchor="t" anchorCtr="0">
            <a:noAutofit/>
          </a:bodyPr>
          <a:lstStyle>
            <a:lvl1pPr marL="457200" marR="0" lvl="0" indent="-228600" algn="l" rtl="0">
              <a:spcBef>
                <a:spcPts val="240"/>
              </a:spcBef>
              <a:spcAft>
                <a:spcPts val="0"/>
              </a:spcAft>
              <a:buClr>
                <a:schemeClr val="lt2"/>
              </a:buClr>
              <a:buSzPts val="1400"/>
              <a:buFont typeface="Arial"/>
              <a:buNone/>
              <a:defRPr sz="1200" b="0" i="0" u="none" strike="noStrike" cap="none">
                <a:solidFill>
                  <a:schemeClr val="lt2"/>
                </a:solidFill>
                <a:latin typeface="Georgia"/>
                <a:ea typeface="Georgia"/>
                <a:cs typeface="Georgia"/>
                <a:sym typeface="Georgia"/>
              </a:defRPr>
            </a:lvl1pPr>
            <a:lvl2pPr marL="914400" marR="0" lvl="1" indent="-298450" algn="l" rtl="0">
              <a:spcBef>
                <a:spcPts val="220"/>
              </a:spcBef>
              <a:spcAft>
                <a:spcPts val="0"/>
              </a:spcAft>
              <a:buClr>
                <a:schemeClr val="lt2"/>
              </a:buClr>
              <a:buSzPts val="1100"/>
              <a:buFont typeface="Noto Sans Symbols"/>
              <a:buChar char="▪"/>
              <a:defRPr sz="1100" b="0" i="0" u="none" strike="noStrike" cap="none">
                <a:solidFill>
                  <a:schemeClr val="lt2"/>
                </a:solidFill>
                <a:latin typeface="Georgia"/>
                <a:ea typeface="Georgia"/>
                <a:cs typeface="Georgia"/>
                <a:sym typeface="Georgia"/>
              </a:defRPr>
            </a:lvl2pPr>
            <a:lvl3pPr marL="1371600" marR="0" lvl="2" indent="-292100" algn="l" rtl="0">
              <a:spcBef>
                <a:spcPts val="200"/>
              </a:spcBef>
              <a:spcAft>
                <a:spcPts val="0"/>
              </a:spcAft>
              <a:buClr>
                <a:schemeClr val="lt2"/>
              </a:buClr>
              <a:buSzPts val="1000"/>
              <a:buFont typeface="Arial"/>
              <a:buChar char="–"/>
              <a:defRPr sz="1000" b="0" i="0" u="none" strike="noStrike" cap="none">
                <a:solidFill>
                  <a:schemeClr val="lt2"/>
                </a:solidFill>
                <a:latin typeface="Arial"/>
                <a:ea typeface="Arial"/>
                <a:cs typeface="Arial"/>
                <a:sym typeface="Arial"/>
              </a:defRPr>
            </a:lvl3pPr>
            <a:lvl4pPr marL="1828800" marR="0" lvl="3" indent="-285750" algn="l" rtl="0">
              <a:spcBef>
                <a:spcPts val="180"/>
              </a:spcBef>
              <a:spcAft>
                <a:spcPts val="0"/>
              </a:spcAft>
              <a:buClr>
                <a:schemeClr val="lt2"/>
              </a:buClr>
              <a:buSzPts val="900"/>
              <a:buFont typeface="Arial"/>
              <a:buChar char="•"/>
              <a:defRPr sz="900" b="0" i="0" u="none" strike="noStrike" cap="none">
                <a:solidFill>
                  <a:schemeClr val="lt2"/>
                </a:solidFill>
                <a:latin typeface="Arial"/>
                <a:ea typeface="Arial"/>
                <a:cs typeface="Arial"/>
                <a:sym typeface="Arial"/>
              </a:defRPr>
            </a:lvl4pPr>
            <a:lvl5pPr marL="2286000" marR="0" lvl="4" indent="-279400" algn="l" rtl="0">
              <a:spcBef>
                <a:spcPts val="160"/>
              </a:spcBef>
              <a:spcAft>
                <a:spcPts val="0"/>
              </a:spcAft>
              <a:buClr>
                <a:schemeClr val="lt2"/>
              </a:buClr>
              <a:buSzPts val="800"/>
              <a:buFont typeface="Arial"/>
              <a:buChar char="–"/>
              <a:defRPr sz="800" b="0" i="0" u="none" strike="noStrike" cap="none">
                <a:solidFill>
                  <a:schemeClr val="lt2"/>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2177" name="Google Shape;2177;p252"/>
          <p:cNvSpPr txBox="1">
            <a:spLocks noGrp="1"/>
          </p:cNvSpPr>
          <p:nvPr>
            <p:ph type="body" idx="5"/>
          </p:nvPr>
        </p:nvSpPr>
        <p:spPr>
          <a:xfrm>
            <a:off x="6047423" y="1297342"/>
            <a:ext cx="1352700" cy="1089600"/>
          </a:xfrm>
          <a:prstGeom prst="rect">
            <a:avLst/>
          </a:prstGeom>
          <a:noFill/>
          <a:ln>
            <a:noFill/>
          </a:ln>
        </p:spPr>
        <p:txBody>
          <a:bodyPr spcFirstLastPara="1" wrap="square" lIns="91425" tIns="91425" rIns="91425" bIns="91425" anchor="t" anchorCtr="0">
            <a:noAutofit/>
          </a:bodyPr>
          <a:lstStyle>
            <a:lvl1pPr marL="457200" marR="0" lvl="0" indent="-228600" algn="l" rtl="0">
              <a:spcBef>
                <a:spcPts val="240"/>
              </a:spcBef>
              <a:spcAft>
                <a:spcPts val="0"/>
              </a:spcAft>
              <a:buClr>
                <a:schemeClr val="lt2"/>
              </a:buClr>
              <a:buSzPts val="1400"/>
              <a:buFont typeface="Arial"/>
              <a:buNone/>
              <a:defRPr sz="1200" b="0" i="0" u="none" strike="noStrike" cap="none">
                <a:solidFill>
                  <a:schemeClr val="lt2"/>
                </a:solidFill>
                <a:latin typeface="Georgia"/>
                <a:ea typeface="Georgia"/>
                <a:cs typeface="Georgia"/>
                <a:sym typeface="Georgia"/>
              </a:defRPr>
            </a:lvl1pPr>
            <a:lvl2pPr marL="914400" marR="0" lvl="1" indent="-298450" algn="l" rtl="0">
              <a:spcBef>
                <a:spcPts val="220"/>
              </a:spcBef>
              <a:spcAft>
                <a:spcPts val="0"/>
              </a:spcAft>
              <a:buClr>
                <a:schemeClr val="lt2"/>
              </a:buClr>
              <a:buSzPts val="1100"/>
              <a:buFont typeface="Noto Sans Symbols"/>
              <a:buChar char="▪"/>
              <a:defRPr sz="1100" b="0" i="0" u="none" strike="noStrike" cap="none">
                <a:solidFill>
                  <a:schemeClr val="lt2"/>
                </a:solidFill>
                <a:latin typeface="Georgia"/>
                <a:ea typeface="Georgia"/>
                <a:cs typeface="Georgia"/>
                <a:sym typeface="Georgia"/>
              </a:defRPr>
            </a:lvl2pPr>
            <a:lvl3pPr marL="1371600" marR="0" lvl="2" indent="-292100" algn="l" rtl="0">
              <a:spcBef>
                <a:spcPts val="200"/>
              </a:spcBef>
              <a:spcAft>
                <a:spcPts val="0"/>
              </a:spcAft>
              <a:buClr>
                <a:schemeClr val="lt2"/>
              </a:buClr>
              <a:buSzPts val="1000"/>
              <a:buFont typeface="Arial"/>
              <a:buChar char="–"/>
              <a:defRPr sz="1000" b="0" i="0" u="none" strike="noStrike" cap="none">
                <a:solidFill>
                  <a:schemeClr val="lt2"/>
                </a:solidFill>
                <a:latin typeface="Arial"/>
                <a:ea typeface="Arial"/>
                <a:cs typeface="Arial"/>
                <a:sym typeface="Arial"/>
              </a:defRPr>
            </a:lvl3pPr>
            <a:lvl4pPr marL="1828800" marR="0" lvl="3" indent="-285750" algn="l" rtl="0">
              <a:spcBef>
                <a:spcPts val="180"/>
              </a:spcBef>
              <a:spcAft>
                <a:spcPts val="0"/>
              </a:spcAft>
              <a:buClr>
                <a:schemeClr val="lt2"/>
              </a:buClr>
              <a:buSzPts val="900"/>
              <a:buFont typeface="Arial"/>
              <a:buChar char="•"/>
              <a:defRPr sz="900" b="0" i="0" u="none" strike="noStrike" cap="none">
                <a:solidFill>
                  <a:schemeClr val="lt2"/>
                </a:solidFill>
                <a:latin typeface="Arial"/>
                <a:ea typeface="Arial"/>
                <a:cs typeface="Arial"/>
                <a:sym typeface="Arial"/>
              </a:defRPr>
            </a:lvl4pPr>
            <a:lvl5pPr marL="2286000" marR="0" lvl="4" indent="-279400" algn="l" rtl="0">
              <a:spcBef>
                <a:spcPts val="160"/>
              </a:spcBef>
              <a:spcAft>
                <a:spcPts val="0"/>
              </a:spcAft>
              <a:buClr>
                <a:schemeClr val="lt2"/>
              </a:buClr>
              <a:buSzPts val="800"/>
              <a:buFont typeface="Arial"/>
              <a:buChar char="–"/>
              <a:defRPr sz="800" b="0" i="0" u="none" strike="noStrike" cap="none">
                <a:solidFill>
                  <a:schemeClr val="lt2"/>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2178" name="Google Shape;2178;p252"/>
          <p:cNvSpPr txBox="1">
            <a:spLocks noGrp="1"/>
          </p:cNvSpPr>
          <p:nvPr>
            <p:ph type="body" idx="6"/>
          </p:nvPr>
        </p:nvSpPr>
        <p:spPr>
          <a:xfrm>
            <a:off x="7481888" y="1297342"/>
            <a:ext cx="1352700" cy="1089600"/>
          </a:xfrm>
          <a:prstGeom prst="rect">
            <a:avLst/>
          </a:prstGeom>
          <a:noFill/>
          <a:ln>
            <a:noFill/>
          </a:ln>
        </p:spPr>
        <p:txBody>
          <a:bodyPr spcFirstLastPara="1" wrap="square" lIns="91425" tIns="91425" rIns="91425" bIns="91425" anchor="t" anchorCtr="0">
            <a:noAutofit/>
          </a:bodyPr>
          <a:lstStyle>
            <a:lvl1pPr marL="457200" marR="0" lvl="0" indent="-228600" algn="l" rtl="0">
              <a:spcBef>
                <a:spcPts val="240"/>
              </a:spcBef>
              <a:spcAft>
                <a:spcPts val="0"/>
              </a:spcAft>
              <a:buClr>
                <a:schemeClr val="lt2"/>
              </a:buClr>
              <a:buSzPts val="1400"/>
              <a:buFont typeface="Arial"/>
              <a:buNone/>
              <a:defRPr sz="1200" b="0" i="0" u="none" strike="noStrike" cap="none">
                <a:solidFill>
                  <a:schemeClr val="lt2"/>
                </a:solidFill>
                <a:latin typeface="Georgia"/>
                <a:ea typeface="Georgia"/>
                <a:cs typeface="Georgia"/>
                <a:sym typeface="Georgia"/>
              </a:defRPr>
            </a:lvl1pPr>
            <a:lvl2pPr marL="914400" marR="0" lvl="1" indent="-298450" algn="l" rtl="0">
              <a:spcBef>
                <a:spcPts val="220"/>
              </a:spcBef>
              <a:spcAft>
                <a:spcPts val="0"/>
              </a:spcAft>
              <a:buClr>
                <a:schemeClr val="lt2"/>
              </a:buClr>
              <a:buSzPts val="1100"/>
              <a:buFont typeface="Noto Sans Symbols"/>
              <a:buChar char="▪"/>
              <a:defRPr sz="1100" b="0" i="0" u="none" strike="noStrike" cap="none">
                <a:solidFill>
                  <a:schemeClr val="lt2"/>
                </a:solidFill>
                <a:latin typeface="Georgia"/>
                <a:ea typeface="Georgia"/>
                <a:cs typeface="Georgia"/>
                <a:sym typeface="Georgia"/>
              </a:defRPr>
            </a:lvl2pPr>
            <a:lvl3pPr marL="1371600" marR="0" lvl="2" indent="-292100" algn="l" rtl="0">
              <a:spcBef>
                <a:spcPts val="200"/>
              </a:spcBef>
              <a:spcAft>
                <a:spcPts val="0"/>
              </a:spcAft>
              <a:buClr>
                <a:schemeClr val="lt2"/>
              </a:buClr>
              <a:buSzPts val="1000"/>
              <a:buFont typeface="Arial"/>
              <a:buChar char="–"/>
              <a:defRPr sz="1000" b="0" i="0" u="none" strike="noStrike" cap="none">
                <a:solidFill>
                  <a:schemeClr val="lt2"/>
                </a:solidFill>
                <a:latin typeface="Arial"/>
                <a:ea typeface="Arial"/>
                <a:cs typeface="Arial"/>
                <a:sym typeface="Arial"/>
              </a:defRPr>
            </a:lvl3pPr>
            <a:lvl4pPr marL="1828800" marR="0" lvl="3" indent="-285750" algn="l" rtl="0">
              <a:spcBef>
                <a:spcPts val="180"/>
              </a:spcBef>
              <a:spcAft>
                <a:spcPts val="0"/>
              </a:spcAft>
              <a:buClr>
                <a:schemeClr val="lt2"/>
              </a:buClr>
              <a:buSzPts val="900"/>
              <a:buFont typeface="Arial"/>
              <a:buChar char="•"/>
              <a:defRPr sz="900" b="0" i="0" u="none" strike="noStrike" cap="none">
                <a:solidFill>
                  <a:schemeClr val="lt2"/>
                </a:solidFill>
                <a:latin typeface="Arial"/>
                <a:ea typeface="Arial"/>
                <a:cs typeface="Arial"/>
                <a:sym typeface="Arial"/>
              </a:defRPr>
            </a:lvl4pPr>
            <a:lvl5pPr marL="2286000" marR="0" lvl="4" indent="-279400" algn="l" rtl="0">
              <a:spcBef>
                <a:spcPts val="160"/>
              </a:spcBef>
              <a:spcAft>
                <a:spcPts val="0"/>
              </a:spcAft>
              <a:buClr>
                <a:schemeClr val="lt2"/>
              </a:buClr>
              <a:buSzPts val="800"/>
              <a:buFont typeface="Arial"/>
              <a:buChar char="–"/>
              <a:defRPr sz="800" b="0" i="0" u="none" strike="noStrike" cap="none">
                <a:solidFill>
                  <a:schemeClr val="lt2"/>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matchingName="Title and Content Small">
  <p:cSld name="Title and Content Small">
    <p:spTree>
      <p:nvGrpSpPr>
        <p:cNvPr id="1" name="Shape 2179"/>
        <p:cNvGrpSpPr/>
        <p:nvPr/>
      </p:nvGrpSpPr>
      <p:grpSpPr>
        <a:xfrm>
          <a:off x="0" y="0"/>
          <a:ext cx="0" cy="0"/>
          <a:chOff x="0" y="0"/>
          <a:chExt cx="0" cy="0"/>
        </a:xfrm>
      </p:grpSpPr>
      <p:sp>
        <p:nvSpPr>
          <p:cNvPr id="2180" name="Google Shape;2180;p253"/>
          <p:cNvSpPr txBox="1">
            <a:spLocks noGrp="1"/>
          </p:cNvSpPr>
          <p:nvPr>
            <p:ph type="title"/>
          </p:nvPr>
        </p:nvSpPr>
        <p:spPr>
          <a:xfrm>
            <a:off x="309562" y="530352"/>
            <a:ext cx="8524800" cy="307800"/>
          </a:xfrm>
          <a:prstGeom prst="rect">
            <a:avLst/>
          </a:prstGeom>
          <a:noFill/>
          <a:ln>
            <a:noFill/>
          </a:ln>
        </p:spPr>
        <p:txBody>
          <a:bodyPr spcFirstLastPara="1" wrap="square" lIns="91425" tIns="91425" rIns="91425" bIns="91425" anchor="b" anchorCtr="0">
            <a:noAutofit/>
          </a:bodyPr>
          <a:lstStyle>
            <a:lvl1pPr marL="0" marR="0" lvl="0" indent="0" algn="l" rtl="0">
              <a:spcBef>
                <a:spcPts val="0"/>
              </a:spcBef>
              <a:spcAft>
                <a:spcPts val="0"/>
              </a:spcAft>
              <a:buClr>
                <a:schemeClr val="dk1"/>
              </a:buClr>
              <a:buSzPts val="1400"/>
              <a:buFont typeface="Georgia"/>
              <a:buNone/>
              <a:defRPr sz="2000" b="0" i="0" u="none" strike="noStrike" cap="none">
                <a:solidFill>
                  <a:schemeClr val="dk1"/>
                </a:solidFill>
                <a:latin typeface="Georgia"/>
                <a:ea typeface="Georgia"/>
                <a:cs typeface="Georgia"/>
                <a:sym typeface="Georgia"/>
              </a:defRPr>
            </a:lvl1pPr>
            <a:lvl2pPr lvl="1" indent="0" rtl="0">
              <a:spcBef>
                <a:spcPts val="0"/>
              </a:spcBef>
              <a:spcAft>
                <a:spcPts val="0"/>
              </a:spcAft>
              <a:buSzPts val="1400"/>
              <a:buNone/>
              <a:defRPr sz="1800"/>
            </a:lvl2pPr>
            <a:lvl3pPr lvl="2" indent="0" rtl="0">
              <a:spcBef>
                <a:spcPts val="0"/>
              </a:spcBef>
              <a:spcAft>
                <a:spcPts val="0"/>
              </a:spcAft>
              <a:buSzPts val="1400"/>
              <a:buNone/>
              <a:defRPr sz="1800"/>
            </a:lvl3pPr>
            <a:lvl4pPr lvl="3" indent="0" rtl="0">
              <a:spcBef>
                <a:spcPts val="0"/>
              </a:spcBef>
              <a:spcAft>
                <a:spcPts val="0"/>
              </a:spcAft>
              <a:buSzPts val="1400"/>
              <a:buNone/>
              <a:defRPr sz="1800"/>
            </a:lvl4pPr>
            <a:lvl5pPr lvl="4" indent="0" rtl="0">
              <a:spcBef>
                <a:spcPts val="0"/>
              </a:spcBef>
              <a:spcAft>
                <a:spcPts val="0"/>
              </a:spcAft>
              <a:buSzPts val="1400"/>
              <a:buNone/>
              <a:defRPr sz="1800"/>
            </a:lvl5pPr>
            <a:lvl6pPr lvl="5" indent="0" rtl="0">
              <a:spcBef>
                <a:spcPts val="0"/>
              </a:spcBef>
              <a:spcAft>
                <a:spcPts val="0"/>
              </a:spcAft>
              <a:buSzPts val="1400"/>
              <a:buNone/>
              <a:defRPr sz="1800"/>
            </a:lvl6pPr>
            <a:lvl7pPr lvl="6" indent="0" rtl="0">
              <a:spcBef>
                <a:spcPts val="0"/>
              </a:spcBef>
              <a:spcAft>
                <a:spcPts val="0"/>
              </a:spcAft>
              <a:buSzPts val="1400"/>
              <a:buNone/>
              <a:defRPr sz="1800"/>
            </a:lvl7pPr>
            <a:lvl8pPr lvl="7" indent="0" rtl="0">
              <a:spcBef>
                <a:spcPts val="0"/>
              </a:spcBef>
              <a:spcAft>
                <a:spcPts val="0"/>
              </a:spcAft>
              <a:buSzPts val="1400"/>
              <a:buNone/>
              <a:defRPr sz="1800"/>
            </a:lvl8pPr>
            <a:lvl9pPr lvl="8" indent="0" rtl="0">
              <a:spcBef>
                <a:spcPts val="0"/>
              </a:spcBef>
              <a:spcAft>
                <a:spcPts val="0"/>
              </a:spcAft>
              <a:buSzPts val="1400"/>
              <a:buNone/>
              <a:defRPr sz="1800"/>
            </a:lvl9pPr>
          </a:lstStyle>
          <a:p>
            <a:endParaRPr/>
          </a:p>
        </p:txBody>
      </p:sp>
      <p:sp>
        <p:nvSpPr>
          <p:cNvPr id="2181" name="Google Shape;2181;p253"/>
          <p:cNvSpPr txBox="1">
            <a:spLocks noGrp="1"/>
          </p:cNvSpPr>
          <p:nvPr>
            <p:ph type="body" idx="1"/>
          </p:nvPr>
        </p:nvSpPr>
        <p:spPr>
          <a:xfrm>
            <a:off x="309563" y="1308039"/>
            <a:ext cx="5579700" cy="11751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10000"/>
              </a:lnSpc>
              <a:spcBef>
                <a:spcPts val="1800"/>
              </a:spcBef>
              <a:spcAft>
                <a:spcPts val="0"/>
              </a:spcAft>
              <a:buClr>
                <a:schemeClr val="lt2"/>
              </a:buClr>
              <a:buSzPts val="1400"/>
              <a:buFont typeface="Arial"/>
              <a:buNone/>
              <a:defRPr sz="2000" b="0" i="0" u="none" strike="noStrike" cap="none">
                <a:solidFill>
                  <a:schemeClr val="lt2"/>
                </a:solidFill>
                <a:latin typeface="Georgia"/>
                <a:ea typeface="Georgia"/>
                <a:cs typeface="Georgia"/>
                <a:sym typeface="Georgia"/>
              </a:defRPr>
            </a:lvl1pPr>
            <a:lvl2pPr marL="914400" marR="0" lvl="1" indent="-228600" algn="l" rtl="0">
              <a:spcBef>
                <a:spcPts val="600"/>
              </a:spcBef>
              <a:spcAft>
                <a:spcPts val="0"/>
              </a:spcAft>
              <a:buClr>
                <a:schemeClr val="lt2"/>
              </a:buClr>
              <a:buSzPts val="1000"/>
              <a:buFont typeface="Noto Sans Symbols"/>
              <a:buNone/>
              <a:defRPr sz="1400" b="0" i="0" u="none" strike="noStrike" cap="none">
                <a:solidFill>
                  <a:schemeClr val="lt2"/>
                </a:solidFill>
                <a:latin typeface="Georgia"/>
                <a:ea typeface="Georgia"/>
                <a:cs typeface="Georgia"/>
                <a:sym typeface="Georgia"/>
              </a:defRPr>
            </a:lvl2pPr>
            <a:lvl3pPr marL="1371600" marR="0" lvl="2" indent="-285750" algn="l" rtl="0">
              <a:spcBef>
                <a:spcPts val="180"/>
              </a:spcBef>
              <a:spcAft>
                <a:spcPts val="0"/>
              </a:spcAft>
              <a:buClr>
                <a:schemeClr val="lt2"/>
              </a:buClr>
              <a:buSzPts val="900"/>
              <a:buFont typeface="Arial"/>
              <a:buChar char="–"/>
              <a:defRPr sz="900" b="0" i="0" u="none" strike="noStrike" cap="none">
                <a:solidFill>
                  <a:schemeClr val="lt2"/>
                </a:solidFill>
                <a:latin typeface="Arial"/>
                <a:ea typeface="Arial"/>
                <a:cs typeface="Arial"/>
                <a:sym typeface="Arial"/>
              </a:defRPr>
            </a:lvl3pPr>
            <a:lvl4pPr marL="1828800" marR="0" lvl="3" indent="-279400" algn="l" rtl="0">
              <a:spcBef>
                <a:spcPts val="160"/>
              </a:spcBef>
              <a:spcAft>
                <a:spcPts val="0"/>
              </a:spcAft>
              <a:buClr>
                <a:schemeClr val="lt2"/>
              </a:buClr>
              <a:buSzPts val="800"/>
              <a:buFont typeface="Arial"/>
              <a:buChar char="•"/>
              <a:defRPr sz="800" b="0" i="0" u="none" strike="noStrike" cap="none">
                <a:solidFill>
                  <a:schemeClr val="lt2"/>
                </a:solidFill>
                <a:latin typeface="Arial"/>
                <a:ea typeface="Arial"/>
                <a:cs typeface="Arial"/>
                <a:sym typeface="Arial"/>
              </a:defRPr>
            </a:lvl4pPr>
            <a:lvl5pPr marL="2286000" marR="0" lvl="4" indent="-273050" algn="l" rtl="0">
              <a:spcBef>
                <a:spcPts val="140"/>
              </a:spcBef>
              <a:spcAft>
                <a:spcPts val="0"/>
              </a:spcAft>
              <a:buClr>
                <a:schemeClr val="lt2"/>
              </a:buClr>
              <a:buSzPts val="700"/>
              <a:buFont typeface="Arial"/>
              <a:buChar char="–"/>
              <a:defRPr sz="700" b="0" i="0" u="none" strike="noStrike" cap="none">
                <a:solidFill>
                  <a:schemeClr val="lt2"/>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2182" name="Google Shape;2182;p253"/>
          <p:cNvSpPr txBox="1">
            <a:spLocks noGrp="1"/>
          </p:cNvSpPr>
          <p:nvPr>
            <p:ph type="dt" idx="10"/>
          </p:nvPr>
        </p:nvSpPr>
        <p:spPr>
          <a:xfrm>
            <a:off x="424070" y="5276020"/>
            <a:ext cx="2133600" cy="273900"/>
          </a:xfrm>
          <a:prstGeom prst="rect">
            <a:avLst/>
          </a:prstGeom>
          <a:noFill/>
          <a:ln>
            <a:noFill/>
          </a:ln>
        </p:spPr>
        <p:txBody>
          <a:bodyPr spcFirstLastPara="1" wrap="square" lIns="91425" tIns="91425" rIns="91425" bIns="91425" anchor="ctr" anchorCtr="0">
            <a:noAutofit/>
          </a:bodyPr>
          <a:lstStyle>
            <a:lvl1pPr marL="0" marR="0" lvl="0" indent="0" algn="l" rtl="0">
              <a:spcBef>
                <a:spcPts val="0"/>
              </a:spcBef>
              <a:spcAft>
                <a:spcPts val="0"/>
              </a:spcAft>
              <a:buSzPts val="1400"/>
              <a:buNone/>
              <a:defRPr sz="1200">
                <a:solidFill>
                  <a:srgbClr val="888888"/>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183" name="Google Shape;2183;p253"/>
          <p:cNvSpPr txBox="1">
            <a:spLocks noGrp="1"/>
          </p:cNvSpPr>
          <p:nvPr>
            <p:ph type="ftr" idx="11"/>
          </p:nvPr>
        </p:nvSpPr>
        <p:spPr>
          <a:xfrm>
            <a:off x="311944" y="4901878"/>
            <a:ext cx="2895600" cy="92400"/>
          </a:xfrm>
          <a:prstGeom prst="rect">
            <a:avLst/>
          </a:prstGeom>
          <a:noFill/>
          <a:ln>
            <a:noFill/>
          </a:ln>
        </p:spPr>
        <p:txBody>
          <a:bodyPr spcFirstLastPara="1" wrap="square" lIns="91425" tIns="91425" rIns="91425" bIns="91425" anchor="ctr" anchorCtr="0">
            <a:noAutofit/>
          </a:bodyPr>
          <a:lstStyle>
            <a:lvl1pPr marL="0" marR="0" lvl="0" indent="0" algn="l" rtl="0">
              <a:spcBef>
                <a:spcPts val="0"/>
              </a:spcBef>
              <a:spcAft>
                <a:spcPts val="0"/>
              </a:spcAft>
              <a:buSzPts val="1400"/>
              <a:buNone/>
              <a:defRPr sz="600">
                <a:solidFill>
                  <a:schemeClr val="lt2"/>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184" name="Google Shape;2184;p253"/>
          <p:cNvSpPr txBox="1">
            <a:spLocks noGrp="1"/>
          </p:cNvSpPr>
          <p:nvPr>
            <p:ph type="sldNum" idx="12"/>
          </p:nvPr>
        </p:nvSpPr>
        <p:spPr>
          <a:xfrm>
            <a:off x="6700838" y="4770007"/>
            <a:ext cx="2133600" cy="123000"/>
          </a:xfrm>
          <a:prstGeom prst="rect">
            <a:avLst/>
          </a:prstGeom>
          <a:noFill/>
          <a:ln>
            <a:noFill/>
          </a:ln>
        </p:spPr>
        <p:txBody>
          <a:bodyPr spcFirstLastPara="1" wrap="square" lIns="0" tIns="0" rIns="0" bIns="0" anchor="ctr" anchorCtr="0">
            <a:noAutofit/>
          </a:bodyPr>
          <a:lstStyle>
            <a:lvl1pPr marL="0" marR="0" lvl="0" indent="0" algn="r" rtl="0">
              <a:spcBef>
                <a:spcPts val="0"/>
              </a:spcBef>
              <a:buNone/>
              <a:defRPr sz="800">
                <a:solidFill>
                  <a:schemeClr val="dk1"/>
                </a:solidFill>
                <a:latin typeface="Arial"/>
                <a:ea typeface="Arial"/>
                <a:cs typeface="Arial"/>
                <a:sym typeface="Arial"/>
              </a:defRPr>
            </a:lvl1pPr>
            <a:lvl2pPr marL="0" marR="0" lvl="1" indent="0" algn="r" rtl="0">
              <a:spcBef>
                <a:spcPts val="0"/>
              </a:spcBef>
              <a:buNone/>
              <a:defRPr sz="800">
                <a:solidFill>
                  <a:schemeClr val="dk1"/>
                </a:solidFill>
                <a:latin typeface="Arial"/>
                <a:ea typeface="Arial"/>
                <a:cs typeface="Arial"/>
                <a:sym typeface="Arial"/>
              </a:defRPr>
            </a:lvl2pPr>
            <a:lvl3pPr marL="0" marR="0" lvl="2" indent="0" algn="r" rtl="0">
              <a:spcBef>
                <a:spcPts val="0"/>
              </a:spcBef>
              <a:buNone/>
              <a:defRPr sz="800">
                <a:solidFill>
                  <a:schemeClr val="dk1"/>
                </a:solidFill>
                <a:latin typeface="Arial"/>
                <a:ea typeface="Arial"/>
                <a:cs typeface="Arial"/>
                <a:sym typeface="Arial"/>
              </a:defRPr>
            </a:lvl3pPr>
            <a:lvl4pPr marL="0" marR="0" lvl="3" indent="0" algn="r" rtl="0">
              <a:spcBef>
                <a:spcPts val="0"/>
              </a:spcBef>
              <a:buNone/>
              <a:defRPr sz="800">
                <a:solidFill>
                  <a:schemeClr val="dk1"/>
                </a:solidFill>
                <a:latin typeface="Arial"/>
                <a:ea typeface="Arial"/>
                <a:cs typeface="Arial"/>
                <a:sym typeface="Arial"/>
              </a:defRPr>
            </a:lvl4pPr>
            <a:lvl5pPr marL="0" marR="0" lvl="4" indent="0" algn="r" rtl="0">
              <a:spcBef>
                <a:spcPts val="0"/>
              </a:spcBef>
              <a:buNone/>
              <a:defRPr sz="800">
                <a:solidFill>
                  <a:schemeClr val="dk1"/>
                </a:solidFill>
                <a:latin typeface="Arial"/>
                <a:ea typeface="Arial"/>
                <a:cs typeface="Arial"/>
                <a:sym typeface="Arial"/>
              </a:defRPr>
            </a:lvl5pPr>
            <a:lvl6pPr marL="0" marR="0" lvl="5" indent="0" algn="r" rtl="0">
              <a:spcBef>
                <a:spcPts val="0"/>
              </a:spcBef>
              <a:buNone/>
              <a:defRPr sz="800">
                <a:solidFill>
                  <a:schemeClr val="dk1"/>
                </a:solidFill>
                <a:latin typeface="Arial"/>
                <a:ea typeface="Arial"/>
                <a:cs typeface="Arial"/>
                <a:sym typeface="Arial"/>
              </a:defRPr>
            </a:lvl6pPr>
            <a:lvl7pPr marL="0" marR="0" lvl="6" indent="0" algn="r" rtl="0">
              <a:spcBef>
                <a:spcPts val="0"/>
              </a:spcBef>
              <a:buNone/>
              <a:defRPr sz="800">
                <a:solidFill>
                  <a:schemeClr val="dk1"/>
                </a:solidFill>
                <a:latin typeface="Arial"/>
                <a:ea typeface="Arial"/>
                <a:cs typeface="Arial"/>
                <a:sym typeface="Arial"/>
              </a:defRPr>
            </a:lvl7pPr>
            <a:lvl8pPr marL="0" marR="0" lvl="7" indent="0" algn="r" rtl="0">
              <a:spcBef>
                <a:spcPts val="0"/>
              </a:spcBef>
              <a:buNone/>
              <a:defRPr sz="800">
                <a:solidFill>
                  <a:schemeClr val="dk1"/>
                </a:solidFill>
                <a:latin typeface="Arial"/>
                <a:ea typeface="Arial"/>
                <a:cs typeface="Arial"/>
                <a:sym typeface="Arial"/>
              </a:defRPr>
            </a:lvl8pPr>
            <a:lvl9pPr marL="0" marR="0" lvl="8" indent="0" algn="r" rtl="0">
              <a:spcBef>
                <a:spcPts val="0"/>
              </a:spcBef>
              <a:buNone/>
              <a:defRPr sz="80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2185" name="Google Shape;2185;p253"/>
          <p:cNvSpPr>
            <a:spLocks noGrp="1"/>
          </p:cNvSpPr>
          <p:nvPr>
            <p:ph type="pic" idx="2"/>
          </p:nvPr>
        </p:nvSpPr>
        <p:spPr>
          <a:xfrm>
            <a:off x="6076950" y="1333500"/>
            <a:ext cx="2757600" cy="3197100"/>
          </a:xfrm>
          <a:prstGeom prst="rect">
            <a:avLst/>
          </a:prstGeom>
          <a:solidFill>
            <a:srgbClr val="F2F2F2"/>
          </a:solidFill>
          <a:ln>
            <a:noFill/>
          </a:ln>
        </p:spPr>
        <p:txBody>
          <a:bodyPr spcFirstLastPara="1" wrap="square" lIns="91425" tIns="91425" rIns="91425" bIns="91425" anchor="t" anchorCtr="0">
            <a:noAutofit/>
          </a:bodyPr>
          <a:lstStyle>
            <a:lvl1pPr marL="0" marR="0" lvl="0" indent="0" algn="l" rtl="0">
              <a:spcBef>
                <a:spcPts val="280"/>
              </a:spcBef>
              <a:spcAft>
                <a:spcPts val="0"/>
              </a:spcAft>
              <a:buClr>
                <a:schemeClr val="lt2"/>
              </a:buClr>
              <a:buSzPts val="1400"/>
              <a:buFont typeface="Arial"/>
              <a:buNone/>
              <a:defRPr sz="1400" b="0" i="0" u="none" strike="noStrike" cap="none">
                <a:solidFill>
                  <a:schemeClr val="lt2"/>
                </a:solidFill>
                <a:latin typeface="Georgia"/>
                <a:ea typeface="Georgia"/>
                <a:cs typeface="Georgia"/>
                <a:sym typeface="Georgia"/>
              </a:defRPr>
            </a:lvl1pPr>
            <a:lvl2pPr marL="173037" marR="0" lvl="1" indent="-173037" algn="l" rtl="0">
              <a:spcBef>
                <a:spcPts val="200"/>
              </a:spcBef>
              <a:spcAft>
                <a:spcPts val="0"/>
              </a:spcAft>
              <a:buClr>
                <a:schemeClr val="lt2"/>
              </a:buClr>
              <a:buSzPts val="1000"/>
              <a:buFont typeface="Noto Sans Symbols"/>
              <a:buChar char="▪"/>
              <a:defRPr sz="1000" b="0" i="0" u="none" strike="noStrike" cap="none">
                <a:solidFill>
                  <a:schemeClr val="lt2"/>
                </a:solidFill>
                <a:latin typeface="Arial"/>
                <a:ea typeface="Arial"/>
                <a:cs typeface="Arial"/>
                <a:sym typeface="Arial"/>
              </a:defRPr>
            </a:lvl2pPr>
            <a:lvl3pPr marL="339725" marR="0" lvl="2" indent="-174625" algn="l" rtl="0">
              <a:spcBef>
                <a:spcPts val="180"/>
              </a:spcBef>
              <a:spcAft>
                <a:spcPts val="0"/>
              </a:spcAft>
              <a:buClr>
                <a:schemeClr val="lt2"/>
              </a:buClr>
              <a:buSzPts val="900"/>
              <a:buFont typeface="Arial"/>
              <a:buChar char="–"/>
              <a:defRPr sz="900" b="0" i="0" u="none" strike="noStrike" cap="none">
                <a:solidFill>
                  <a:schemeClr val="lt2"/>
                </a:solidFill>
                <a:latin typeface="Arial"/>
                <a:ea typeface="Arial"/>
                <a:cs typeface="Arial"/>
                <a:sym typeface="Arial"/>
              </a:defRPr>
            </a:lvl3pPr>
            <a:lvl4pPr marL="514350" marR="0" lvl="3" indent="-184150" algn="l" rtl="0">
              <a:spcBef>
                <a:spcPts val="160"/>
              </a:spcBef>
              <a:spcAft>
                <a:spcPts val="0"/>
              </a:spcAft>
              <a:buClr>
                <a:schemeClr val="lt2"/>
              </a:buClr>
              <a:buSzPts val="800"/>
              <a:buFont typeface="Arial"/>
              <a:buChar char="•"/>
              <a:defRPr sz="800" b="0" i="0" u="none" strike="noStrike" cap="none">
                <a:solidFill>
                  <a:schemeClr val="lt2"/>
                </a:solidFill>
                <a:latin typeface="Arial"/>
                <a:ea typeface="Arial"/>
                <a:cs typeface="Arial"/>
                <a:sym typeface="Arial"/>
              </a:defRPr>
            </a:lvl4pPr>
            <a:lvl5pPr marL="687387" marR="0" lvl="4" indent="-179387" algn="l" rtl="0">
              <a:spcBef>
                <a:spcPts val="140"/>
              </a:spcBef>
              <a:spcAft>
                <a:spcPts val="0"/>
              </a:spcAft>
              <a:buClr>
                <a:schemeClr val="lt2"/>
              </a:buClr>
              <a:buSzPts val="700"/>
              <a:buFont typeface="Arial"/>
              <a:buChar char="–"/>
              <a:defRPr sz="700" b="0" i="0" u="none" strike="noStrike" cap="none">
                <a:solidFill>
                  <a:schemeClr val="lt2"/>
                </a:solidFill>
                <a:latin typeface="Arial"/>
                <a:ea typeface="Arial"/>
                <a:cs typeface="Arial"/>
                <a:sym typeface="Arial"/>
              </a:defRPr>
            </a:lvl5pPr>
            <a:lvl6pPr marL="2514600" marR="0" lvl="5" indent="-228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2971800" marR="0" lvl="6" indent="-228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429000" marR="0" lvl="7" indent="-228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3886200" marR="0" lvl="8" indent="-228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matchingName="Comparison Left_Image Right">
  <p:cSld name="Comparison Left_Image Right">
    <p:spTree>
      <p:nvGrpSpPr>
        <p:cNvPr id="1" name="Shape 2186"/>
        <p:cNvGrpSpPr/>
        <p:nvPr/>
      </p:nvGrpSpPr>
      <p:grpSpPr>
        <a:xfrm>
          <a:off x="0" y="0"/>
          <a:ext cx="0" cy="0"/>
          <a:chOff x="0" y="0"/>
          <a:chExt cx="0" cy="0"/>
        </a:xfrm>
      </p:grpSpPr>
      <p:sp>
        <p:nvSpPr>
          <p:cNvPr id="2187" name="Google Shape;2187;p254"/>
          <p:cNvSpPr txBox="1">
            <a:spLocks noGrp="1"/>
          </p:cNvSpPr>
          <p:nvPr>
            <p:ph type="title"/>
          </p:nvPr>
        </p:nvSpPr>
        <p:spPr>
          <a:xfrm>
            <a:off x="309562" y="530352"/>
            <a:ext cx="8524800" cy="307800"/>
          </a:xfrm>
          <a:prstGeom prst="rect">
            <a:avLst/>
          </a:prstGeom>
          <a:noFill/>
          <a:ln>
            <a:noFill/>
          </a:ln>
        </p:spPr>
        <p:txBody>
          <a:bodyPr spcFirstLastPara="1" wrap="square" lIns="91425" tIns="91425" rIns="91425" bIns="91425" anchor="b" anchorCtr="0">
            <a:noAutofit/>
          </a:bodyPr>
          <a:lstStyle>
            <a:lvl1pPr marL="0" marR="0" lvl="0" indent="0" algn="l" rtl="0">
              <a:spcBef>
                <a:spcPts val="0"/>
              </a:spcBef>
              <a:spcAft>
                <a:spcPts val="0"/>
              </a:spcAft>
              <a:buClr>
                <a:schemeClr val="dk1"/>
              </a:buClr>
              <a:buSzPts val="1400"/>
              <a:buFont typeface="Georgia"/>
              <a:buNone/>
              <a:defRPr sz="2000" b="0" i="0" u="none" strike="noStrike" cap="none">
                <a:solidFill>
                  <a:schemeClr val="dk1"/>
                </a:solidFill>
                <a:latin typeface="Georgia"/>
                <a:ea typeface="Georgia"/>
                <a:cs typeface="Georgia"/>
                <a:sym typeface="Georgia"/>
              </a:defRPr>
            </a:lvl1pPr>
            <a:lvl2pPr lvl="1" indent="0" rtl="0">
              <a:spcBef>
                <a:spcPts val="0"/>
              </a:spcBef>
              <a:spcAft>
                <a:spcPts val="0"/>
              </a:spcAft>
              <a:buSzPts val="1400"/>
              <a:buNone/>
              <a:defRPr sz="1800"/>
            </a:lvl2pPr>
            <a:lvl3pPr lvl="2" indent="0" rtl="0">
              <a:spcBef>
                <a:spcPts val="0"/>
              </a:spcBef>
              <a:spcAft>
                <a:spcPts val="0"/>
              </a:spcAft>
              <a:buSzPts val="1400"/>
              <a:buNone/>
              <a:defRPr sz="1800"/>
            </a:lvl3pPr>
            <a:lvl4pPr lvl="3" indent="0" rtl="0">
              <a:spcBef>
                <a:spcPts val="0"/>
              </a:spcBef>
              <a:spcAft>
                <a:spcPts val="0"/>
              </a:spcAft>
              <a:buSzPts val="1400"/>
              <a:buNone/>
              <a:defRPr sz="1800"/>
            </a:lvl4pPr>
            <a:lvl5pPr lvl="4" indent="0" rtl="0">
              <a:spcBef>
                <a:spcPts val="0"/>
              </a:spcBef>
              <a:spcAft>
                <a:spcPts val="0"/>
              </a:spcAft>
              <a:buSzPts val="1400"/>
              <a:buNone/>
              <a:defRPr sz="1800"/>
            </a:lvl5pPr>
            <a:lvl6pPr lvl="5" indent="0" rtl="0">
              <a:spcBef>
                <a:spcPts val="0"/>
              </a:spcBef>
              <a:spcAft>
                <a:spcPts val="0"/>
              </a:spcAft>
              <a:buSzPts val="1400"/>
              <a:buNone/>
              <a:defRPr sz="1800"/>
            </a:lvl6pPr>
            <a:lvl7pPr lvl="6" indent="0" rtl="0">
              <a:spcBef>
                <a:spcPts val="0"/>
              </a:spcBef>
              <a:spcAft>
                <a:spcPts val="0"/>
              </a:spcAft>
              <a:buSzPts val="1400"/>
              <a:buNone/>
              <a:defRPr sz="1800"/>
            </a:lvl7pPr>
            <a:lvl8pPr lvl="7" indent="0" rtl="0">
              <a:spcBef>
                <a:spcPts val="0"/>
              </a:spcBef>
              <a:spcAft>
                <a:spcPts val="0"/>
              </a:spcAft>
              <a:buSzPts val="1400"/>
              <a:buNone/>
              <a:defRPr sz="1800"/>
            </a:lvl8pPr>
            <a:lvl9pPr lvl="8" indent="0" rtl="0">
              <a:spcBef>
                <a:spcPts val="0"/>
              </a:spcBef>
              <a:spcAft>
                <a:spcPts val="0"/>
              </a:spcAft>
              <a:buSzPts val="1400"/>
              <a:buNone/>
              <a:defRPr sz="1800"/>
            </a:lvl9pPr>
          </a:lstStyle>
          <a:p>
            <a:endParaRPr/>
          </a:p>
        </p:txBody>
      </p:sp>
      <p:sp>
        <p:nvSpPr>
          <p:cNvPr id="2188" name="Google Shape;2188;p254"/>
          <p:cNvSpPr txBox="1">
            <a:spLocks noGrp="1"/>
          </p:cNvSpPr>
          <p:nvPr>
            <p:ph type="body" idx="1"/>
          </p:nvPr>
        </p:nvSpPr>
        <p:spPr>
          <a:xfrm>
            <a:off x="309562" y="1277361"/>
            <a:ext cx="3925500" cy="338700"/>
          </a:xfrm>
          <a:prstGeom prst="rect">
            <a:avLst/>
          </a:prstGeom>
          <a:noFill/>
          <a:ln>
            <a:noFill/>
          </a:ln>
        </p:spPr>
        <p:txBody>
          <a:bodyPr spcFirstLastPara="1" wrap="square" lIns="91425" tIns="91425" rIns="91425" bIns="91425" anchor="b" anchorCtr="0">
            <a:noAutofit/>
          </a:bodyPr>
          <a:lstStyle>
            <a:lvl1pPr marL="457200" marR="0" lvl="0" indent="-228600" algn="l" rtl="0">
              <a:spcBef>
                <a:spcPts val="400"/>
              </a:spcBef>
              <a:spcAft>
                <a:spcPts val="0"/>
              </a:spcAft>
              <a:buClr>
                <a:schemeClr val="lt2"/>
              </a:buClr>
              <a:buSzPts val="1400"/>
              <a:buFont typeface="Arial"/>
              <a:buNone/>
              <a:defRPr sz="2000" b="0" i="0" u="none" strike="noStrike" cap="none">
                <a:solidFill>
                  <a:schemeClr val="lt2"/>
                </a:solidFill>
                <a:latin typeface="Georgia"/>
                <a:ea typeface="Georgia"/>
                <a:cs typeface="Georgia"/>
                <a:sym typeface="Georgia"/>
              </a:defRPr>
            </a:lvl1pPr>
            <a:lvl2pPr marL="914400" marR="0" lvl="1" indent="-292100" algn="l" rtl="0">
              <a:spcBef>
                <a:spcPts val="200"/>
              </a:spcBef>
              <a:spcAft>
                <a:spcPts val="0"/>
              </a:spcAft>
              <a:buClr>
                <a:schemeClr val="lt2"/>
              </a:buClr>
              <a:buSzPts val="1000"/>
              <a:buFont typeface="Noto Sans Symbols"/>
              <a:buChar char="▪"/>
              <a:defRPr sz="1000" b="0" i="0" u="none" strike="noStrike" cap="none">
                <a:solidFill>
                  <a:schemeClr val="lt2"/>
                </a:solidFill>
                <a:latin typeface="Arial"/>
                <a:ea typeface="Arial"/>
                <a:cs typeface="Arial"/>
                <a:sym typeface="Arial"/>
              </a:defRPr>
            </a:lvl2pPr>
            <a:lvl3pPr marL="1371600" marR="0" lvl="2" indent="-285750" algn="l" rtl="0">
              <a:spcBef>
                <a:spcPts val="180"/>
              </a:spcBef>
              <a:spcAft>
                <a:spcPts val="0"/>
              </a:spcAft>
              <a:buClr>
                <a:schemeClr val="lt2"/>
              </a:buClr>
              <a:buSzPts val="900"/>
              <a:buFont typeface="Arial"/>
              <a:buChar char="–"/>
              <a:defRPr sz="900" b="0" i="0" u="none" strike="noStrike" cap="none">
                <a:solidFill>
                  <a:schemeClr val="lt2"/>
                </a:solidFill>
                <a:latin typeface="Arial"/>
                <a:ea typeface="Arial"/>
                <a:cs typeface="Arial"/>
                <a:sym typeface="Arial"/>
              </a:defRPr>
            </a:lvl3pPr>
            <a:lvl4pPr marL="1828800" marR="0" lvl="3" indent="-279400" algn="l" rtl="0">
              <a:spcBef>
                <a:spcPts val="160"/>
              </a:spcBef>
              <a:spcAft>
                <a:spcPts val="0"/>
              </a:spcAft>
              <a:buClr>
                <a:schemeClr val="lt2"/>
              </a:buClr>
              <a:buSzPts val="800"/>
              <a:buFont typeface="Arial"/>
              <a:buChar char="•"/>
              <a:defRPr sz="800" b="0" i="0" u="none" strike="noStrike" cap="none">
                <a:solidFill>
                  <a:schemeClr val="lt2"/>
                </a:solidFill>
                <a:latin typeface="Arial"/>
                <a:ea typeface="Arial"/>
                <a:cs typeface="Arial"/>
                <a:sym typeface="Arial"/>
              </a:defRPr>
            </a:lvl4pPr>
            <a:lvl5pPr marL="2286000" marR="0" lvl="4" indent="-273050" algn="l" rtl="0">
              <a:spcBef>
                <a:spcPts val="140"/>
              </a:spcBef>
              <a:spcAft>
                <a:spcPts val="0"/>
              </a:spcAft>
              <a:buClr>
                <a:schemeClr val="lt2"/>
              </a:buClr>
              <a:buSzPts val="700"/>
              <a:buFont typeface="Arial"/>
              <a:buChar char="–"/>
              <a:defRPr sz="700" b="0" i="0" u="none" strike="noStrike" cap="none">
                <a:solidFill>
                  <a:schemeClr val="lt2"/>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2189" name="Google Shape;2189;p254"/>
          <p:cNvSpPr txBox="1">
            <a:spLocks noGrp="1"/>
          </p:cNvSpPr>
          <p:nvPr>
            <p:ph type="body" idx="2"/>
          </p:nvPr>
        </p:nvSpPr>
        <p:spPr>
          <a:xfrm>
            <a:off x="309562" y="1784519"/>
            <a:ext cx="3925500" cy="843300"/>
          </a:xfrm>
          <a:prstGeom prst="rect">
            <a:avLst/>
          </a:prstGeom>
          <a:noFill/>
          <a:ln>
            <a:noFill/>
          </a:ln>
        </p:spPr>
        <p:txBody>
          <a:bodyPr spcFirstLastPara="1" wrap="square" lIns="91425" tIns="91425" rIns="91425" bIns="91425" anchor="t" anchorCtr="0">
            <a:noAutofit/>
          </a:bodyPr>
          <a:lstStyle>
            <a:lvl1pPr marL="457200" marR="0" lvl="0" indent="-228600" algn="l" rtl="0">
              <a:spcBef>
                <a:spcPts val="280"/>
              </a:spcBef>
              <a:spcAft>
                <a:spcPts val="0"/>
              </a:spcAft>
              <a:buClr>
                <a:schemeClr val="lt2"/>
              </a:buClr>
              <a:buSzPts val="1400"/>
              <a:buFont typeface="Arial"/>
              <a:buNone/>
              <a:defRPr sz="1400" b="0" i="0" u="none" strike="noStrike" cap="none">
                <a:solidFill>
                  <a:schemeClr val="lt2"/>
                </a:solidFill>
                <a:latin typeface="Georgia"/>
                <a:ea typeface="Georgia"/>
                <a:cs typeface="Georgia"/>
                <a:sym typeface="Georgia"/>
              </a:defRPr>
            </a:lvl1pPr>
            <a:lvl2pPr marL="914400" marR="0" lvl="1" indent="-292100" algn="l" rtl="0">
              <a:spcBef>
                <a:spcPts val="200"/>
              </a:spcBef>
              <a:spcAft>
                <a:spcPts val="0"/>
              </a:spcAft>
              <a:buClr>
                <a:schemeClr val="lt2"/>
              </a:buClr>
              <a:buSzPts val="1000"/>
              <a:buFont typeface="Noto Sans Symbols"/>
              <a:buChar char="▪"/>
              <a:defRPr sz="1000" b="0" i="0" u="none" strike="noStrike" cap="none">
                <a:solidFill>
                  <a:schemeClr val="lt2"/>
                </a:solidFill>
                <a:latin typeface="Arial"/>
                <a:ea typeface="Arial"/>
                <a:cs typeface="Arial"/>
                <a:sym typeface="Arial"/>
              </a:defRPr>
            </a:lvl2pPr>
            <a:lvl3pPr marL="1371600" marR="0" lvl="2" indent="-285750" algn="l" rtl="0">
              <a:spcBef>
                <a:spcPts val="180"/>
              </a:spcBef>
              <a:spcAft>
                <a:spcPts val="0"/>
              </a:spcAft>
              <a:buClr>
                <a:schemeClr val="lt2"/>
              </a:buClr>
              <a:buSzPts val="900"/>
              <a:buFont typeface="Arial"/>
              <a:buChar char="–"/>
              <a:defRPr sz="900" b="0" i="0" u="none" strike="noStrike" cap="none">
                <a:solidFill>
                  <a:schemeClr val="lt2"/>
                </a:solidFill>
                <a:latin typeface="Arial"/>
                <a:ea typeface="Arial"/>
                <a:cs typeface="Arial"/>
                <a:sym typeface="Arial"/>
              </a:defRPr>
            </a:lvl3pPr>
            <a:lvl4pPr marL="1828800" marR="0" lvl="3" indent="-279400" algn="l" rtl="0">
              <a:spcBef>
                <a:spcPts val="160"/>
              </a:spcBef>
              <a:spcAft>
                <a:spcPts val="0"/>
              </a:spcAft>
              <a:buClr>
                <a:schemeClr val="lt2"/>
              </a:buClr>
              <a:buSzPts val="800"/>
              <a:buFont typeface="Arial"/>
              <a:buChar char="•"/>
              <a:defRPr sz="800" b="0" i="0" u="none" strike="noStrike" cap="none">
                <a:solidFill>
                  <a:schemeClr val="lt2"/>
                </a:solidFill>
                <a:latin typeface="Arial"/>
                <a:ea typeface="Arial"/>
                <a:cs typeface="Arial"/>
                <a:sym typeface="Arial"/>
              </a:defRPr>
            </a:lvl4pPr>
            <a:lvl5pPr marL="2286000" marR="0" lvl="4" indent="-273050" algn="l" rtl="0">
              <a:spcBef>
                <a:spcPts val="140"/>
              </a:spcBef>
              <a:spcAft>
                <a:spcPts val="0"/>
              </a:spcAft>
              <a:buClr>
                <a:schemeClr val="lt2"/>
              </a:buClr>
              <a:buSzPts val="700"/>
              <a:buFont typeface="Arial"/>
              <a:buChar char="–"/>
              <a:defRPr sz="700" b="0" i="0" u="none" strike="noStrike" cap="none">
                <a:solidFill>
                  <a:schemeClr val="lt2"/>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2190" name="Google Shape;2190;p254"/>
          <p:cNvSpPr txBox="1">
            <a:spLocks noGrp="1"/>
          </p:cNvSpPr>
          <p:nvPr>
            <p:ph type="dt" idx="10"/>
          </p:nvPr>
        </p:nvSpPr>
        <p:spPr>
          <a:xfrm>
            <a:off x="424070" y="5276020"/>
            <a:ext cx="2133600" cy="273900"/>
          </a:xfrm>
          <a:prstGeom prst="rect">
            <a:avLst/>
          </a:prstGeom>
          <a:noFill/>
          <a:ln>
            <a:noFill/>
          </a:ln>
        </p:spPr>
        <p:txBody>
          <a:bodyPr spcFirstLastPara="1" wrap="square" lIns="91425" tIns="91425" rIns="91425" bIns="91425" anchor="ctr" anchorCtr="0">
            <a:noAutofit/>
          </a:bodyPr>
          <a:lstStyle>
            <a:lvl1pPr marL="0" marR="0" lvl="0" indent="0" algn="l" rtl="0">
              <a:spcBef>
                <a:spcPts val="0"/>
              </a:spcBef>
              <a:spcAft>
                <a:spcPts val="0"/>
              </a:spcAft>
              <a:buSzPts val="1400"/>
              <a:buNone/>
              <a:defRPr sz="1200">
                <a:solidFill>
                  <a:srgbClr val="888888"/>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191" name="Google Shape;2191;p254"/>
          <p:cNvSpPr txBox="1">
            <a:spLocks noGrp="1"/>
          </p:cNvSpPr>
          <p:nvPr>
            <p:ph type="ftr" idx="11"/>
          </p:nvPr>
        </p:nvSpPr>
        <p:spPr>
          <a:xfrm>
            <a:off x="311944" y="4901878"/>
            <a:ext cx="2895600" cy="92400"/>
          </a:xfrm>
          <a:prstGeom prst="rect">
            <a:avLst/>
          </a:prstGeom>
          <a:noFill/>
          <a:ln>
            <a:noFill/>
          </a:ln>
        </p:spPr>
        <p:txBody>
          <a:bodyPr spcFirstLastPara="1" wrap="square" lIns="91425" tIns="91425" rIns="91425" bIns="91425" anchor="ctr" anchorCtr="0">
            <a:noAutofit/>
          </a:bodyPr>
          <a:lstStyle>
            <a:lvl1pPr marL="0" marR="0" lvl="0" indent="0" algn="l" rtl="0">
              <a:spcBef>
                <a:spcPts val="0"/>
              </a:spcBef>
              <a:spcAft>
                <a:spcPts val="0"/>
              </a:spcAft>
              <a:buSzPts val="1400"/>
              <a:buNone/>
              <a:defRPr sz="600">
                <a:solidFill>
                  <a:schemeClr val="lt2"/>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192" name="Google Shape;2192;p254"/>
          <p:cNvSpPr txBox="1">
            <a:spLocks noGrp="1"/>
          </p:cNvSpPr>
          <p:nvPr>
            <p:ph type="sldNum" idx="12"/>
          </p:nvPr>
        </p:nvSpPr>
        <p:spPr>
          <a:xfrm>
            <a:off x="6700838" y="4770007"/>
            <a:ext cx="2133600" cy="123000"/>
          </a:xfrm>
          <a:prstGeom prst="rect">
            <a:avLst/>
          </a:prstGeom>
          <a:noFill/>
          <a:ln>
            <a:noFill/>
          </a:ln>
        </p:spPr>
        <p:txBody>
          <a:bodyPr spcFirstLastPara="1" wrap="square" lIns="0" tIns="0" rIns="0" bIns="0" anchor="ctr" anchorCtr="0">
            <a:noAutofit/>
          </a:bodyPr>
          <a:lstStyle>
            <a:lvl1pPr marL="0" marR="0" lvl="0" indent="0" algn="r" rtl="0">
              <a:spcBef>
                <a:spcPts val="0"/>
              </a:spcBef>
              <a:buNone/>
              <a:defRPr sz="800">
                <a:solidFill>
                  <a:schemeClr val="dk1"/>
                </a:solidFill>
                <a:latin typeface="Arial"/>
                <a:ea typeface="Arial"/>
                <a:cs typeface="Arial"/>
                <a:sym typeface="Arial"/>
              </a:defRPr>
            </a:lvl1pPr>
            <a:lvl2pPr marL="0" marR="0" lvl="1" indent="0" algn="r" rtl="0">
              <a:spcBef>
                <a:spcPts val="0"/>
              </a:spcBef>
              <a:buNone/>
              <a:defRPr sz="800">
                <a:solidFill>
                  <a:schemeClr val="dk1"/>
                </a:solidFill>
                <a:latin typeface="Arial"/>
                <a:ea typeface="Arial"/>
                <a:cs typeface="Arial"/>
                <a:sym typeface="Arial"/>
              </a:defRPr>
            </a:lvl2pPr>
            <a:lvl3pPr marL="0" marR="0" lvl="2" indent="0" algn="r" rtl="0">
              <a:spcBef>
                <a:spcPts val="0"/>
              </a:spcBef>
              <a:buNone/>
              <a:defRPr sz="800">
                <a:solidFill>
                  <a:schemeClr val="dk1"/>
                </a:solidFill>
                <a:latin typeface="Arial"/>
                <a:ea typeface="Arial"/>
                <a:cs typeface="Arial"/>
                <a:sym typeface="Arial"/>
              </a:defRPr>
            </a:lvl3pPr>
            <a:lvl4pPr marL="0" marR="0" lvl="3" indent="0" algn="r" rtl="0">
              <a:spcBef>
                <a:spcPts val="0"/>
              </a:spcBef>
              <a:buNone/>
              <a:defRPr sz="800">
                <a:solidFill>
                  <a:schemeClr val="dk1"/>
                </a:solidFill>
                <a:latin typeface="Arial"/>
                <a:ea typeface="Arial"/>
                <a:cs typeface="Arial"/>
                <a:sym typeface="Arial"/>
              </a:defRPr>
            </a:lvl4pPr>
            <a:lvl5pPr marL="0" marR="0" lvl="4" indent="0" algn="r" rtl="0">
              <a:spcBef>
                <a:spcPts val="0"/>
              </a:spcBef>
              <a:buNone/>
              <a:defRPr sz="800">
                <a:solidFill>
                  <a:schemeClr val="dk1"/>
                </a:solidFill>
                <a:latin typeface="Arial"/>
                <a:ea typeface="Arial"/>
                <a:cs typeface="Arial"/>
                <a:sym typeface="Arial"/>
              </a:defRPr>
            </a:lvl5pPr>
            <a:lvl6pPr marL="0" marR="0" lvl="5" indent="0" algn="r" rtl="0">
              <a:spcBef>
                <a:spcPts val="0"/>
              </a:spcBef>
              <a:buNone/>
              <a:defRPr sz="800">
                <a:solidFill>
                  <a:schemeClr val="dk1"/>
                </a:solidFill>
                <a:latin typeface="Arial"/>
                <a:ea typeface="Arial"/>
                <a:cs typeface="Arial"/>
                <a:sym typeface="Arial"/>
              </a:defRPr>
            </a:lvl6pPr>
            <a:lvl7pPr marL="0" marR="0" lvl="6" indent="0" algn="r" rtl="0">
              <a:spcBef>
                <a:spcPts val="0"/>
              </a:spcBef>
              <a:buNone/>
              <a:defRPr sz="800">
                <a:solidFill>
                  <a:schemeClr val="dk1"/>
                </a:solidFill>
                <a:latin typeface="Arial"/>
                <a:ea typeface="Arial"/>
                <a:cs typeface="Arial"/>
                <a:sym typeface="Arial"/>
              </a:defRPr>
            </a:lvl7pPr>
            <a:lvl8pPr marL="0" marR="0" lvl="7" indent="0" algn="r" rtl="0">
              <a:spcBef>
                <a:spcPts val="0"/>
              </a:spcBef>
              <a:buNone/>
              <a:defRPr sz="800">
                <a:solidFill>
                  <a:schemeClr val="dk1"/>
                </a:solidFill>
                <a:latin typeface="Arial"/>
                <a:ea typeface="Arial"/>
                <a:cs typeface="Arial"/>
                <a:sym typeface="Arial"/>
              </a:defRPr>
            </a:lvl8pPr>
            <a:lvl9pPr marL="0" marR="0" lvl="8" indent="0" algn="r" rtl="0">
              <a:spcBef>
                <a:spcPts val="0"/>
              </a:spcBef>
              <a:buNone/>
              <a:defRPr sz="80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2193" name="Google Shape;2193;p254"/>
          <p:cNvSpPr>
            <a:spLocks noGrp="1"/>
          </p:cNvSpPr>
          <p:nvPr>
            <p:ph type="pic" idx="3"/>
          </p:nvPr>
        </p:nvSpPr>
        <p:spPr>
          <a:xfrm>
            <a:off x="4640263" y="1307148"/>
            <a:ext cx="4194300" cy="3189300"/>
          </a:xfrm>
          <a:prstGeom prst="rect">
            <a:avLst/>
          </a:prstGeom>
          <a:solidFill>
            <a:srgbClr val="F2F2F2"/>
          </a:solidFill>
          <a:ln>
            <a:noFill/>
          </a:ln>
        </p:spPr>
        <p:txBody>
          <a:bodyPr spcFirstLastPara="1" wrap="square" lIns="91425" tIns="91425" rIns="91425" bIns="91425" anchor="t" anchorCtr="0">
            <a:noAutofit/>
          </a:bodyPr>
          <a:lstStyle>
            <a:lvl1pPr marL="0" marR="0" lvl="0" indent="0" algn="l" rtl="0">
              <a:spcBef>
                <a:spcPts val="280"/>
              </a:spcBef>
              <a:spcAft>
                <a:spcPts val="0"/>
              </a:spcAft>
              <a:buClr>
                <a:schemeClr val="lt2"/>
              </a:buClr>
              <a:buSzPts val="1400"/>
              <a:buFont typeface="Arial"/>
              <a:buNone/>
              <a:defRPr sz="1400" b="0" i="0" u="none" strike="noStrike" cap="none">
                <a:solidFill>
                  <a:schemeClr val="lt2"/>
                </a:solidFill>
                <a:latin typeface="Georgia"/>
                <a:ea typeface="Georgia"/>
                <a:cs typeface="Georgia"/>
                <a:sym typeface="Georgia"/>
              </a:defRPr>
            </a:lvl1pPr>
            <a:lvl2pPr marL="173037" marR="0" lvl="1" indent="-173037" algn="l" rtl="0">
              <a:spcBef>
                <a:spcPts val="200"/>
              </a:spcBef>
              <a:spcAft>
                <a:spcPts val="0"/>
              </a:spcAft>
              <a:buClr>
                <a:schemeClr val="lt2"/>
              </a:buClr>
              <a:buSzPts val="1000"/>
              <a:buFont typeface="Noto Sans Symbols"/>
              <a:buChar char="▪"/>
              <a:defRPr sz="1000" b="0" i="0" u="none" strike="noStrike" cap="none">
                <a:solidFill>
                  <a:schemeClr val="lt2"/>
                </a:solidFill>
                <a:latin typeface="Arial"/>
                <a:ea typeface="Arial"/>
                <a:cs typeface="Arial"/>
                <a:sym typeface="Arial"/>
              </a:defRPr>
            </a:lvl2pPr>
            <a:lvl3pPr marL="339725" marR="0" lvl="2" indent="-174625" algn="l" rtl="0">
              <a:spcBef>
                <a:spcPts val="180"/>
              </a:spcBef>
              <a:spcAft>
                <a:spcPts val="0"/>
              </a:spcAft>
              <a:buClr>
                <a:schemeClr val="lt2"/>
              </a:buClr>
              <a:buSzPts val="900"/>
              <a:buFont typeface="Arial"/>
              <a:buChar char="–"/>
              <a:defRPr sz="900" b="0" i="0" u="none" strike="noStrike" cap="none">
                <a:solidFill>
                  <a:schemeClr val="lt2"/>
                </a:solidFill>
                <a:latin typeface="Arial"/>
                <a:ea typeface="Arial"/>
                <a:cs typeface="Arial"/>
                <a:sym typeface="Arial"/>
              </a:defRPr>
            </a:lvl3pPr>
            <a:lvl4pPr marL="514350" marR="0" lvl="3" indent="-184150" algn="l" rtl="0">
              <a:spcBef>
                <a:spcPts val="160"/>
              </a:spcBef>
              <a:spcAft>
                <a:spcPts val="0"/>
              </a:spcAft>
              <a:buClr>
                <a:schemeClr val="lt2"/>
              </a:buClr>
              <a:buSzPts val="800"/>
              <a:buFont typeface="Arial"/>
              <a:buChar char="•"/>
              <a:defRPr sz="800" b="0" i="0" u="none" strike="noStrike" cap="none">
                <a:solidFill>
                  <a:schemeClr val="lt2"/>
                </a:solidFill>
                <a:latin typeface="Arial"/>
                <a:ea typeface="Arial"/>
                <a:cs typeface="Arial"/>
                <a:sym typeface="Arial"/>
              </a:defRPr>
            </a:lvl4pPr>
            <a:lvl5pPr marL="687387" marR="0" lvl="4" indent="-179387" algn="l" rtl="0">
              <a:spcBef>
                <a:spcPts val="140"/>
              </a:spcBef>
              <a:spcAft>
                <a:spcPts val="0"/>
              </a:spcAft>
              <a:buClr>
                <a:schemeClr val="lt2"/>
              </a:buClr>
              <a:buSzPts val="700"/>
              <a:buFont typeface="Arial"/>
              <a:buChar char="–"/>
              <a:defRPr sz="700" b="0" i="0" u="none" strike="noStrike" cap="none">
                <a:solidFill>
                  <a:schemeClr val="lt2"/>
                </a:solidFill>
                <a:latin typeface="Arial"/>
                <a:ea typeface="Arial"/>
                <a:cs typeface="Arial"/>
                <a:sym typeface="Arial"/>
              </a:defRPr>
            </a:lvl5pPr>
            <a:lvl6pPr marL="2514600" marR="0" lvl="5" indent="-228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2971800" marR="0" lvl="6" indent="-228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429000" marR="0" lvl="7" indent="-228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3886200" marR="0" lvl="8" indent="-228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matchingName="Comparison">
  <p:cSld name="Comparison">
    <p:spTree>
      <p:nvGrpSpPr>
        <p:cNvPr id="1" name="Shape 2194"/>
        <p:cNvGrpSpPr/>
        <p:nvPr/>
      </p:nvGrpSpPr>
      <p:grpSpPr>
        <a:xfrm>
          <a:off x="0" y="0"/>
          <a:ext cx="0" cy="0"/>
          <a:chOff x="0" y="0"/>
          <a:chExt cx="0" cy="0"/>
        </a:xfrm>
      </p:grpSpPr>
      <p:sp>
        <p:nvSpPr>
          <p:cNvPr id="2195" name="Google Shape;2195;p255"/>
          <p:cNvSpPr txBox="1">
            <a:spLocks noGrp="1"/>
          </p:cNvSpPr>
          <p:nvPr>
            <p:ph type="title"/>
          </p:nvPr>
        </p:nvSpPr>
        <p:spPr>
          <a:xfrm>
            <a:off x="309562" y="530352"/>
            <a:ext cx="8524800" cy="307800"/>
          </a:xfrm>
          <a:prstGeom prst="rect">
            <a:avLst/>
          </a:prstGeom>
          <a:noFill/>
          <a:ln>
            <a:noFill/>
          </a:ln>
        </p:spPr>
        <p:txBody>
          <a:bodyPr spcFirstLastPara="1" wrap="square" lIns="91425" tIns="91425" rIns="91425" bIns="91425" anchor="b" anchorCtr="0">
            <a:noAutofit/>
          </a:bodyPr>
          <a:lstStyle>
            <a:lvl1pPr marL="0" marR="0" lvl="0" indent="0" algn="l" rtl="0">
              <a:spcBef>
                <a:spcPts val="0"/>
              </a:spcBef>
              <a:spcAft>
                <a:spcPts val="0"/>
              </a:spcAft>
              <a:buClr>
                <a:schemeClr val="dk1"/>
              </a:buClr>
              <a:buSzPts val="1400"/>
              <a:buFont typeface="Georgia"/>
              <a:buNone/>
              <a:defRPr sz="2000" b="0" i="0" u="none" strike="noStrike" cap="none">
                <a:solidFill>
                  <a:schemeClr val="dk1"/>
                </a:solidFill>
                <a:latin typeface="Georgia"/>
                <a:ea typeface="Georgia"/>
                <a:cs typeface="Georgia"/>
                <a:sym typeface="Georgia"/>
              </a:defRPr>
            </a:lvl1pPr>
            <a:lvl2pPr lvl="1" indent="0" rtl="0">
              <a:spcBef>
                <a:spcPts val="0"/>
              </a:spcBef>
              <a:spcAft>
                <a:spcPts val="0"/>
              </a:spcAft>
              <a:buSzPts val="1400"/>
              <a:buNone/>
              <a:defRPr sz="1800"/>
            </a:lvl2pPr>
            <a:lvl3pPr lvl="2" indent="0" rtl="0">
              <a:spcBef>
                <a:spcPts val="0"/>
              </a:spcBef>
              <a:spcAft>
                <a:spcPts val="0"/>
              </a:spcAft>
              <a:buSzPts val="1400"/>
              <a:buNone/>
              <a:defRPr sz="1800"/>
            </a:lvl3pPr>
            <a:lvl4pPr lvl="3" indent="0" rtl="0">
              <a:spcBef>
                <a:spcPts val="0"/>
              </a:spcBef>
              <a:spcAft>
                <a:spcPts val="0"/>
              </a:spcAft>
              <a:buSzPts val="1400"/>
              <a:buNone/>
              <a:defRPr sz="1800"/>
            </a:lvl4pPr>
            <a:lvl5pPr lvl="4" indent="0" rtl="0">
              <a:spcBef>
                <a:spcPts val="0"/>
              </a:spcBef>
              <a:spcAft>
                <a:spcPts val="0"/>
              </a:spcAft>
              <a:buSzPts val="1400"/>
              <a:buNone/>
              <a:defRPr sz="1800"/>
            </a:lvl5pPr>
            <a:lvl6pPr lvl="5" indent="0" rtl="0">
              <a:spcBef>
                <a:spcPts val="0"/>
              </a:spcBef>
              <a:spcAft>
                <a:spcPts val="0"/>
              </a:spcAft>
              <a:buSzPts val="1400"/>
              <a:buNone/>
              <a:defRPr sz="1800"/>
            </a:lvl6pPr>
            <a:lvl7pPr lvl="6" indent="0" rtl="0">
              <a:spcBef>
                <a:spcPts val="0"/>
              </a:spcBef>
              <a:spcAft>
                <a:spcPts val="0"/>
              </a:spcAft>
              <a:buSzPts val="1400"/>
              <a:buNone/>
              <a:defRPr sz="1800"/>
            </a:lvl7pPr>
            <a:lvl8pPr lvl="7" indent="0" rtl="0">
              <a:spcBef>
                <a:spcPts val="0"/>
              </a:spcBef>
              <a:spcAft>
                <a:spcPts val="0"/>
              </a:spcAft>
              <a:buSzPts val="1400"/>
              <a:buNone/>
              <a:defRPr sz="1800"/>
            </a:lvl8pPr>
            <a:lvl9pPr lvl="8" indent="0" rtl="0">
              <a:spcBef>
                <a:spcPts val="0"/>
              </a:spcBef>
              <a:spcAft>
                <a:spcPts val="0"/>
              </a:spcAft>
              <a:buSzPts val="1400"/>
              <a:buNone/>
              <a:defRPr sz="1800"/>
            </a:lvl9pPr>
          </a:lstStyle>
          <a:p>
            <a:endParaRPr/>
          </a:p>
        </p:txBody>
      </p:sp>
      <p:sp>
        <p:nvSpPr>
          <p:cNvPr id="2196" name="Google Shape;2196;p255"/>
          <p:cNvSpPr txBox="1">
            <a:spLocks noGrp="1"/>
          </p:cNvSpPr>
          <p:nvPr>
            <p:ph type="body" idx="1"/>
          </p:nvPr>
        </p:nvSpPr>
        <p:spPr>
          <a:xfrm>
            <a:off x="309562" y="1784519"/>
            <a:ext cx="3925500" cy="8619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600"/>
              </a:spcBef>
              <a:spcAft>
                <a:spcPts val="0"/>
              </a:spcAft>
              <a:buClr>
                <a:schemeClr val="lt2"/>
              </a:buClr>
              <a:buSzPts val="1400"/>
              <a:buFont typeface="Arial"/>
              <a:buNone/>
              <a:defRPr sz="1400" b="0" i="0" u="none" strike="noStrike" cap="none">
                <a:solidFill>
                  <a:schemeClr val="lt2"/>
                </a:solidFill>
                <a:latin typeface="Georgia"/>
                <a:ea typeface="Georgia"/>
                <a:cs typeface="Georgia"/>
                <a:sym typeface="Georgia"/>
              </a:defRPr>
            </a:lvl1pPr>
            <a:lvl2pPr marL="914400" marR="0" lvl="1" indent="-292100" algn="l" rtl="0">
              <a:spcBef>
                <a:spcPts val="200"/>
              </a:spcBef>
              <a:spcAft>
                <a:spcPts val="0"/>
              </a:spcAft>
              <a:buClr>
                <a:schemeClr val="lt2"/>
              </a:buClr>
              <a:buSzPts val="1000"/>
              <a:buFont typeface="Noto Sans Symbols"/>
              <a:buChar char="▪"/>
              <a:defRPr sz="1000" b="0" i="0" u="none" strike="noStrike" cap="none">
                <a:solidFill>
                  <a:schemeClr val="lt2"/>
                </a:solidFill>
                <a:latin typeface="Arial"/>
                <a:ea typeface="Arial"/>
                <a:cs typeface="Arial"/>
                <a:sym typeface="Arial"/>
              </a:defRPr>
            </a:lvl2pPr>
            <a:lvl3pPr marL="1371600" marR="0" lvl="2" indent="-285750" algn="l" rtl="0">
              <a:spcBef>
                <a:spcPts val="180"/>
              </a:spcBef>
              <a:spcAft>
                <a:spcPts val="0"/>
              </a:spcAft>
              <a:buClr>
                <a:schemeClr val="lt2"/>
              </a:buClr>
              <a:buSzPts val="900"/>
              <a:buFont typeface="Arial"/>
              <a:buChar char="–"/>
              <a:defRPr sz="900" b="0" i="0" u="none" strike="noStrike" cap="none">
                <a:solidFill>
                  <a:schemeClr val="lt2"/>
                </a:solidFill>
                <a:latin typeface="Arial"/>
                <a:ea typeface="Arial"/>
                <a:cs typeface="Arial"/>
                <a:sym typeface="Arial"/>
              </a:defRPr>
            </a:lvl3pPr>
            <a:lvl4pPr marL="1828800" marR="0" lvl="3" indent="-279400" algn="l" rtl="0">
              <a:spcBef>
                <a:spcPts val="160"/>
              </a:spcBef>
              <a:spcAft>
                <a:spcPts val="0"/>
              </a:spcAft>
              <a:buClr>
                <a:schemeClr val="lt2"/>
              </a:buClr>
              <a:buSzPts val="800"/>
              <a:buFont typeface="Arial"/>
              <a:buChar char="•"/>
              <a:defRPr sz="800" b="0" i="0" u="none" strike="noStrike" cap="none">
                <a:solidFill>
                  <a:schemeClr val="lt2"/>
                </a:solidFill>
                <a:latin typeface="Arial"/>
                <a:ea typeface="Arial"/>
                <a:cs typeface="Arial"/>
                <a:sym typeface="Arial"/>
              </a:defRPr>
            </a:lvl4pPr>
            <a:lvl5pPr marL="2286000" marR="0" lvl="4" indent="-273050" algn="l" rtl="0">
              <a:spcBef>
                <a:spcPts val="140"/>
              </a:spcBef>
              <a:spcAft>
                <a:spcPts val="0"/>
              </a:spcAft>
              <a:buClr>
                <a:schemeClr val="lt2"/>
              </a:buClr>
              <a:buSzPts val="700"/>
              <a:buFont typeface="Arial"/>
              <a:buChar char="–"/>
              <a:defRPr sz="700" b="0" i="0" u="none" strike="noStrike" cap="none">
                <a:solidFill>
                  <a:schemeClr val="lt2"/>
                </a:solidFill>
                <a:latin typeface="Arial"/>
                <a:ea typeface="Arial"/>
                <a:cs typeface="Arial"/>
                <a:sym typeface="Arial"/>
              </a:defRPr>
            </a:lvl5pPr>
            <a:lvl6pPr marL="2743200" marR="0" lvl="5"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6pPr>
            <a:lvl7pPr marL="3200400" marR="0" lvl="6"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7pPr>
            <a:lvl8pPr marL="3657600" marR="0" lvl="7"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8pPr>
            <a:lvl9pPr marL="4114800" marR="0" lvl="8"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9pPr>
          </a:lstStyle>
          <a:p>
            <a:endParaRPr/>
          </a:p>
        </p:txBody>
      </p:sp>
      <p:sp>
        <p:nvSpPr>
          <p:cNvPr id="2197" name="Google Shape;2197;p255"/>
          <p:cNvSpPr txBox="1">
            <a:spLocks noGrp="1"/>
          </p:cNvSpPr>
          <p:nvPr>
            <p:ph type="body" idx="2"/>
          </p:nvPr>
        </p:nvSpPr>
        <p:spPr>
          <a:xfrm>
            <a:off x="4899402" y="1300696"/>
            <a:ext cx="3927000" cy="338700"/>
          </a:xfrm>
          <a:prstGeom prst="rect">
            <a:avLst/>
          </a:prstGeom>
          <a:noFill/>
          <a:ln>
            <a:noFill/>
          </a:ln>
        </p:spPr>
        <p:txBody>
          <a:bodyPr spcFirstLastPara="1" wrap="square" lIns="91425" tIns="91425" rIns="91425" bIns="91425" anchor="b" anchorCtr="0">
            <a:noAutofit/>
          </a:bodyPr>
          <a:lstStyle>
            <a:lvl1pPr marL="457200" marR="0" lvl="0" indent="-228600" algn="l" rtl="0">
              <a:lnSpc>
                <a:spcPct val="110000"/>
              </a:lnSpc>
              <a:spcBef>
                <a:spcPts val="1800"/>
              </a:spcBef>
              <a:spcAft>
                <a:spcPts val="0"/>
              </a:spcAft>
              <a:buClr>
                <a:schemeClr val="lt2"/>
              </a:buClr>
              <a:buSzPts val="1400"/>
              <a:buFont typeface="Arial"/>
              <a:buNone/>
              <a:defRPr sz="2000" b="0" i="0" u="none" strike="noStrike" cap="none">
                <a:solidFill>
                  <a:schemeClr val="lt2"/>
                </a:solidFill>
                <a:latin typeface="Georgia"/>
                <a:ea typeface="Georgia"/>
                <a:cs typeface="Georgia"/>
                <a:sym typeface="Georgia"/>
              </a:defRPr>
            </a:lvl1pPr>
            <a:lvl2pPr marL="914400" marR="0" lvl="1" indent="-228600" algn="l" rtl="0">
              <a:spcBef>
                <a:spcPts val="400"/>
              </a:spcBef>
              <a:spcAft>
                <a:spcPts val="0"/>
              </a:spcAft>
              <a:buClr>
                <a:schemeClr val="lt2"/>
              </a:buClr>
              <a:buSzPts val="1000"/>
              <a:buFont typeface="Noto Sans Symbols"/>
              <a:buNone/>
              <a:defRPr sz="2000" b="1" i="0" u="none" strike="noStrike" cap="none">
                <a:solidFill>
                  <a:schemeClr val="lt2"/>
                </a:solidFill>
                <a:latin typeface="Arial"/>
                <a:ea typeface="Arial"/>
                <a:cs typeface="Arial"/>
                <a:sym typeface="Arial"/>
              </a:defRPr>
            </a:lvl2pPr>
            <a:lvl3pPr marL="1371600" marR="0" lvl="2" indent="-228600" algn="l" rtl="0">
              <a:spcBef>
                <a:spcPts val="360"/>
              </a:spcBef>
              <a:spcAft>
                <a:spcPts val="0"/>
              </a:spcAft>
              <a:buClr>
                <a:schemeClr val="lt2"/>
              </a:buClr>
              <a:buSzPts val="900"/>
              <a:buFont typeface="Arial"/>
              <a:buNone/>
              <a:defRPr sz="1800" b="1" i="0" u="none" strike="noStrike" cap="none">
                <a:solidFill>
                  <a:schemeClr val="lt2"/>
                </a:solidFill>
                <a:latin typeface="Arial"/>
                <a:ea typeface="Arial"/>
                <a:cs typeface="Arial"/>
                <a:sym typeface="Arial"/>
              </a:defRPr>
            </a:lvl3pPr>
            <a:lvl4pPr marL="1828800" marR="0" lvl="3" indent="-228600" algn="l" rtl="0">
              <a:spcBef>
                <a:spcPts val="320"/>
              </a:spcBef>
              <a:spcAft>
                <a:spcPts val="0"/>
              </a:spcAft>
              <a:buClr>
                <a:schemeClr val="lt2"/>
              </a:buClr>
              <a:buSzPts val="800"/>
              <a:buFont typeface="Arial"/>
              <a:buNone/>
              <a:defRPr sz="1600" b="1" i="0" u="none" strike="noStrike" cap="none">
                <a:solidFill>
                  <a:schemeClr val="lt2"/>
                </a:solidFill>
                <a:latin typeface="Arial"/>
                <a:ea typeface="Arial"/>
                <a:cs typeface="Arial"/>
                <a:sym typeface="Arial"/>
              </a:defRPr>
            </a:lvl4pPr>
            <a:lvl5pPr marL="2286000" marR="0" lvl="4" indent="-228600" algn="l" rtl="0">
              <a:spcBef>
                <a:spcPts val="320"/>
              </a:spcBef>
              <a:spcAft>
                <a:spcPts val="0"/>
              </a:spcAft>
              <a:buClr>
                <a:schemeClr val="lt2"/>
              </a:buClr>
              <a:buSzPts val="700"/>
              <a:buFont typeface="Arial"/>
              <a:buNone/>
              <a:defRPr sz="1600" b="1" i="0" u="none" strike="noStrike" cap="none">
                <a:solidFill>
                  <a:schemeClr val="lt2"/>
                </a:solidFill>
                <a:latin typeface="Arial"/>
                <a:ea typeface="Arial"/>
                <a:cs typeface="Arial"/>
                <a:sym typeface="Arial"/>
              </a:defRPr>
            </a:lvl5pPr>
            <a:lvl6pPr marL="2743200" marR="0" lvl="5" indent="-228600" algn="l" rtl="0">
              <a:spcBef>
                <a:spcPts val="320"/>
              </a:spcBef>
              <a:spcAft>
                <a:spcPts val="0"/>
              </a:spcAft>
              <a:buClr>
                <a:schemeClr val="dk1"/>
              </a:buClr>
              <a:buSzPts val="2000"/>
              <a:buFont typeface="Arial"/>
              <a:buNone/>
              <a:defRPr sz="1600" b="1" i="0" u="none" strike="noStrike" cap="none">
                <a:solidFill>
                  <a:schemeClr val="dk1"/>
                </a:solidFill>
                <a:latin typeface="Arial"/>
                <a:ea typeface="Arial"/>
                <a:cs typeface="Arial"/>
                <a:sym typeface="Arial"/>
              </a:defRPr>
            </a:lvl6pPr>
            <a:lvl7pPr marL="3200400" marR="0" lvl="6" indent="-228600" algn="l" rtl="0">
              <a:spcBef>
                <a:spcPts val="320"/>
              </a:spcBef>
              <a:spcAft>
                <a:spcPts val="0"/>
              </a:spcAft>
              <a:buClr>
                <a:schemeClr val="dk1"/>
              </a:buClr>
              <a:buSzPts val="2000"/>
              <a:buFont typeface="Arial"/>
              <a:buNone/>
              <a:defRPr sz="1600" b="1" i="0" u="none" strike="noStrike" cap="none">
                <a:solidFill>
                  <a:schemeClr val="dk1"/>
                </a:solidFill>
                <a:latin typeface="Arial"/>
                <a:ea typeface="Arial"/>
                <a:cs typeface="Arial"/>
                <a:sym typeface="Arial"/>
              </a:defRPr>
            </a:lvl7pPr>
            <a:lvl8pPr marL="3657600" marR="0" lvl="7" indent="-228600" algn="l" rtl="0">
              <a:spcBef>
                <a:spcPts val="320"/>
              </a:spcBef>
              <a:spcAft>
                <a:spcPts val="0"/>
              </a:spcAft>
              <a:buClr>
                <a:schemeClr val="dk1"/>
              </a:buClr>
              <a:buSzPts val="2000"/>
              <a:buFont typeface="Arial"/>
              <a:buNone/>
              <a:defRPr sz="1600" b="1" i="0" u="none" strike="noStrike" cap="none">
                <a:solidFill>
                  <a:schemeClr val="dk1"/>
                </a:solidFill>
                <a:latin typeface="Arial"/>
                <a:ea typeface="Arial"/>
                <a:cs typeface="Arial"/>
                <a:sym typeface="Arial"/>
              </a:defRPr>
            </a:lvl8pPr>
            <a:lvl9pPr marL="4114800" marR="0" lvl="8" indent="-228600" algn="l" rtl="0">
              <a:spcBef>
                <a:spcPts val="320"/>
              </a:spcBef>
              <a:spcAft>
                <a:spcPts val="0"/>
              </a:spcAft>
              <a:buClr>
                <a:schemeClr val="dk1"/>
              </a:buClr>
              <a:buSzPts val="2000"/>
              <a:buFont typeface="Arial"/>
              <a:buNone/>
              <a:defRPr sz="1600" b="1" i="0" u="none" strike="noStrike" cap="none">
                <a:solidFill>
                  <a:schemeClr val="dk1"/>
                </a:solidFill>
                <a:latin typeface="Arial"/>
                <a:ea typeface="Arial"/>
                <a:cs typeface="Arial"/>
                <a:sym typeface="Arial"/>
              </a:defRPr>
            </a:lvl9pPr>
          </a:lstStyle>
          <a:p>
            <a:endParaRPr/>
          </a:p>
        </p:txBody>
      </p:sp>
      <p:sp>
        <p:nvSpPr>
          <p:cNvPr id="2198" name="Google Shape;2198;p255"/>
          <p:cNvSpPr txBox="1">
            <a:spLocks noGrp="1"/>
          </p:cNvSpPr>
          <p:nvPr>
            <p:ph type="body" idx="3"/>
          </p:nvPr>
        </p:nvSpPr>
        <p:spPr>
          <a:xfrm>
            <a:off x="4899402" y="1789281"/>
            <a:ext cx="3927000" cy="843300"/>
          </a:xfrm>
          <a:prstGeom prst="rect">
            <a:avLst/>
          </a:prstGeom>
          <a:noFill/>
          <a:ln>
            <a:noFill/>
          </a:ln>
        </p:spPr>
        <p:txBody>
          <a:bodyPr spcFirstLastPara="1" wrap="square" lIns="91425" tIns="91425" rIns="91425" bIns="91425" anchor="t" anchorCtr="0">
            <a:noAutofit/>
          </a:bodyPr>
          <a:lstStyle>
            <a:lvl1pPr marL="457200" marR="0" lvl="0" indent="-228600" algn="l" rtl="0">
              <a:spcBef>
                <a:spcPts val="280"/>
              </a:spcBef>
              <a:spcAft>
                <a:spcPts val="0"/>
              </a:spcAft>
              <a:buClr>
                <a:schemeClr val="lt2"/>
              </a:buClr>
              <a:buSzPts val="1400"/>
              <a:buFont typeface="Arial"/>
              <a:buNone/>
              <a:defRPr sz="1400" b="0" i="0" u="none" strike="noStrike" cap="none">
                <a:solidFill>
                  <a:schemeClr val="lt2"/>
                </a:solidFill>
                <a:latin typeface="Georgia"/>
                <a:ea typeface="Georgia"/>
                <a:cs typeface="Georgia"/>
                <a:sym typeface="Georgia"/>
              </a:defRPr>
            </a:lvl1pPr>
            <a:lvl2pPr marL="914400" marR="0" lvl="1" indent="-292100" algn="l" rtl="0">
              <a:spcBef>
                <a:spcPts val="200"/>
              </a:spcBef>
              <a:spcAft>
                <a:spcPts val="0"/>
              </a:spcAft>
              <a:buClr>
                <a:schemeClr val="lt2"/>
              </a:buClr>
              <a:buSzPts val="1000"/>
              <a:buFont typeface="Noto Sans Symbols"/>
              <a:buChar char="▪"/>
              <a:defRPr sz="1000" b="0" i="0" u="none" strike="noStrike" cap="none">
                <a:solidFill>
                  <a:schemeClr val="lt2"/>
                </a:solidFill>
                <a:latin typeface="Arial"/>
                <a:ea typeface="Arial"/>
                <a:cs typeface="Arial"/>
                <a:sym typeface="Arial"/>
              </a:defRPr>
            </a:lvl2pPr>
            <a:lvl3pPr marL="1371600" marR="0" lvl="2" indent="-285750" algn="l" rtl="0">
              <a:spcBef>
                <a:spcPts val="180"/>
              </a:spcBef>
              <a:spcAft>
                <a:spcPts val="0"/>
              </a:spcAft>
              <a:buClr>
                <a:schemeClr val="lt2"/>
              </a:buClr>
              <a:buSzPts val="900"/>
              <a:buFont typeface="Arial"/>
              <a:buChar char="–"/>
              <a:defRPr sz="900" b="0" i="0" u="none" strike="noStrike" cap="none">
                <a:solidFill>
                  <a:schemeClr val="lt2"/>
                </a:solidFill>
                <a:latin typeface="Arial"/>
                <a:ea typeface="Arial"/>
                <a:cs typeface="Arial"/>
                <a:sym typeface="Arial"/>
              </a:defRPr>
            </a:lvl3pPr>
            <a:lvl4pPr marL="1828800" marR="0" lvl="3" indent="-279400" algn="l" rtl="0">
              <a:spcBef>
                <a:spcPts val="160"/>
              </a:spcBef>
              <a:spcAft>
                <a:spcPts val="0"/>
              </a:spcAft>
              <a:buClr>
                <a:schemeClr val="lt2"/>
              </a:buClr>
              <a:buSzPts val="800"/>
              <a:buFont typeface="Arial"/>
              <a:buChar char="•"/>
              <a:defRPr sz="800" b="0" i="0" u="none" strike="noStrike" cap="none">
                <a:solidFill>
                  <a:schemeClr val="lt2"/>
                </a:solidFill>
                <a:latin typeface="Arial"/>
                <a:ea typeface="Arial"/>
                <a:cs typeface="Arial"/>
                <a:sym typeface="Arial"/>
              </a:defRPr>
            </a:lvl4pPr>
            <a:lvl5pPr marL="2286000" marR="0" lvl="4" indent="-273050" algn="l" rtl="0">
              <a:spcBef>
                <a:spcPts val="140"/>
              </a:spcBef>
              <a:spcAft>
                <a:spcPts val="0"/>
              </a:spcAft>
              <a:buClr>
                <a:schemeClr val="lt2"/>
              </a:buClr>
              <a:buSzPts val="700"/>
              <a:buFont typeface="Arial"/>
              <a:buChar char="–"/>
              <a:defRPr sz="700" b="0" i="0" u="none" strike="noStrike" cap="none">
                <a:solidFill>
                  <a:schemeClr val="lt2"/>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2199" name="Google Shape;2199;p255"/>
          <p:cNvSpPr txBox="1">
            <a:spLocks noGrp="1"/>
          </p:cNvSpPr>
          <p:nvPr>
            <p:ph type="dt" idx="10"/>
          </p:nvPr>
        </p:nvSpPr>
        <p:spPr>
          <a:xfrm>
            <a:off x="424070" y="5276020"/>
            <a:ext cx="2133600" cy="273900"/>
          </a:xfrm>
          <a:prstGeom prst="rect">
            <a:avLst/>
          </a:prstGeom>
          <a:noFill/>
          <a:ln>
            <a:noFill/>
          </a:ln>
        </p:spPr>
        <p:txBody>
          <a:bodyPr spcFirstLastPara="1" wrap="square" lIns="91425" tIns="91425" rIns="91425" bIns="91425" anchor="ctr" anchorCtr="0">
            <a:noAutofit/>
          </a:bodyPr>
          <a:lstStyle>
            <a:lvl1pPr marL="0" marR="0" lvl="0" indent="0" algn="l" rtl="0">
              <a:spcBef>
                <a:spcPts val="0"/>
              </a:spcBef>
              <a:spcAft>
                <a:spcPts val="0"/>
              </a:spcAft>
              <a:buSzPts val="1400"/>
              <a:buNone/>
              <a:defRPr sz="1200">
                <a:solidFill>
                  <a:srgbClr val="888888"/>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200" name="Google Shape;2200;p255"/>
          <p:cNvSpPr txBox="1">
            <a:spLocks noGrp="1"/>
          </p:cNvSpPr>
          <p:nvPr>
            <p:ph type="ftr" idx="11"/>
          </p:nvPr>
        </p:nvSpPr>
        <p:spPr>
          <a:xfrm>
            <a:off x="311944" y="4901878"/>
            <a:ext cx="2895600" cy="92400"/>
          </a:xfrm>
          <a:prstGeom prst="rect">
            <a:avLst/>
          </a:prstGeom>
          <a:noFill/>
          <a:ln>
            <a:noFill/>
          </a:ln>
        </p:spPr>
        <p:txBody>
          <a:bodyPr spcFirstLastPara="1" wrap="square" lIns="91425" tIns="91425" rIns="91425" bIns="91425" anchor="ctr" anchorCtr="0">
            <a:noAutofit/>
          </a:bodyPr>
          <a:lstStyle>
            <a:lvl1pPr marL="0" marR="0" lvl="0" indent="0" algn="l" rtl="0">
              <a:spcBef>
                <a:spcPts val="0"/>
              </a:spcBef>
              <a:spcAft>
                <a:spcPts val="0"/>
              </a:spcAft>
              <a:buSzPts val="1400"/>
              <a:buNone/>
              <a:defRPr sz="600">
                <a:solidFill>
                  <a:schemeClr val="lt2"/>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201" name="Google Shape;2201;p255"/>
          <p:cNvSpPr txBox="1">
            <a:spLocks noGrp="1"/>
          </p:cNvSpPr>
          <p:nvPr>
            <p:ph type="sldNum" idx="12"/>
          </p:nvPr>
        </p:nvSpPr>
        <p:spPr>
          <a:xfrm>
            <a:off x="6700838" y="4770007"/>
            <a:ext cx="2133600" cy="123000"/>
          </a:xfrm>
          <a:prstGeom prst="rect">
            <a:avLst/>
          </a:prstGeom>
          <a:noFill/>
          <a:ln>
            <a:noFill/>
          </a:ln>
        </p:spPr>
        <p:txBody>
          <a:bodyPr spcFirstLastPara="1" wrap="square" lIns="0" tIns="0" rIns="0" bIns="0" anchor="ctr" anchorCtr="0">
            <a:noAutofit/>
          </a:bodyPr>
          <a:lstStyle>
            <a:lvl1pPr marL="0" marR="0" lvl="0" indent="0" algn="r" rtl="0">
              <a:spcBef>
                <a:spcPts val="0"/>
              </a:spcBef>
              <a:buNone/>
              <a:defRPr sz="800">
                <a:solidFill>
                  <a:schemeClr val="dk1"/>
                </a:solidFill>
                <a:latin typeface="Arial"/>
                <a:ea typeface="Arial"/>
                <a:cs typeface="Arial"/>
                <a:sym typeface="Arial"/>
              </a:defRPr>
            </a:lvl1pPr>
            <a:lvl2pPr marL="0" marR="0" lvl="1" indent="0" algn="r" rtl="0">
              <a:spcBef>
                <a:spcPts val="0"/>
              </a:spcBef>
              <a:buNone/>
              <a:defRPr sz="800">
                <a:solidFill>
                  <a:schemeClr val="dk1"/>
                </a:solidFill>
                <a:latin typeface="Arial"/>
                <a:ea typeface="Arial"/>
                <a:cs typeface="Arial"/>
                <a:sym typeface="Arial"/>
              </a:defRPr>
            </a:lvl2pPr>
            <a:lvl3pPr marL="0" marR="0" lvl="2" indent="0" algn="r" rtl="0">
              <a:spcBef>
                <a:spcPts val="0"/>
              </a:spcBef>
              <a:buNone/>
              <a:defRPr sz="800">
                <a:solidFill>
                  <a:schemeClr val="dk1"/>
                </a:solidFill>
                <a:latin typeface="Arial"/>
                <a:ea typeface="Arial"/>
                <a:cs typeface="Arial"/>
                <a:sym typeface="Arial"/>
              </a:defRPr>
            </a:lvl3pPr>
            <a:lvl4pPr marL="0" marR="0" lvl="3" indent="0" algn="r" rtl="0">
              <a:spcBef>
                <a:spcPts val="0"/>
              </a:spcBef>
              <a:buNone/>
              <a:defRPr sz="800">
                <a:solidFill>
                  <a:schemeClr val="dk1"/>
                </a:solidFill>
                <a:latin typeface="Arial"/>
                <a:ea typeface="Arial"/>
                <a:cs typeface="Arial"/>
                <a:sym typeface="Arial"/>
              </a:defRPr>
            </a:lvl4pPr>
            <a:lvl5pPr marL="0" marR="0" lvl="4" indent="0" algn="r" rtl="0">
              <a:spcBef>
                <a:spcPts val="0"/>
              </a:spcBef>
              <a:buNone/>
              <a:defRPr sz="800">
                <a:solidFill>
                  <a:schemeClr val="dk1"/>
                </a:solidFill>
                <a:latin typeface="Arial"/>
                <a:ea typeface="Arial"/>
                <a:cs typeface="Arial"/>
                <a:sym typeface="Arial"/>
              </a:defRPr>
            </a:lvl5pPr>
            <a:lvl6pPr marL="0" marR="0" lvl="5" indent="0" algn="r" rtl="0">
              <a:spcBef>
                <a:spcPts val="0"/>
              </a:spcBef>
              <a:buNone/>
              <a:defRPr sz="800">
                <a:solidFill>
                  <a:schemeClr val="dk1"/>
                </a:solidFill>
                <a:latin typeface="Arial"/>
                <a:ea typeface="Arial"/>
                <a:cs typeface="Arial"/>
                <a:sym typeface="Arial"/>
              </a:defRPr>
            </a:lvl6pPr>
            <a:lvl7pPr marL="0" marR="0" lvl="6" indent="0" algn="r" rtl="0">
              <a:spcBef>
                <a:spcPts val="0"/>
              </a:spcBef>
              <a:buNone/>
              <a:defRPr sz="800">
                <a:solidFill>
                  <a:schemeClr val="dk1"/>
                </a:solidFill>
                <a:latin typeface="Arial"/>
                <a:ea typeface="Arial"/>
                <a:cs typeface="Arial"/>
                <a:sym typeface="Arial"/>
              </a:defRPr>
            </a:lvl7pPr>
            <a:lvl8pPr marL="0" marR="0" lvl="7" indent="0" algn="r" rtl="0">
              <a:spcBef>
                <a:spcPts val="0"/>
              </a:spcBef>
              <a:buNone/>
              <a:defRPr sz="800">
                <a:solidFill>
                  <a:schemeClr val="dk1"/>
                </a:solidFill>
                <a:latin typeface="Arial"/>
                <a:ea typeface="Arial"/>
                <a:cs typeface="Arial"/>
                <a:sym typeface="Arial"/>
              </a:defRPr>
            </a:lvl8pPr>
            <a:lvl9pPr marL="0" marR="0" lvl="8" indent="0" algn="r" rtl="0">
              <a:spcBef>
                <a:spcPts val="0"/>
              </a:spcBef>
              <a:buNone/>
              <a:defRPr sz="80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2202" name="Google Shape;2202;p255"/>
          <p:cNvSpPr txBox="1">
            <a:spLocks noGrp="1"/>
          </p:cNvSpPr>
          <p:nvPr>
            <p:ph type="body" idx="4"/>
          </p:nvPr>
        </p:nvSpPr>
        <p:spPr>
          <a:xfrm>
            <a:off x="314325" y="1300696"/>
            <a:ext cx="3927000" cy="338700"/>
          </a:xfrm>
          <a:prstGeom prst="rect">
            <a:avLst/>
          </a:prstGeom>
          <a:noFill/>
          <a:ln>
            <a:noFill/>
          </a:ln>
        </p:spPr>
        <p:txBody>
          <a:bodyPr spcFirstLastPara="1" wrap="square" lIns="91425" tIns="91425" rIns="91425" bIns="91425" anchor="b" anchorCtr="0">
            <a:noAutofit/>
          </a:bodyPr>
          <a:lstStyle>
            <a:lvl1pPr marL="457200" marR="0" lvl="0" indent="-228600" algn="l" rtl="0">
              <a:lnSpc>
                <a:spcPct val="110000"/>
              </a:lnSpc>
              <a:spcBef>
                <a:spcPts val="1800"/>
              </a:spcBef>
              <a:spcAft>
                <a:spcPts val="0"/>
              </a:spcAft>
              <a:buClr>
                <a:schemeClr val="lt2"/>
              </a:buClr>
              <a:buSzPts val="1400"/>
              <a:buFont typeface="Arial"/>
              <a:buNone/>
              <a:defRPr sz="2000" b="0" i="0" u="none" strike="noStrike" cap="none">
                <a:solidFill>
                  <a:schemeClr val="lt2"/>
                </a:solidFill>
                <a:latin typeface="Georgia"/>
                <a:ea typeface="Georgia"/>
                <a:cs typeface="Georgia"/>
                <a:sym typeface="Georgia"/>
              </a:defRPr>
            </a:lvl1pPr>
            <a:lvl2pPr marL="914400" marR="0" lvl="1" indent="-228600" algn="l" rtl="0">
              <a:spcBef>
                <a:spcPts val="400"/>
              </a:spcBef>
              <a:spcAft>
                <a:spcPts val="0"/>
              </a:spcAft>
              <a:buClr>
                <a:schemeClr val="lt2"/>
              </a:buClr>
              <a:buSzPts val="1000"/>
              <a:buFont typeface="Noto Sans Symbols"/>
              <a:buNone/>
              <a:defRPr sz="2000" b="1" i="0" u="none" strike="noStrike" cap="none">
                <a:solidFill>
                  <a:schemeClr val="lt2"/>
                </a:solidFill>
                <a:latin typeface="Arial"/>
                <a:ea typeface="Arial"/>
                <a:cs typeface="Arial"/>
                <a:sym typeface="Arial"/>
              </a:defRPr>
            </a:lvl2pPr>
            <a:lvl3pPr marL="1371600" marR="0" lvl="2" indent="-228600" algn="l" rtl="0">
              <a:spcBef>
                <a:spcPts val="360"/>
              </a:spcBef>
              <a:spcAft>
                <a:spcPts val="0"/>
              </a:spcAft>
              <a:buClr>
                <a:schemeClr val="lt2"/>
              </a:buClr>
              <a:buSzPts val="900"/>
              <a:buFont typeface="Arial"/>
              <a:buNone/>
              <a:defRPr sz="1800" b="1" i="0" u="none" strike="noStrike" cap="none">
                <a:solidFill>
                  <a:schemeClr val="lt2"/>
                </a:solidFill>
                <a:latin typeface="Arial"/>
                <a:ea typeface="Arial"/>
                <a:cs typeface="Arial"/>
                <a:sym typeface="Arial"/>
              </a:defRPr>
            </a:lvl3pPr>
            <a:lvl4pPr marL="1828800" marR="0" lvl="3" indent="-228600" algn="l" rtl="0">
              <a:spcBef>
                <a:spcPts val="320"/>
              </a:spcBef>
              <a:spcAft>
                <a:spcPts val="0"/>
              </a:spcAft>
              <a:buClr>
                <a:schemeClr val="lt2"/>
              </a:buClr>
              <a:buSzPts val="800"/>
              <a:buFont typeface="Arial"/>
              <a:buNone/>
              <a:defRPr sz="1600" b="1" i="0" u="none" strike="noStrike" cap="none">
                <a:solidFill>
                  <a:schemeClr val="lt2"/>
                </a:solidFill>
                <a:latin typeface="Arial"/>
                <a:ea typeface="Arial"/>
                <a:cs typeface="Arial"/>
                <a:sym typeface="Arial"/>
              </a:defRPr>
            </a:lvl4pPr>
            <a:lvl5pPr marL="2286000" marR="0" lvl="4" indent="-228600" algn="l" rtl="0">
              <a:spcBef>
                <a:spcPts val="320"/>
              </a:spcBef>
              <a:spcAft>
                <a:spcPts val="0"/>
              </a:spcAft>
              <a:buClr>
                <a:schemeClr val="lt2"/>
              </a:buClr>
              <a:buSzPts val="700"/>
              <a:buFont typeface="Arial"/>
              <a:buNone/>
              <a:defRPr sz="1600" b="1" i="0" u="none" strike="noStrike" cap="none">
                <a:solidFill>
                  <a:schemeClr val="lt2"/>
                </a:solidFill>
                <a:latin typeface="Arial"/>
                <a:ea typeface="Arial"/>
                <a:cs typeface="Arial"/>
                <a:sym typeface="Arial"/>
              </a:defRPr>
            </a:lvl5pPr>
            <a:lvl6pPr marL="2743200" marR="0" lvl="5" indent="-228600" algn="l" rtl="0">
              <a:spcBef>
                <a:spcPts val="320"/>
              </a:spcBef>
              <a:spcAft>
                <a:spcPts val="0"/>
              </a:spcAft>
              <a:buClr>
                <a:schemeClr val="dk1"/>
              </a:buClr>
              <a:buSzPts val="2000"/>
              <a:buFont typeface="Arial"/>
              <a:buNone/>
              <a:defRPr sz="1600" b="1" i="0" u="none" strike="noStrike" cap="none">
                <a:solidFill>
                  <a:schemeClr val="dk1"/>
                </a:solidFill>
                <a:latin typeface="Arial"/>
                <a:ea typeface="Arial"/>
                <a:cs typeface="Arial"/>
                <a:sym typeface="Arial"/>
              </a:defRPr>
            </a:lvl6pPr>
            <a:lvl7pPr marL="3200400" marR="0" lvl="6" indent="-228600" algn="l" rtl="0">
              <a:spcBef>
                <a:spcPts val="320"/>
              </a:spcBef>
              <a:spcAft>
                <a:spcPts val="0"/>
              </a:spcAft>
              <a:buClr>
                <a:schemeClr val="dk1"/>
              </a:buClr>
              <a:buSzPts val="2000"/>
              <a:buFont typeface="Arial"/>
              <a:buNone/>
              <a:defRPr sz="1600" b="1" i="0" u="none" strike="noStrike" cap="none">
                <a:solidFill>
                  <a:schemeClr val="dk1"/>
                </a:solidFill>
                <a:latin typeface="Arial"/>
                <a:ea typeface="Arial"/>
                <a:cs typeface="Arial"/>
                <a:sym typeface="Arial"/>
              </a:defRPr>
            </a:lvl7pPr>
            <a:lvl8pPr marL="3657600" marR="0" lvl="7" indent="-228600" algn="l" rtl="0">
              <a:spcBef>
                <a:spcPts val="320"/>
              </a:spcBef>
              <a:spcAft>
                <a:spcPts val="0"/>
              </a:spcAft>
              <a:buClr>
                <a:schemeClr val="dk1"/>
              </a:buClr>
              <a:buSzPts val="2000"/>
              <a:buFont typeface="Arial"/>
              <a:buNone/>
              <a:defRPr sz="1600" b="1" i="0" u="none" strike="noStrike" cap="none">
                <a:solidFill>
                  <a:schemeClr val="dk1"/>
                </a:solidFill>
                <a:latin typeface="Arial"/>
                <a:ea typeface="Arial"/>
                <a:cs typeface="Arial"/>
                <a:sym typeface="Arial"/>
              </a:defRPr>
            </a:lvl8pPr>
            <a:lvl9pPr marL="4114800" marR="0" lvl="8" indent="-228600" algn="l" rtl="0">
              <a:spcBef>
                <a:spcPts val="320"/>
              </a:spcBef>
              <a:spcAft>
                <a:spcPts val="0"/>
              </a:spcAft>
              <a:buClr>
                <a:schemeClr val="dk1"/>
              </a:buClr>
              <a:buSzPts val="2000"/>
              <a:buFont typeface="Arial"/>
              <a:buNone/>
              <a:defRPr sz="1600" b="1"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matchingName="Three Content">
  <p:cSld name="Three Content">
    <p:spTree>
      <p:nvGrpSpPr>
        <p:cNvPr id="1" name="Shape 2203"/>
        <p:cNvGrpSpPr/>
        <p:nvPr/>
      </p:nvGrpSpPr>
      <p:grpSpPr>
        <a:xfrm>
          <a:off x="0" y="0"/>
          <a:ext cx="0" cy="0"/>
          <a:chOff x="0" y="0"/>
          <a:chExt cx="0" cy="0"/>
        </a:xfrm>
      </p:grpSpPr>
      <p:sp>
        <p:nvSpPr>
          <p:cNvPr id="2204" name="Google Shape;2204;p256"/>
          <p:cNvSpPr txBox="1">
            <a:spLocks noGrp="1"/>
          </p:cNvSpPr>
          <p:nvPr>
            <p:ph type="title"/>
          </p:nvPr>
        </p:nvSpPr>
        <p:spPr>
          <a:xfrm>
            <a:off x="309563" y="530352"/>
            <a:ext cx="8526600" cy="307800"/>
          </a:xfrm>
          <a:prstGeom prst="rect">
            <a:avLst/>
          </a:prstGeom>
          <a:noFill/>
          <a:ln>
            <a:noFill/>
          </a:ln>
        </p:spPr>
        <p:txBody>
          <a:bodyPr spcFirstLastPara="1" wrap="square" lIns="91425" tIns="91425" rIns="91425" bIns="91425" anchor="b" anchorCtr="0">
            <a:noAutofit/>
          </a:bodyPr>
          <a:lstStyle>
            <a:lvl1pPr marL="0" marR="0" lvl="0" indent="0" algn="l" rtl="0">
              <a:spcBef>
                <a:spcPts val="0"/>
              </a:spcBef>
              <a:spcAft>
                <a:spcPts val="0"/>
              </a:spcAft>
              <a:buClr>
                <a:schemeClr val="dk1"/>
              </a:buClr>
              <a:buSzPts val="1400"/>
              <a:buFont typeface="Georgia"/>
              <a:buNone/>
              <a:defRPr sz="2000" b="0" i="0" u="none" strike="noStrike" cap="none">
                <a:solidFill>
                  <a:schemeClr val="dk1"/>
                </a:solidFill>
                <a:latin typeface="Georgia"/>
                <a:ea typeface="Georgia"/>
                <a:cs typeface="Georgia"/>
                <a:sym typeface="Georgia"/>
              </a:defRPr>
            </a:lvl1pPr>
            <a:lvl2pPr lvl="1" indent="0" rtl="0">
              <a:spcBef>
                <a:spcPts val="0"/>
              </a:spcBef>
              <a:spcAft>
                <a:spcPts val="0"/>
              </a:spcAft>
              <a:buSzPts val="1400"/>
              <a:buNone/>
              <a:defRPr sz="1800"/>
            </a:lvl2pPr>
            <a:lvl3pPr lvl="2" indent="0" rtl="0">
              <a:spcBef>
                <a:spcPts val="0"/>
              </a:spcBef>
              <a:spcAft>
                <a:spcPts val="0"/>
              </a:spcAft>
              <a:buSzPts val="1400"/>
              <a:buNone/>
              <a:defRPr sz="1800"/>
            </a:lvl3pPr>
            <a:lvl4pPr lvl="3" indent="0" rtl="0">
              <a:spcBef>
                <a:spcPts val="0"/>
              </a:spcBef>
              <a:spcAft>
                <a:spcPts val="0"/>
              </a:spcAft>
              <a:buSzPts val="1400"/>
              <a:buNone/>
              <a:defRPr sz="1800"/>
            </a:lvl4pPr>
            <a:lvl5pPr lvl="4" indent="0" rtl="0">
              <a:spcBef>
                <a:spcPts val="0"/>
              </a:spcBef>
              <a:spcAft>
                <a:spcPts val="0"/>
              </a:spcAft>
              <a:buSzPts val="1400"/>
              <a:buNone/>
              <a:defRPr sz="1800"/>
            </a:lvl5pPr>
            <a:lvl6pPr lvl="5" indent="0" rtl="0">
              <a:spcBef>
                <a:spcPts val="0"/>
              </a:spcBef>
              <a:spcAft>
                <a:spcPts val="0"/>
              </a:spcAft>
              <a:buSzPts val="1400"/>
              <a:buNone/>
              <a:defRPr sz="1800"/>
            </a:lvl6pPr>
            <a:lvl7pPr lvl="6" indent="0" rtl="0">
              <a:spcBef>
                <a:spcPts val="0"/>
              </a:spcBef>
              <a:spcAft>
                <a:spcPts val="0"/>
              </a:spcAft>
              <a:buSzPts val="1400"/>
              <a:buNone/>
              <a:defRPr sz="1800"/>
            </a:lvl7pPr>
            <a:lvl8pPr lvl="7" indent="0" rtl="0">
              <a:spcBef>
                <a:spcPts val="0"/>
              </a:spcBef>
              <a:spcAft>
                <a:spcPts val="0"/>
              </a:spcAft>
              <a:buSzPts val="1400"/>
              <a:buNone/>
              <a:defRPr sz="1800"/>
            </a:lvl8pPr>
            <a:lvl9pPr lvl="8" indent="0" rtl="0">
              <a:spcBef>
                <a:spcPts val="0"/>
              </a:spcBef>
              <a:spcAft>
                <a:spcPts val="0"/>
              </a:spcAft>
              <a:buSzPts val="1400"/>
              <a:buNone/>
              <a:defRPr sz="1800"/>
            </a:lvl9pPr>
          </a:lstStyle>
          <a:p>
            <a:endParaRPr/>
          </a:p>
        </p:txBody>
      </p:sp>
      <p:sp>
        <p:nvSpPr>
          <p:cNvPr id="2205" name="Google Shape;2205;p256"/>
          <p:cNvSpPr txBox="1">
            <a:spLocks noGrp="1"/>
          </p:cNvSpPr>
          <p:nvPr>
            <p:ph type="dt" idx="10"/>
          </p:nvPr>
        </p:nvSpPr>
        <p:spPr>
          <a:xfrm>
            <a:off x="424070" y="5276020"/>
            <a:ext cx="2133600" cy="273900"/>
          </a:xfrm>
          <a:prstGeom prst="rect">
            <a:avLst/>
          </a:prstGeom>
          <a:noFill/>
          <a:ln>
            <a:noFill/>
          </a:ln>
        </p:spPr>
        <p:txBody>
          <a:bodyPr spcFirstLastPara="1" wrap="square" lIns="91425" tIns="91425" rIns="91425" bIns="91425" anchor="ctr" anchorCtr="0">
            <a:noAutofit/>
          </a:bodyPr>
          <a:lstStyle>
            <a:lvl1pPr marL="0" marR="0" lvl="0" indent="0" algn="l" rtl="0">
              <a:spcBef>
                <a:spcPts val="0"/>
              </a:spcBef>
              <a:spcAft>
                <a:spcPts val="0"/>
              </a:spcAft>
              <a:buSzPts val="1400"/>
              <a:buNone/>
              <a:defRPr sz="1200">
                <a:solidFill>
                  <a:srgbClr val="888888"/>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206" name="Google Shape;2206;p256"/>
          <p:cNvSpPr txBox="1">
            <a:spLocks noGrp="1"/>
          </p:cNvSpPr>
          <p:nvPr>
            <p:ph type="ftr" idx="11"/>
          </p:nvPr>
        </p:nvSpPr>
        <p:spPr>
          <a:xfrm>
            <a:off x="311944" y="4901878"/>
            <a:ext cx="2895600" cy="92400"/>
          </a:xfrm>
          <a:prstGeom prst="rect">
            <a:avLst/>
          </a:prstGeom>
          <a:noFill/>
          <a:ln>
            <a:noFill/>
          </a:ln>
        </p:spPr>
        <p:txBody>
          <a:bodyPr spcFirstLastPara="1" wrap="square" lIns="91425" tIns="91425" rIns="91425" bIns="91425" anchor="ctr" anchorCtr="0">
            <a:noAutofit/>
          </a:bodyPr>
          <a:lstStyle>
            <a:lvl1pPr marL="0" marR="0" lvl="0" indent="0" algn="l" rtl="0">
              <a:spcBef>
                <a:spcPts val="0"/>
              </a:spcBef>
              <a:spcAft>
                <a:spcPts val="0"/>
              </a:spcAft>
              <a:buSzPts val="1400"/>
              <a:buNone/>
              <a:defRPr sz="600">
                <a:solidFill>
                  <a:schemeClr val="lt2"/>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207" name="Google Shape;2207;p256"/>
          <p:cNvSpPr txBox="1">
            <a:spLocks noGrp="1"/>
          </p:cNvSpPr>
          <p:nvPr>
            <p:ph type="sldNum" idx="12"/>
          </p:nvPr>
        </p:nvSpPr>
        <p:spPr>
          <a:xfrm>
            <a:off x="6700838" y="4770007"/>
            <a:ext cx="2133600" cy="123000"/>
          </a:xfrm>
          <a:prstGeom prst="rect">
            <a:avLst/>
          </a:prstGeom>
          <a:noFill/>
          <a:ln>
            <a:noFill/>
          </a:ln>
        </p:spPr>
        <p:txBody>
          <a:bodyPr spcFirstLastPara="1" wrap="square" lIns="0" tIns="0" rIns="0" bIns="0" anchor="ctr" anchorCtr="0">
            <a:noAutofit/>
          </a:bodyPr>
          <a:lstStyle>
            <a:lvl1pPr marL="0" marR="0" lvl="0" indent="0" algn="r" rtl="0">
              <a:spcBef>
                <a:spcPts val="0"/>
              </a:spcBef>
              <a:buNone/>
              <a:defRPr sz="800">
                <a:solidFill>
                  <a:schemeClr val="dk1"/>
                </a:solidFill>
                <a:latin typeface="Arial"/>
                <a:ea typeface="Arial"/>
                <a:cs typeface="Arial"/>
                <a:sym typeface="Arial"/>
              </a:defRPr>
            </a:lvl1pPr>
            <a:lvl2pPr marL="0" marR="0" lvl="1" indent="0" algn="r" rtl="0">
              <a:spcBef>
                <a:spcPts val="0"/>
              </a:spcBef>
              <a:buNone/>
              <a:defRPr sz="800">
                <a:solidFill>
                  <a:schemeClr val="dk1"/>
                </a:solidFill>
                <a:latin typeface="Arial"/>
                <a:ea typeface="Arial"/>
                <a:cs typeface="Arial"/>
                <a:sym typeface="Arial"/>
              </a:defRPr>
            </a:lvl2pPr>
            <a:lvl3pPr marL="0" marR="0" lvl="2" indent="0" algn="r" rtl="0">
              <a:spcBef>
                <a:spcPts val="0"/>
              </a:spcBef>
              <a:buNone/>
              <a:defRPr sz="800">
                <a:solidFill>
                  <a:schemeClr val="dk1"/>
                </a:solidFill>
                <a:latin typeface="Arial"/>
                <a:ea typeface="Arial"/>
                <a:cs typeface="Arial"/>
                <a:sym typeface="Arial"/>
              </a:defRPr>
            </a:lvl3pPr>
            <a:lvl4pPr marL="0" marR="0" lvl="3" indent="0" algn="r" rtl="0">
              <a:spcBef>
                <a:spcPts val="0"/>
              </a:spcBef>
              <a:buNone/>
              <a:defRPr sz="800">
                <a:solidFill>
                  <a:schemeClr val="dk1"/>
                </a:solidFill>
                <a:latin typeface="Arial"/>
                <a:ea typeface="Arial"/>
                <a:cs typeface="Arial"/>
                <a:sym typeface="Arial"/>
              </a:defRPr>
            </a:lvl4pPr>
            <a:lvl5pPr marL="0" marR="0" lvl="4" indent="0" algn="r" rtl="0">
              <a:spcBef>
                <a:spcPts val="0"/>
              </a:spcBef>
              <a:buNone/>
              <a:defRPr sz="800">
                <a:solidFill>
                  <a:schemeClr val="dk1"/>
                </a:solidFill>
                <a:latin typeface="Arial"/>
                <a:ea typeface="Arial"/>
                <a:cs typeface="Arial"/>
                <a:sym typeface="Arial"/>
              </a:defRPr>
            </a:lvl5pPr>
            <a:lvl6pPr marL="0" marR="0" lvl="5" indent="0" algn="r" rtl="0">
              <a:spcBef>
                <a:spcPts val="0"/>
              </a:spcBef>
              <a:buNone/>
              <a:defRPr sz="800">
                <a:solidFill>
                  <a:schemeClr val="dk1"/>
                </a:solidFill>
                <a:latin typeface="Arial"/>
                <a:ea typeface="Arial"/>
                <a:cs typeface="Arial"/>
                <a:sym typeface="Arial"/>
              </a:defRPr>
            </a:lvl6pPr>
            <a:lvl7pPr marL="0" marR="0" lvl="6" indent="0" algn="r" rtl="0">
              <a:spcBef>
                <a:spcPts val="0"/>
              </a:spcBef>
              <a:buNone/>
              <a:defRPr sz="800">
                <a:solidFill>
                  <a:schemeClr val="dk1"/>
                </a:solidFill>
                <a:latin typeface="Arial"/>
                <a:ea typeface="Arial"/>
                <a:cs typeface="Arial"/>
                <a:sym typeface="Arial"/>
              </a:defRPr>
            </a:lvl7pPr>
            <a:lvl8pPr marL="0" marR="0" lvl="7" indent="0" algn="r" rtl="0">
              <a:spcBef>
                <a:spcPts val="0"/>
              </a:spcBef>
              <a:buNone/>
              <a:defRPr sz="800">
                <a:solidFill>
                  <a:schemeClr val="dk1"/>
                </a:solidFill>
                <a:latin typeface="Arial"/>
                <a:ea typeface="Arial"/>
                <a:cs typeface="Arial"/>
                <a:sym typeface="Arial"/>
              </a:defRPr>
            </a:lvl8pPr>
            <a:lvl9pPr marL="0" marR="0" lvl="8" indent="0" algn="r" rtl="0">
              <a:spcBef>
                <a:spcPts val="0"/>
              </a:spcBef>
              <a:buNone/>
              <a:defRPr sz="80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2208" name="Google Shape;2208;p256"/>
          <p:cNvSpPr txBox="1">
            <a:spLocks noGrp="1"/>
          </p:cNvSpPr>
          <p:nvPr>
            <p:ph type="body" idx="1"/>
          </p:nvPr>
        </p:nvSpPr>
        <p:spPr>
          <a:xfrm>
            <a:off x="6261353" y="2035054"/>
            <a:ext cx="2313900" cy="2592600"/>
          </a:xfrm>
          <a:prstGeom prst="rect">
            <a:avLst/>
          </a:prstGeom>
          <a:noFill/>
          <a:ln>
            <a:noFill/>
          </a:ln>
        </p:spPr>
        <p:txBody>
          <a:bodyPr spcFirstLastPara="1" wrap="square" lIns="91425" tIns="91425" rIns="91425" bIns="91425" anchor="t" anchorCtr="0">
            <a:noAutofit/>
          </a:bodyPr>
          <a:lstStyle>
            <a:lvl1pPr marL="457200" marR="0" lvl="0" indent="-228600" algn="ctr" rtl="0">
              <a:lnSpc>
                <a:spcPct val="110000"/>
              </a:lnSpc>
              <a:spcBef>
                <a:spcPts val="600"/>
              </a:spcBef>
              <a:spcAft>
                <a:spcPts val="0"/>
              </a:spcAft>
              <a:buClr>
                <a:schemeClr val="lt2"/>
              </a:buClr>
              <a:buSzPts val="1400"/>
              <a:buFont typeface="Arial"/>
              <a:buNone/>
              <a:defRPr sz="2000" b="0" i="0" u="none" strike="noStrike" cap="none">
                <a:solidFill>
                  <a:schemeClr val="lt2"/>
                </a:solidFill>
                <a:latin typeface="Georgia"/>
                <a:ea typeface="Georgia"/>
                <a:cs typeface="Georgia"/>
                <a:sym typeface="Georgia"/>
              </a:defRPr>
            </a:lvl1pPr>
            <a:lvl2pPr marL="914400" marR="0" lvl="1" indent="-279400" algn="ctr" rtl="0">
              <a:lnSpc>
                <a:spcPct val="110000"/>
              </a:lnSpc>
              <a:spcBef>
                <a:spcPts val="600"/>
              </a:spcBef>
              <a:spcAft>
                <a:spcPts val="0"/>
              </a:spcAft>
              <a:buClr>
                <a:schemeClr val="lt2"/>
              </a:buClr>
              <a:buSzPts val="800"/>
              <a:buFont typeface="Noto Sans Symbols"/>
              <a:buChar char="▪"/>
              <a:defRPr sz="800" b="0" i="0" u="none" strike="noStrike" cap="none">
                <a:solidFill>
                  <a:schemeClr val="lt2"/>
                </a:solidFill>
                <a:latin typeface="Arial"/>
                <a:ea typeface="Arial"/>
                <a:cs typeface="Arial"/>
                <a:sym typeface="Arial"/>
              </a:defRPr>
            </a:lvl2pPr>
            <a:lvl3pPr marL="1371600" marR="0" lvl="2" indent="-279400" algn="ctr" rtl="0">
              <a:lnSpc>
                <a:spcPct val="110000"/>
              </a:lnSpc>
              <a:spcBef>
                <a:spcPts val="160"/>
              </a:spcBef>
              <a:spcAft>
                <a:spcPts val="0"/>
              </a:spcAft>
              <a:buClr>
                <a:schemeClr val="lt2"/>
              </a:buClr>
              <a:buSzPts val="800"/>
              <a:buFont typeface="Arial"/>
              <a:buChar char="–"/>
              <a:defRPr sz="800" b="0" i="0" u="none" strike="noStrike" cap="none">
                <a:solidFill>
                  <a:schemeClr val="lt2"/>
                </a:solidFill>
                <a:latin typeface="Arial"/>
                <a:ea typeface="Arial"/>
                <a:cs typeface="Arial"/>
                <a:sym typeface="Arial"/>
              </a:defRPr>
            </a:lvl3pPr>
            <a:lvl4pPr marL="1828800" marR="0" lvl="3" indent="-273050" algn="ctr" rtl="0">
              <a:lnSpc>
                <a:spcPct val="110000"/>
              </a:lnSpc>
              <a:spcBef>
                <a:spcPts val="140"/>
              </a:spcBef>
              <a:spcAft>
                <a:spcPts val="0"/>
              </a:spcAft>
              <a:buClr>
                <a:schemeClr val="lt2"/>
              </a:buClr>
              <a:buSzPts val="700"/>
              <a:buFont typeface="Arial"/>
              <a:buChar char="•"/>
              <a:defRPr sz="700" b="0" i="0" u="none" strike="noStrike" cap="none">
                <a:solidFill>
                  <a:schemeClr val="lt2"/>
                </a:solidFill>
                <a:latin typeface="Arial"/>
                <a:ea typeface="Arial"/>
                <a:cs typeface="Arial"/>
                <a:sym typeface="Arial"/>
              </a:defRPr>
            </a:lvl4pPr>
            <a:lvl5pPr marL="2286000" marR="0" lvl="4" indent="-279400" algn="ctr" rtl="0">
              <a:lnSpc>
                <a:spcPct val="110000"/>
              </a:lnSpc>
              <a:spcBef>
                <a:spcPts val="160"/>
              </a:spcBef>
              <a:spcAft>
                <a:spcPts val="0"/>
              </a:spcAft>
              <a:buClr>
                <a:schemeClr val="lt2"/>
              </a:buClr>
              <a:buSzPts val="800"/>
              <a:buFont typeface="Arial"/>
              <a:buChar char="–"/>
              <a:defRPr sz="800" b="0" i="0" u="none" strike="noStrike" cap="none">
                <a:solidFill>
                  <a:schemeClr val="lt2"/>
                </a:solidFill>
                <a:latin typeface="Arial"/>
                <a:ea typeface="Arial"/>
                <a:cs typeface="Arial"/>
                <a:sym typeface="Arial"/>
              </a:defRPr>
            </a:lvl5pPr>
            <a:lvl6pPr marL="2743200" marR="0" lvl="5"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2209" name="Google Shape;2209;p256"/>
          <p:cNvSpPr txBox="1">
            <a:spLocks noGrp="1"/>
          </p:cNvSpPr>
          <p:nvPr>
            <p:ph type="body" idx="2"/>
          </p:nvPr>
        </p:nvSpPr>
        <p:spPr>
          <a:xfrm>
            <a:off x="3419140" y="2035054"/>
            <a:ext cx="2313900" cy="2592600"/>
          </a:xfrm>
          <a:prstGeom prst="rect">
            <a:avLst/>
          </a:prstGeom>
          <a:noFill/>
          <a:ln>
            <a:noFill/>
          </a:ln>
        </p:spPr>
        <p:txBody>
          <a:bodyPr spcFirstLastPara="1" wrap="square" lIns="91425" tIns="91425" rIns="91425" bIns="91425" anchor="t" anchorCtr="0">
            <a:noAutofit/>
          </a:bodyPr>
          <a:lstStyle>
            <a:lvl1pPr marL="457200" marR="0" lvl="0" indent="-228600" algn="ctr" rtl="0">
              <a:lnSpc>
                <a:spcPct val="110000"/>
              </a:lnSpc>
              <a:spcBef>
                <a:spcPts val="600"/>
              </a:spcBef>
              <a:spcAft>
                <a:spcPts val="0"/>
              </a:spcAft>
              <a:buClr>
                <a:schemeClr val="lt2"/>
              </a:buClr>
              <a:buSzPts val="1400"/>
              <a:buFont typeface="Arial"/>
              <a:buNone/>
              <a:defRPr sz="2000" b="0" i="0" u="none" strike="noStrike" cap="none">
                <a:solidFill>
                  <a:schemeClr val="lt2"/>
                </a:solidFill>
                <a:latin typeface="Georgia"/>
                <a:ea typeface="Georgia"/>
                <a:cs typeface="Georgia"/>
                <a:sym typeface="Georgia"/>
              </a:defRPr>
            </a:lvl1pPr>
            <a:lvl2pPr marL="914400" marR="0" lvl="1" indent="-279400" algn="ctr" rtl="0">
              <a:lnSpc>
                <a:spcPct val="110000"/>
              </a:lnSpc>
              <a:spcBef>
                <a:spcPts val="600"/>
              </a:spcBef>
              <a:spcAft>
                <a:spcPts val="0"/>
              </a:spcAft>
              <a:buClr>
                <a:schemeClr val="lt2"/>
              </a:buClr>
              <a:buSzPts val="800"/>
              <a:buFont typeface="Noto Sans Symbols"/>
              <a:buChar char="▪"/>
              <a:defRPr sz="800" b="0" i="0" u="none" strike="noStrike" cap="none">
                <a:solidFill>
                  <a:schemeClr val="lt2"/>
                </a:solidFill>
                <a:latin typeface="Arial"/>
                <a:ea typeface="Arial"/>
                <a:cs typeface="Arial"/>
                <a:sym typeface="Arial"/>
              </a:defRPr>
            </a:lvl2pPr>
            <a:lvl3pPr marL="1371600" marR="0" lvl="2" indent="-279400" algn="ctr" rtl="0">
              <a:lnSpc>
                <a:spcPct val="110000"/>
              </a:lnSpc>
              <a:spcBef>
                <a:spcPts val="160"/>
              </a:spcBef>
              <a:spcAft>
                <a:spcPts val="0"/>
              </a:spcAft>
              <a:buClr>
                <a:schemeClr val="lt2"/>
              </a:buClr>
              <a:buSzPts val="800"/>
              <a:buFont typeface="Arial"/>
              <a:buChar char="–"/>
              <a:defRPr sz="800" b="0" i="0" u="none" strike="noStrike" cap="none">
                <a:solidFill>
                  <a:schemeClr val="lt2"/>
                </a:solidFill>
                <a:latin typeface="Arial"/>
                <a:ea typeface="Arial"/>
                <a:cs typeface="Arial"/>
                <a:sym typeface="Arial"/>
              </a:defRPr>
            </a:lvl3pPr>
            <a:lvl4pPr marL="1828800" marR="0" lvl="3" indent="-273050" algn="ctr" rtl="0">
              <a:lnSpc>
                <a:spcPct val="110000"/>
              </a:lnSpc>
              <a:spcBef>
                <a:spcPts val="140"/>
              </a:spcBef>
              <a:spcAft>
                <a:spcPts val="0"/>
              </a:spcAft>
              <a:buClr>
                <a:schemeClr val="lt2"/>
              </a:buClr>
              <a:buSzPts val="700"/>
              <a:buFont typeface="Arial"/>
              <a:buChar char="•"/>
              <a:defRPr sz="700" b="0" i="0" u="none" strike="noStrike" cap="none">
                <a:solidFill>
                  <a:schemeClr val="lt2"/>
                </a:solidFill>
                <a:latin typeface="Arial"/>
                <a:ea typeface="Arial"/>
                <a:cs typeface="Arial"/>
                <a:sym typeface="Arial"/>
              </a:defRPr>
            </a:lvl4pPr>
            <a:lvl5pPr marL="2286000" marR="0" lvl="4" indent="-279400" algn="ctr" rtl="0">
              <a:lnSpc>
                <a:spcPct val="110000"/>
              </a:lnSpc>
              <a:spcBef>
                <a:spcPts val="160"/>
              </a:spcBef>
              <a:spcAft>
                <a:spcPts val="0"/>
              </a:spcAft>
              <a:buClr>
                <a:schemeClr val="lt2"/>
              </a:buClr>
              <a:buSzPts val="800"/>
              <a:buFont typeface="Arial"/>
              <a:buChar char="–"/>
              <a:defRPr sz="800" b="0" i="0" u="none" strike="noStrike" cap="none">
                <a:solidFill>
                  <a:schemeClr val="lt2"/>
                </a:solidFill>
                <a:latin typeface="Arial"/>
                <a:ea typeface="Arial"/>
                <a:cs typeface="Arial"/>
                <a:sym typeface="Arial"/>
              </a:defRPr>
            </a:lvl5pPr>
            <a:lvl6pPr marL="2743200" marR="0" lvl="5"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2210" name="Google Shape;2210;p256"/>
          <p:cNvSpPr txBox="1">
            <a:spLocks noGrp="1"/>
          </p:cNvSpPr>
          <p:nvPr>
            <p:ph type="body" idx="3"/>
          </p:nvPr>
        </p:nvSpPr>
        <p:spPr>
          <a:xfrm>
            <a:off x="559062" y="2035054"/>
            <a:ext cx="2313900" cy="2592600"/>
          </a:xfrm>
          <a:prstGeom prst="rect">
            <a:avLst/>
          </a:prstGeom>
          <a:noFill/>
          <a:ln>
            <a:noFill/>
          </a:ln>
        </p:spPr>
        <p:txBody>
          <a:bodyPr spcFirstLastPara="1" wrap="square" lIns="91425" tIns="91425" rIns="91425" bIns="91425" anchor="t" anchorCtr="0">
            <a:noAutofit/>
          </a:bodyPr>
          <a:lstStyle>
            <a:lvl1pPr marL="457200" marR="0" lvl="0" indent="-228600" algn="ctr" rtl="0">
              <a:lnSpc>
                <a:spcPct val="110000"/>
              </a:lnSpc>
              <a:spcBef>
                <a:spcPts val="600"/>
              </a:spcBef>
              <a:spcAft>
                <a:spcPts val="0"/>
              </a:spcAft>
              <a:buClr>
                <a:schemeClr val="lt2"/>
              </a:buClr>
              <a:buSzPts val="1400"/>
              <a:buFont typeface="Arial"/>
              <a:buNone/>
              <a:defRPr sz="2000" b="0" i="0" u="none" strike="noStrike" cap="none">
                <a:solidFill>
                  <a:schemeClr val="lt2"/>
                </a:solidFill>
                <a:latin typeface="Georgia"/>
                <a:ea typeface="Georgia"/>
                <a:cs typeface="Georgia"/>
                <a:sym typeface="Georgia"/>
              </a:defRPr>
            </a:lvl1pPr>
            <a:lvl2pPr marL="914400" marR="0" lvl="1" indent="-279400" algn="ctr" rtl="0">
              <a:lnSpc>
                <a:spcPct val="110000"/>
              </a:lnSpc>
              <a:spcBef>
                <a:spcPts val="600"/>
              </a:spcBef>
              <a:spcAft>
                <a:spcPts val="0"/>
              </a:spcAft>
              <a:buClr>
                <a:schemeClr val="lt2"/>
              </a:buClr>
              <a:buSzPts val="800"/>
              <a:buFont typeface="Noto Sans Symbols"/>
              <a:buChar char="▪"/>
              <a:defRPr sz="800" b="0" i="0" u="none" strike="noStrike" cap="none">
                <a:solidFill>
                  <a:schemeClr val="lt2"/>
                </a:solidFill>
                <a:latin typeface="Arial"/>
                <a:ea typeface="Arial"/>
                <a:cs typeface="Arial"/>
                <a:sym typeface="Arial"/>
              </a:defRPr>
            </a:lvl2pPr>
            <a:lvl3pPr marL="1371600" marR="0" lvl="2" indent="-279400" algn="ctr" rtl="0">
              <a:lnSpc>
                <a:spcPct val="110000"/>
              </a:lnSpc>
              <a:spcBef>
                <a:spcPts val="160"/>
              </a:spcBef>
              <a:spcAft>
                <a:spcPts val="0"/>
              </a:spcAft>
              <a:buClr>
                <a:schemeClr val="lt2"/>
              </a:buClr>
              <a:buSzPts val="800"/>
              <a:buFont typeface="Arial"/>
              <a:buChar char="–"/>
              <a:defRPr sz="800" b="0" i="0" u="none" strike="noStrike" cap="none">
                <a:solidFill>
                  <a:schemeClr val="lt2"/>
                </a:solidFill>
                <a:latin typeface="Arial"/>
                <a:ea typeface="Arial"/>
                <a:cs typeface="Arial"/>
                <a:sym typeface="Arial"/>
              </a:defRPr>
            </a:lvl3pPr>
            <a:lvl4pPr marL="1828800" marR="0" lvl="3" indent="-273050" algn="ctr" rtl="0">
              <a:lnSpc>
                <a:spcPct val="110000"/>
              </a:lnSpc>
              <a:spcBef>
                <a:spcPts val="140"/>
              </a:spcBef>
              <a:spcAft>
                <a:spcPts val="0"/>
              </a:spcAft>
              <a:buClr>
                <a:schemeClr val="lt2"/>
              </a:buClr>
              <a:buSzPts val="700"/>
              <a:buFont typeface="Arial"/>
              <a:buChar char="•"/>
              <a:defRPr sz="700" b="0" i="0" u="none" strike="noStrike" cap="none">
                <a:solidFill>
                  <a:schemeClr val="lt2"/>
                </a:solidFill>
                <a:latin typeface="Arial"/>
                <a:ea typeface="Arial"/>
                <a:cs typeface="Arial"/>
                <a:sym typeface="Arial"/>
              </a:defRPr>
            </a:lvl4pPr>
            <a:lvl5pPr marL="2286000" marR="0" lvl="4" indent="-279400" algn="ctr" rtl="0">
              <a:lnSpc>
                <a:spcPct val="110000"/>
              </a:lnSpc>
              <a:spcBef>
                <a:spcPts val="160"/>
              </a:spcBef>
              <a:spcAft>
                <a:spcPts val="0"/>
              </a:spcAft>
              <a:buClr>
                <a:schemeClr val="lt2"/>
              </a:buClr>
              <a:buSzPts val="800"/>
              <a:buFont typeface="Arial"/>
              <a:buChar char="–"/>
              <a:defRPr sz="800" b="0" i="0" u="none" strike="noStrike" cap="none">
                <a:solidFill>
                  <a:schemeClr val="lt2"/>
                </a:solidFill>
                <a:latin typeface="Arial"/>
                <a:ea typeface="Arial"/>
                <a:cs typeface="Arial"/>
                <a:sym typeface="Arial"/>
              </a:defRPr>
            </a:lvl5pPr>
            <a:lvl6pPr marL="2743200" marR="0" lvl="5"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cxnSp>
        <p:nvCxnSpPr>
          <p:cNvPr id="2211" name="Google Shape;2211;p256"/>
          <p:cNvCxnSpPr/>
          <p:nvPr/>
        </p:nvCxnSpPr>
        <p:spPr>
          <a:xfrm>
            <a:off x="5953919" y="1478164"/>
            <a:ext cx="0" cy="3073200"/>
          </a:xfrm>
          <a:prstGeom prst="straightConnector1">
            <a:avLst/>
          </a:prstGeom>
          <a:noFill/>
          <a:ln w="9525" cap="flat" cmpd="sng">
            <a:solidFill>
              <a:srgbClr val="CCCCCC"/>
            </a:solidFill>
            <a:prstDash val="solid"/>
            <a:round/>
            <a:headEnd type="none" w="sm" len="sm"/>
            <a:tailEnd type="none" w="sm" len="sm"/>
          </a:ln>
        </p:spPr>
      </p:cxnSp>
      <p:cxnSp>
        <p:nvCxnSpPr>
          <p:cNvPr id="2212" name="Google Shape;2212;p256"/>
          <p:cNvCxnSpPr/>
          <p:nvPr/>
        </p:nvCxnSpPr>
        <p:spPr>
          <a:xfrm>
            <a:off x="3183218" y="1478164"/>
            <a:ext cx="0" cy="3073200"/>
          </a:xfrm>
          <a:prstGeom prst="straightConnector1">
            <a:avLst/>
          </a:prstGeom>
          <a:noFill/>
          <a:ln w="9525" cap="flat" cmpd="sng">
            <a:solidFill>
              <a:srgbClr val="CCCCCC"/>
            </a:solidFill>
            <a:prstDash val="solid"/>
            <a:round/>
            <a:headEnd type="none" w="sm" len="sm"/>
            <a:tailEnd type="none" w="sm" len="sm"/>
          </a:ln>
        </p:spPr>
      </p:cxnSp>
    </p:spTree>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matchingName="Four Content">
  <p:cSld name="Four Content">
    <p:spTree>
      <p:nvGrpSpPr>
        <p:cNvPr id="1" name="Shape 2213"/>
        <p:cNvGrpSpPr/>
        <p:nvPr/>
      </p:nvGrpSpPr>
      <p:grpSpPr>
        <a:xfrm>
          <a:off x="0" y="0"/>
          <a:ext cx="0" cy="0"/>
          <a:chOff x="0" y="0"/>
          <a:chExt cx="0" cy="0"/>
        </a:xfrm>
      </p:grpSpPr>
      <p:sp>
        <p:nvSpPr>
          <p:cNvPr id="2214" name="Google Shape;2214;p257"/>
          <p:cNvSpPr txBox="1">
            <a:spLocks noGrp="1"/>
          </p:cNvSpPr>
          <p:nvPr>
            <p:ph type="title"/>
          </p:nvPr>
        </p:nvSpPr>
        <p:spPr>
          <a:xfrm>
            <a:off x="309563" y="530352"/>
            <a:ext cx="8526600" cy="307800"/>
          </a:xfrm>
          <a:prstGeom prst="rect">
            <a:avLst/>
          </a:prstGeom>
          <a:noFill/>
          <a:ln>
            <a:noFill/>
          </a:ln>
        </p:spPr>
        <p:txBody>
          <a:bodyPr spcFirstLastPara="1" wrap="square" lIns="91425" tIns="91425" rIns="91425" bIns="91425" anchor="b" anchorCtr="0">
            <a:noAutofit/>
          </a:bodyPr>
          <a:lstStyle>
            <a:lvl1pPr marL="0" marR="0" lvl="0" indent="0" algn="l" rtl="0">
              <a:spcBef>
                <a:spcPts val="0"/>
              </a:spcBef>
              <a:spcAft>
                <a:spcPts val="0"/>
              </a:spcAft>
              <a:buClr>
                <a:schemeClr val="dk1"/>
              </a:buClr>
              <a:buSzPts val="1400"/>
              <a:buFont typeface="Georgia"/>
              <a:buNone/>
              <a:defRPr sz="2000" b="0" i="0" u="none" strike="noStrike" cap="none">
                <a:solidFill>
                  <a:schemeClr val="dk1"/>
                </a:solidFill>
                <a:latin typeface="Georgia"/>
                <a:ea typeface="Georgia"/>
                <a:cs typeface="Georgia"/>
                <a:sym typeface="Georgia"/>
              </a:defRPr>
            </a:lvl1pPr>
            <a:lvl2pPr lvl="1" indent="0" rtl="0">
              <a:spcBef>
                <a:spcPts val="0"/>
              </a:spcBef>
              <a:spcAft>
                <a:spcPts val="0"/>
              </a:spcAft>
              <a:buSzPts val="1400"/>
              <a:buNone/>
              <a:defRPr sz="1800"/>
            </a:lvl2pPr>
            <a:lvl3pPr lvl="2" indent="0" rtl="0">
              <a:spcBef>
                <a:spcPts val="0"/>
              </a:spcBef>
              <a:spcAft>
                <a:spcPts val="0"/>
              </a:spcAft>
              <a:buSzPts val="1400"/>
              <a:buNone/>
              <a:defRPr sz="1800"/>
            </a:lvl3pPr>
            <a:lvl4pPr lvl="3" indent="0" rtl="0">
              <a:spcBef>
                <a:spcPts val="0"/>
              </a:spcBef>
              <a:spcAft>
                <a:spcPts val="0"/>
              </a:spcAft>
              <a:buSzPts val="1400"/>
              <a:buNone/>
              <a:defRPr sz="1800"/>
            </a:lvl4pPr>
            <a:lvl5pPr lvl="4" indent="0" rtl="0">
              <a:spcBef>
                <a:spcPts val="0"/>
              </a:spcBef>
              <a:spcAft>
                <a:spcPts val="0"/>
              </a:spcAft>
              <a:buSzPts val="1400"/>
              <a:buNone/>
              <a:defRPr sz="1800"/>
            </a:lvl5pPr>
            <a:lvl6pPr lvl="5" indent="0" rtl="0">
              <a:spcBef>
                <a:spcPts val="0"/>
              </a:spcBef>
              <a:spcAft>
                <a:spcPts val="0"/>
              </a:spcAft>
              <a:buSzPts val="1400"/>
              <a:buNone/>
              <a:defRPr sz="1800"/>
            </a:lvl6pPr>
            <a:lvl7pPr lvl="6" indent="0" rtl="0">
              <a:spcBef>
                <a:spcPts val="0"/>
              </a:spcBef>
              <a:spcAft>
                <a:spcPts val="0"/>
              </a:spcAft>
              <a:buSzPts val="1400"/>
              <a:buNone/>
              <a:defRPr sz="1800"/>
            </a:lvl7pPr>
            <a:lvl8pPr lvl="7" indent="0" rtl="0">
              <a:spcBef>
                <a:spcPts val="0"/>
              </a:spcBef>
              <a:spcAft>
                <a:spcPts val="0"/>
              </a:spcAft>
              <a:buSzPts val="1400"/>
              <a:buNone/>
              <a:defRPr sz="1800"/>
            </a:lvl8pPr>
            <a:lvl9pPr lvl="8" indent="0" rtl="0">
              <a:spcBef>
                <a:spcPts val="0"/>
              </a:spcBef>
              <a:spcAft>
                <a:spcPts val="0"/>
              </a:spcAft>
              <a:buSzPts val="1400"/>
              <a:buNone/>
              <a:defRPr sz="1800"/>
            </a:lvl9pPr>
          </a:lstStyle>
          <a:p>
            <a:endParaRPr/>
          </a:p>
        </p:txBody>
      </p:sp>
      <p:sp>
        <p:nvSpPr>
          <p:cNvPr id="2215" name="Google Shape;2215;p257"/>
          <p:cNvSpPr txBox="1">
            <a:spLocks noGrp="1"/>
          </p:cNvSpPr>
          <p:nvPr>
            <p:ph type="dt" idx="10"/>
          </p:nvPr>
        </p:nvSpPr>
        <p:spPr>
          <a:xfrm>
            <a:off x="424070" y="5276020"/>
            <a:ext cx="2133600" cy="273900"/>
          </a:xfrm>
          <a:prstGeom prst="rect">
            <a:avLst/>
          </a:prstGeom>
          <a:noFill/>
          <a:ln>
            <a:noFill/>
          </a:ln>
        </p:spPr>
        <p:txBody>
          <a:bodyPr spcFirstLastPara="1" wrap="square" lIns="91425" tIns="91425" rIns="91425" bIns="91425" anchor="ctr" anchorCtr="0">
            <a:noAutofit/>
          </a:bodyPr>
          <a:lstStyle>
            <a:lvl1pPr marL="0" marR="0" lvl="0" indent="0" algn="l" rtl="0">
              <a:spcBef>
                <a:spcPts val="0"/>
              </a:spcBef>
              <a:spcAft>
                <a:spcPts val="0"/>
              </a:spcAft>
              <a:buSzPts val="1400"/>
              <a:buNone/>
              <a:defRPr sz="1200">
                <a:solidFill>
                  <a:srgbClr val="888888"/>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216" name="Google Shape;2216;p257"/>
          <p:cNvSpPr txBox="1">
            <a:spLocks noGrp="1"/>
          </p:cNvSpPr>
          <p:nvPr>
            <p:ph type="ftr" idx="11"/>
          </p:nvPr>
        </p:nvSpPr>
        <p:spPr>
          <a:xfrm>
            <a:off x="311944" y="4901878"/>
            <a:ext cx="2895600" cy="92400"/>
          </a:xfrm>
          <a:prstGeom prst="rect">
            <a:avLst/>
          </a:prstGeom>
          <a:noFill/>
          <a:ln>
            <a:noFill/>
          </a:ln>
        </p:spPr>
        <p:txBody>
          <a:bodyPr spcFirstLastPara="1" wrap="square" lIns="91425" tIns="91425" rIns="91425" bIns="91425" anchor="ctr" anchorCtr="0">
            <a:noAutofit/>
          </a:bodyPr>
          <a:lstStyle>
            <a:lvl1pPr marL="0" marR="0" lvl="0" indent="0" algn="l" rtl="0">
              <a:spcBef>
                <a:spcPts val="0"/>
              </a:spcBef>
              <a:spcAft>
                <a:spcPts val="0"/>
              </a:spcAft>
              <a:buSzPts val="1400"/>
              <a:buNone/>
              <a:defRPr sz="600">
                <a:solidFill>
                  <a:schemeClr val="lt2"/>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217" name="Google Shape;2217;p257"/>
          <p:cNvSpPr txBox="1">
            <a:spLocks noGrp="1"/>
          </p:cNvSpPr>
          <p:nvPr>
            <p:ph type="sldNum" idx="12"/>
          </p:nvPr>
        </p:nvSpPr>
        <p:spPr>
          <a:xfrm>
            <a:off x="6700838" y="4770007"/>
            <a:ext cx="2133600" cy="123000"/>
          </a:xfrm>
          <a:prstGeom prst="rect">
            <a:avLst/>
          </a:prstGeom>
          <a:noFill/>
          <a:ln>
            <a:noFill/>
          </a:ln>
        </p:spPr>
        <p:txBody>
          <a:bodyPr spcFirstLastPara="1" wrap="square" lIns="0" tIns="0" rIns="0" bIns="0" anchor="ctr" anchorCtr="0">
            <a:noAutofit/>
          </a:bodyPr>
          <a:lstStyle>
            <a:lvl1pPr marL="0" marR="0" lvl="0" indent="0" algn="r" rtl="0">
              <a:spcBef>
                <a:spcPts val="0"/>
              </a:spcBef>
              <a:buNone/>
              <a:defRPr sz="800">
                <a:solidFill>
                  <a:schemeClr val="dk1"/>
                </a:solidFill>
                <a:latin typeface="Arial"/>
                <a:ea typeface="Arial"/>
                <a:cs typeface="Arial"/>
                <a:sym typeface="Arial"/>
              </a:defRPr>
            </a:lvl1pPr>
            <a:lvl2pPr marL="0" marR="0" lvl="1" indent="0" algn="r" rtl="0">
              <a:spcBef>
                <a:spcPts val="0"/>
              </a:spcBef>
              <a:buNone/>
              <a:defRPr sz="800">
                <a:solidFill>
                  <a:schemeClr val="dk1"/>
                </a:solidFill>
                <a:latin typeface="Arial"/>
                <a:ea typeface="Arial"/>
                <a:cs typeface="Arial"/>
                <a:sym typeface="Arial"/>
              </a:defRPr>
            </a:lvl2pPr>
            <a:lvl3pPr marL="0" marR="0" lvl="2" indent="0" algn="r" rtl="0">
              <a:spcBef>
                <a:spcPts val="0"/>
              </a:spcBef>
              <a:buNone/>
              <a:defRPr sz="800">
                <a:solidFill>
                  <a:schemeClr val="dk1"/>
                </a:solidFill>
                <a:latin typeface="Arial"/>
                <a:ea typeface="Arial"/>
                <a:cs typeface="Arial"/>
                <a:sym typeface="Arial"/>
              </a:defRPr>
            </a:lvl3pPr>
            <a:lvl4pPr marL="0" marR="0" lvl="3" indent="0" algn="r" rtl="0">
              <a:spcBef>
                <a:spcPts val="0"/>
              </a:spcBef>
              <a:buNone/>
              <a:defRPr sz="800">
                <a:solidFill>
                  <a:schemeClr val="dk1"/>
                </a:solidFill>
                <a:latin typeface="Arial"/>
                <a:ea typeface="Arial"/>
                <a:cs typeface="Arial"/>
                <a:sym typeface="Arial"/>
              </a:defRPr>
            </a:lvl4pPr>
            <a:lvl5pPr marL="0" marR="0" lvl="4" indent="0" algn="r" rtl="0">
              <a:spcBef>
                <a:spcPts val="0"/>
              </a:spcBef>
              <a:buNone/>
              <a:defRPr sz="800">
                <a:solidFill>
                  <a:schemeClr val="dk1"/>
                </a:solidFill>
                <a:latin typeface="Arial"/>
                <a:ea typeface="Arial"/>
                <a:cs typeface="Arial"/>
                <a:sym typeface="Arial"/>
              </a:defRPr>
            </a:lvl5pPr>
            <a:lvl6pPr marL="0" marR="0" lvl="5" indent="0" algn="r" rtl="0">
              <a:spcBef>
                <a:spcPts val="0"/>
              </a:spcBef>
              <a:buNone/>
              <a:defRPr sz="800">
                <a:solidFill>
                  <a:schemeClr val="dk1"/>
                </a:solidFill>
                <a:latin typeface="Arial"/>
                <a:ea typeface="Arial"/>
                <a:cs typeface="Arial"/>
                <a:sym typeface="Arial"/>
              </a:defRPr>
            </a:lvl6pPr>
            <a:lvl7pPr marL="0" marR="0" lvl="6" indent="0" algn="r" rtl="0">
              <a:spcBef>
                <a:spcPts val="0"/>
              </a:spcBef>
              <a:buNone/>
              <a:defRPr sz="800">
                <a:solidFill>
                  <a:schemeClr val="dk1"/>
                </a:solidFill>
                <a:latin typeface="Arial"/>
                <a:ea typeface="Arial"/>
                <a:cs typeface="Arial"/>
                <a:sym typeface="Arial"/>
              </a:defRPr>
            </a:lvl7pPr>
            <a:lvl8pPr marL="0" marR="0" lvl="7" indent="0" algn="r" rtl="0">
              <a:spcBef>
                <a:spcPts val="0"/>
              </a:spcBef>
              <a:buNone/>
              <a:defRPr sz="800">
                <a:solidFill>
                  <a:schemeClr val="dk1"/>
                </a:solidFill>
                <a:latin typeface="Arial"/>
                <a:ea typeface="Arial"/>
                <a:cs typeface="Arial"/>
                <a:sym typeface="Arial"/>
              </a:defRPr>
            </a:lvl8pPr>
            <a:lvl9pPr marL="0" marR="0" lvl="8" indent="0" algn="r" rtl="0">
              <a:spcBef>
                <a:spcPts val="0"/>
              </a:spcBef>
              <a:buNone/>
              <a:defRPr sz="80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2218" name="Google Shape;2218;p257"/>
          <p:cNvSpPr txBox="1">
            <a:spLocks noGrp="1"/>
          </p:cNvSpPr>
          <p:nvPr>
            <p:ph type="body" idx="1"/>
          </p:nvPr>
        </p:nvSpPr>
        <p:spPr>
          <a:xfrm>
            <a:off x="299648" y="2633626"/>
            <a:ext cx="1969200" cy="1993800"/>
          </a:xfrm>
          <a:prstGeom prst="rect">
            <a:avLst/>
          </a:prstGeom>
          <a:noFill/>
          <a:ln>
            <a:noFill/>
          </a:ln>
        </p:spPr>
        <p:txBody>
          <a:bodyPr spcFirstLastPara="1" wrap="square" lIns="91425" tIns="91425" rIns="91425" bIns="91425" anchor="t" anchorCtr="0">
            <a:noAutofit/>
          </a:bodyPr>
          <a:lstStyle>
            <a:lvl1pPr marL="457200" marR="0" lvl="0" indent="-228600" algn="ctr" rtl="0">
              <a:lnSpc>
                <a:spcPct val="110000"/>
              </a:lnSpc>
              <a:spcBef>
                <a:spcPts val="600"/>
              </a:spcBef>
              <a:spcAft>
                <a:spcPts val="0"/>
              </a:spcAft>
              <a:buClr>
                <a:schemeClr val="lt2"/>
              </a:buClr>
              <a:buSzPts val="1400"/>
              <a:buFont typeface="Arial"/>
              <a:buNone/>
              <a:defRPr sz="2000" b="0" i="0" u="none" strike="noStrike" cap="none">
                <a:solidFill>
                  <a:schemeClr val="lt2"/>
                </a:solidFill>
                <a:latin typeface="Georgia"/>
                <a:ea typeface="Georgia"/>
                <a:cs typeface="Georgia"/>
                <a:sym typeface="Georgia"/>
              </a:defRPr>
            </a:lvl1pPr>
            <a:lvl2pPr marL="914400" marR="0" lvl="1" indent="-228600" algn="ctr" rtl="0">
              <a:lnSpc>
                <a:spcPct val="110000"/>
              </a:lnSpc>
              <a:spcBef>
                <a:spcPts val="300"/>
              </a:spcBef>
              <a:spcAft>
                <a:spcPts val="0"/>
              </a:spcAft>
              <a:buClr>
                <a:schemeClr val="lt2"/>
              </a:buClr>
              <a:buSzPts val="1000"/>
              <a:buFont typeface="Noto Sans Symbols"/>
              <a:buNone/>
              <a:defRPr sz="800" b="0" i="0" u="none" strike="noStrike" cap="none">
                <a:solidFill>
                  <a:schemeClr val="lt2"/>
                </a:solidFill>
                <a:latin typeface="Arial"/>
                <a:ea typeface="Arial"/>
                <a:cs typeface="Arial"/>
                <a:sym typeface="Arial"/>
              </a:defRPr>
            </a:lvl2pPr>
            <a:lvl3pPr marL="1371600" marR="0" lvl="2" indent="-279400" algn="ctr" rtl="0">
              <a:lnSpc>
                <a:spcPct val="110000"/>
              </a:lnSpc>
              <a:spcBef>
                <a:spcPts val="160"/>
              </a:spcBef>
              <a:spcAft>
                <a:spcPts val="0"/>
              </a:spcAft>
              <a:buClr>
                <a:schemeClr val="lt2"/>
              </a:buClr>
              <a:buSzPts val="800"/>
              <a:buFont typeface="Arial"/>
              <a:buChar char="–"/>
              <a:defRPr sz="800" b="0" i="0" u="none" strike="noStrike" cap="none">
                <a:solidFill>
                  <a:schemeClr val="lt2"/>
                </a:solidFill>
                <a:latin typeface="Arial"/>
                <a:ea typeface="Arial"/>
                <a:cs typeface="Arial"/>
                <a:sym typeface="Arial"/>
              </a:defRPr>
            </a:lvl3pPr>
            <a:lvl4pPr marL="1828800" marR="0" lvl="3" indent="-273050" algn="ctr" rtl="0">
              <a:lnSpc>
                <a:spcPct val="110000"/>
              </a:lnSpc>
              <a:spcBef>
                <a:spcPts val="140"/>
              </a:spcBef>
              <a:spcAft>
                <a:spcPts val="0"/>
              </a:spcAft>
              <a:buClr>
                <a:schemeClr val="lt2"/>
              </a:buClr>
              <a:buSzPts val="700"/>
              <a:buFont typeface="Arial"/>
              <a:buChar char="•"/>
              <a:defRPr sz="700" b="0" i="0" u="none" strike="noStrike" cap="none">
                <a:solidFill>
                  <a:schemeClr val="lt2"/>
                </a:solidFill>
                <a:latin typeface="Arial"/>
                <a:ea typeface="Arial"/>
                <a:cs typeface="Arial"/>
                <a:sym typeface="Arial"/>
              </a:defRPr>
            </a:lvl4pPr>
            <a:lvl5pPr marL="2286000" marR="0" lvl="4" indent="-279400" algn="ctr" rtl="0">
              <a:lnSpc>
                <a:spcPct val="110000"/>
              </a:lnSpc>
              <a:spcBef>
                <a:spcPts val="160"/>
              </a:spcBef>
              <a:spcAft>
                <a:spcPts val="0"/>
              </a:spcAft>
              <a:buClr>
                <a:schemeClr val="lt2"/>
              </a:buClr>
              <a:buSzPts val="800"/>
              <a:buFont typeface="Arial"/>
              <a:buChar char="–"/>
              <a:defRPr sz="800" b="0" i="0" u="none" strike="noStrike" cap="none">
                <a:solidFill>
                  <a:schemeClr val="lt2"/>
                </a:solidFill>
                <a:latin typeface="Arial"/>
                <a:ea typeface="Arial"/>
                <a:cs typeface="Arial"/>
                <a:sym typeface="Arial"/>
              </a:defRPr>
            </a:lvl5pPr>
            <a:lvl6pPr marL="2743200" marR="0" lvl="5"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grpSp>
        <p:nvGrpSpPr>
          <p:cNvPr id="2219" name="Google Shape;2219;p257"/>
          <p:cNvGrpSpPr/>
          <p:nvPr/>
        </p:nvGrpSpPr>
        <p:grpSpPr>
          <a:xfrm>
            <a:off x="2365072" y="1766923"/>
            <a:ext cx="4386367" cy="2447700"/>
            <a:chOff x="2365072" y="1766923"/>
            <a:chExt cx="4386367" cy="2447700"/>
          </a:xfrm>
        </p:grpSpPr>
        <p:cxnSp>
          <p:nvCxnSpPr>
            <p:cNvPr id="2220" name="Google Shape;2220;p257"/>
            <p:cNvCxnSpPr/>
            <p:nvPr/>
          </p:nvCxnSpPr>
          <p:spPr>
            <a:xfrm>
              <a:off x="4558256" y="1766923"/>
              <a:ext cx="0" cy="2447700"/>
            </a:xfrm>
            <a:prstGeom prst="straightConnector1">
              <a:avLst/>
            </a:prstGeom>
            <a:noFill/>
            <a:ln w="9525" cap="flat" cmpd="sng">
              <a:solidFill>
                <a:srgbClr val="CCCCCC"/>
              </a:solidFill>
              <a:prstDash val="solid"/>
              <a:round/>
              <a:headEnd type="none" w="sm" len="sm"/>
              <a:tailEnd type="none" w="sm" len="sm"/>
            </a:ln>
          </p:spPr>
        </p:cxnSp>
        <p:cxnSp>
          <p:nvCxnSpPr>
            <p:cNvPr id="2221" name="Google Shape;2221;p257"/>
            <p:cNvCxnSpPr/>
            <p:nvPr/>
          </p:nvCxnSpPr>
          <p:spPr>
            <a:xfrm>
              <a:off x="2365072" y="1766923"/>
              <a:ext cx="0" cy="2447700"/>
            </a:xfrm>
            <a:prstGeom prst="straightConnector1">
              <a:avLst/>
            </a:prstGeom>
            <a:noFill/>
            <a:ln w="9525" cap="flat" cmpd="sng">
              <a:solidFill>
                <a:srgbClr val="CCCCCC"/>
              </a:solidFill>
              <a:prstDash val="solid"/>
              <a:round/>
              <a:headEnd type="none" w="sm" len="sm"/>
              <a:tailEnd type="none" w="sm" len="sm"/>
            </a:ln>
          </p:spPr>
        </p:cxnSp>
        <p:cxnSp>
          <p:nvCxnSpPr>
            <p:cNvPr id="2222" name="Google Shape;2222;p257"/>
            <p:cNvCxnSpPr/>
            <p:nvPr/>
          </p:nvCxnSpPr>
          <p:spPr>
            <a:xfrm>
              <a:off x="6751439" y="1766923"/>
              <a:ext cx="0" cy="2447700"/>
            </a:xfrm>
            <a:prstGeom prst="straightConnector1">
              <a:avLst/>
            </a:prstGeom>
            <a:noFill/>
            <a:ln w="9525" cap="flat" cmpd="sng">
              <a:solidFill>
                <a:srgbClr val="CCCCCC"/>
              </a:solidFill>
              <a:prstDash val="solid"/>
              <a:round/>
              <a:headEnd type="none" w="sm" len="sm"/>
              <a:tailEnd type="none" w="sm" len="sm"/>
            </a:ln>
          </p:spPr>
        </p:cxnSp>
      </p:grpSp>
      <p:sp>
        <p:nvSpPr>
          <p:cNvPr id="2223" name="Google Shape;2223;p257"/>
          <p:cNvSpPr txBox="1">
            <a:spLocks noGrp="1"/>
          </p:cNvSpPr>
          <p:nvPr>
            <p:ph type="body" idx="2"/>
          </p:nvPr>
        </p:nvSpPr>
        <p:spPr>
          <a:xfrm>
            <a:off x="2488190" y="2633626"/>
            <a:ext cx="1969200" cy="1993800"/>
          </a:xfrm>
          <a:prstGeom prst="rect">
            <a:avLst/>
          </a:prstGeom>
          <a:noFill/>
          <a:ln>
            <a:noFill/>
          </a:ln>
        </p:spPr>
        <p:txBody>
          <a:bodyPr spcFirstLastPara="1" wrap="square" lIns="91425" tIns="91425" rIns="91425" bIns="91425" anchor="t" anchorCtr="0">
            <a:noAutofit/>
          </a:bodyPr>
          <a:lstStyle>
            <a:lvl1pPr marL="457200" marR="0" lvl="0" indent="-228600" algn="ctr" rtl="0">
              <a:lnSpc>
                <a:spcPct val="110000"/>
              </a:lnSpc>
              <a:spcBef>
                <a:spcPts val="600"/>
              </a:spcBef>
              <a:spcAft>
                <a:spcPts val="0"/>
              </a:spcAft>
              <a:buClr>
                <a:schemeClr val="lt2"/>
              </a:buClr>
              <a:buSzPts val="1400"/>
              <a:buFont typeface="Arial"/>
              <a:buNone/>
              <a:defRPr sz="2000" b="0" i="0" u="none" strike="noStrike" cap="none">
                <a:solidFill>
                  <a:schemeClr val="lt2"/>
                </a:solidFill>
                <a:latin typeface="Georgia"/>
                <a:ea typeface="Georgia"/>
                <a:cs typeface="Georgia"/>
                <a:sym typeface="Georgia"/>
              </a:defRPr>
            </a:lvl1pPr>
            <a:lvl2pPr marL="914400" marR="0" lvl="1" indent="-228600" algn="ctr" rtl="0">
              <a:lnSpc>
                <a:spcPct val="110000"/>
              </a:lnSpc>
              <a:spcBef>
                <a:spcPts val="300"/>
              </a:spcBef>
              <a:spcAft>
                <a:spcPts val="0"/>
              </a:spcAft>
              <a:buClr>
                <a:schemeClr val="lt2"/>
              </a:buClr>
              <a:buSzPts val="1000"/>
              <a:buFont typeface="Noto Sans Symbols"/>
              <a:buNone/>
              <a:defRPr sz="800" b="0" i="0" u="none" strike="noStrike" cap="none">
                <a:solidFill>
                  <a:schemeClr val="lt2"/>
                </a:solidFill>
                <a:latin typeface="Arial"/>
                <a:ea typeface="Arial"/>
                <a:cs typeface="Arial"/>
                <a:sym typeface="Arial"/>
              </a:defRPr>
            </a:lvl2pPr>
            <a:lvl3pPr marL="1371600" marR="0" lvl="2" indent="-279400" algn="ctr" rtl="0">
              <a:lnSpc>
                <a:spcPct val="110000"/>
              </a:lnSpc>
              <a:spcBef>
                <a:spcPts val="160"/>
              </a:spcBef>
              <a:spcAft>
                <a:spcPts val="0"/>
              </a:spcAft>
              <a:buClr>
                <a:schemeClr val="lt2"/>
              </a:buClr>
              <a:buSzPts val="800"/>
              <a:buFont typeface="Arial"/>
              <a:buChar char="–"/>
              <a:defRPr sz="800" b="0" i="0" u="none" strike="noStrike" cap="none">
                <a:solidFill>
                  <a:schemeClr val="lt2"/>
                </a:solidFill>
                <a:latin typeface="Arial"/>
                <a:ea typeface="Arial"/>
                <a:cs typeface="Arial"/>
                <a:sym typeface="Arial"/>
              </a:defRPr>
            </a:lvl3pPr>
            <a:lvl4pPr marL="1828800" marR="0" lvl="3" indent="-273050" algn="ctr" rtl="0">
              <a:lnSpc>
                <a:spcPct val="110000"/>
              </a:lnSpc>
              <a:spcBef>
                <a:spcPts val="140"/>
              </a:spcBef>
              <a:spcAft>
                <a:spcPts val="0"/>
              </a:spcAft>
              <a:buClr>
                <a:schemeClr val="lt2"/>
              </a:buClr>
              <a:buSzPts val="700"/>
              <a:buFont typeface="Arial"/>
              <a:buChar char="•"/>
              <a:defRPr sz="700" b="0" i="0" u="none" strike="noStrike" cap="none">
                <a:solidFill>
                  <a:schemeClr val="lt2"/>
                </a:solidFill>
                <a:latin typeface="Arial"/>
                <a:ea typeface="Arial"/>
                <a:cs typeface="Arial"/>
                <a:sym typeface="Arial"/>
              </a:defRPr>
            </a:lvl4pPr>
            <a:lvl5pPr marL="2286000" marR="0" lvl="4" indent="-279400" algn="ctr" rtl="0">
              <a:lnSpc>
                <a:spcPct val="110000"/>
              </a:lnSpc>
              <a:spcBef>
                <a:spcPts val="160"/>
              </a:spcBef>
              <a:spcAft>
                <a:spcPts val="0"/>
              </a:spcAft>
              <a:buClr>
                <a:schemeClr val="lt2"/>
              </a:buClr>
              <a:buSzPts val="800"/>
              <a:buFont typeface="Arial"/>
              <a:buChar char="–"/>
              <a:defRPr sz="800" b="0" i="0" u="none" strike="noStrike" cap="none">
                <a:solidFill>
                  <a:schemeClr val="lt2"/>
                </a:solidFill>
                <a:latin typeface="Arial"/>
                <a:ea typeface="Arial"/>
                <a:cs typeface="Arial"/>
                <a:sym typeface="Arial"/>
              </a:defRPr>
            </a:lvl5pPr>
            <a:lvl6pPr marL="2743200" marR="0" lvl="5"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2224" name="Google Shape;2224;p257"/>
          <p:cNvSpPr txBox="1">
            <a:spLocks noGrp="1"/>
          </p:cNvSpPr>
          <p:nvPr>
            <p:ph type="body" idx="3"/>
          </p:nvPr>
        </p:nvSpPr>
        <p:spPr>
          <a:xfrm>
            <a:off x="4676732" y="2633626"/>
            <a:ext cx="1969200" cy="1993800"/>
          </a:xfrm>
          <a:prstGeom prst="rect">
            <a:avLst/>
          </a:prstGeom>
          <a:noFill/>
          <a:ln>
            <a:noFill/>
          </a:ln>
        </p:spPr>
        <p:txBody>
          <a:bodyPr spcFirstLastPara="1" wrap="square" lIns="91425" tIns="91425" rIns="91425" bIns="91425" anchor="t" anchorCtr="0">
            <a:noAutofit/>
          </a:bodyPr>
          <a:lstStyle>
            <a:lvl1pPr marL="457200" marR="0" lvl="0" indent="-228600" algn="ctr" rtl="0">
              <a:lnSpc>
                <a:spcPct val="110000"/>
              </a:lnSpc>
              <a:spcBef>
                <a:spcPts val="600"/>
              </a:spcBef>
              <a:spcAft>
                <a:spcPts val="0"/>
              </a:spcAft>
              <a:buClr>
                <a:schemeClr val="lt2"/>
              </a:buClr>
              <a:buSzPts val="1400"/>
              <a:buFont typeface="Arial"/>
              <a:buNone/>
              <a:defRPr sz="2000" b="0" i="0" u="none" strike="noStrike" cap="none">
                <a:solidFill>
                  <a:schemeClr val="lt2"/>
                </a:solidFill>
                <a:latin typeface="Georgia"/>
                <a:ea typeface="Georgia"/>
                <a:cs typeface="Georgia"/>
                <a:sym typeface="Georgia"/>
              </a:defRPr>
            </a:lvl1pPr>
            <a:lvl2pPr marL="914400" marR="0" lvl="1" indent="-228600" algn="ctr" rtl="0">
              <a:lnSpc>
                <a:spcPct val="110000"/>
              </a:lnSpc>
              <a:spcBef>
                <a:spcPts val="300"/>
              </a:spcBef>
              <a:spcAft>
                <a:spcPts val="0"/>
              </a:spcAft>
              <a:buClr>
                <a:schemeClr val="lt2"/>
              </a:buClr>
              <a:buSzPts val="1000"/>
              <a:buFont typeface="Noto Sans Symbols"/>
              <a:buNone/>
              <a:defRPr sz="800" b="0" i="0" u="none" strike="noStrike" cap="none">
                <a:solidFill>
                  <a:schemeClr val="lt2"/>
                </a:solidFill>
                <a:latin typeface="Arial"/>
                <a:ea typeface="Arial"/>
                <a:cs typeface="Arial"/>
                <a:sym typeface="Arial"/>
              </a:defRPr>
            </a:lvl2pPr>
            <a:lvl3pPr marL="1371600" marR="0" lvl="2" indent="-279400" algn="ctr" rtl="0">
              <a:lnSpc>
                <a:spcPct val="110000"/>
              </a:lnSpc>
              <a:spcBef>
                <a:spcPts val="160"/>
              </a:spcBef>
              <a:spcAft>
                <a:spcPts val="0"/>
              </a:spcAft>
              <a:buClr>
                <a:schemeClr val="lt2"/>
              </a:buClr>
              <a:buSzPts val="800"/>
              <a:buFont typeface="Arial"/>
              <a:buChar char="–"/>
              <a:defRPr sz="800" b="0" i="0" u="none" strike="noStrike" cap="none">
                <a:solidFill>
                  <a:schemeClr val="lt2"/>
                </a:solidFill>
                <a:latin typeface="Arial"/>
                <a:ea typeface="Arial"/>
                <a:cs typeface="Arial"/>
                <a:sym typeface="Arial"/>
              </a:defRPr>
            </a:lvl3pPr>
            <a:lvl4pPr marL="1828800" marR="0" lvl="3" indent="-273050" algn="ctr" rtl="0">
              <a:lnSpc>
                <a:spcPct val="110000"/>
              </a:lnSpc>
              <a:spcBef>
                <a:spcPts val="140"/>
              </a:spcBef>
              <a:spcAft>
                <a:spcPts val="0"/>
              </a:spcAft>
              <a:buClr>
                <a:schemeClr val="lt2"/>
              </a:buClr>
              <a:buSzPts val="700"/>
              <a:buFont typeface="Arial"/>
              <a:buChar char="•"/>
              <a:defRPr sz="700" b="0" i="0" u="none" strike="noStrike" cap="none">
                <a:solidFill>
                  <a:schemeClr val="lt2"/>
                </a:solidFill>
                <a:latin typeface="Arial"/>
                <a:ea typeface="Arial"/>
                <a:cs typeface="Arial"/>
                <a:sym typeface="Arial"/>
              </a:defRPr>
            </a:lvl4pPr>
            <a:lvl5pPr marL="2286000" marR="0" lvl="4" indent="-279400" algn="ctr" rtl="0">
              <a:lnSpc>
                <a:spcPct val="110000"/>
              </a:lnSpc>
              <a:spcBef>
                <a:spcPts val="160"/>
              </a:spcBef>
              <a:spcAft>
                <a:spcPts val="0"/>
              </a:spcAft>
              <a:buClr>
                <a:schemeClr val="lt2"/>
              </a:buClr>
              <a:buSzPts val="800"/>
              <a:buFont typeface="Arial"/>
              <a:buChar char="–"/>
              <a:defRPr sz="800" b="0" i="0" u="none" strike="noStrike" cap="none">
                <a:solidFill>
                  <a:schemeClr val="lt2"/>
                </a:solidFill>
                <a:latin typeface="Arial"/>
                <a:ea typeface="Arial"/>
                <a:cs typeface="Arial"/>
                <a:sym typeface="Arial"/>
              </a:defRPr>
            </a:lvl5pPr>
            <a:lvl6pPr marL="2743200" marR="0" lvl="5"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2225" name="Google Shape;2225;p257"/>
          <p:cNvSpPr txBox="1">
            <a:spLocks noGrp="1"/>
          </p:cNvSpPr>
          <p:nvPr>
            <p:ph type="body" idx="4"/>
          </p:nvPr>
        </p:nvSpPr>
        <p:spPr>
          <a:xfrm>
            <a:off x="6865275" y="2633626"/>
            <a:ext cx="1969200" cy="1993800"/>
          </a:xfrm>
          <a:prstGeom prst="rect">
            <a:avLst/>
          </a:prstGeom>
          <a:noFill/>
          <a:ln>
            <a:noFill/>
          </a:ln>
        </p:spPr>
        <p:txBody>
          <a:bodyPr spcFirstLastPara="1" wrap="square" lIns="91425" tIns="91425" rIns="91425" bIns="91425" anchor="t" anchorCtr="0">
            <a:noAutofit/>
          </a:bodyPr>
          <a:lstStyle>
            <a:lvl1pPr marL="457200" marR="0" lvl="0" indent="-228600" algn="ctr" rtl="0">
              <a:lnSpc>
                <a:spcPct val="110000"/>
              </a:lnSpc>
              <a:spcBef>
                <a:spcPts val="600"/>
              </a:spcBef>
              <a:spcAft>
                <a:spcPts val="0"/>
              </a:spcAft>
              <a:buClr>
                <a:schemeClr val="lt2"/>
              </a:buClr>
              <a:buSzPts val="1400"/>
              <a:buFont typeface="Arial"/>
              <a:buNone/>
              <a:defRPr sz="2000" b="0" i="0" u="none" strike="noStrike" cap="none">
                <a:solidFill>
                  <a:schemeClr val="lt2"/>
                </a:solidFill>
                <a:latin typeface="Georgia"/>
                <a:ea typeface="Georgia"/>
                <a:cs typeface="Georgia"/>
                <a:sym typeface="Georgia"/>
              </a:defRPr>
            </a:lvl1pPr>
            <a:lvl2pPr marL="914400" marR="0" lvl="1" indent="-228600" algn="ctr" rtl="0">
              <a:lnSpc>
                <a:spcPct val="110000"/>
              </a:lnSpc>
              <a:spcBef>
                <a:spcPts val="300"/>
              </a:spcBef>
              <a:spcAft>
                <a:spcPts val="0"/>
              </a:spcAft>
              <a:buClr>
                <a:schemeClr val="lt2"/>
              </a:buClr>
              <a:buSzPts val="1000"/>
              <a:buFont typeface="Noto Sans Symbols"/>
              <a:buNone/>
              <a:defRPr sz="800" b="0" i="0" u="none" strike="noStrike" cap="none">
                <a:solidFill>
                  <a:schemeClr val="lt2"/>
                </a:solidFill>
                <a:latin typeface="Arial"/>
                <a:ea typeface="Arial"/>
                <a:cs typeface="Arial"/>
                <a:sym typeface="Arial"/>
              </a:defRPr>
            </a:lvl2pPr>
            <a:lvl3pPr marL="1371600" marR="0" lvl="2" indent="-279400" algn="ctr" rtl="0">
              <a:lnSpc>
                <a:spcPct val="110000"/>
              </a:lnSpc>
              <a:spcBef>
                <a:spcPts val="160"/>
              </a:spcBef>
              <a:spcAft>
                <a:spcPts val="0"/>
              </a:spcAft>
              <a:buClr>
                <a:schemeClr val="lt2"/>
              </a:buClr>
              <a:buSzPts val="800"/>
              <a:buFont typeface="Arial"/>
              <a:buChar char="–"/>
              <a:defRPr sz="800" b="0" i="0" u="none" strike="noStrike" cap="none">
                <a:solidFill>
                  <a:schemeClr val="lt2"/>
                </a:solidFill>
                <a:latin typeface="Arial"/>
                <a:ea typeface="Arial"/>
                <a:cs typeface="Arial"/>
                <a:sym typeface="Arial"/>
              </a:defRPr>
            </a:lvl3pPr>
            <a:lvl4pPr marL="1828800" marR="0" lvl="3" indent="-273050" algn="ctr" rtl="0">
              <a:lnSpc>
                <a:spcPct val="110000"/>
              </a:lnSpc>
              <a:spcBef>
                <a:spcPts val="140"/>
              </a:spcBef>
              <a:spcAft>
                <a:spcPts val="0"/>
              </a:spcAft>
              <a:buClr>
                <a:schemeClr val="lt2"/>
              </a:buClr>
              <a:buSzPts val="700"/>
              <a:buFont typeface="Arial"/>
              <a:buChar char="•"/>
              <a:defRPr sz="700" b="0" i="0" u="none" strike="noStrike" cap="none">
                <a:solidFill>
                  <a:schemeClr val="lt2"/>
                </a:solidFill>
                <a:latin typeface="Arial"/>
                <a:ea typeface="Arial"/>
                <a:cs typeface="Arial"/>
                <a:sym typeface="Arial"/>
              </a:defRPr>
            </a:lvl4pPr>
            <a:lvl5pPr marL="2286000" marR="0" lvl="4" indent="-279400" algn="ctr" rtl="0">
              <a:lnSpc>
                <a:spcPct val="110000"/>
              </a:lnSpc>
              <a:spcBef>
                <a:spcPts val="160"/>
              </a:spcBef>
              <a:spcAft>
                <a:spcPts val="0"/>
              </a:spcAft>
              <a:buClr>
                <a:schemeClr val="lt2"/>
              </a:buClr>
              <a:buSzPts val="800"/>
              <a:buFont typeface="Arial"/>
              <a:buChar char="–"/>
              <a:defRPr sz="800" b="0" i="0" u="none" strike="noStrike" cap="none">
                <a:solidFill>
                  <a:schemeClr val="lt2"/>
                </a:solidFill>
                <a:latin typeface="Arial"/>
                <a:ea typeface="Arial"/>
                <a:cs typeface="Arial"/>
                <a:sym typeface="Arial"/>
              </a:defRPr>
            </a:lvl5pPr>
            <a:lvl6pPr marL="2743200" marR="0" lvl="5"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matchingName="Quadrant">
  <p:cSld name="Quadrant">
    <p:spTree>
      <p:nvGrpSpPr>
        <p:cNvPr id="1" name="Shape 2226"/>
        <p:cNvGrpSpPr/>
        <p:nvPr/>
      </p:nvGrpSpPr>
      <p:grpSpPr>
        <a:xfrm>
          <a:off x="0" y="0"/>
          <a:ext cx="0" cy="0"/>
          <a:chOff x="0" y="0"/>
          <a:chExt cx="0" cy="0"/>
        </a:xfrm>
      </p:grpSpPr>
      <p:sp>
        <p:nvSpPr>
          <p:cNvPr id="2227" name="Google Shape;2227;p258"/>
          <p:cNvSpPr txBox="1">
            <a:spLocks noGrp="1"/>
          </p:cNvSpPr>
          <p:nvPr>
            <p:ph type="title"/>
          </p:nvPr>
        </p:nvSpPr>
        <p:spPr>
          <a:xfrm>
            <a:off x="309563" y="530352"/>
            <a:ext cx="8526600" cy="307800"/>
          </a:xfrm>
          <a:prstGeom prst="rect">
            <a:avLst/>
          </a:prstGeom>
          <a:noFill/>
          <a:ln>
            <a:noFill/>
          </a:ln>
        </p:spPr>
        <p:txBody>
          <a:bodyPr spcFirstLastPara="1" wrap="square" lIns="91425" tIns="91425" rIns="91425" bIns="91425" anchor="b" anchorCtr="0">
            <a:noAutofit/>
          </a:bodyPr>
          <a:lstStyle>
            <a:lvl1pPr marL="0" marR="0" lvl="0" indent="0" algn="l" rtl="0">
              <a:spcBef>
                <a:spcPts val="0"/>
              </a:spcBef>
              <a:spcAft>
                <a:spcPts val="0"/>
              </a:spcAft>
              <a:buClr>
                <a:schemeClr val="dk1"/>
              </a:buClr>
              <a:buSzPts val="1400"/>
              <a:buFont typeface="Georgia"/>
              <a:buNone/>
              <a:defRPr sz="2000" b="0" i="0" u="none" strike="noStrike" cap="none">
                <a:solidFill>
                  <a:schemeClr val="dk1"/>
                </a:solidFill>
                <a:latin typeface="Georgia"/>
                <a:ea typeface="Georgia"/>
                <a:cs typeface="Georgia"/>
                <a:sym typeface="Georgia"/>
              </a:defRPr>
            </a:lvl1pPr>
            <a:lvl2pPr lvl="1" indent="0" rtl="0">
              <a:spcBef>
                <a:spcPts val="0"/>
              </a:spcBef>
              <a:spcAft>
                <a:spcPts val="0"/>
              </a:spcAft>
              <a:buSzPts val="1400"/>
              <a:buNone/>
              <a:defRPr sz="1800"/>
            </a:lvl2pPr>
            <a:lvl3pPr lvl="2" indent="0" rtl="0">
              <a:spcBef>
                <a:spcPts val="0"/>
              </a:spcBef>
              <a:spcAft>
                <a:spcPts val="0"/>
              </a:spcAft>
              <a:buSzPts val="1400"/>
              <a:buNone/>
              <a:defRPr sz="1800"/>
            </a:lvl3pPr>
            <a:lvl4pPr lvl="3" indent="0" rtl="0">
              <a:spcBef>
                <a:spcPts val="0"/>
              </a:spcBef>
              <a:spcAft>
                <a:spcPts val="0"/>
              </a:spcAft>
              <a:buSzPts val="1400"/>
              <a:buNone/>
              <a:defRPr sz="1800"/>
            </a:lvl4pPr>
            <a:lvl5pPr lvl="4" indent="0" rtl="0">
              <a:spcBef>
                <a:spcPts val="0"/>
              </a:spcBef>
              <a:spcAft>
                <a:spcPts val="0"/>
              </a:spcAft>
              <a:buSzPts val="1400"/>
              <a:buNone/>
              <a:defRPr sz="1800"/>
            </a:lvl5pPr>
            <a:lvl6pPr lvl="5" indent="0" rtl="0">
              <a:spcBef>
                <a:spcPts val="0"/>
              </a:spcBef>
              <a:spcAft>
                <a:spcPts val="0"/>
              </a:spcAft>
              <a:buSzPts val="1400"/>
              <a:buNone/>
              <a:defRPr sz="1800"/>
            </a:lvl6pPr>
            <a:lvl7pPr lvl="6" indent="0" rtl="0">
              <a:spcBef>
                <a:spcPts val="0"/>
              </a:spcBef>
              <a:spcAft>
                <a:spcPts val="0"/>
              </a:spcAft>
              <a:buSzPts val="1400"/>
              <a:buNone/>
              <a:defRPr sz="1800"/>
            </a:lvl7pPr>
            <a:lvl8pPr lvl="7" indent="0" rtl="0">
              <a:spcBef>
                <a:spcPts val="0"/>
              </a:spcBef>
              <a:spcAft>
                <a:spcPts val="0"/>
              </a:spcAft>
              <a:buSzPts val="1400"/>
              <a:buNone/>
              <a:defRPr sz="1800"/>
            </a:lvl8pPr>
            <a:lvl9pPr lvl="8" indent="0" rtl="0">
              <a:spcBef>
                <a:spcPts val="0"/>
              </a:spcBef>
              <a:spcAft>
                <a:spcPts val="0"/>
              </a:spcAft>
              <a:buSzPts val="1400"/>
              <a:buNone/>
              <a:defRPr sz="1800"/>
            </a:lvl9pPr>
          </a:lstStyle>
          <a:p>
            <a:endParaRPr/>
          </a:p>
        </p:txBody>
      </p:sp>
      <p:sp>
        <p:nvSpPr>
          <p:cNvPr id="2228" name="Google Shape;2228;p258"/>
          <p:cNvSpPr txBox="1">
            <a:spLocks noGrp="1"/>
          </p:cNvSpPr>
          <p:nvPr>
            <p:ph type="dt" idx="10"/>
          </p:nvPr>
        </p:nvSpPr>
        <p:spPr>
          <a:xfrm>
            <a:off x="424070" y="5276020"/>
            <a:ext cx="2133600" cy="273900"/>
          </a:xfrm>
          <a:prstGeom prst="rect">
            <a:avLst/>
          </a:prstGeom>
          <a:noFill/>
          <a:ln>
            <a:noFill/>
          </a:ln>
        </p:spPr>
        <p:txBody>
          <a:bodyPr spcFirstLastPara="1" wrap="square" lIns="91425" tIns="91425" rIns="91425" bIns="91425" anchor="ctr" anchorCtr="0">
            <a:noAutofit/>
          </a:bodyPr>
          <a:lstStyle>
            <a:lvl1pPr marL="0" marR="0" lvl="0" indent="0" algn="l" rtl="0">
              <a:spcBef>
                <a:spcPts val="0"/>
              </a:spcBef>
              <a:spcAft>
                <a:spcPts val="0"/>
              </a:spcAft>
              <a:buSzPts val="1400"/>
              <a:buNone/>
              <a:defRPr sz="1200">
                <a:solidFill>
                  <a:srgbClr val="888888"/>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229" name="Google Shape;2229;p258"/>
          <p:cNvSpPr txBox="1">
            <a:spLocks noGrp="1"/>
          </p:cNvSpPr>
          <p:nvPr>
            <p:ph type="ftr" idx="11"/>
          </p:nvPr>
        </p:nvSpPr>
        <p:spPr>
          <a:xfrm>
            <a:off x="311944" y="4901878"/>
            <a:ext cx="2895600" cy="92400"/>
          </a:xfrm>
          <a:prstGeom prst="rect">
            <a:avLst/>
          </a:prstGeom>
          <a:noFill/>
          <a:ln>
            <a:noFill/>
          </a:ln>
        </p:spPr>
        <p:txBody>
          <a:bodyPr spcFirstLastPara="1" wrap="square" lIns="91425" tIns="91425" rIns="91425" bIns="91425" anchor="ctr" anchorCtr="0">
            <a:noAutofit/>
          </a:bodyPr>
          <a:lstStyle>
            <a:lvl1pPr marL="0" marR="0" lvl="0" indent="0" algn="l" rtl="0">
              <a:spcBef>
                <a:spcPts val="0"/>
              </a:spcBef>
              <a:spcAft>
                <a:spcPts val="0"/>
              </a:spcAft>
              <a:buSzPts val="1400"/>
              <a:buNone/>
              <a:defRPr sz="600">
                <a:solidFill>
                  <a:schemeClr val="lt2"/>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230" name="Google Shape;2230;p258"/>
          <p:cNvSpPr txBox="1">
            <a:spLocks noGrp="1"/>
          </p:cNvSpPr>
          <p:nvPr>
            <p:ph type="sldNum" idx="12"/>
          </p:nvPr>
        </p:nvSpPr>
        <p:spPr>
          <a:xfrm>
            <a:off x="6700838" y="4770007"/>
            <a:ext cx="2133600" cy="123000"/>
          </a:xfrm>
          <a:prstGeom prst="rect">
            <a:avLst/>
          </a:prstGeom>
          <a:noFill/>
          <a:ln>
            <a:noFill/>
          </a:ln>
        </p:spPr>
        <p:txBody>
          <a:bodyPr spcFirstLastPara="1" wrap="square" lIns="0" tIns="0" rIns="0" bIns="0" anchor="ctr" anchorCtr="0">
            <a:noAutofit/>
          </a:bodyPr>
          <a:lstStyle>
            <a:lvl1pPr marL="0" marR="0" lvl="0" indent="0" algn="r" rtl="0">
              <a:spcBef>
                <a:spcPts val="0"/>
              </a:spcBef>
              <a:buNone/>
              <a:defRPr sz="800">
                <a:solidFill>
                  <a:schemeClr val="dk1"/>
                </a:solidFill>
                <a:latin typeface="Arial"/>
                <a:ea typeface="Arial"/>
                <a:cs typeface="Arial"/>
                <a:sym typeface="Arial"/>
              </a:defRPr>
            </a:lvl1pPr>
            <a:lvl2pPr marL="0" marR="0" lvl="1" indent="0" algn="r" rtl="0">
              <a:spcBef>
                <a:spcPts val="0"/>
              </a:spcBef>
              <a:buNone/>
              <a:defRPr sz="800">
                <a:solidFill>
                  <a:schemeClr val="dk1"/>
                </a:solidFill>
                <a:latin typeface="Arial"/>
                <a:ea typeface="Arial"/>
                <a:cs typeface="Arial"/>
                <a:sym typeface="Arial"/>
              </a:defRPr>
            </a:lvl2pPr>
            <a:lvl3pPr marL="0" marR="0" lvl="2" indent="0" algn="r" rtl="0">
              <a:spcBef>
                <a:spcPts val="0"/>
              </a:spcBef>
              <a:buNone/>
              <a:defRPr sz="800">
                <a:solidFill>
                  <a:schemeClr val="dk1"/>
                </a:solidFill>
                <a:latin typeface="Arial"/>
                <a:ea typeface="Arial"/>
                <a:cs typeface="Arial"/>
                <a:sym typeface="Arial"/>
              </a:defRPr>
            </a:lvl3pPr>
            <a:lvl4pPr marL="0" marR="0" lvl="3" indent="0" algn="r" rtl="0">
              <a:spcBef>
                <a:spcPts val="0"/>
              </a:spcBef>
              <a:buNone/>
              <a:defRPr sz="800">
                <a:solidFill>
                  <a:schemeClr val="dk1"/>
                </a:solidFill>
                <a:latin typeface="Arial"/>
                <a:ea typeface="Arial"/>
                <a:cs typeface="Arial"/>
                <a:sym typeface="Arial"/>
              </a:defRPr>
            </a:lvl4pPr>
            <a:lvl5pPr marL="0" marR="0" lvl="4" indent="0" algn="r" rtl="0">
              <a:spcBef>
                <a:spcPts val="0"/>
              </a:spcBef>
              <a:buNone/>
              <a:defRPr sz="800">
                <a:solidFill>
                  <a:schemeClr val="dk1"/>
                </a:solidFill>
                <a:latin typeface="Arial"/>
                <a:ea typeface="Arial"/>
                <a:cs typeface="Arial"/>
                <a:sym typeface="Arial"/>
              </a:defRPr>
            </a:lvl5pPr>
            <a:lvl6pPr marL="0" marR="0" lvl="5" indent="0" algn="r" rtl="0">
              <a:spcBef>
                <a:spcPts val="0"/>
              </a:spcBef>
              <a:buNone/>
              <a:defRPr sz="800">
                <a:solidFill>
                  <a:schemeClr val="dk1"/>
                </a:solidFill>
                <a:latin typeface="Arial"/>
                <a:ea typeface="Arial"/>
                <a:cs typeface="Arial"/>
                <a:sym typeface="Arial"/>
              </a:defRPr>
            </a:lvl6pPr>
            <a:lvl7pPr marL="0" marR="0" lvl="6" indent="0" algn="r" rtl="0">
              <a:spcBef>
                <a:spcPts val="0"/>
              </a:spcBef>
              <a:buNone/>
              <a:defRPr sz="800">
                <a:solidFill>
                  <a:schemeClr val="dk1"/>
                </a:solidFill>
                <a:latin typeface="Arial"/>
                <a:ea typeface="Arial"/>
                <a:cs typeface="Arial"/>
                <a:sym typeface="Arial"/>
              </a:defRPr>
            </a:lvl7pPr>
            <a:lvl8pPr marL="0" marR="0" lvl="7" indent="0" algn="r" rtl="0">
              <a:spcBef>
                <a:spcPts val="0"/>
              </a:spcBef>
              <a:buNone/>
              <a:defRPr sz="800">
                <a:solidFill>
                  <a:schemeClr val="dk1"/>
                </a:solidFill>
                <a:latin typeface="Arial"/>
                <a:ea typeface="Arial"/>
                <a:cs typeface="Arial"/>
                <a:sym typeface="Arial"/>
              </a:defRPr>
            </a:lvl8pPr>
            <a:lvl9pPr marL="0" marR="0" lvl="8" indent="0" algn="r" rtl="0">
              <a:spcBef>
                <a:spcPts val="0"/>
              </a:spcBef>
              <a:buNone/>
              <a:defRPr sz="80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2231" name="Google Shape;2231;p258"/>
          <p:cNvSpPr txBox="1">
            <a:spLocks noGrp="1"/>
          </p:cNvSpPr>
          <p:nvPr>
            <p:ph type="body" idx="1"/>
          </p:nvPr>
        </p:nvSpPr>
        <p:spPr>
          <a:xfrm>
            <a:off x="479840" y="1709104"/>
            <a:ext cx="3839100" cy="577200"/>
          </a:xfrm>
          <a:prstGeom prst="rect">
            <a:avLst/>
          </a:prstGeom>
          <a:noFill/>
          <a:ln>
            <a:noFill/>
          </a:ln>
        </p:spPr>
        <p:txBody>
          <a:bodyPr spcFirstLastPara="1" wrap="square" lIns="91425" tIns="91425" rIns="91425" bIns="91425" anchor="t" anchorCtr="0">
            <a:noAutofit/>
          </a:bodyPr>
          <a:lstStyle>
            <a:lvl1pPr marL="457200" marR="0" lvl="0" indent="-228600" algn="ctr" rtl="0">
              <a:lnSpc>
                <a:spcPct val="110000"/>
              </a:lnSpc>
              <a:spcBef>
                <a:spcPts val="600"/>
              </a:spcBef>
              <a:spcAft>
                <a:spcPts val="0"/>
              </a:spcAft>
              <a:buClr>
                <a:schemeClr val="lt2"/>
              </a:buClr>
              <a:buSzPts val="1400"/>
              <a:buFont typeface="Arial"/>
              <a:buNone/>
              <a:defRPr sz="2000" b="0" i="0" u="none" strike="noStrike" cap="none">
                <a:solidFill>
                  <a:schemeClr val="lt2"/>
                </a:solidFill>
                <a:latin typeface="Georgia"/>
                <a:ea typeface="Georgia"/>
                <a:cs typeface="Georgia"/>
                <a:sym typeface="Georgia"/>
              </a:defRPr>
            </a:lvl1pPr>
            <a:lvl2pPr marL="914400" marR="0" lvl="1" indent="-228600" algn="ctr" rtl="0">
              <a:lnSpc>
                <a:spcPct val="110000"/>
              </a:lnSpc>
              <a:spcBef>
                <a:spcPts val="300"/>
              </a:spcBef>
              <a:spcAft>
                <a:spcPts val="0"/>
              </a:spcAft>
              <a:buClr>
                <a:schemeClr val="lt2"/>
              </a:buClr>
              <a:buSzPts val="1000"/>
              <a:buFont typeface="Noto Sans Symbols"/>
              <a:buNone/>
              <a:defRPr sz="800" b="0" i="0" u="none" strike="noStrike" cap="none">
                <a:solidFill>
                  <a:schemeClr val="lt2"/>
                </a:solidFill>
                <a:latin typeface="Arial"/>
                <a:ea typeface="Arial"/>
                <a:cs typeface="Arial"/>
                <a:sym typeface="Arial"/>
              </a:defRPr>
            </a:lvl2pPr>
            <a:lvl3pPr marL="1371600" marR="0" lvl="2" indent="-279400" algn="ctr" rtl="0">
              <a:lnSpc>
                <a:spcPct val="110000"/>
              </a:lnSpc>
              <a:spcBef>
                <a:spcPts val="160"/>
              </a:spcBef>
              <a:spcAft>
                <a:spcPts val="0"/>
              </a:spcAft>
              <a:buClr>
                <a:schemeClr val="lt2"/>
              </a:buClr>
              <a:buSzPts val="800"/>
              <a:buFont typeface="Arial"/>
              <a:buChar char="–"/>
              <a:defRPr sz="800" b="0" i="0" u="none" strike="noStrike" cap="none">
                <a:solidFill>
                  <a:schemeClr val="lt2"/>
                </a:solidFill>
                <a:latin typeface="Arial"/>
                <a:ea typeface="Arial"/>
                <a:cs typeface="Arial"/>
                <a:sym typeface="Arial"/>
              </a:defRPr>
            </a:lvl3pPr>
            <a:lvl4pPr marL="1828800" marR="0" lvl="3" indent="-273050" algn="ctr" rtl="0">
              <a:lnSpc>
                <a:spcPct val="110000"/>
              </a:lnSpc>
              <a:spcBef>
                <a:spcPts val="140"/>
              </a:spcBef>
              <a:spcAft>
                <a:spcPts val="0"/>
              </a:spcAft>
              <a:buClr>
                <a:schemeClr val="lt2"/>
              </a:buClr>
              <a:buSzPts val="700"/>
              <a:buFont typeface="Arial"/>
              <a:buChar char="•"/>
              <a:defRPr sz="700" b="0" i="0" u="none" strike="noStrike" cap="none">
                <a:solidFill>
                  <a:schemeClr val="lt2"/>
                </a:solidFill>
                <a:latin typeface="Arial"/>
                <a:ea typeface="Arial"/>
                <a:cs typeface="Arial"/>
                <a:sym typeface="Arial"/>
              </a:defRPr>
            </a:lvl4pPr>
            <a:lvl5pPr marL="2286000" marR="0" lvl="4" indent="-279400" algn="ctr" rtl="0">
              <a:lnSpc>
                <a:spcPct val="110000"/>
              </a:lnSpc>
              <a:spcBef>
                <a:spcPts val="160"/>
              </a:spcBef>
              <a:spcAft>
                <a:spcPts val="0"/>
              </a:spcAft>
              <a:buClr>
                <a:schemeClr val="lt2"/>
              </a:buClr>
              <a:buSzPts val="800"/>
              <a:buFont typeface="Arial"/>
              <a:buChar char="–"/>
              <a:defRPr sz="800" b="0" i="0" u="none" strike="noStrike" cap="none">
                <a:solidFill>
                  <a:schemeClr val="lt2"/>
                </a:solidFill>
                <a:latin typeface="Arial"/>
                <a:ea typeface="Arial"/>
                <a:cs typeface="Arial"/>
                <a:sym typeface="Arial"/>
              </a:defRPr>
            </a:lvl5pPr>
            <a:lvl6pPr marL="2743200" marR="0" lvl="5"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cxnSp>
        <p:nvCxnSpPr>
          <p:cNvPr id="2232" name="Google Shape;2232;p258"/>
          <p:cNvCxnSpPr/>
          <p:nvPr/>
        </p:nvCxnSpPr>
        <p:spPr>
          <a:xfrm>
            <a:off x="4558256" y="1533173"/>
            <a:ext cx="0" cy="3073200"/>
          </a:xfrm>
          <a:prstGeom prst="straightConnector1">
            <a:avLst/>
          </a:prstGeom>
          <a:noFill/>
          <a:ln w="9525" cap="flat" cmpd="sng">
            <a:solidFill>
              <a:srgbClr val="CCCCCC"/>
            </a:solidFill>
            <a:prstDash val="solid"/>
            <a:round/>
            <a:headEnd type="none" w="sm" len="sm"/>
            <a:tailEnd type="none" w="sm" len="sm"/>
          </a:ln>
        </p:spPr>
      </p:cxnSp>
      <p:cxnSp>
        <p:nvCxnSpPr>
          <p:cNvPr id="2233" name="Google Shape;2233;p258"/>
          <p:cNvCxnSpPr/>
          <p:nvPr/>
        </p:nvCxnSpPr>
        <p:spPr>
          <a:xfrm>
            <a:off x="4941837" y="3069775"/>
            <a:ext cx="3726300" cy="0"/>
          </a:xfrm>
          <a:prstGeom prst="straightConnector1">
            <a:avLst/>
          </a:prstGeom>
          <a:noFill/>
          <a:ln w="9525" cap="flat" cmpd="sng">
            <a:solidFill>
              <a:srgbClr val="CCCCCC"/>
            </a:solidFill>
            <a:prstDash val="solid"/>
            <a:round/>
            <a:headEnd type="none" w="sm" len="sm"/>
            <a:tailEnd type="none" w="sm" len="sm"/>
          </a:ln>
        </p:spPr>
      </p:cxnSp>
      <p:cxnSp>
        <p:nvCxnSpPr>
          <p:cNvPr id="2234" name="Google Shape;2234;p258"/>
          <p:cNvCxnSpPr/>
          <p:nvPr/>
        </p:nvCxnSpPr>
        <p:spPr>
          <a:xfrm>
            <a:off x="536281" y="3069775"/>
            <a:ext cx="3726300" cy="0"/>
          </a:xfrm>
          <a:prstGeom prst="straightConnector1">
            <a:avLst/>
          </a:prstGeom>
          <a:noFill/>
          <a:ln w="9525" cap="flat" cmpd="sng">
            <a:solidFill>
              <a:srgbClr val="CCCCCC"/>
            </a:solidFill>
            <a:prstDash val="solid"/>
            <a:round/>
            <a:headEnd type="none" w="sm" len="sm"/>
            <a:tailEnd type="none" w="sm" len="sm"/>
          </a:ln>
        </p:spPr>
      </p:cxnSp>
      <p:sp>
        <p:nvSpPr>
          <p:cNvPr id="2235" name="Google Shape;2235;p258"/>
          <p:cNvSpPr txBox="1">
            <a:spLocks noGrp="1"/>
          </p:cNvSpPr>
          <p:nvPr>
            <p:ph type="body" idx="2"/>
          </p:nvPr>
        </p:nvSpPr>
        <p:spPr>
          <a:xfrm>
            <a:off x="1176948" y="2425262"/>
            <a:ext cx="2445000" cy="107700"/>
          </a:xfrm>
          <a:prstGeom prst="rect">
            <a:avLst/>
          </a:prstGeom>
          <a:noFill/>
          <a:ln>
            <a:noFill/>
          </a:ln>
        </p:spPr>
        <p:txBody>
          <a:bodyPr spcFirstLastPara="1" wrap="square" lIns="91425" tIns="91425" rIns="91425" bIns="91425" anchor="t" anchorCtr="0">
            <a:noAutofit/>
          </a:bodyPr>
          <a:lstStyle>
            <a:lvl1pPr marL="457200" marR="0" lvl="0" indent="-228600" algn="ctr" rtl="0">
              <a:spcBef>
                <a:spcPts val="140"/>
              </a:spcBef>
              <a:spcAft>
                <a:spcPts val="0"/>
              </a:spcAft>
              <a:buClr>
                <a:schemeClr val="lt2"/>
              </a:buClr>
              <a:buSzPts val="1400"/>
              <a:buFont typeface="Arial"/>
              <a:buNone/>
              <a:defRPr sz="700" b="1" i="0" u="none" strike="noStrike" cap="none">
                <a:solidFill>
                  <a:schemeClr val="lt2"/>
                </a:solidFill>
                <a:latin typeface="Arial"/>
                <a:ea typeface="Arial"/>
                <a:cs typeface="Arial"/>
                <a:sym typeface="Arial"/>
              </a:defRPr>
            </a:lvl1pPr>
            <a:lvl2pPr marL="914400" marR="0" lvl="1" indent="-228600" algn="l" rtl="0">
              <a:spcBef>
                <a:spcPts val="360"/>
              </a:spcBef>
              <a:spcAft>
                <a:spcPts val="0"/>
              </a:spcAft>
              <a:buClr>
                <a:srgbClr val="888888"/>
              </a:buClr>
              <a:buSzPts val="1000"/>
              <a:buFont typeface="Noto Sans Symbols"/>
              <a:buNone/>
              <a:defRPr sz="1800" b="0" i="0" u="none" strike="noStrike" cap="none">
                <a:solidFill>
                  <a:srgbClr val="888888"/>
                </a:solidFill>
                <a:latin typeface="Arial"/>
                <a:ea typeface="Arial"/>
                <a:cs typeface="Arial"/>
                <a:sym typeface="Arial"/>
              </a:defRPr>
            </a:lvl2pPr>
            <a:lvl3pPr marL="1371600" marR="0" lvl="2" indent="-228600" algn="l" rtl="0">
              <a:spcBef>
                <a:spcPts val="320"/>
              </a:spcBef>
              <a:spcAft>
                <a:spcPts val="0"/>
              </a:spcAft>
              <a:buClr>
                <a:srgbClr val="888888"/>
              </a:buClr>
              <a:buSzPts val="900"/>
              <a:buFont typeface="Arial"/>
              <a:buNone/>
              <a:defRPr sz="1600" b="0" i="0" u="none" strike="noStrike" cap="none">
                <a:solidFill>
                  <a:srgbClr val="888888"/>
                </a:solidFill>
                <a:latin typeface="Arial"/>
                <a:ea typeface="Arial"/>
                <a:cs typeface="Arial"/>
                <a:sym typeface="Arial"/>
              </a:defRPr>
            </a:lvl3pPr>
            <a:lvl4pPr marL="1828800" marR="0" lvl="3" indent="-228600" algn="l" rtl="0">
              <a:spcBef>
                <a:spcPts val="280"/>
              </a:spcBef>
              <a:spcAft>
                <a:spcPts val="0"/>
              </a:spcAft>
              <a:buClr>
                <a:srgbClr val="888888"/>
              </a:buClr>
              <a:buSzPts val="800"/>
              <a:buFont typeface="Arial"/>
              <a:buNone/>
              <a:defRPr sz="1400" b="0" i="0" u="none" strike="noStrike" cap="none">
                <a:solidFill>
                  <a:srgbClr val="888888"/>
                </a:solidFill>
                <a:latin typeface="Arial"/>
                <a:ea typeface="Arial"/>
                <a:cs typeface="Arial"/>
                <a:sym typeface="Arial"/>
              </a:defRPr>
            </a:lvl4pPr>
            <a:lvl5pPr marL="2286000" marR="0" lvl="4" indent="-228600" algn="l" rtl="0">
              <a:spcBef>
                <a:spcPts val="280"/>
              </a:spcBef>
              <a:spcAft>
                <a:spcPts val="0"/>
              </a:spcAft>
              <a:buClr>
                <a:srgbClr val="888888"/>
              </a:buClr>
              <a:buSzPts val="700"/>
              <a:buFont typeface="Arial"/>
              <a:buNone/>
              <a:defRPr sz="1400" b="0" i="0" u="none" strike="noStrike" cap="none">
                <a:solidFill>
                  <a:srgbClr val="888888"/>
                </a:solidFill>
                <a:latin typeface="Arial"/>
                <a:ea typeface="Arial"/>
                <a:cs typeface="Arial"/>
                <a:sym typeface="Arial"/>
              </a:defRPr>
            </a:lvl5pPr>
            <a:lvl6pPr marL="2743200" marR="0" lvl="5" indent="-228600" algn="l" rtl="0">
              <a:spcBef>
                <a:spcPts val="280"/>
              </a:spcBef>
              <a:spcAft>
                <a:spcPts val="0"/>
              </a:spcAft>
              <a:buClr>
                <a:srgbClr val="888888"/>
              </a:buClr>
              <a:buSzPts val="2000"/>
              <a:buFont typeface="Arial"/>
              <a:buNone/>
              <a:defRPr sz="1400" b="0" i="0" u="none" strike="noStrike" cap="none">
                <a:solidFill>
                  <a:srgbClr val="888888"/>
                </a:solidFill>
                <a:latin typeface="Arial"/>
                <a:ea typeface="Arial"/>
                <a:cs typeface="Arial"/>
                <a:sym typeface="Arial"/>
              </a:defRPr>
            </a:lvl6pPr>
            <a:lvl7pPr marL="3200400" marR="0" lvl="6" indent="-228600" algn="l" rtl="0">
              <a:spcBef>
                <a:spcPts val="280"/>
              </a:spcBef>
              <a:spcAft>
                <a:spcPts val="0"/>
              </a:spcAft>
              <a:buClr>
                <a:srgbClr val="888888"/>
              </a:buClr>
              <a:buSzPts val="2000"/>
              <a:buFont typeface="Arial"/>
              <a:buNone/>
              <a:defRPr sz="1400" b="0" i="0" u="none" strike="noStrike" cap="none">
                <a:solidFill>
                  <a:srgbClr val="888888"/>
                </a:solidFill>
                <a:latin typeface="Arial"/>
                <a:ea typeface="Arial"/>
                <a:cs typeface="Arial"/>
                <a:sym typeface="Arial"/>
              </a:defRPr>
            </a:lvl7pPr>
            <a:lvl8pPr marL="3657600" marR="0" lvl="7" indent="-228600" algn="l" rtl="0">
              <a:spcBef>
                <a:spcPts val="280"/>
              </a:spcBef>
              <a:spcAft>
                <a:spcPts val="0"/>
              </a:spcAft>
              <a:buClr>
                <a:srgbClr val="888888"/>
              </a:buClr>
              <a:buSzPts val="2000"/>
              <a:buFont typeface="Arial"/>
              <a:buNone/>
              <a:defRPr sz="1400" b="0" i="0" u="none" strike="noStrike" cap="none">
                <a:solidFill>
                  <a:srgbClr val="888888"/>
                </a:solidFill>
                <a:latin typeface="Arial"/>
                <a:ea typeface="Arial"/>
                <a:cs typeface="Arial"/>
                <a:sym typeface="Arial"/>
              </a:defRPr>
            </a:lvl8pPr>
            <a:lvl9pPr marL="4114800" marR="0" lvl="8" indent="-228600" algn="l" rtl="0">
              <a:spcBef>
                <a:spcPts val="280"/>
              </a:spcBef>
              <a:spcAft>
                <a:spcPts val="0"/>
              </a:spcAft>
              <a:buClr>
                <a:srgbClr val="888888"/>
              </a:buClr>
              <a:buSzPts val="2000"/>
              <a:buFont typeface="Arial"/>
              <a:buNone/>
              <a:defRPr sz="1400" b="0" i="0" u="none" strike="noStrike" cap="none">
                <a:solidFill>
                  <a:srgbClr val="888888"/>
                </a:solidFill>
                <a:latin typeface="Arial"/>
                <a:ea typeface="Arial"/>
                <a:cs typeface="Arial"/>
                <a:sym typeface="Arial"/>
              </a:defRPr>
            </a:lvl9pPr>
          </a:lstStyle>
          <a:p>
            <a:endParaRPr/>
          </a:p>
        </p:txBody>
      </p:sp>
      <p:sp>
        <p:nvSpPr>
          <p:cNvPr id="2236" name="Google Shape;2236;p258"/>
          <p:cNvSpPr txBox="1">
            <a:spLocks noGrp="1"/>
          </p:cNvSpPr>
          <p:nvPr>
            <p:ph type="body" idx="3"/>
          </p:nvPr>
        </p:nvSpPr>
        <p:spPr>
          <a:xfrm>
            <a:off x="4885396" y="1709104"/>
            <a:ext cx="3839100" cy="577200"/>
          </a:xfrm>
          <a:prstGeom prst="rect">
            <a:avLst/>
          </a:prstGeom>
          <a:noFill/>
          <a:ln>
            <a:noFill/>
          </a:ln>
        </p:spPr>
        <p:txBody>
          <a:bodyPr spcFirstLastPara="1" wrap="square" lIns="91425" tIns="91425" rIns="91425" bIns="91425" anchor="t" anchorCtr="0">
            <a:noAutofit/>
          </a:bodyPr>
          <a:lstStyle>
            <a:lvl1pPr marL="457200" marR="0" lvl="0" indent="-228600" algn="ctr" rtl="0">
              <a:lnSpc>
                <a:spcPct val="110000"/>
              </a:lnSpc>
              <a:spcBef>
                <a:spcPts val="600"/>
              </a:spcBef>
              <a:spcAft>
                <a:spcPts val="0"/>
              </a:spcAft>
              <a:buClr>
                <a:schemeClr val="lt2"/>
              </a:buClr>
              <a:buSzPts val="1400"/>
              <a:buFont typeface="Arial"/>
              <a:buNone/>
              <a:defRPr sz="2000" b="0" i="0" u="none" strike="noStrike" cap="none">
                <a:solidFill>
                  <a:schemeClr val="lt2"/>
                </a:solidFill>
                <a:latin typeface="Georgia"/>
                <a:ea typeface="Georgia"/>
                <a:cs typeface="Georgia"/>
                <a:sym typeface="Georgia"/>
              </a:defRPr>
            </a:lvl1pPr>
            <a:lvl2pPr marL="914400" marR="0" lvl="1" indent="-228600" algn="ctr" rtl="0">
              <a:lnSpc>
                <a:spcPct val="110000"/>
              </a:lnSpc>
              <a:spcBef>
                <a:spcPts val="300"/>
              </a:spcBef>
              <a:spcAft>
                <a:spcPts val="0"/>
              </a:spcAft>
              <a:buClr>
                <a:schemeClr val="lt2"/>
              </a:buClr>
              <a:buSzPts val="1000"/>
              <a:buFont typeface="Noto Sans Symbols"/>
              <a:buNone/>
              <a:defRPr sz="800" b="0" i="0" u="none" strike="noStrike" cap="none">
                <a:solidFill>
                  <a:schemeClr val="lt2"/>
                </a:solidFill>
                <a:latin typeface="Arial"/>
                <a:ea typeface="Arial"/>
                <a:cs typeface="Arial"/>
                <a:sym typeface="Arial"/>
              </a:defRPr>
            </a:lvl2pPr>
            <a:lvl3pPr marL="1371600" marR="0" lvl="2" indent="-279400" algn="ctr" rtl="0">
              <a:lnSpc>
                <a:spcPct val="110000"/>
              </a:lnSpc>
              <a:spcBef>
                <a:spcPts val="160"/>
              </a:spcBef>
              <a:spcAft>
                <a:spcPts val="0"/>
              </a:spcAft>
              <a:buClr>
                <a:schemeClr val="lt2"/>
              </a:buClr>
              <a:buSzPts val="800"/>
              <a:buFont typeface="Arial"/>
              <a:buChar char="–"/>
              <a:defRPr sz="800" b="0" i="0" u="none" strike="noStrike" cap="none">
                <a:solidFill>
                  <a:schemeClr val="lt2"/>
                </a:solidFill>
                <a:latin typeface="Arial"/>
                <a:ea typeface="Arial"/>
                <a:cs typeface="Arial"/>
                <a:sym typeface="Arial"/>
              </a:defRPr>
            </a:lvl3pPr>
            <a:lvl4pPr marL="1828800" marR="0" lvl="3" indent="-273050" algn="ctr" rtl="0">
              <a:lnSpc>
                <a:spcPct val="110000"/>
              </a:lnSpc>
              <a:spcBef>
                <a:spcPts val="140"/>
              </a:spcBef>
              <a:spcAft>
                <a:spcPts val="0"/>
              </a:spcAft>
              <a:buClr>
                <a:schemeClr val="lt2"/>
              </a:buClr>
              <a:buSzPts val="700"/>
              <a:buFont typeface="Arial"/>
              <a:buChar char="•"/>
              <a:defRPr sz="700" b="0" i="0" u="none" strike="noStrike" cap="none">
                <a:solidFill>
                  <a:schemeClr val="lt2"/>
                </a:solidFill>
                <a:latin typeface="Arial"/>
                <a:ea typeface="Arial"/>
                <a:cs typeface="Arial"/>
                <a:sym typeface="Arial"/>
              </a:defRPr>
            </a:lvl4pPr>
            <a:lvl5pPr marL="2286000" marR="0" lvl="4" indent="-279400" algn="ctr" rtl="0">
              <a:lnSpc>
                <a:spcPct val="110000"/>
              </a:lnSpc>
              <a:spcBef>
                <a:spcPts val="160"/>
              </a:spcBef>
              <a:spcAft>
                <a:spcPts val="0"/>
              </a:spcAft>
              <a:buClr>
                <a:schemeClr val="lt2"/>
              </a:buClr>
              <a:buSzPts val="800"/>
              <a:buFont typeface="Arial"/>
              <a:buChar char="–"/>
              <a:defRPr sz="800" b="0" i="0" u="none" strike="noStrike" cap="none">
                <a:solidFill>
                  <a:schemeClr val="lt2"/>
                </a:solidFill>
                <a:latin typeface="Arial"/>
                <a:ea typeface="Arial"/>
                <a:cs typeface="Arial"/>
                <a:sym typeface="Arial"/>
              </a:defRPr>
            </a:lvl5pPr>
            <a:lvl6pPr marL="2743200" marR="0" lvl="5"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2237" name="Google Shape;2237;p258"/>
          <p:cNvSpPr txBox="1">
            <a:spLocks noGrp="1"/>
          </p:cNvSpPr>
          <p:nvPr>
            <p:ph type="body" idx="4"/>
          </p:nvPr>
        </p:nvSpPr>
        <p:spPr>
          <a:xfrm>
            <a:off x="5582504" y="2425262"/>
            <a:ext cx="2445000" cy="107700"/>
          </a:xfrm>
          <a:prstGeom prst="rect">
            <a:avLst/>
          </a:prstGeom>
          <a:noFill/>
          <a:ln>
            <a:noFill/>
          </a:ln>
        </p:spPr>
        <p:txBody>
          <a:bodyPr spcFirstLastPara="1" wrap="square" lIns="91425" tIns="91425" rIns="91425" bIns="91425" anchor="t" anchorCtr="0">
            <a:noAutofit/>
          </a:bodyPr>
          <a:lstStyle>
            <a:lvl1pPr marL="457200" marR="0" lvl="0" indent="-228600" algn="ctr" rtl="0">
              <a:spcBef>
                <a:spcPts val="140"/>
              </a:spcBef>
              <a:spcAft>
                <a:spcPts val="0"/>
              </a:spcAft>
              <a:buClr>
                <a:schemeClr val="lt2"/>
              </a:buClr>
              <a:buSzPts val="1400"/>
              <a:buFont typeface="Arial"/>
              <a:buNone/>
              <a:defRPr sz="700" b="1" i="0" u="none" strike="noStrike" cap="none">
                <a:solidFill>
                  <a:schemeClr val="lt2"/>
                </a:solidFill>
                <a:latin typeface="Arial"/>
                <a:ea typeface="Arial"/>
                <a:cs typeface="Arial"/>
                <a:sym typeface="Arial"/>
              </a:defRPr>
            </a:lvl1pPr>
            <a:lvl2pPr marL="914400" marR="0" lvl="1" indent="-228600" algn="l" rtl="0">
              <a:spcBef>
                <a:spcPts val="360"/>
              </a:spcBef>
              <a:spcAft>
                <a:spcPts val="0"/>
              </a:spcAft>
              <a:buClr>
                <a:srgbClr val="888888"/>
              </a:buClr>
              <a:buSzPts val="1000"/>
              <a:buFont typeface="Noto Sans Symbols"/>
              <a:buNone/>
              <a:defRPr sz="1800" b="0" i="0" u="none" strike="noStrike" cap="none">
                <a:solidFill>
                  <a:srgbClr val="888888"/>
                </a:solidFill>
                <a:latin typeface="Arial"/>
                <a:ea typeface="Arial"/>
                <a:cs typeface="Arial"/>
                <a:sym typeface="Arial"/>
              </a:defRPr>
            </a:lvl2pPr>
            <a:lvl3pPr marL="1371600" marR="0" lvl="2" indent="-228600" algn="l" rtl="0">
              <a:spcBef>
                <a:spcPts val="320"/>
              </a:spcBef>
              <a:spcAft>
                <a:spcPts val="0"/>
              </a:spcAft>
              <a:buClr>
                <a:srgbClr val="888888"/>
              </a:buClr>
              <a:buSzPts val="900"/>
              <a:buFont typeface="Arial"/>
              <a:buNone/>
              <a:defRPr sz="1600" b="0" i="0" u="none" strike="noStrike" cap="none">
                <a:solidFill>
                  <a:srgbClr val="888888"/>
                </a:solidFill>
                <a:latin typeface="Arial"/>
                <a:ea typeface="Arial"/>
                <a:cs typeface="Arial"/>
                <a:sym typeface="Arial"/>
              </a:defRPr>
            </a:lvl3pPr>
            <a:lvl4pPr marL="1828800" marR="0" lvl="3" indent="-228600" algn="l" rtl="0">
              <a:spcBef>
                <a:spcPts val="280"/>
              </a:spcBef>
              <a:spcAft>
                <a:spcPts val="0"/>
              </a:spcAft>
              <a:buClr>
                <a:srgbClr val="888888"/>
              </a:buClr>
              <a:buSzPts val="800"/>
              <a:buFont typeface="Arial"/>
              <a:buNone/>
              <a:defRPr sz="1400" b="0" i="0" u="none" strike="noStrike" cap="none">
                <a:solidFill>
                  <a:srgbClr val="888888"/>
                </a:solidFill>
                <a:latin typeface="Arial"/>
                <a:ea typeface="Arial"/>
                <a:cs typeface="Arial"/>
                <a:sym typeface="Arial"/>
              </a:defRPr>
            </a:lvl4pPr>
            <a:lvl5pPr marL="2286000" marR="0" lvl="4" indent="-228600" algn="l" rtl="0">
              <a:spcBef>
                <a:spcPts val="280"/>
              </a:spcBef>
              <a:spcAft>
                <a:spcPts val="0"/>
              </a:spcAft>
              <a:buClr>
                <a:srgbClr val="888888"/>
              </a:buClr>
              <a:buSzPts val="700"/>
              <a:buFont typeface="Arial"/>
              <a:buNone/>
              <a:defRPr sz="1400" b="0" i="0" u="none" strike="noStrike" cap="none">
                <a:solidFill>
                  <a:srgbClr val="888888"/>
                </a:solidFill>
                <a:latin typeface="Arial"/>
                <a:ea typeface="Arial"/>
                <a:cs typeface="Arial"/>
                <a:sym typeface="Arial"/>
              </a:defRPr>
            </a:lvl5pPr>
            <a:lvl6pPr marL="2743200" marR="0" lvl="5" indent="-228600" algn="l" rtl="0">
              <a:spcBef>
                <a:spcPts val="280"/>
              </a:spcBef>
              <a:spcAft>
                <a:spcPts val="0"/>
              </a:spcAft>
              <a:buClr>
                <a:srgbClr val="888888"/>
              </a:buClr>
              <a:buSzPts val="2000"/>
              <a:buFont typeface="Arial"/>
              <a:buNone/>
              <a:defRPr sz="1400" b="0" i="0" u="none" strike="noStrike" cap="none">
                <a:solidFill>
                  <a:srgbClr val="888888"/>
                </a:solidFill>
                <a:latin typeface="Arial"/>
                <a:ea typeface="Arial"/>
                <a:cs typeface="Arial"/>
                <a:sym typeface="Arial"/>
              </a:defRPr>
            </a:lvl6pPr>
            <a:lvl7pPr marL="3200400" marR="0" lvl="6" indent="-228600" algn="l" rtl="0">
              <a:spcBef>
                <a:spcPts val="280"/>
              </a:spcBef>
              <a:spcAft>
                <a:spcPts val="0"/>
              </a:spcAft>
              <a:buClr>
                <a:srgbClr val="888888"/>
              </a:buClr>
              <a:buSzPts val="2000"/>
              <a:buFont typeface="Arial"/>
              <a:buNone/>
              <a:defRPr sz="1400" b="0" i="0" u="none" strike="noStrike" cap="none">
                <a:solidFill>
                  <a:srgbClr val="888888"/>
                </a:solidFill>
                <a:latin typeface="Arial"/>
                <a:ea typeface="Arial"/>
                <a:cs typeface="Arial"/>
                <a:sym typeface="Arial"/>
              </a:defRPr>
            </a:lvl7pPr>
            <a:lvl8pPr marL="3657600" marR="0" lvl="7" indent="-228600" algn="l" rtl="0">
              <a:spcBef>
                <a:spcPts val="280"/>
              </a:spcBef>
              <a:spcAft>
                <a:spcPts val="0"/>
              </a:spcAft>
              <a:buClr>
                <a:srgbClr val="888888"/>
              </a:buClr>
              <a:buSzPts val="2000"/>
              <a:buFont typeface="Arial"/>
              <a:buNone/>
              <a:defRPr sz="1400" b="0" i="0" u="none" strike="noStrike" cap="none">
                <a:solidFill>
                  <a:srgbClr val="888888"/>
                </a:solidFill>
                <a:latin typeface="Arial"/>
                <a:ea typeface="Arial"/>
                <a:cs typeface="Arial"/>
                <a:sym typeface="Arial"/>
              </a:defRPr>
            </a:lvl8pPr>
            <a:lvl9pPr marL="4114800" marR="0" lvl="8" indent="-228600" algn="l" rtl="0">
              <a:spcBef>
                <a:spcPts val="280"/>
              </a:spcBef>
              <a:spcAft>
                <a:spcPts val="0"/>
              </a:spcAft>
              <a:buClr>
                <a:srgbClr val="888888"/>
              </a:buClr>
              <a:buSzPts val="2000"/>
              <a:buFont typeface="Arial"/>
              <a:buNone/>
              <a:defRPr sz="1400" b="0" i="0" u="none" strike="noStrike" cap="none">
                <a:solidFill>
                  <a:srgbClr val="888888"/>
                </a:solidFill>
                <a:latin typeface="Arial"/>
                <a:ea typeface="Arial"/>
                <a:cs typeface="Arial"/>
                <a:sym typeface="Arial"/>
              </a:defRPr>
            </a:lvl9pPr>
          </a:lstStyle>
          <a:p>
            <a:endParaRPr/>
          </a:p>
        </p:txBody>
      </p:sp>
      <p:sp>
        <p:nvSpPr>
          <p:cNvPr id="2238" name="Google Shape;2238;p258"/>
          <p:cNvSpPr txBox="1">
            <a:spLocks noGrp="1"/>
          </p:cNvSpPr>
          <p:nvPr>
            <p:ph type="body" idx="5"/>
          </p:nvPr>
        </p:nvSpPr>
        <p:spPr>
          <a:xfrm>
            <a:off x="479840" y="3489776"/>
            <a:ext cx="3839100" cy="577200"/>
          </a:xfrm>
          <a:prstGeom prst="rect">
            <a:avLst/>
          </a:prstGeom>
          <a:noFill/>
          <a:ln>
            <a:noFill/>
          </a:ln>
        </p:spPr>
        <p:txBody>
          <a:bodyPr spcFirstLastPara="1" wrap="square" lIns="91425" tIns="91425" rIns="91425" bIns="91425" anchor="t" anchorCtr="0">
            <a:noAutofit/>
          </a:bodyPr>
          <a:lstStyle>
            <a:lvl1pPr marL="457200" marR="0" lvl="0" indent="-228600" algn="ctr" rtl="0">
              <a:lnSpc>
                <a:spcPct val="110000"/>
              </a:lnSpc>
              <a:spcBef>
                <a:spcPts val="600"/>
              </a:spcBef>
              <a:spcAft>
                <a:spcPts val="0"/>
              </a:spcAft>
              <a:buClr>
                <a:schemeClr val="lt2"/>
              </a:buClr>
              <a:buSzPts val="1400"/>
              <a:buFont typeface="Arial"/>
              <a:buNone/>
              <a:defRPr sz="2000" b="0" i="0" u="none" strike="noStrike" cap="none">
                <a:solidFill>
                  <a:schemeClr val="lt2"/>
                </a:solidFill>
                <a:latin typeface="Georgia"/>
                <a:ea typeface="Georgia"/>
                <a:cs typeface="Georgia"/>
                <a:sym typeface="Georgia"/>
              </a:defRPr>
            </a:lvl1pPr>
            <a:lvl2pPr marL="914400" marR="0" lvl="1" indent="-228600" algn="ctr" rtl="0">
              <a:lnSpc>
                <a:spcPct val="110000"/>
              </a:lnSpc>
              <a:spcBef>
                <a:spcPts val="300"/>
              </a:spcBef>
              <a:spcAft>
                <a:spcPts val="0"/>
              </a:spcAft>
              <a:buClr>
                <a:schemeClr val="lt2"/>
              </a:buClr>
              <a:buSzPts val="1000"/>
              <a:buFont typeface="Noto Sans Symbols"/>
              <a:buNone/>
              <a:defRPr sz="800" b="0" i="0" u="none" strike="noStrike" cap="none">
                <a:solidFill>
                  <a:schemeClr val="lt2"/>
                </a:solidFill>
                <a:latin typeface="Arial"/>
                <a:ea typeface="Arial"/>
                <a:cs typeface="Arial"/>
                <a:sym typeface="Arial"/>
              </a:defRPr>
            </a:lvl2pPr>
            <a:lvl3pPr marL="1371600" marR="0" lvl="2" indent="-279400" algn="ctr" rtl="0">
              <a:lnSpc>
                <a:spcPct val="110000"/>
              </a:lnSpc>
              <a:spcBef>
                <a:spcPts val="160"/>
              </a:spcBef>
              <a:spcAft>
                <a:spcPts val="0"/>
              </a:spcAft>
              <a:buClr>
                <a:schemeClr val="lt2"/>
              </a:buClr>
              <a:buSzPts val="800"/>
              <a:buFont typeface="Arial"/>
              <a:buChar char="–"/>
              <a:defRPr sz="800" b="0" i="0" u="none" strike="noStrike" cap="none">
                <a:solidFill>
                  <a:schemeClr val="lt2"/>
                </a:solidFill>
                <a:latin typeface="Arial"/>
                <a:ea typeface="Arial"/>
                <a:cs typeface="Arial"/>
                <a:sym typeface="Arial"/>
              </a:defRPr>
            </a:lvl3pPr>
            <a:lvl4pPr marL="1828800" marR="0" lvl="3" indent="-273050" algn="ctr" rtl="0">
              <a:lnSpc>
                <a:spcPct val="110000"/>
              </a:lnSpc>
              <a:spcBef>
                <a:spcPts val="140"/>
              </a:spcBef>
              <a:spcAft>
                <a:spcPts val="0"/>
              </a:spcAft>
              <a:buClr>
                <a:schemeClr val="lt2"/>
              </a:buClr>
              <a:buSzPts val="700"/>
              <a:buFont typeface="Arial"/>
              <a:buChar char="•"/>
              <a:defRPr sz="700" b="0" i="0" u="none" strike="noStrike" cap="none">
                <a:solidFill>
                  <a:schemeClr val="lt2"/>
                </a:solidFill>
                <a:latin typeface="Arial"/>
                <a:ea typeface="Arial"/>
                <a:cs typeface="Arial"/>
                <a:sym typeface="Arial"/>
              </a:defRPr>
            </a:lvl4pPr>
            <a:lvl5pPr marL="2286000" marR="0" lvl="4" indent="-279400" algn="ctr" rtl="0">
              <a:lnSpc>
                <a:spcPct val="110000"/>
              </a:lnSpc>
              <a:spcBef>
                <a:spcPts val="160"/>
              </a:spcBef>
              <a:spcAft>
                <a:spcPts val="0"/>
              </a:spcAft>
              <a:buClr>
                <a:schemeClr val="lt2"/>
              </a:buClr>
              <a:buSzPts val="800"/>
              <a:buFont typeface="Arial"/>
              <a:buChar char="–"/>
              <a:defRPr sz="800" b="0" i="0" u="none" strike="noStrike" cap="none">
                <a:solidFill>
                  <a:schemeClr val="lt2"/>
                </a:solidFill>
                <a:latin typeface="Arial"/>
                <a:ea typeface="Arial"/>
                <a:cs typeface="Arial"/>
                <a:sym typeface="Arial"/>
              </a:defRPr>
            </a:lvl5pPr>
            <a:lvl6pPr marL="2743200" marR="0" lvl="5"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2239" name="Google Shape;2239;p258"/>
          <p:cNvSpPr txBox="1">
            <a:spLocks noGrp="1"/>
          </p:cNvSpPr>
          <p:nvPr>
            <p:ph type="body" idx="6"/>
          </p:nvPr>
        </p:nvSpPr>
        <p:spPr>
          <a:xfrm>
            <a:off x="1176948" y="4205934"/>
            <a:ext cx="2445000" cy="107700"/>
          </a:xfrm>
          <a:prstGeom prst="rect">
            <a:avLst/>
          </a:prstGeom>
          <a:noFill/>
          <a:ln>
            <a:noFill/>
          </a:ln>
        </p:spPr>
        <p:txBody>
          <a:bodyPr spcFirstLastPara="1" wrap="square" lIns="91425" tIns="91425" rIns="91425" bIns="91425" anchor="t" anchorCtr="0">
            <a:noAutofit/>
          </a:bodyPr>
          <a:lstStyle>
            <a:lvl1pPr marL="457200" marR="0" lvl="0" indent="-228600" algn="ctr" rtl="0">
              <a:spcBef>
                <a:spcPts val="140"/>
              </a:spcBef>
              <a:spcAft>
                <a:spcPts val="0"/>
              </a:spcAft>
              <a:buClr>
                <a:schemeClr val="lt2"/>
              </a:buClr>
              <a:buSzPts val="1400"/>
              <a:buFont typeface="Arial"/>
              <a:buNone/>
              <a:defRPr sz="700" b="1" i="0" u="none" strike="noStrike" cap="none">
                <a:solidFill>
                  <a:schemeClr val="lt2"/>
                </a:solidFill>
                <a:latin typeface="Arial"/>
                <a:ea typeface="Arial"/>
                <a:cs typeface="Arial"/>
                <a:sym typeface="Arial"/>
              </a:defRPr>
            </a:lvl1pPr>
            <a:lvl2pPr marL="914400" marR="0" lvl="1" indent="-228600" algn="l" rtl="0">
              <a:spcBef>
                <a:spcPts val="360"/>
              </a:spcBef>
              <a:spcAft>
                <a:spcPts val="0"/>
              </a:spcAft>
              <a:buClr>
                <a:srgbClr val="888888"/>
              </a:buClr>
              <a:buSzPts val="1000"/>
              <a:buFont typeface="Noto Sans Symbols"/>
              <a:buNone/>
              <a:defRPr sz="1800" b="0" i="0" u="none" strike="noStrike" cap="none">
                <a:solidFill>
                  <a:srgbClr val="888888"/>
                </a:solidFill>
                <a:latin typeface="Arial"/>
                <a:ea typeface="Arial"/>
                <a:cs typeface="Arial"/>
                <a:sym typeface="Arial"/>
              </a:defRPr>
            </a:lvl2pPr>
            <a:lvl3pPr marL="1371600" marR="0" lvl="2" indent="-228600" algn="l" rtl="0">
              <a:spcBef>
                <a:spcPts val="320"/>
              </a:spcBef>
              <a:spcAft>
                <a:spcPts val="0"/>
              </a:spcAft>
              <a:buClr>
                <a:srgbClr val="888888"/>
              </a:buClr>
              <a:buSzPts val="900"/>
              <a:buFont typeface="Arial"/>
              <a:buNone/>
              <a:defRPr sz="1600" b="0" i="0" u="none" strike="noStrike" cap="none">
                <a:solidFill>
                  <a:srgbClr val="888888"/>
                </a:solidFill>
                <a:latin typeface="Arial"/>
                <a:ea typeface="Arial"/>
                <a:cs typeface="Arial"/>
                <a:sym typeface="Arial"/>
              </a:defRPr>
            </a:lvl3pPr>
            <a:lvl4pPr marL="1828800" marR="0" lvl="3" indent="-228600" algn="l" rtl="0">
              <a:spcBef>
                <a:spcPts val="280"/>
              </a:spcBef>
              <a:spcAft>
                <a:spcPts val="0"/>
              </a:spcAft>
              <a:buClr>
                <a:srgbClr val="888888"/>
              </a:buClr>
              <a:buSzPts val="800"/>
              <a:buFont typeface="Arial"/>
              <a:buNone/>
              <a:defRPr sz="1400" b="0" i="0" u="none" strike="noStrike" cap="none">
                <a:solidFill>
                  <a:srgbClr val="888888"/>
                </a:solidFill>
                <a:latin typeface="Arial"/>
                <a:ea typeface="Arial"/>
                <a:cs typeface="Arial"/>
                <a:sym typeface="Arial"/>
              </a:defRPr>
            </a:lvl4pPr>
            <a:lvl5pPr marL="2286000" marR="0" lvl="4" indent="-228600" algn="l" rtl="0">
              <a:spcBef>
                <a:spcPts val="280"/>
              </a:spcBef>
              <a:spcAft>
                <a:spcPts val="0"/>
              </a:spcAft>
              <a:buClr>
                <a:srgbClr val="888888"/>
              </a:buClr>
              <a:buSzPts val="700"/>
              <a:buFont typeface="Arial"/>
              <a:buNone/>
              <a:defRPr sz="1400" b="0" i="0" u="none" strike="noStrike" cap="none">
                <a:solidFill>
                  <a:srgbClr val="888888"/>
                </a:solidFill>
                <a:latin typeface="Arial"/>
                <a:ea typeface="Arial"/>
                <a:cs typeface="Arial"/>
                <a:sym typeface="Arial"/>
              </a:defRPr>
            </a:lvl5pPr>
            <a:lvl6pPr marL="2743200" marR="0" lvl="5" indent="-228600" algn="l" rtl="0">
              <a:spcBef>
                <a:spcPts val="280"/>
              </a:spcBef>
              <a:spcAft>
                <a:spcPts val="0"/>
              </a:spcAft>
              <a:buClr>
                <a:srgbClr val="888888"/>
              </a:buClr>
              <a:buSzPts val="2000"/>
              <a:buFont typeface="Arial"/>
              <a:buNone/>
              <a:defRPr sz="1400" b="0" i="0" u="none" strike="noStrike" cap="none">
                <a:solidFill>
                  <a:srgbClr val="888888"/>
                </a:solidFill>
                <a:latin typeface="Arial"/>
                <a:ea typeface="Arial"/>
                <a:cs typeface="Arial"/>
                <a:sym typeface="Arial"/>
              </a:defRPr>
            </a:lvl6pPr>
            <a:lvl7pPr marL="3200400" marR="0" lvl="6" indent="-228600" algn="l" rtl="0">
              <a:spcBef>
                <a:spcPts val="280"/>
              </a:spcBef>
              <a:spcAft>
                <a:spcPts val="0"/>
              </a:spcAft>
              <a:buClr>
                <a:srgbClr val="888888"/>
              </a:buClr>
              <a:buSzPts val="2000"/>
              <a:buFont typeface="Arial"/>
              <a:buNone/>
              <a:defRPr sz="1400" b="0" i="0" u="none" strike="noStrike" cap="none">
                <a:solidFill>
                  <a:srgbClr val="888888"/>
                </a:solidFill>
                <a:latin typeface="Arial"/>
                <a:ea typeface="Arial"/>
                <a:cs typeface="Arial"/>
                <a:sym typeface="Arial"/>
              </a:defRPr>
            </a:lvl7pPr>
            <a:lvl8pPr marL="3657600" marR="0" lvl="7" indent="-228600" algn="l" rtl="0">
              <a:spcBef>
                <a:spcPts val="280"/>
              </a:spcBef>
              <a:spcAft>
                <a:spcPts val="0"/>
              </a:spcAft>
              <a:buClr>
                <a:srgbClr val="888888"/>
              </a:buClr>
              <a:buSzPts val="2000"/>
              <a:buFont typeface="Arial"/>
              <a:buNone/>
              <a:defRPr sz="1400" b="0" i="0" u="none" strike="noStrike" cap="none">
                <a:solidFill>
                  <a:srgbClr val="888888"/>
                </a:solidFill>
                <a:latin typeface="Arial"/>
                <a:ea typeface="Arial"/>
                <a:cs typeface="Arial"/>
                <a:sym typeface="Arial"/>
              </a:defRPr>
            </a:lvl8pPr>
            <a:lvl9pPr marL="4114800" marR="0" lvl="8" indent="-228600" algn="l" rtl="0">
              <a:spcBef>
                <a:spcPts val="280"/>
              </a:spcBef>
              <a:spcAft>
                <a:spcPts val="0"/>
              </a:spcAft>
              <a:buClr>
                <a:srgbClr val="888888"/>
              </a:buClr>
              <a:buSzPts val="2000"/>
              <a:buFont typeface="Arial"/>
              <a:buNone/>
              <a:defRPr sz="1400" b="0" i="0" u="none" strike="noStrike" cap="none">
                <a:solidFill>
                  <a:srgbClr val="888888"/>
                </a:solidFill>
                <a:latin typeface="Arial"/>
                <a:ea typeface="Arial"/>
                <a:cs typeface="Arial"/>
                <a:sym typeface="Arial"/>
              </a:defRPr>
            </a:lvl9pPr>
          </a:lstStyle>
          <a:p>
            <a:endParaRPr/>
          </a:p>
        </p:txBody>
      </p:sp>
      <p:sp>
        <p:nvSpPr>
          <p:cNvPr id="2240" name="Google Shape;2240;p258"/>
          <p:cNvSpPr txBox="1">
            <a:spLocks noGrp="1"/>
          </p:cNvSpPr>
          <p:nvPr>
            <p:ph type="body" idx="7"/>
          </p:nvPr>
        </p:nvSpPr>
        <p:spPr>
          <a:xfrm>
            <a:off x="4885396" y="3489776"/>
            <a:ext cx="3839100" cy="577200"/>
          </a:xfrm>
          <a:prstGeom prst="rect">
            <a:avLst/>
          </a:prstGeom>
          <a:noFill/>
          <a:ln>
            <a:noFill/>
          </a:ln>
        </p:spPr>
        <p:txBody>
          <a:bodyPr spcFirstLastPara="1" wrap="square" lIns="91425" tIns="91425" rIns="91425" bIns="91425" anchor="t" anchorCtr="0">
            <a:noAutofit/>
          </a:bodyPr>
          <a:lstStyle>
            <a:lvl1pPr marL="457200" marR="0" lvl="0" indent="-228600" algn="ctr" rtl="0">
              <a:lnSpc>
                <a:spcPct val="110000"/>
              </a:lnSpc>
              <a:spcBef>
                <a:spcPts val="600"/>
              </a:spcBef>
              <a:spcAft>
                <a:spcPts val="0"/>
              </a:spcAft>
              <a:buClr>
                <a:schemeClr val="lt2"/>
              </a:buClr>
              <a:buSzPts val="1400"/>
              <a:buFont typeface="Arial"/>
              <a:buNone/>
              <a:defRPr sz="2000" b="0" i="0" u="none" strike="noStrike" cap="none">
                <a:solidFill>
                  <a:schemeClr val="lt2"/>
                </a:solidFill>
                <a:latin typeface="Georgia"/>
                <a:ea typeface="Georgia"/>
                <a:cs typeface="Georgia"/>
                <a:sym typeface="Georgia"/>
              </a:defRPr>
            </a:lvl1pPr>
            <a:lvl2pPr marL="914400" marR="0" lvl="1" indent="-228600" algn="ctr" rtl="0">
              <a:lnSpc>
                <a:spcPct val="110000"/>
              </a:lnSpc>
              <a:spcBef>
                <a:spcPts val="300"/>
              </a:spcBef>
              <a:spcAft>
                <a:spcPts val="0"/>
              </a:spcAft>
              <a:buClr>
                <a:schemeClr val="lt2"/>
              </a:buClr>
              <a:buSzPts val="1000"/>
              <a:buFont typeface="Noto Sans Symbols"/>
              <a:buNone/>
              <a:defRPr sz="800" b="0" i="0" u="none" strike="noStrike" cap="none">
                <a:solidFill>
                  <a:schemeClr val="lt2"/>
                </a:solidFill>
                <a:latin typeface="Arial"/>
                <a:ea typeface="Arial"/>
                <a:cs typeface="Arial"/>
                <a:sym typeface="Arial"/>
              </a:defRPr>
            </a:lvl2pPr>
            <a:lvl3pPr marL="1371600" marR="0" lvl="2" indent="-279400" algn="ctr" rtl="0">
              <a:lnSpc>
                <a:spcPct val="110000"/>
              </a:lnSpc>
              <a:spcBef>
                <a:spcPts val="160"/>
              </a:spcBef>
              <a:spcAft>
                <a:spcPts val="0"/>
              </a:spcAft>
              <a:buClr>
                <a:schemeClr val="lt2"/>
              </a:buClr>
              <a:buSzPts val="800"/>
              <a:buFont typeface="Arial"/>
              <a:buChar char="–"/>
              <a:defRPr sz="800" b="0" i="0" u="none" strike="noStrike" cap="none">
                <a:solidFill>
                  <a:schemeClr val="lt2"/>
                </a:solidFill>
                <a:latin typeface="Arial"/>
                <a:ea typeface="Arial"/>
                <a:cs typeface="Arial"/>
                <a:sym typeface="Arial"/>
              </a:defRPr>
            </a:lvl3pPr>
            <a:lvl4pPr marL="1828800" marR="0" lvl="3" indent="-273050" algn="ctr" rtl="0">
              <a:lnSpc>
                <a:spcPct val="110000"/>
              </a:lnSpc>
              <a:spcBef>
                <a:spcPts val="140"/>
              </a:spcBef>
              <a:spcAft>
                <a:spcPts val="0"/>
              </a:spcAft>
              <a:buClr>
                <a:schemeClr val="lt2"/>
              </a:buClr>
              <a:buSzPts val="700"/>
              <a:buFont typeface="Arial"/>
              <a:buChar char="•"/>
              <a:defRPr sz="700" b="0" i="0" u="none" strike="noStrike" cap="none">
                <a:solidFill>
                  <a:schemeClr val="lt2"/>
                </a:solidFill>
                <a:latin typeface="Arial"/>
                <a:ea typeface="Arial"/>
                <a:cs typeface="Arial"/>
                <a:sym typeface="Arial"/>
              </a:defRPr>
            </a:lvl4pPr>
            <a:lvl5pPr marL="2286000" marR="0" lvl="4" indent="-279400" algn="ctr" rtl="0">
              <a:lnSpc>
                <a:spcPct val="110000"/>
              </a:lnSpc>
              <a:spcBef>
                <a:spcPts val="160"/>
              </a:spcBef>
              <a:spcAft>
                <a:spcPts val="0"/>
              </a:spcAft>
              <a:buClr>
                <a:schemeClr val="lt2"/>
              </a:buClr>
              <a:buSzPts val="800"/>
              <a:buFont typeface="Arial"/>
              <a:buChar char="–"/>
              <a:defRPr sz="800" b="0" i="0" u="none" strike="noStrike" cap="none">
                <a:solidFill>
                  <a:schemeClr val="lt2"/>
                </a:solidFill>
                <a:latin typeface="Arial"/>
                <a:ea typeface="Arial"/>
                <a:cs typeface="Arial"/>
                <a:sym typeface="Arial"/>
              </a:defRPr>
            </a:lvl5pPr>
            <a:lvl6pPr marL="2743200" marR="0" lvl="5"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2241" name="Google Shape;2241;p258"/>
          <p:cNvSpPr txBox="1">
            <a:spLocks noGrp="1"/>
          </p:cNvSpPr>
          <p:nvPr>
            <p:ph type="body" idx="8"/>
          </p:nvPr>
        </p:nvSpPr>
        <p:spPr>
          <a:xfrm>
            <a:off x="5582504" y="4205934"/>
            <a:ext cx="2445000" cy="107700"/>
          </a:xfrm>
          <a:prstGeom prst="rect">
            <a:avLst/>
          </a:prstGeom>
          <a:noFill/>
          <a:ln>
            <a:noFill/>
          </a:ln>
        </p:spPr>
        <p:txBody>
          <a:bodyPr spcFirstLastPara="1" wrap="square" lIns="91425" tIns="91425" rIns="91425" bIns="91425" anchor="t" anchorCtr="0">
            <a:noAutofit/>
          </a:bodyPr>
          <a:lstStyle>
            <a:lvl1pPr marL="457200" marR="0" lvl="0" indent="-228600" algn="ctr" rtl="0">
              <a:spcBef>
                <a:spcPts val="140"/>
              </a:spcBef>
              <a:spcAft>
                <a:spcPts val="0"/>
              </a:spcAft>
              <a:buClr>
                <a:schemeClr val="lt2"/>
              </a:buClr>
              <a:buSzPts val="1400"/>
              <a:buFont typeface="Arial"/>
              <a:buNone/>
              <a:defRPr sz="700" b="1" i="0" u="none" strike="noStrike" cap="none">
                <a:solidFill>
                  <a:schemeClr val="lt2"/>
                </a:solidFill>
                <a:latin typeface="Arial"/>
                <a:ea typeface="Arial"/>
                <a:cs typeface="Arial"/>
                <a:sym typeface="Arial"/>
              </a:defRPr>
            </a:lvl1pPr>
            <a:lvl2pPr marL="914400" marR="0" lvl="1" indent="-228600" algn="l" rtl="0">
              <a:spcBef>
                <a:spcPts val="360"/>
              </a:spcBef>
              <a:spcAft>
                <a:spcPts val="0"/>
              </a:spcAft>
              <a:buClr>
                <a:srgbClr val="888888"/>
              </a:buClr>
              <a:buSzPts val="1000"/>
              <a:buFont typeface="Noto Sans Symbols"/>
              <a:buNone/>
              <a:defRPr sz="1800" b="0" i="0" u="none" strike="noStrike" cap="none">
                <a:solidFill>
                  <a:srgbClr val="888888"/>
                </a:solidFill>
                <a:latin typeface="Arial"/>
                <a:ea typeface="Arial"/>
                <a:cs typeface="Arial"/>
                <a:sym typeface="Arial"/>
              </a:defRPr>
            </a:lvl2pPr>
            <a:lvl3pPr marL="1371600" marR="0" lvl="2" indent="-228600" algn="l" rtl="0">
              <a:spcBef>
                <a:spcPts val="320"/>
              </a:spcBef>
              <a:spcAft>
                <a:spcPts val="0"/>
              </a:spcAft>
              <a:buClr>
                <a:srgbClr val="888888"/>
              </a:buClr>
              <a:buSzPts val="900"/>
              <a:buFont typeface="Arial"/>
              <a:buNone/>
              <a:defRPr sz="1600" b="0" i="0" u="none" strike="noStrike" cap="none">
                <a:solidFill>
                  <a:srgbClr val="888888"/>
                </a:solidFill>
                <a:latin typeface="Arial"/>
                <a:ea typeface="Arial"/>
                <a:cs typeface="Arial"/>
                <a:sym typeface="Arial"/>
              </a:defRPr>
            </a:lvl3pPr>
            <a:lvl4pPr marL="1828800" marR="0" lvl="3" indent="-228600" algn="l" rtl="0">
              <a:spcBef>
                <a:spcPts val="280"/>
              </a:spcBef>
              <a:spcAft>
                <a:spcPts val="0"/>
              </a:spcAft>
              <a:buClr>
                <a:srgbClr val="888888"/>
              </a:buClr>
              <a:buSzPts val="800"/>
              <a:buFont typeface="Arial"/>
              <a:buNone/>
              <a:defRPr sz="1400" b="0" i="0" u="none" strike="noStrike" cap="none">
                <a:solidFill>
                  <a:srgbClr val="888888"/>
                </a:solidFill>
                <a:latin typeface="Arial"/>
                <a:ea typeface="Arial"/>
                <a:cs typeface="Arial"/>
                <a:sym typeface="Arial"/>
              </a:defRPr>
            </a:lvl4pPr>
            <a:lvl5pPr marL="2286000" marR="0" lvl="4" indent="-228600" algn="l" rtl="0">
              <a:spcBef>
                <a:spcPts val="280"/>
              </a:spcBef>
              <a:spcAft>
                <a:spcPts val="0"/>
              </a:spcAft>
              <a:buClr>
                <a:srgbClr val="888888"/>
              </a:buClr>
              <a:buSzPts val="700"/>
              <a:buFont typeface="Arial"/>
              <a:buNone/>
              <a:defRPr sz="1400" b="0" i="0" u="none" strike="noStrike" cap="none">
                <a:solidFill>
                  <a:srgbClr val="888888"/>
                </a:solidFill>
                <a:latin typeface="Arial"/>
                <a:ea typeface="Arial"/>
                <a:cs typeface="Arial"/>
                <a:sym typeface="Arial"/>
              </a:defRPr>
            </a:lvl5pPr>
            <a:lvl6pPr marL="2743200" marR="0" lvl="5" indent="-228600" algn="l" rtl="0">
              <a:spcBef>
                <a:spcPts val="280"/>
              </a:spcBef>
              <a:spcAft>
                <a:spcPts val="0"/>
              </a:spcAft>
              <a:buClr>
                <a:srgbClr val="888888"/>
              </a:buClr>
              <a:buSzPts val="2000"/>
              <a:buFont typeface="Arial"/>
              <a:buNone/>
              <a:defRPr sz="1400" b="0" i="0" u="none" strike="noStrike" cap="none">
                <a:solidFill>
                  <a:srgbClr val="888888"/>
                </a:solidFill>
                <a:latin typeface="Arial"/>
                <a:ea typeface="Arial"/>
                <a:cs typeface="Arial"/>
                <a:sym typeface="Arial"/>
              </a:defRPr>
            </a:lvl6pPr>
            <a:lvl7pPr marL="3200400" marR="0" lvl="6" indent="-228600" algn="l" rtl="0">
              <a:spcBef>
                <a:spcPts val="280"/>
              </a:spcBef>
              <a:spcAft>
                <a:spcPts val="0"/>
              </a:spcAft>
              <a:buClr>
                <a:srgbClr val="888888"/>
              </a:buClr>
              <a:buSzPts val="2000"/>
              <a:buFont typeface="Arial"/>
              <a:buNone/>
              <a:defRPr sz="1400" b="0" i="0" u="none" strike="noStrike" cap="none">
                <a:solidFill>
                  <a:srgbClr val="888888"/>
                </a:solidFill>
                <a:latin typeface="Arial"/>
                <a:ea typeface="Arial"/>
                <a:cs typeface="Arial"/>
                <a:sym typeface="Arial"/>
              </a:defRPr>
            </a:lvl7pPr>
            <a:lvl8pPr marL="3657600" marR="0" lvl="7" indent="-228600" algn="l" rtl="0">
              <a:spcBef>
                <a:spcPts val="280"/>
              </a:spcBef>
              <a:spcAft>
                <a:spcPts val="0"/>
              </a:spcAft>
              <a:buClr>
                <a:srgbClr val="888888"/>
              </a:buClr>
              <a:buSzPts val="2000"/>
              <a:buFont typeface="Arial"/>
              <a:buNone/>
              <a:defRPr sz="1400" b="0" i="0" u="none" strike="noStrike" cap="none">
                <a:solidFill>
                  <a:srgbClr val="888888"/>
                </a:solidFill>
                <a:latin typeface="Arial"/>
                <a:ea typeface="Arial"/>
                <a:cs typeface="Arial"/>
                <a:sym typeface="Arial"/>
              </a:defRPr>
            </a:lvl8pPr>
            <a:lvl9pPr marL="4114800" marR="0" lvl="8" indent="-228600" algn="l" rtl="0">
              <a:spcBef>
                <a:spcPts val="280"/>
              </a:spcBef>
              <a:spcAft>
                <a:spcPts val="0"/>
              </a:spcAft>
              <a:buClr>
                <a:srgbClr val="888888"/>
              </a:buClr>
              <a:buSzPts val="2000"/>
              <a:buFont typeface="Arial"/>
              <a:buNone/>
              <a:defRPr sz="1400" b="0" i="0" u="none" strike="noStrike" cap="none">
                <a:solidFill>
                  <a:srgbClr val="888888"/>
                </a:solidFill>
                <a:latin typeface="Arial"/>
                <a:ea typeface="Arial"/>
                <a:cs typeface="Arial"/>
                <a:sym typeface="Arial"/>
              </a:defRPr>
            </a:lvl9pPr>
          </a:lstStyle>
          <a:p>
            <a:endParaRPr/>
          </a:p>
        </p:txBody>
      </p:sp>
    </p:spTree>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matchingName="Six Content with Focus">
  <p:cSld name="Six Content with Focus">
    <p:spTree>
      <p:nvGrpSpPr>
        <p:cNvPr id="1" name="Shape 2242"/>
        <p:cNvGrpSpPr/>
        <p:nvPr/>
      </p:nvGrpSpPr>
      <p:grpSpPr>
        <a:xfrm>
          <a:off x="0" y="0"/>
          <a:ext cx="0" cy="0"/>
          <a:chOff x="0" y="0"/>
          <a:chExt cx="0" cy="0"/>
        </a:xfrm>
      </p:grpSpPr>
      <p:sp>
        <p:nvSpPr>
          <p:cNvPr id="2243" name="Google Shape;2243;p259"/>
          <p:cNvSpPr txBox="1">
            <a:spLocks noGrp="1"/>
          </p:cNvSpPr>
          <p:nvPr>
            <p:ph type="title"/>
          </p:nvPr>
        </p:nvSpPr>
        <p:spPr>
          <a:xfrm>
            <a:off x="309563" y="530352"/>
            <a:ext cx="8526600" cy="307800"/>
          </a:xfrm>
          <a:prstGeom prst="rect">
            <a:avLst/>
          </a:prstGeom>
          <a:noFill/>
          <a:ln>
            <a:noFill/>
          </a:ln>
        </p:spPr>
        <p:txBody>
          <a:bodyPr spcFirstLastPara="1" wrap="square" lIns="91425" tIns="91425" rIns="91425" bIns="91425" anchor="b" anchorCtr="0">
            <a:noAutofit/>
          </a:bodyPr>
          <a:lstStyle>
            <a:lvl1pPr marL="0" marR="0" lvl="0" indent="0" algn="l" rtl="0">
              <a:spcBef>
                <a:spcPts val="0"/>
              </a:spcBef>
              <a:spcAft>
                <a:spcPts val="0"/>
              </a:spcAft>
              <a:buClr>
                <a:schemeClr val="dk1"/>
              </a:buClr>
              <a:buSzPts val="1400"/>
              <a:buFont typeface="Georgia"/>
              <a:buNone/>
              <a:defRPr sz="2000" b="0" i="0" u="none" strike="noStrike" cap="none">
                <a:solidFill>
                  <a:schemeClr val="dk1"/>
                </a:solidFill>
                <a:latin typeface="Georgia"/>
                <a:ea typeface="Georgia"/>
                <a:cs typeface="Georgia"/>
                <a:sym typeface="Georgia"/>
              </a:defRPr>
            </a:lvl1pPr>
            <a:lvl2pPr lvl="1" indent="0" rtl="0">
              <a:spcBef>
                <a:spcPts val="0"/>
              </a:spcBef>
              <a:spcAft>
                <a:spcPts val="0"/>
              </a:spcAft>
              <a:buSzPts val="1400"/>
              <a:buNone/>
              <a:defRPr sz="1800"/>
            </a:lvl2pPr>
            <a:lvl3pPr lvl="2" indent="0" rtl="0">
              <a:spcBef>
                <a:spcPts val="0"/>
              </a:spcBef>
              <a:spcAft>
                <a:spcPts val="0"/>
              </a:spcAft>
              <a:buSzPts val="1400"/>
              <a:buNone/>
              <a:defRPr sz="1800"/>
            </a:lvl3pPr>
            <a:lvl4pPr lvl="3" indent="0" rtl="0">
              <a:spcBef>
                <a:spcPts val="0"/>
              </a:spcBef>
              <a:spcAft>
                <a:spcPts val="0"/>
              </a:spcAft>
              <a:buSzPts val="1400"/>
              <a:buNone/>
              <a:defRPr sz="1800"/>
            </a:lvl4pPr>
            <a:lvl5pPr lvl="4" indent="0" rtl="0">
              <a:spcBef>
                <a:spcPts val="0"/>
              </a:spcBef>
              <a:spcAft>
                <a:spcPts val="0"/>
              </a:spcAft>
              <a:buSzPts val="1400"/>
              <a:buNone/>
              <a:defRPr sz="1800"/>
            </a:lvl5pPr>
            <a:lvl6pPr lvl="5" indent="0" rtl="0">
              <a:spcBef>
                <a:spcPts val="0"/>
              </a:spcBef>
              <a:spcAft>
                <a:spcPts val="0"/>
              </a:spcAft>
              <a:buSzPts val="1400"/>
              <a:buNone/>
              <a:defRPr sz="1800"/>
            </a:lvl6pPr>
            <a:lvl7pPr lvl="6" indent="0" rtl="0">
              <a:spcBef>
                <a:spcPts val="0"/>
              </a:spcBef>
              <a:spcAft>
                <a:spcPts val="0"/>
              </a:spcAft>
              <a:buSzPts val="1400"/>
              <a:buNone/>
              <a:defRPr sz="1800"/>
            </a:lvl7pPr>
            <a:lvl8pPr lvl="7" indent="0" rtl="0">
              <a:spcBef>
                <a:spcPts val="0"/>
              </a:spcBef>
              <a:spcAft>
                <a:spcPts val="0"/>
              </a:spcAft>
              <a:buSzPts val="1400"/>
              <a:buNone/>
              <a:defRPr sz="1800"/>
            </a:lvl8pPr>
            <a:lvl9pPr lvl="8" indent="0" rtl="0">
              <a:spcBef>
                <a:spcPts val="0"/>
              </a:spcBef>
              <a:spcAft>
                <a:spcPts val="0"/>
              </a:spcAft>
              <a:buSzPts val="1400"/>
              <a:buNone/>
              <a:defRPr sz="1800"/>
            </a:lvl9pPr>
          </a:lstStyle>
          <a:p>
            <a:endParaRPr/>
          </a:p>
        </p:txBody>
      </p:sp>
      <p:sp>
        <p:nvSpPr>
          <p:cNvPr id="2244" name="Google Shape;2244;p259"/>
          <p:cNvSpPr txBox="1">
            <a:spLocks noGrp="1"/>
          </p:cNvSpPr>
          <p:nvPr>
            <p:ph type="body" idx="1"/>
          </p:nvPr>
        </p:nvSpPr>
        <p:spPr>
          <a:xfrm>
            <a:off x="309563" y="1292548"/>
            <a:ext cx="1340400" cy="488100"/>
          </a:xfrm>
          <a:prstGeom prst="rect">
            <a:avLst/>
          </a:prstGeom>
          <a:noFill/>
          <a:ln>
            <a:noFill/>
          </a:ln>
        </p:spPr>
        <p:txBody>
          <a:bodyPr spcFirstLastPara="1" wrap="square" lIns="91425" tIns="91425" rIns="91425" bIns="91425" anchor="t" anchorCtr="0">
            <a:noAutofit/>
          </a:bodyPr>
          <a:lstStyle>
            <a:lvl1pPr marL="457200" marR="0" lvl="0" indent="-228600" algn="ctr" rtl="0">
              <a:spcBef>
                <a:spcPts val="240"/>
              </a:spcBef>
              <a:spcAft>
                <a:spcPts val="0"/>
              </a:spcAft>
              <a:buClr>
                <a:schemeClr val="dk2"/>
              </a:buClr>
              <a:buSzPts val="1400"/>
              <a:buFont typeface="Arial"/>
              <a:buNone/>
              <a:defRPr sz="1200" b="0" i="0" u="none" strike="noStrike" cap="none">
                <a:solidFill>
                  <a:schemeClr val="dk2"/>
                </a:solidFill>
                <a:latin typeface="Georgia"/>
                <a:ea typeface="Georgia"/>
                <a:cs typeface="Georgia"/>
                <a:sym typeface="Georgia"/>
              </a:defRPr>
            </a:lvl1pPr>
            <a:lvl2pPr marL="914400" marR="0" lvl="1" indent="-228600" algn="ctr" rtl="0">
              <a:spcBef>
                <a:spcPts val="160"/>
              </a:spcBef>
              <a:spcAft>
                <a:spcPts val="0"/>
              </a:spcAft>
              <a:buClr>
                <a:schemeClr val="lt2"/>
              </a:buClr>
              <a:buSzPts val="1000"/>
              <a:buFont typeface="Noto Sans Symbols"/>
              <a:buNone/>
              <a:defRPr sz="800" b="0" i="0" u="none" strike="noStrike" cap="none">
                <a:solidFill>
                  <a:schemeClr val="lt2"/>
                </a:solidFill>
                <a:latin typeface="Arial"/>
                <a:ea typeface="Arial"/>
                <a:cs typeface="Arial"/>
                <a:sym typeface="Arial"/>
              </a:defRPr>
            </a:lvl2pPr>
            <a:lvl3pPr marL="1371600" marR="0" lvl="2" indent="-260350" algn="l" rtl="0">
              <a:spcBef>
                <a:spcPts val="100"/>
              </a:spcBef>
              <a:spcAft>
                <a:spcPts val="0"/>
              </a:spcAft>
              <a:buClr>
                <a:schemeClr val="lt2"/>
              </a:buClr>
              <a:buSzPts val="500"/>
              <a:buFont typeface="Arial"/>
              <a:buChar char="–"/>
              <a:defRPr sz="500" b="0" i="0" u="none" strike="noStrike" cap="none">
                <a:solidFill>
                  <a:schemeClr val="lt2"/>
                </a:solidFill>
                <a:latin typeface="Arial"/>
                <a:ea typeface="Arial"/>
                <a:cs typeface="Arial"/>
                <a:sym typeface="Arial"/>
              </a:defRPr>
            </a:lvl3pPr>
            <a:lvl4pPr marL="1828800" marR="0" lvl="3" indent="-254000" algn="l" rtl="0">
              <a:spcBef>
                <a:spcPts val="80"/>
              </a:spcBef>
              <a:spcAft>
                <a:spcPts val="0"/>
              </a:spcAft>
              <a:buClr>
                <a:schemeClr val="lt2"/>
              </a:buClr>
              <a:buSzPts val="400"/>
              <a:buFont typeface="Arial"/>
              <a:buChar char="•"/>
              <a:defRPr sz="400" b="0" i="0" u="none" strike="noStrike" cap="none">
                <a:solidFill>
                  <a:schemeClr val="lt2"/>
                </a:solidFill>
                <a:latin typeface="Arial"/>
                <a:ea typeface="Arial"/>
                <a:cs typeface="Arial"/>
                <a:sym typeface="Arial"/>
              </a:defRPr>
            </a:lvl4pPr>
            <a:lvl5pPr marL="2286000" marR="0" lvl="4" indent="-260350" algn="l" rtl="0">
              <a:spcBef>
                <a:spcPts val="100"/>
              </a:spcBef>
              <a:spcAft>
                <a:spcPts val="0"/>
              </a:spcAft>
              <a:buClr>
                <a:schemeClr val="lt2"/>
              </a:buClr>
              <a:buSzPts val="500"/>
              <a:buFont typeface="Arial"/>
              <a:buChar char="–"/>
              <a:defRPr sz="500" b="0" i="0" u="none" strike="noStrike" cap="none">
                <a:solidFill>
                  <a:schemeClr val="lt2"/>
                </a:solidFill>
                <a:latin typeface="Arial"/>
                <a:ea typeface="Arial"/>
                <a:cs typeface="Arial"/>
                <a:sym typeface="Arial"/>
              </a:defRPr>
            </a:lvl5pPr>
            <a:lvl6pPr marL="2743200" marR="0" lvl="5"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2245" name="Google Shape;2245;p259"/>
          <p:cNvSpPr txBox="1">
            <a:spLocks noGrp="1"/>
          </p:cNvSpPr>
          <p:nvPr>
            <p:ph type="dt" idx="10"/>
          </p:nvPr>
        </p:nvSpPr>
        <p:spPr>
          <a:xfrm>
            <a:off x="424070" y="5276020"/>
            <a:ext cx="2133600" cy="273900"/>
          </a:xfrm>
          <a:prstGeom prst="rect">
            <a:avLst/>
          </a:prstGeom>
          <a:noFill/>
          <a:ln>
            <a:noFill/>
          </a:ln>
        </p:spPr>
        <p:txBody>
          <a:bodyPr spcFirstLastPara="1" wrap="square" lIns="91425" tIns="91425" rIns="91425" bIns="91425" anchor="ctr" anchorCtr="0">
            <a:noAutofit/>
          </a:bodyPr>
          <a:lstStyle>
            <a:lvl1pPr marL="0" marR="0" lvl="0" indent="0" algn="l" rtl="0">
              <a:spcBef>
                <a:spcPts val="0"/>
              </a:spcBef>
              <a:spcAft>
                <a:spcPts val="0"/>
              </a:spcAft>
              <a:buSzPts val="1400"/>
              <a:buNone/>
              <a:defRPr sz="1200">
                <a:solidFill>
                  <a:srgbClr val="888888"/>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246" name="Google Shape;2246;p259"/>
          <p:cNvSpPr txBox="1">
            <a:spLocks noGrp="1"/>
          </p:cNvSpPr>
          <p:nvPr>
            <p:ph type="ftr" idx="11"/>
          </p:nvPr>
        </p:nvSpPr>
        <p:spPr>
          <a:xfrm>
            <a:off x="311944" y="4901878"/>
            <a:ext cx="2895600" cy="92400"/>
          </a:xfrm>
          <a:prstGeom prst="rect">
            <a:avLst/>
          </a:prstGeom>
          <a:noFill/>
          <a:ln>
            <a:noFill/>
          </a:ln>
        </p:spPr>
        <p:txBody>
          <a:bodyPr spcFirstLastPara="1" wrap="square" lIns="91425" tIns="91425" rIns="91425" bIns="91425" anchor="ctr" anchorCtr="0">
            <a:noAutofit/>
          </a:bodyPr>
          <a:lstStyle>
            <a:lvl1pPr marL="0" marR="0" lvl="0" indent="0" algn="l" rtl="0">
              <a:spcBef>
                <a:spcPts val="0"/>
              </a:spcBef>
              <a:spcAft>
                <a:spcPts val="0"/>
              </a:spcAft>
              <a:buSzPts val="1400"/>
              <a:buNone/>
              <a:defRPr sz="600">
                <a:solidFill>
                  <a:schemeClr val="lt2"/>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247" name="Google Shape;2247;p259"/>
          <p:cNvSpPr txBox="1">
            <a:spLocks noGrp="1"/>
          </p:cNvSpPr>
          <p:nvPr>
            <p:ph type="sldNum" idx="12"/>
          </p:nvPr>
        </p:nvSpPr>
        <p:spPr>
          <a:xfrm>
            <a:off x="6700838" y="4770007"/>
            <a:ext cx="2133600" cy="123000"/>
          </a:xfrm>
          <a:prstGeom prst="rect">
            <a:avLst/>
          </a:prstGeom>
          <a:noFill/>
          <a:ln>
            <a:noFill/>
          </a:ln>
        </p:spPr>
        <p:txBody>
          <a:bodyPr spcFirstLastPara="1" wrap="square" lIns="0" tIns="0" rIns="0" bIns="0" anchor="ctr" anchorCtr="0">
            <a:noAutofit/>
          </a:bodyPr>
          <a:lstStyle>
            <a:lvl1pPr marL="0" marR="0" lvl="0" indent="0" algn="r" rtl="0">
              <a:spcBef>
                <a:spcPts val="0"/>
              </a:spcBef>
              <a:buNone/>
              <a:defRPr sz="800">
                <a:solidFill>
                  <a:schemeClr val="dk1"/>
                </a:solidFill>
                <a:latin typeface="Arial"/>
                <a:ea typeface="Arial"/>
                <a:cs typeface="Arial"/>
                <a:sym typeface="Arial"/>
              </a:defRPr>
            </a:lvl1pPr>
            <a:lvl2pPr marL="0" marR="0" lvl="1" indent="0" algn="r" rtl="0">
              <a:spcBef>
                <a:spcPts val="0"/>
              </a:spcBef>
              <a:buNone/>
              <a:defRPr sz="800">
                <a:solidFill>
                  <a:schemeClr val="dk1"/>
                </a:solidFill>
                <a:latin typeface="Arial"/>
                <a:ea typeface="Arial"/>
                <a:cs typeface="Arial"/>
                <a:sym typeface="Arial"/>
              </a:defRPr>
            </a:lvl2pPr>
            <a:lvl3pPr marL="0" marR="0" lvl="2" indent="0" algn="r" rtl="0">
              <a:spcBef>
                <a:spcPts val="0"/>
              </a:spcBef>
              <a:buNone/>
              <a:defRPr sz="800">
                <a:solidFill>
                  <a:schemeClr val="dk1"/>
                </a:solidFill>
                <a:latin typeface="Arial"/>
                <a:ea typeface="Arial"/>
                <a:cs typeface="Arial"/>
                <a:sym typeface="Arial"/>
              </a:defRPr>
            </a:lvl3pPr>
            <a:lvl4pPr marL="0" marR="0" lvl="3" indent="0" algn="r" rtl="0">
              <a:spcBef>
                <a:spcPts val="0"/>
              </a:spcBef>
              <a:buNone/>
              <a:defRPr sz="800">
                <a:solidFill>
                  <a:schemeClr val="dk1"/>
                </a:solidFill>
                <a:latin typeface="Arial"/>
                <a:ea typeface="Arial"/>
                <a:cs typeface="Arial"/>
                <a:sym typeface="Arial"/>
              </a:defRPr>
            </a:lvl4pPr>
            <a:lvl5pPr marL="0" marR="0" lvl="4" indent="0" algn="r" rtl="0">
              <a:spcBef>
                <a:spcPts val="0"/>
              </a:spcBef>
              <a:buNone/>
              <a:defRPr sz="800">
                <a:solidFill>
                  <a:schemeClr val="dk1"/>
                </a:solidFill>
                <a:latin typeface="Arial"/>
                <a:ea typeface="Arial"/>
                <a:cs typeface="Arial"/>
                <a:sym typeface="Arial"/>
              </a:defRPr>
            </a:lvl5pPr>
            <a:lvl6pPr marL="0" marR="0" lvl="5" indent="0" algn="r" rtl="0">
              <a:spcBef>
                <a:spcPts val="0"/>
              </a:spcBef>
              <a:buNone/>
              <a:defRPr sz="800">
                <a:solidFill>
                  <a:schemeClr val="dk1"/>
                </a:solidFill>
                <a:latin typeface="Arial"/>
                <a:ea typeface="Arial"/>
                <a:cs typeface="Arial"/>
                <a:sym typeface="Arial"/>
              </a:defRPr>
            </a:lvl6pPr>
            <a:lvl7pPr marL="0" marR="0" lvl="6" indent="0" algn="r" rtl="0">
              <a:spcBef>
                <a:spcPts val="0"/>
              </a:spcBef>
              <a:buNone/>
              <a:defRPr sz="800">
                <a:solidFill>
                  <a:schemeClr val="dk1"/>
                </a:solidFill>
                <a:latin typeface="Arial"/>
                <a:ea typeface="Arial"/>
                <a:cs typeface="Arial"/>
                <a:sym typeface="Arial"/>
              </a:defRPr>
            </a:lvl7pPr>
            <a:lvl8pPr marL="0" marR="0" lvl="7" indent="0" algn="r" rtl="0">
              <a:spcBef>
                <a:spcPts val="0"/>
              </a:spcBef>
              <a:buNone/>
              <a:defRPr sz="800">
                <a:solidFill>
                  <a:schemeClr val="dk1"/>
                </a:solidFill>
                <a:latin typeface="Arial"/>
                <a:ea typeface="Arial"/>
                <a:cs typeface="Arial"/>
                <a:sym typeface="Arial"/>
              </a:defRPr>
            </a:lvl8pPr>
            <a:lvl9pPr marL="0" marR="0" lvl="8" indent="0" algn="r" rtl="0">
              <a:spcBef>
                <a:spcPts val="0"/>
              </a:spcBef>
              <a:buNone/>
              <a:defRPr sz="80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2248" name="Google Shape;2248;p259"/>
          <p:cNvSpPr txBox="1">
            <a:spLocks noGrp="1"/>
          </p:cNvSpPr>
          <p:nvPr>
            <p:ph type="body" idx="2"/>
          </p:nvPr>
        </p:nvSpPr>
        <p:spPr>
          <a:xfrm>
            <a:off x="309563" y="3823493"/>
            <a:ext cx="2646900" cy="123000"/>
          </a:xfrm>
          <a:prstGeom prst="rect">
            <a:avLst/>
          </a:prstGeom>
          <a:noFill/>
          <a:ln>
            <a:noFill/>
          </a:ln>
        </p:spPr>
        <p:txBody>
          <a:bodyPr spcFirstLastPara="1" wrap="square" lIns="91425" tIns="91425" rIns="91425" bIns="91425" anchor="t" anchorCtr="0">
            <a:noAutofit/>
          </a:bodyPr>
          <a:lstStyle>
            <a:lvl1pPr marL="457200" marR="0" lvl="0" indent="-228600" algn="l" rtl="0">
              <a:spcBef>
                <a:spcPts val="160"/>
              </a:spcBef>
              <a:spcAft>
                <a:spcPts val="0"/>
              </a:spcAft>
              <a:buClr>
                <a:schemeClr val="dk1"/>
              </a:buClr>
              <a:buSzPts val="1400"/>
              <a:buFont typeface="Arial"/>
              <a:buNone/>
              <a:defRPr sz="800" b="0" i="0" u="none" strike="noStrike" cap="none">
                <a:solidFill>
                  <a:schemeClr val="dk1"/>
                </a:solidFill>
                <a:latin typeface="Arial"/>
                <a:ea typeface="Arial"/>
                <a:cs typeface="Arial"/>
                <a:sym typeface="Arial"/>
              </a:defRPr>
            </a:lvl1pPr>
            <a:lvl2pPr marL="914400" marR="0" lvl="1" indent="-292100" algn="l" rtl="0">
              <a:spcBef>
                <a:spcPts val="200"/>
              </a:spcBef>
              <a:spcAft>
                <a:spcPts val="0"/>
              </a:spcAft>
              <a:buClr>
                <a:schemeClr val="lt2"/>
              </a:buClr>
              <a:buSzPts val="1000"/>
              <a:buFont typeface="Noto Sans Symbols"/>
              <a:buChar char="▪"/>
              <a:defRPr sz="1000" b="0" i="0" u="none" strike="noStrike" cap="none">
                <a:solidFill>
                  <a:schemeClr val="lt2"/>
                </a:solidFill>
                <a:latin typeface="Arial"/>
                <a:ea typeface="Arial"/>
                <a:cs typeface="Arial"/>
                <a:sym typeface="Arial"/>
              </a:defRPr>
            </a:lvl2pPr>
            <a:lvl3pPr marL="1371600" marR="0" lvl="2" indent="-285750" algn="l" rtl="0">
              <a:spcBef>
                <a:spcPts val="180"/>
              </a:spcBef>
              <a:spcAft>
                <a:spcPts val="0"/>
              </a:spcAft>
              <a:buClr>
                <a:schemeClr val="lt2"/>
              </a:buClr>
              <a:buSzPts val="900"/>
              <a:buFont typeface="Arial"/>
              <a:buChar char="–"/>
              <a:defRPr sz="900" b="0" i="0" u="none" strike="noStrike" cap="none">
                <a:solidFill>
                  <a:schemeClr val="lt2"/>
                </a:solidFill>
                <a:latin typeface="Arial"/>
                <a:ea typeface="Arial"/>
                <a:cs typeface="Arial"/>
                <a:sym typeface="Arial"/>
              </a:defRPr>
            </a:lvl3pPr>
            <a:lvl4pPr marL="1828800" marR="0" lvl="3" indent="-279400" algn="l" rtl="0">
              <a:spcBef>
                <a:spcPts val="160"/>
              </a:spcBef>
              <a:spcAft>
                <a:spcPts val="0"/>
              </a:spcAft>
              <a:buClr>
                <a:schemeClr val="lt2"/>
              </a:buClr>
              <a:buSzPts val="800"/>
              <a:buFont typeface="Arial"/>
              <a:buChar char="•"/>
              <a:defRPr sz="800" b="0" i="0" u="none" strike="noStrike" cap="none">
                <a:solidFill>
                  <a:schemeClr val="lt2"/>
                </a:solidFill>
                <a:latin typeface="Arial"/>
                <a:ea typeface="Arial"/>
                <a:cs typeface="Arial"/>
                <a:sym typeface="Arial"/>
              </a:defRPr>
            </a:lvl4pPr>
            <a:lvl5pPr marL="2286000" marR="0" lvl="4" indent="-273050" algn="l" rtl="0">
              <a:spcBef>
                <a:spcPts val="140"/>
              </a:spcBef>
              <a:spcAft>
                <a:spcPts val="0"/>
              </a:spcAft>
              <a:buClr>
                <a:schemeClr val="lt2"/>
              </a:buClr>
              <a:buSzPts val="700"/>
              <a:buFont typeface="Arial"/>
              <a:buChar char="–"/>
              <a:defRPr sz="700" b="0" i="0" u="none" strike="noStrike" cap="none">
                <a:solidFill>
                  <a:schemeClr val="lt2"/>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grpSp>
        <p:nvGrpSpPr>
          <p:cNvPr id="2249" name="Google Shape;2249;p259"/>
          <p:cNvGrpSpPr/>
          <p:nvPr/>
        </p:nvGrpSpPr>
        <p:grpSpPr>
          <a:xfrm>
            <a:off x="1698178" y="1278798"/>
            <a:ext cx="5747656" cy="2502600"/>
            <a:chOff x="1698178" y="1278798"/>
            <a:chExt cx="5747656" cy="2502600"/>
          </a:xfrm>
        </p:grpSpPr>
        <p:cxnSp>
          <p:nvCxnSpPr>
            <p:cNvPr id="2250" name="Google Shape;2250;p259"/>
            <p:cNvCxnSpPr/>
            <p:nvPr/>
          </p:nvCxnSpPr>
          <p:spPr>
            <a:xfrm>
              <a:off x="4572006" y="1278798"/>
              <a:ext cx="0" cy="2502600"/>
            </a:xfrm>
            <a:prstGeom prst="straightConnector1">
              <a:avLst/>
            </a:prstGeom>
            <a:noFill/>
            <a:ln w="9525" cap="flat" cmpd="sng">
              <a:solidFill>
                <a:srgbClr val="CCCCCC"/>
              </a:solidFill>
              <a:prstDash val="solid"/>
              <a:round/>
              <a:headEnd type="none" w="sm" len="sm"/>
              <a:tailEnd type="none" w="sm" len="sm"/>
            </a:ln>
          </p:spPr>
        </p:cxnSp>
        <p:cxnSp>
          <p:nvCxnSpPr>
            <p:cNvPr id="2251" name="Google Shape;2251;p259"/>
            <p:cNvCxnSpPr/>
            <p:nvPr/>
          </p:nvCxnSpPr>
          <p:spPr>
            <a:xfrm>
              <a:off x="6008920" y="1278798"/>
              <a:ext cx="0" cy="2502600"/>
            </a:xfrm>
            <a:prstGeom prst="straightConnector1">
              <a:avLst/>
            </a:prstGeom>
            <a:noFill/>
            <a:ln w="9525" cap="flat" cmpd="sng">
              <a:solidFill>
                <a:srgbClr val="CCCCCC"/>
              </a:solidFill>
              <a:prstDash val="solid"/>
              <a:round/>
              <a:headEnd type="none" w="sm" len="sm"/>
              <a:tailEnd type="none" w="sm" len="sm"/>
            </a:ln>
          </p:spPr>
        </p:cxnSp>
        <p:cxnSp>
          <p:nvCxnSpPr>
            <p:cNvPr id="2252" name="Google Shape;2252;p259"/>
            <p:cNvCxnSpPr/>
            <p:nvPr/>
          </p:nvCxnSpPr>
          <p:spPr>
            <a:xfrm>
              <a:off x="7445834" y="1278798"/>
              <a:ext cx="0" cy="2502600"/>
            </a:xfrm>
            <a:prstGeom prst="straightConnector1">
              <a:avLst/>
            </a:prstGeom>
            <a:noFill/>
            <a:ln w="9525" cap="flat" cmpd="sng">
              <a:solidFill>
                <a:srgbClr val="CCCCCC"/>
              </a:solidFill>
              <a:prstDash val="solid"/>
              <a:round/>
              <a:headEnd type="none" w="sm" len="sm"/>
              <a:tailEnd type="none" w="sm" len="sm"/>
            </a:ln>
          </p:spPr>
        </p:cxnSp>
        <p:cxnSp>
          <p:nvCxnSpPr>
            <p:cNvPr id="2253" name="Google Shape;2253;p259"/>
            <p:cNvCxnSpPr/>
            <p:nvPr/>
          </p:nvCxnSpPr>
          <p:spPr>
            <a:xfrm>
              <a:off x="3135092" y="1278798"/>
              <a:ext cx="0" cy="2502600"/>
            </a:xfrm>
            <a:prstGeom prst="straightConnector1">
              <a:avLst/>
            </a:prstGeom>
            <a:noFill/>
            <a:ln w="9525" cap="flat" cmpd="sng">
              <a:solidFill>
                <a:srgbClr val="CCCCCC"/>
              </a:solidFill>
              <a:prstDash val="solid"/>
              <a:round/>
              <a:headEnd type="none" w="sm" len="sm"/>
              <a:tailEnd type="none" w="sm" len="sm"/>
            </a:ln>
          </p:spPr>
        </p:cxnSp>
        <p:cxnSp>
          <p:nvCxnSpPr>
            <p:cNvPr id="2254" name="Google Shape;2254;p259"/>
            <p:cNvCxnSpPr/>
            <p:nvPr/>
          </p:nvCxnSpPr>
          <p:spPr>
            <a:xfrm>
              <a:off x="1698178" y="1278798"/>
              <a:ext cx="0" cy="2502600"/>
            </a:xfrm>
            <a:prstGeom prst="straightConnector1">
              <a:avLst/>
            </a:prstGeom>
            <a:noFill/>
            <a:ln w="9525" cap="flat" cmpd="sng">
              <a:solidFill>
                <a:srgbClr val="CCCCCC"/>
              </a:solidFill>
              <a:prstDash val="solid"/>
              <a:round/>
              <a:headEnd type="none" w="sm" len="sm"/>
              <a:tailEnd type="none" w="sm" len="sm"/>
            </a:ln>
          </p:spPr>
        </p:cxnSp>
      </p:grpSp>
      <p:grpSp>
        <p:nvGrpSpPr>
          <p:cNvPr id="2255" name="Google Shape;2255;p259"/>
          <p:cNvGrpSpPr/>
          <p:nvPr/>
        </p:nvGrpSpPr>
        <p:grpSpPr>
          <a:xfrm>
            <a:off x="1698178" y="4207572"/>
            <a:ext cx="5747656" cy="412428"/>
            <a:chOff x="1698178" y="1278798"/>
            <a:chExt cx="5747656" cy="2502600"/>
          </a:xfrm>
        </p:grpSpPr>
        <p:cxnSp>
          <p:nvCxnSpPr>
            <p:cNvPr id="2256" name="Google Shape;2256;p259"/>
            <p:cNvCxnSpPr/>
            <p:nvPr/>
          </p:nvCxnSpPr>
          <p:spPr>
            <a:xfrm>
              <a:off x="4572006" y="1278798"/>
              <a:ext cx="0" cy="2502600"/>
            </a:xfrm>
            <a:prstGeom prst="straightConnector1">
              <a:avLst/>
            </a:prstGeom>
            <a:noFill/>
            <a:ln w="9525" cap="flat" cmpd="sng">
              <a:solidFill>
                <a:srgbClr val="CCCCCC"/>
              </a:solidFill>
              <a:prstDash val="solid"/>
              <a:round/>
              <a:headEnd type="none" w="sm" len="sm"/>
              <a:tailEnd type="none" w="sm" len="sm"/>
            </a:ln>
          </p:spPr>
        </p:cxnSp>
        <p:cxnSp>
          <p:nvCxnSpPr>
            <p:cNvPr id="2257" name="Google Shape;2257;p259"/>
            <p:cNvCxnSpPr/>
            <p:nvPr/>
          </p:nvCxnSpPr>
          <p:spPr>
            <a:xfrm>
              <a:off x="6008920" y="1278798"/>
              <a:ext cx="0" cy="2502600"/>
            </a:xfrm>
            <a:prstGeom prst="straightConnector1">
              <a:avLst/>
            </a:prstGeom>
            <a:noFill/>
            <a:ln w="9525" cap="flat" cmpd="sng">
              <a:solidFill>
                <a:srgbClr val="CCCCCC"/>
              </a:solidFill>
              <a:prstDash val="solid"/>
              <a:round/>
              <a:headEnd type="none" w="sm" len="sm"/>
              <a:tailEnd type="none" w="sm" len="sm"/>
            </a:ln>
          </p:spPr>
        </p:cxnSp>
        <p:cxnSp>
          <p:nvCxnSpPr>
            <p:cNvPr id="2258" name="Google Shape;2258;p259"/>
            <p:cNvCxnSpPr/>
            <p:nvPr/>
          </p:nvCxnSpPr>
          <p:spPr>
            <a:xfrm>
              <a:off x="7445834" y="1278798"/>
              <a:ext cx="0" cy="2502600"/>
            </a:xfrm>
            <a:prstGeom prst="straightConnector1">
              <a:avLst/>
            </a:prstGeom>
            <a:noFill/>
            <a:ln w="9525" cap="flat" cmpd="sng">
              <a:solidFill>
                <a:srgbClr val="CCCCCC"/>
              </a:solidFill>
              <a:prstDash val="solid"/>
              <a:round/>
              <a:headEnd type="none" w="sm" len="sm"/>
              <a:tailEnd type="none" w="sm" len="sm"/>
            </a:ln>
          </p:spPr>
        </p:cxnSp>
        <p:cxnSp>
          <p:nvCxnSpPr>
            <p:cNvPr id="2259" name="Google Shape;2259;p259"/>
            <p:cNvCxnSpPr/>
            <p:nvPr/>
          </p:nvCxnSpPr>
          <p:spPr>
            <a:xfrm>
              <a:off x="3135092" y="1278798"/>
              <a:ext cx="0" cy="2502600"/>
            </a:xfrm>
            <a:prstGeom prst="straightConnector1">
              <a:avLst/>
            </a:prstGeom>
            <a:noFill/>
            <a:ln w="9525" cap="flat" cmpd="sng">
              <a:solidFill>
                <a:srgbClr val="CCCCCC"/>
              </a:solidFill>
              <a:prstDash val="solid"/>
              <a:round/>
              <a:headEnd type="none" w="sm" len="sm"/>
              <a:tailEnd type="none" w="sm" len="sm"/>
            </a:ln>
          </p:spPr>
        </p:cxnSp>
        <p:cxnSp>
          <p:nvCxnSpPr>
            <p:cNvPr id="2260" name="Google Shape;2260;p259"/>
            <p:cNvCxnSpPr/>
            <p:nvPr/>
          </p:nvCxnSpPr>
          <p:spPr>
            <a:xfrm>
              <a:off x="1698178" y="1278798"/>
              <a:ext cx="0" cy="2502600"/>
            </a:xfrm>
            <a:prstGeom prst="straightConnector1">
              <a:avLst/>
            </a:prstGeom>
            <a:noFill/>
            <a:ln w="9525" cap="flat" cmpd="sng">
              <a:solidFill>
                <a:srgbClr val="CCCCCC"/>
              </a:solidFill>
              <a:prstDash val="solid"/>
              <a:round/>
              <a:headEnd type="none" w="sm" len="sm"/>
              <a:tailEnd type="none" w="sm" len="sm"/>
            </a:ln>
          </p:spPr>
        </p:cxnSp>
      </p:grpSp>
      <p:sp>
        <p:nvSpPr>
          <p:cNvPr id="2261" name="Google Shape;2261;p259"/>
          <p:cNvSpPr txBox="1">
            <a:spLocks noGrp="1"/>
          </p:cNvSpPr>
          <p:nvPr>
            <p:ph type="body" idx="3"/>
          </p:nvPr>
        </p:nvSpPr>
        <p:spPr>
          <a:xfrm>
            <a:off x="542925" y="4255000"/>
            <a:ext cx="879600" cy="307800"/>
          </a:xfrm>
          <a:prstGeom prst="rect">
            <a:avLst/>
          </a:prstGeom>
          <a:noFill/>
          <a:ln>
            <a:noFill/>
          </a:ln>
        </p:spPr>
        <p:txBody>
          <a:bodyPr spcFirstLastPara="1" wrap="square" lIns="91425" tIns="91425" rIns="91425" bIns="91425" anchor="t" anchorCtr="0">
            <a:noAutofit/>
          </a:bodyPr>
          <a:lstStyle>
            <a:lvl1pPr marL="457200" marR="0" lvl="0" indent="-228600" algn="ctr" rtl="0">
              <a:spcBef>
                <a:spcPts val="400"/>
              </a:spcBef>
              <a:spcAft>
                <a:spcPts val="0"/>
              </a:spcAft>
              <a:buClr>
                <a:schemeClr val="dk2"/>
              </a:buClr>
              <a:buSzPts val="1400"/>
              <a:buFont typeface="Arial"/>
              <a:buNone/>
              <a:defRPr sz="2000" b="0" i="0" u="none" strike="noStrike" cap="none">
                <a:solidFill>
                  <a:schemeClr val="dk2"/>
                </a:solidFill>
                <a:latin typeface="Georgia"/>
                <a:ea typeface="Georgia"/>
                <a:cs typeface="Georgia"/>
                <a:sym typeface="Georgia"/>
              </a:defRPr>
            </a:lvl1pPr>
            <a:lvl2pPr marL="914400" marR="0" lvl="1" indent="-292100" algn="l" rtl="0">
              <a:spcBef>
                <a:spcPts val="200"/>
              </a:spcBef>
              <a:spcAft>
                <a:spcPts val="0"/>
              </a:spcAft>
              <a:buClr>
                <a:schemeClr val="lt2"/>
              </a:buClr>
              <a:buSzPts val="1000"/>
              <a:buFont typeface="Noto Sans Symbols"/>
              <a:buChar char="▪"/>
              <a:defRPr sz="1000" b="0" i="0" u="none" strike="noStrike" cap="none">
                <a:solidFill>
                  <a:schemeClr val="lt2"/>
                </a:solidFill>
                <a:latin typeface="Arial"/>
                <a:ea typeface="Arial"/>
                <a:cs typeface="Arial"/>
                <a:sym typeface="Arial"/>
              </a:defRPr>
            </a:lvl2pPr>
            <a:lvl3pPr marL="1371600" marR="0" lvl="2" indent="-285750" algn="l" rtl="0">
              <a:spcBef>
                <a:spcPts val="180"/>
              </a:spcBef>
              <a:spcAft>
                <a:spcPts val="0"/>
              </a:spcAft>
              <a:buClr>
                <a:schemeClr val="lt2"/>
              </a:buClr>
              <a:buSzPts val="900"/>
              <a:buFont typeface="Arial"/>
              <a:buChar char="–"/>
              <a:defRPr sz="900" b="0" i="0" u="none" strike="noStrike" cap="none">
                <a:solidFill>
                  <a:schemeClr val="lt2"/>
                </a:solidFill>
                <a:latin typeface="Arial"/>
                <a:ea typeface="Arial"/>
                <a:cs typeface="Arial"/>
                <a:sym typeface="Arial"/>
              </a:defRPr>
            </a:lvl3pPr>
            <a:lvl4pPr marL="1828800" marR="0" lvl="3" indent="-279400" algn="l" rtl="0">
              <a:spcBef>
                <a:spcPts val="160"/>
              </a:spcBef>
              <a:spcAft>
                <a:spcPts val="0"/>
              </a:spcAft>
              <a:buClr>
                <a:schemeClr val="lt2"/>
              </a:buClr>
              <a:buSzPts val="800"/>
              <a:buFont typeface="Arial"/>
              <a:buChar char="•"/>
              <a:defRPr sz="800" b="0" i="0" u="none" strike="noStrike" cap="none">
                <a:solidFill>
                  <a:schemeClr val="lt2"/>
                </a:solidFill>
                <a:latin typeface="Arial"/>
                <a:ea typeface="Arial"/>
                <a:cs typeface="Arial"/>
                <a:sym typeface="Arial"/>
              </a:defRPr>
            </a:lvl4pPr>
            <a:lvl5pPr marL="2286000" marR="0" lvl="4" indent="-273050" algn="l" rtl="0">
              <a:spcBef>
                <a:spcPts val="140"/>
              </a:spcBef>
              <a:spcAft>
                <a:spcPts val="0"/>
              </a:spcAft>
              <a:buClr>
                <a:schemeClr val="lt2"/>
              </a:buClr>
              <a:buSzPts val="700"/>
              <a:buFont typeface="Arial"/>
              <a:buChar char="–"/>
              <a:defRPr sz="700" b="0" i="0" u="none" strike="noStrike" cap="none">
                <a:solidFill>
                  <a:schemeClr val="lt2"/>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2262" name="Google Shape;2262;p259"/>
          <p:cNvSpPr txBox="1">
            <a:spLocks noGrp="1"/>
          </p:cNvSpPr>
          <p:nvPr>
            <p:ph type="body" idx="4"/>
          </p:nvPr>
        </p:nvSpPr>
        <p:spPr>
          <a:xfrm>
            <a:off x="1981214" y="4255000"/>
            <a:ext cx="879600" cy="307800"/>
          </a:xfrm>
          <a:prstGeom prst="rect">
            <a:avLst/>
          </a:prstGeom>
          <a:noFill/>
          <a:ln>
            <a:noFill/>
          </a:ln>
        </p:spPr>
        <p:txBody>
          <a:bodyPr spcFirstLastPara="1" wrap="square" lIns="91425" tIns="91425" rIns="91425" bIns="91425" anchor="t" anchorCtr="0">
            <a:noAutofit/>
          </a:bodyPr>
          <a:lstStyle>
            <a:lvl1pPr marL="457200" marR="0" lvl="0" indent="-228600" algn="ctr" rtl="0">
              <a:spcBef>
                <a:spcPts val="400"/>
              </a:spcBef>
              <a:spcAft>
                <a:spcPts val="0"/>
              </a:spcAft>
              <a:buClr>
                <a:schemeClr val="dk2"/>
              </a:buClr>
              <a:buSzPts val="1400"/>
              <a:buFont typeface="Arial"/>
              <a:buNone/>
              <a:defRPr sz="2000" b="0" i="0" u="none" strike="noStrike" cap="none">
                <a:solidFill>
                  <a:schemeClr val="dk2"/>
                </a:solidFill>
                <a:latin typeface="Georgia"/>
                <a:ea typeface="Georgia"/>
                <a:cs typeface="Georgia"/>
                <a:sym typeface="Georgia"/>
              </a:defRPr>
            </a:lvl1pPr>
            <a:lvl2pPr marL="914400" marR="0" lvl="1" indent="-292100" algn="l" rtl="0">
              <a:spcBef>
                <a:spcPts val="200"/>
              </a:spcBef>
              <a:spcAft>
                <a:spcPts val="0"/>
              </a:spcAft>
              <a:buClr>
                <a:schemeClr val="lt2"/>
              </a:buClr>
              <a:buSzPts val="1000"/>
              <a:buFont typeface="Noto Sans Symbols"/>
              <a:buChar char="▪"/>
              <a:defRPr sz="1000" b="0" i="0" u="none" strike="noStrike" cap="none">
                <a:solidFill>
                  <a:schemeClr val="lt2"/>
                </a:solidFill>
                <a:latin typeface="Arial"/>
                <a:ea typeface="Arial"/>
                <a:cs typeface="Arial"/>
                <a:sym typeface="Arial"/>
              </a:defRPr>
            </a:lvl2pPr>
            <a:lvl3pPr marL="1371600" marR="0" lvl="2" indent="-285750" algn="l" rtl="0">
              <a:spcBef>
                <a:spcPts val="180"/>
              </a:spcBef>
              <a:spcAft>
                <a:spcPts val="0"/>
              </a:spcAft>
              <a:buClr>
                <a:schemeClr val="lt2"/>
              </a:buClr>
              <a:buSzPts val="900"/>
              <a:buFont typeface="Arial"/>
              <a:buChar char="–"/>
              <a:defRPr sz="900" b="0" i="0" u="none" strike="noStrike" cap="none">
                <a:solidFill>
                  <a:schemeClr val="lt2"/>
                </a:solidFill>
                <a:latin typeface="Arial"/>
                <a:ea typeface="Arial"/>
                <a:cs typeface="Arial"/>
                <a:sym typeface="Arial"/>
              </a:defRPr>
            </a:lvl3pPr>
            <a:lvl4pPr marL="1828800" marR="0" lvl="3" indent="-279400" algn="l" rtl="0">
              <a:spcBef>
                <a:spcPts val="160"/>
              </a:spcBef>
              <a:spcAft>
                <a:spcPts val="0"/>
              </a:spcAft>
              <a:buClr>
                <a:schemeClr val="lt2"/>
              </a:buClr>
              <a:buSzPts val="800"/>
              <a:buFont typeface="Arial"/>
              <a:buChar char="•"/>
              <a:defRPr sz="800" b="0" i="0" u="none" strike="noStrike" cap="none">
                <a:solidFill>
                  <a:schemeClr val="lt2"/>
                </a:solidFill>
                <a:latin typeface="Arial"/>
                <a:ea typeface="Arial"/>
                <a:cs typeface="Arial"/>
                <a:sym typeface="Arial"/>
              </a:defRPr>
            </a:lvl4pPr>
            <a:lvl5pPr marL="2286000" marR="0" lvl="4" indent="-273050" algn="l" rtl="0">
              <a:spcBef>
                <a:spcPts val="140"/>
              </a:spcBef>
              <a:spcAft>
                <a:spcPts val="0"/>
              </a:spcAft>
              <a:buClr>
                <a:schemeClr val="lt2"/>
              </a:buClr>
              <a:buSzPts val="700"/>
              <a:buFont typeface="Arial"/>
              <a:buChar char="–"/>
              <a:defRPr sz="700" b="0" i="0" u="none" strike="noStrike" cap="none">
                <a:solidFill>
                  <a:schemeClr val="lt2"/>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2263" name="Google Shape;2263;p259"/>
          <p:cNvSpPr txBox="1">
            <a:spLocks noGrp="1"/>
          </p:cNvSpPr>
          <p:nvPr>
            <p:ph type="body" idx="5"/>
          </p:nvPr>
        </p:nvSpPr>
        <p:spPr>
          <a:xfrm>
            <a:off x="3419503" y="4255000"/>
            <a:ext cx="879600" cy="307800"/>
          </a:xfrm>
          <a:prstGeom prst="rect">
            <a:avLst/>
          </a:prstGeom>
          <a:noFill/>
          <a:ln>
            <a:noFill/>
          </a:ln>
        </p:spPr>
        <p:txBody>
          <a:bodyPr spcFirstLastPara="1" wrap="square" lIns="91425" tIns="91425" rIns="91425" bIns="91425" anchor="t" anchorCtr="0">
            <a:noAutofit/>
          </a:bodyPr>
          <a:lstStyle>
            <a:lvl1pPr marL="457200" marR="0" lvl="0" indent="-228600" algn="ctr" rtl="0">
              <a:spcBef>
                <a:spcPts val="400"/>
              </a:spcBef>
              <a:spcAft>
                <a:spcPts val="0"/>
              </a:spcAft>
              <a:buClr>
                <a:schemeClr val="dk2"/>
              </a:buClr>
              <a:buSzPts val="1400"/>
              <a:buFont typeface="Arial"/>
              <a:buNone/>
              <a:defRPr sz="2000" b="0" i="0" u="none" strike="noStrike" cap="none">
                <a:solidFill>
                  <a:schemeClr val="dk2"/>
                </a:solidFill>
                <a:latin typeface="Georgia"/>
                <a:ea typeface="Georgia"/>
                <a:cs typeface="Georgia"/>
                <a:sym typeface="Georgia"/>
              </a:defRPr>
            </a:lvl1pPr>
            <a:lvl2pPr marL="914400" marR="0" lvl="1" indent="-292100" algn="l" rtl="0">
              <a:spcBef>
                <a:spcPts val="200"/>
              </a:spcBef>
              <a:spcAft>
                <a:spcPts val="0"/>
              </a:spcAft>
              <a:buClr>
                <a:schemeClr val="lt2"/>
              </a:buClr>
              <a:buSzPts val="1000"/>
              <a:buFont typeface="Noto Sans Symbols"/>
              <a:buChar char="▪"/>
              <a:defRPr sz="1000" b="0" i="0" u="none" strike="noStrike" cap="none">
                <a:solidFill>
                  <a:schemeClr val="lt2"/>
                </a:solidFill>
                <a:latin typeface="Arial"/>
                <a:ea typeface="Arial"/>
                <a:cs typeface="Arial"/>
                <a:sym typeface="Arial"/>
              </a:defRPr>
            </a:lvl2pPr>
            <a:lvl3pPr marL="1371600" marR="0" lvl="2" indent="-285750" algn="l" rtl="0">
              <a:spcBef>
                <a:spcPts val="180"/>
              </a:spcBef>
              <a:spcAft>
                <a:spcPts val="0"/>
              </a:spcAft>
              <a:buClr>
                <a:schemeClr val="lt2"/>
              </a:buClr>
              <a:buSzPts val="900"/>
              <a:buFont typeface="Arial"/>
              <a:buChar char="–"/>
              <a:defRPr sz="900" b="0" i="0" u="none" strike="noStrike" cap="none">
                <a:solidFill>
                  <a:schemeClr val="lt2"/>
                </a:solidFill>
                <a:latin typeface="Arial"/>
                <a:ea typeface="Arial"/>
                <a:cs typeface="Arial"/>
                <a:sym typeface="Arial"/>
              </a:defRPr>
            </a:lvl3pPr>
            <a:lvl4pPr marL="1828800" marR="0" lvl="3" indent="-279400" algn="l" rtl="0">
              <a:spcBef>
                <a:spcPts val="160"/>
              </a:spcBef>
              <a:spcAft>
                <a:spcPts val="0"/>
              </a:spcAft>
              <a:buClr>
                <a:schemeClr val="lt2"/>
              </a:buClr>
              <a:buSzPts val="800"/>
              <a:buFont typeface="Arial"/>
              <a:buChar char="•"/>
              <a:defRPr sz="800" b="0" i="0" u="none" strike="noStrike" cap="none">
                <a:solidFill>
                  <a:schemeClr val="lt2"/>
                </a:solidFill>
                <a:latin typeface="Arial"/>
                <a:ea typeface="Arial"/>
                <a:cs typeface="Arial"/>
                <a:sym typeface="Arial"/>
              </a:defRPr>
            </a:lvl4pPr>
            <a:lvl5pPr marL="2286000" marR="0" lvl="4" indent="-273050" algn="l" rtl="0">
              <a:spcBef>
                <a:spcPts val="140"/>
              </a:spcBef>
              <a:spcAft>
                <a:spcPts val="0"/>
              </a:spcAft>
              <a:buClr>
                <a:schemeClr val="lt2"/>
              </a:buClr>
              <a:buSzPts val="700"/>
              <a:buFont typeface="Arial"/>
              <a:buChar char="–"/>
              <a:defRPr sz="700" b="0" i="0" u="none" strike="noStrike" cap="none">
                <a:solidFill>
                  <a:schemeClr val="lt2"/>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2264" name="Google Shape;2264;p259"/>
          <p:cNvSpPr txBox="1">
            <a:spLocks noGrp="1"/>
          </p:cNvSpPr>
          <p:nvPr>
            <p:ph type="body" idx="6"/>
          </p:nvPr>
        </p:nvSpPr>
        <p:spPr>
          <a:xfrm>
            <a:off x="4857792" y="4255000"/>
            <a:ext cx="879600" cy="307800"/>
          </a:xfrm>
          <a:prstGeom prst="rect">
            <a:avLst/>
          </a:prstGeom>
          <a:noFill/>
          <a:ln>
            <a:noFill/>
          </a:ln>
        </p:spPr>
        <p:txBody>
          <a:bodyPr spcFirstLastPara="1" wrap="square" lIns="91425" tIns="91425" rIns="91425" bIns="91425" anchor="t" anchorCtr="0">
            <a:noAutofit/>
          </a:bodyPr>
          <a:lstStyle>
            <a:lvl1pPr marL="457200" marR="0" lvl="0" indent="-228600" algn="ctr" rtl="0">
              <a:spcBef>
                <a:spcPts val="400"/>
              </a:spcBef>
              <a:spcAft>
                <a:spcPts val="0"/>
              </a:spcAft>
              <a:buClr>
                <a:schemeClr val="dk2"/>
              </a:buClr>
              <a:buSzPts val="1400"/>
              <a:buFont typeface="Arial"/>
              <a:buNone/>
              <a:defRPr sz="2000" b="0" i="0" u="none" strike="noStrike" cap="none">
                <a:solidFill>
                  <a:schemeClr val="dk2"/>
                </a:solidFill>
                <a:latin typeface="Georgia"/>
                <a:ea typeface="Georgia"/>
                <a:cs typeface="Georgia"/>
                <a:sym typeface="Georgia"/>
              </a:defRPr>
            </a:lvl1pPr>
            <a:lvl2pPr marL="914400" marR="0" lvl="1" indent="-292100" algn="l" rtl="0">
              <a:spcBef>
                <a:spcPts val="200"/>
              </a:spcBef>
              <a:spcAft>
                <a:spcPts val="0"/>
              </a:spcAft>
              <a:buClr>
                <a:schemeClr val="lt2"/>
              </a:buClr>
              <a:buSzPts val="1000"/>
              <a:buFont typeface="Noto Sans Symbols"/>
              <a:buChar char="▪"/>
              <a:defRPr sz="1000" b="0" i="0" u="none" strike="noStrike" cap="none">
                <a:solidFill>
                  <a:schemeClr val="lt2"/>
                </a:solidFill>
                <a:latin typeface="Arial"/>
                <a:ea typeface="Arial"/>
                <a:cs typeface="Arial"/>
                <a:sym typeface="Arial"/>
              </a:defRPr>
            </a:lvl2pPr>
            <a:lvl3pPr marL="1371600" marR="0" lvl="2" indent="-285750" algn="l" rtl="0">
              <a:spcBef>
                <a:spcPts val="180"/>
              </a:spcBef>
              <a:spcAft>
                <a:spcPts val="0"/>
              </a:spcAft>
              <a:buClr>
                <a:schemeClr val="lt2"/>
              </a:buClr>
              <a:buSzPts val="900"/>
              <a:buFont typeface="Arial"/>
              <a:buChar char="–"/>
              <a:defRPr sz="900" b="0" i="0" u="none" strike="noStrike" cap="none">
                <a:solidFill>
                  <a:schemeClr val="lt2"/>
                </a:solidFill>
                <a:latin typeface="Arial"/>
                <a:ea typeface="Arial"/>
                <a:cs typeface="Arial"/>
                <a:sym typeface="Arial"/>
              </a:defRPr>
            </a:lvl3pPr>
            <a:lvl4pPr marL="1828800" marR="0" lvl="3" indent="-279400" algn="l" rtl="0">
              <a:spcBef>
                <a:spcPts val="160"/>
              </a:spcBef>
              <a:spcAft>
                <a:spcPts val="0"/>
              </a:spcAft>
              <a:buClr>
                <a:schemeClr val="lt2"/>
              </a:buClr>
              <a:buSzPts val="800"/>
              <a:buFont typeface="Arial"/>
              <a:buChar char="•"/>
              <a:defRPr sz="800" b="0" i="0" u="none" strike="noStrike" cap="none">
                <a:solidFill>
                  <a:schemeClr val="lt2"/>
                </a:solidFill>
                <a:latin typeface="Arial"/>
                <a:ea typeface="Arial"/>
                <a:cs typeface="Arial"/>
                <a:sym typeface="Arial"/>
              </a:defRPr>
            </a:lvl4pPr>
            <a:lvl5pPr marL="2286000" marR="0" lvl="4" indent="-273050" algn="l" rtl="0">
              <a:spcBef>
                <a:spcPts val="140"/>
              </a:spcBef>
              <a:spcAft>
                <a:spcPts val="0"/>
              </a:spcAft>
              <a:buClr>
                <a:schemeClr val="lt2"/>
              </a:buClr>
              <a:buSzPts val="700"/>
              <a:buFont typeface="Arial"/>
              <a:buChar char="–"/>
              <a:defRPr sz="700" b="0" i="0" u="none" strike="noStrike" cap="none">
                <a:solidFill>
                  <a:schemeClr val="lt2"/>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2265" name="Google Shape;2265;p259"/>
          <p:cNvSpPr txBox="1">
            <a:spLocks noGrp="1"/>
          </p:cNvSpPr>
          <p:nvPr>
            <p:ph type="body" idx="7"/>
          </p:nvPr>
        </p:nvSpPr>
        <p:spPr>
          <a:xfrm>
            <a:off x="6296081" y="4255000"/>
            <a:ext cx="879600" cy="307800"/>
          </a:xfrm>
          <a:prstGeom prst="rect">
            <a:avLst/>
          </a:prstGeom>
          <a:noFill/>
          <a:ln>
            <a:noFill/>
          </a:ln>
        </p:spPr>
        <p:txBody>
          <a:bodyPr spcFirstLastPara="1" wrap="square" lIns="91425" tIns="91425" rIns="91425" bIns="91425" anchor="t" anchorCtr="0">
            <a:noAutofit/>
          </a:bodyPr>
          <a:lstStyle>
            <a:lvl1pPr marL="457200" marR="0" lvl="0" indent="-228600" algn="ctr" rtl="0">
              <a:spcBef>
                <a:spcPts val="400"/>
              </a:spcBef>
              <a:spcAft>
                <a:spcPts val="0"/>
              </a:spcAft>
              <a:buClr>
                <a:schemeClr val="dk2"/>
              </a:buClr>
              <a:buSzPts val="1400"/>
              <a:buFont typeface="Arial"/>
              <a:buNone/>
              <a:defRPr sz="2000" b="0" i="0" u="none" strike="noStrike" cap="none">
                <a:solidFill>
                  <a:schemeClr val="dk2"/>
                </a:solidFill>
                <a:latin typeface="Georgia"/>
                <a:ea typeface="Georgia"/>
                <a:cs typeface="Georgia"/>
                <a:sym typeface="Georgia"/>
              </a:defRPr>
            </a:lvl1pPr>
            <a:lvl2pPr marL="914400" marR="0" lvl="1" indent="-292100" algn="l" rtl="0">
              <a:spcBef>
                <a:spcPts val="200"/>
              </a:spcBef>
              <a:spcAft>
                <a:spcPts val="0"/>
              </a:spcAft>
              <a:buClr>
                <a:schemeClr val="lt2"/>
              </a:buClr>
              <a:buSzPts val="1000"/>
              <a:buFont typeface="Noto Sans Symbols"/>
              <a:buChar char="▪"/>
              <a:defRPr sz="1000" b="0" i="0" u="none" strike="noStrike" cap="none">
                <a:solidFill>
                  <a:schemeClr val="lt2"/>
                </a:solidFill>
                <a:latin typeface="Arial"/>
                <a:ea typeface="Arial"/>
                <a:cs typeface="Arial"/>
                <a:sym typeface="Arial"/>
              </a:defRPr>
            </a:lvl2pPr>
            <a:lvl3pPr marL="1371600" marR="0" lvl="2" indent="-285750" algn="l" rtl="0">
              <a:spcBef>
                <a:spcPts val="180"/>
              </a:spcBef>
              <a:spcAft>
                <a:spcPts val="0"/>
              </a:spcAft>
              <a:buClr>
                <a:schemeClr val="lt2"/>
              </a:buClr>
              <a:buSzPts val="900"/>
              <a:buFont typeface="Arial"/>
              <a:buChar char="–"/>
              <a:defRPr sz="900" b="0" i="0" u="none" strike="noStrike" cap="none">
                <a:solidFill>
                  <a:schemeClr val="lt2"/>
                </a:solidFill>
                <a:latin typeface="Arial"/>
                <a:ea typeface="Arial"/>
                <a:cs typeface="Arial"/>
                <a:sym typeface="Arial"/>
              </a:defRPr>
            </a:lvl3pPr>
            <a:lvl4pPr marL="1828800" marR="0" lvl="3" indent="-279400" algn="l" rtl="0">
              <a:spcBef>
                <a:spcPts val="160"/>
              </a:spcBef>
              <a:spcAft>
                <a:spcPts val="0"/>
              </a:spcAft>
              <a:buClr>
                <a:schemeClr val="lt2"/>
              </a:buClr>
              <a:buSzPts val="800"/>
              <a:buFont typeface="Arial"/>
              <a:buChar char="•"/>
              <a:defRPr sz="800" b="0" i="0" u="none" strike="noStrike" cap="none">
                <a:solidFill>
                  <a:schemeClr val="lt2"/>
                </a:solidFill>
                <a:latin typeface="Arial"/>
                <a:ea typeface="Arial"/>
                <a:cs typeface="Arial"/>
                <a:sym typeface="Arial"/>
              </a:defRPr>
            </a:lvl4pPr>
            <a:lvl5pPr marL="2286000" marR="0" lvl="4" indent="-273050" algn="l" rtl="0">
              <a:spcBef>
                <a:spcPts val="140"/>
              </a:spcBef>
              <a:spcAft>
                <a:spcPts val="0"/>
              </a:spcAft>
              <a:buClr>
                <a:schemeClr val="lt2"/>
              </a:buClr>
              <a:buSzPts val="700"/>
              <a:buFont typeface="Arial"/>
              <a:buChar char="–"/>
              <a:defRPr sz="700" b="0" i="0" u="none" strike="noStrike" cap="none">
                <a:solidFill>
                  <a:schemeClr val="lt2"/>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2266" name="Google Shape;2266;p259"/>
          <p:cNvSpPr txBox="1">
            <a:spLocks noGrp="1"/>
          </p:cNvSpPr>
          <p:nvPr>
            <p:ph type="body" idx="8"/>
          </p:nvPr>
        </p:nvSpPr>
        <p:spPr>
          <a:xfrm>
            <a:off x="7734371" y="4255000"/>
            <a:ext cx="879600" cy="307800"/>
          </a:xfrm>
          <a:prstGeom prst="rect">
            <a:avLst/>
          </a:prstGeom>
          <a:noFill/>
          <a:ln>
            <a:noFill/>
          </a:ln>
        </p:spPr>
        <p:txBody>
          <a:bodyPr spcFirstLastPara="1" wrap="square" lIns="91425" tIns="91425" rIns="91425" bIns="91425" anchor="t" anchorCtr="0">
            <a:noAutofit/>
          </a:bodyPr>
          <a:lstStyle>
            <a:lvl1pPr marL="457200" marR="0" lvl="0" indent="-228600" algn="ctr" rtl="0">
              <a:spcBef>
                <a:spcPts val="400"/>
              </a:spcBef>
              <a:spcAft>
                <a:spcPts val="0"/>
              </a:spcAft>
              <a:buClr>
                <a:schemeClr val="dk2"/>
              </a:buClr>
              <a:buSzPts val="1400"/>
              <a:buFont typeface="Arial"/>
              <a:buNone/>
              <a:defRPr sz="2000" b="0" i="0" u="none" strike="noStrike" cap="none">
                <a:solidFill>
                  <a:schemeClr val="dk2"/>
                </a:solidFill>
                <a:latin typeface="Georgia"/>
                <a:ea typeface="Georgia"/>
                <a:cs typeface="Georgia"/>
                <a:sym typeface="Georgia"/>
              </a:defRPr>
            </a:lvl1pPr>
            <a:lvl2pPr marL="914400" marR="0" lvl="1" indent="-292100" algn="l" rtl="0">
              <a:spcBef>
                <a:spcPts val="200"/>
              </a:spcBef>
              <a:spcAft>
                <a:spcPts val="0"/>
              </a:spcAft>
              <a:buClr>
                <a:schemeClr val="lt2"/>
              </a:buClr>
              <a:buSzPts val="1000"/>
              <a:buFont typeface="Noto Sans Symbols"/>
              <a:buChar char="▪"/>
              <a:defRPr sz="1000" b="0" i="0" u="none" strike="noStrike" cap="none">
                <a:solidFill>
                  <a:schemeClr val="lt2"/>
                </a:solidFill>
                <a:latin typeface="Arial"/>
                <a:ea typeface="Arial"/>
                <a:cs typeface="Arial"/>
                <a:sym typeface="Arial"/>
              </a:defRPr>
            </a:lvl2pPr>
            <a:lvl3pPr marL="1371600" marR="0" lvl="2" indent="-285750" algn="l" rtl="0">
              <a:spcBef>
                <a:spcPts val="180"/>
              </a:spcBef>
              <a:spcAft>
                <a:spcPts val="0"/>
              </a:spcAft>
              <a:buClr>
                <a:schemeClr val="lt2"/>
              </a:buClr>
              <a:buSzPts val="900"/>
              <a:buFont typeface="Arial"/>
              <a:buChar char="–"/>
              <a:defRPr sz="900" b="0" i="0" u="none" strike="noStrike" cap="none">
                <a:solidFill>
                  <a:schemeClr val="lt2"/>
                </a:solidFill>
                <a:latin typeface="Arial"/>
                <a:ea typeface="Arial"/>
                <a:cs typeface="Arial"/>
                <a:sym typeface="Arial"/>
              </a:defRPr>
            </a:lvl3pPr>
            <a:lvl4pPr marL="1828800" marR="0" lvl="3" indent="-279400" algn="l" rtl="0">
              <a:spcBef>
                <a:spcPts val="160"/>
              </a:spcBef>
              <a:spcAft>
                <a:spcPts val="0"/>
              </a:spcAft>
              <a:buClr>
                <a:schemeClr val="lt2"/>
              </a:buClr>
              <a:buSzPts val="800"/>
              <a:buFont typeface="Arial"/>
              <a:buChar char="•"/>
              <a:defRPr sz="800" b="0" i="0" u="none" strike="noStrike" cap="none">
                <a:solidFill>
                  <a:schemeClr val="lt2"/>
                </a:solidFill>
                <a:latin typeface="Arial"/>
                <a:ea typeface="Arial"/>
                <a:cs typeface="Arial"/>
                <a:sym typeface="Arial"/>
              </a:defRPr>
            </a:lvl4pPr>
            <a:lvl5pPr marL="2286000" marR="0" lvl="4" indent="-273050" algn="l" rtl="0">
              <a:spcBef>
                <a:spcPts val="140"/>
              </a:spcBef>
              <a:spcAft>
                <a:spcPts val="0"/>
              </a:spcAft>
              <a:buClr>
                <a:schemeClr val="lt2"/>
              </a:buClr>
              <a:buSzPts val="700"/>
              <a:buFont typeface="Arial"/>
              <a:buChar char="–"/>
              <a:defRPr sz="700" b="0" i="0" u="none" strike="noStrike" cap="none">
                <a:solidFill>
                  <a:schemeClr val="lt2"/>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2267" name="Google Shape;2267;p259"/>
          <p:cNvSpPr txBox="1">
            <a:spLocks noGrp="1"/>
          </p:cNvSpPr>
          <p:nvPr>
            <p:ph type="body" idx="9"/>
          </p:nvPr>
        </p:nvSpPr>
        <p:spPr>
          <a:xfrm>
            <a:off x="1745067" y="1292548"/>
            <a:ext cx="1340400" cy="488100"/>
          </a:xfrm>
          <a:prstGeom prst="rect">
            <a:avLst/>
          </a:prstGeom>
          <a:noFill/>
          <a:ln>
            <a:noFill/>
          </a:ln>
        </p:spPr>
        <p:txBody>
          <a:bodyPr spcFirstLastPara="1" wrap="square" lIns="91425" tIns="91425" rIns="91425" bIns="91425" anchor="t" anchorCtr="0">
            <a:noAutofit/>
          </a:bodyPr>
          <a:lstStyle>
            <a:lvl1pPr marL="457200" marR="0" lvl="0" indent="-228600" algn="ctr" rtl="0">
              <a:spcBef>
                <a:spcPts val="240"/>
              </a:spcBef>
              <a:spcAft>
                <a:spcPts val="0"/>
              </a:spcAft>
              <a:buClr>
                <a:schemeClr val="dk2"/>
              </a:buClr>
              <a:buSzPts val="1400"/>
              <a:buFont typeface="Arial"/>
              <a:buNone/>
              <a:defRPr sz="1200" b="0" i="0" u="none" strike="noStrike" cap="none">
                <a:solidFill>
                  <a:schemeClr val="dk2"/>
                </a:solidFill>
                <a:latin typeface="Georgia"/>
                <a:ea typeface="Georgia"/>
                <a:cs typeface="Georgia"/>
                <a:sym typeface="Georgia"/>
              </a:defRPr>
            </a:lvl1pPr>
            <a:lvl2pPr marL="914400" marR="0" lvl="1" indent="-228600" algn="ctr" rtl="0">
              <a:spcBef>
                <a:spcPts val="160"/>
              </a:spcBef>
              <a:spcAft>
                <a:spcPts val="0"/>
              </a:spcAft>
              <a:buClr>
                <a:schemeClr val="lt2"/>
              </a:buClr>
              <a:buSzPts val="1000"/>
              <a:buFont typeface="Noto Sans Symbols"/>
              <a:buNone/>
              <a:defRPr sz="800" b="0" i="0" u="none" strike="noStrike" cap="none">
                <a:solidFill>
                  <a:schemeClr val="lt2"/>
                </a:solidFill>
                <a:latin typeface="Arial"/>
                <a:ea typeface="Arial"/>
                <a:cs typeface="Arial"/>
                <a:sym typeface="Arial"/>
              </a:defRPr>
            </a:lvl2pPr>
            <a:lvl3pPr marL="1371600" marR="0" lvl="2" indent="-260350" algn="l" rtl="0">
              <a:spcBef>
                <a:spcPts val="100"/>
              </a:spcBef>
              <a:spcAft>
                <a:spcPts val="0"/>
              </a:spcAft>
              <a:buClr>
                <a:schemeClr val="lt2"/>
              </a:buClr>
              <a:buSzPts val="500"/>
              <a:buFont typeface="Arial"/>
              <a:buChar char="–"/>
              <a:defRPr sz="500" b="0" i="0" u="none" strike="noStrike" cap="none">
                <a:solidFill>
                  <a:schemeClr val="lt2"/>
                </a:solidFill>
                <a:latin typeface="Arial"/>
                <a:ea typeface="Arial"/>
                <a:cs typeface="Arial"/>
                <a:sym typeface="Arial"/>
              </a:defRPr>
            </a:lvl3pPr>
            <a:lvl4pPr marL="1828800" marR="0" lvl="3" indent="-254000" algn="l" rtl="0">
              <a:spcBef>
                <a:spcPts val="80"/>
              </a:spcBef>
              <a:spcAft>
                <a:spcPts val="0"/>
              </a:spcAft>
              <a:buClr>
                <a:schemeClr val="lt2"/>
              </a:buClr>
              <a:buSzPts val="400"/>
              <a:buFont typeface="Arial"/>
              <a:buChar char="•"/>
              <a:defRPr sz="400" b="0" i="0" u="none" strike="noStrike" cap="none">
                <a:solidFill>
                  <a:schemeClr val="lt2"/>
                </a:solidFill>
                <a:latin typeface="Arial"/>
                <a:ea typeface="Arial"/>
                <a:cs typeface="Arial"/>
                <a:sym typeface="Arial"/>
              </a:defRPr>
            </a:lvl4pPr>
            <a:lvl5pPr marL="2286000" marR="0" lvl="4" indent="-260350" algn="l" rtl="0">
              <a:spcBef>
                <a:spcPts val="100"/>
              </a:spcBef>
              <a:spcAft>
                <a:spcPts val="0"/>
              </a:spcAft>
              <a:buClr>
                <a:schemeClr val="lt2"/>
              </a:buClr>
              <a:buSzPts val="500"/>
              <a:buFont typeface="Arial"/>
              <a:buChar char="–"/>
              <a:defRPr sz="500" b="0" i="0" u="none" strike="noStrike" cap="none">
                <a:solidFill>
                  <a:schemeClr val="lt2"/>
                </a:solidFill>
                <a:latin typeface="Arial"/>
                <a:ea typeface="Arial"/>
                <a:cs typeface="Arial"/>
                <a:sym typeface="Arial"/>
              </a:defRPr>
            </a:lvl5pPr>
            <a:lvl6pPr marL="2743200" marR="0" lvl="5"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2268" name="Google Shape;2268;p259"/>
          <p:cNvSpPr txBox="1">
            <a:spLocks noGrp="1"/>
          </p:cNvSpPr>
          <p:nvPr>
            <p:ph type="body" idx="13"/>
          </p:nvPr>
        </p:nvSpPr>
        <p:spPr>
          <a:xfrm>
            <a:off x="3180571" y="1292548"/>
            <a:ext cx="1340400" cy="488100"/>
          </a:xfrm>
          <a:prstGeom prst="rect">
            <a:avLst/>
          </a:prstGeom>
          <a:noFill/>
          <a:ln>
            <a:noFill/>
          </a:ln>
        </p:spPr>
        <p:txBody>
          <a:bodyPr spcFirstLastPara="1" wrap="square" lIns="91425" tIns="91425" rIns="91425" bIns="91425" anchor="t" anchorCtr="0">
            <a:noAutofit/>
          </a:bodyPr>
          <a:lstStyle>
            <a:lvl1pPr marL="457200" marR="0" lvl="0" indent="-228600" algn="ctr" rtl="0">
              <a:spcBef>
                <a:spcPts val="240"/>
              </a:spcBef>
              <a:spcAft>
                <a:spcPts val="0"/>
              </a:spcAft>
              <a:buClr>
                <a:schemeClr val="dk2"/>
              </a:buClr>
              <a:buSzPts val="1400"/>
              <a:buFont typeface="Arial"/>
              <a:buNone/>
              <a:defRPr sz="1200" b="0" i="0" u="none" strike="noStrike" cap="none">
                <a:solidFill>
                  <a:schemeClr val="dk2"/>
                </a:solidFill>
                <a:latin typeface="Georgia"/>
                <a:ea typeface="Georgia"/>
                <a:cs typeface="Georgia"/>
                <a:sym typeface="Georgia"/>
              </a:defRPr>
            </a:lvl1pPr>
            <a:lvl2pPr marL="914400" marR="0" lvl="1" indent="-228600" algn="ctr" rtl="0">
              <a:spcBef>
                <a:spcPts val="160"/>
              </a:spcBef>
              <a:spcAft>
                <a:spcPts val="0"/>
              </a:spcAft>
              <a:buClr>
                <a:schemeClr val="lt2"/>
              </a:buClr>
              <a:buSzPts val="1000"/>
              <a:buFont typeface="Noto Sans Symbols"/>
              <a:buNone/>
              <a:defRPr sz="800" b="0" i="0" u="none" strike="noStrike" cap="none">
                <a:solidFill>
                  <a:schemeClr val="lt2"/>
                </a:solidFill>
                <a:latin typeface="Arial"/>
                <a:ea typeface="Arial"/>
                <a:cs typeface="Arial"/>
                <a:sym typeface="Arial"/>
              </a:defRPr>
            </a:lvl2pPr>
            <a:lvl3pPr marL="1371600" marR="0" lvl="2" indent="-260350" algn="l" rtl="0">
              <a:spcBef>
                <a:spcPts val="100"/>
              </a:spcBef>
              <a:spcAft>
                <a:spcPts val="0"/>
              </a:spcAft>
              <a:buClr>
                <a:schemeClr val="lt2"/>
              </a:buClr>
              <a:buSzPts val="500"/>
              <a:buFont typeface="Arial"/>
              <a:buChar char="–"/>
              <a:defRPr sz="500" b="0" i="0" u="none" strike="noStrike" cap="none">
                <a:solidFill>
                  <a:schemeClr val="lt2"/>
                </a:solidFill>
                <a:latin typeface="Arial"/>
                <a:ea typeface="Arial"/>
                <a:cs typeface="Arial"/>
                <a:sym typeface="Arial"/>
              </a:defRPr>
            </a:lvl3pPr>
            <a:lvl4pPr marL="1828800" marR="0" lvl="3" indent="-254000" algn="l" rtl="0">
              <a:spcBef>
                <a:spcPts val="80"/>
              </a:spcBef>
              <a:spcAft>
                <a:spcPts val="0"/>
              </a:spcAft>
              <a:buClr>
                <a:schemeClr val="lt2"/>
              </a:buClr>
              <a:buSzPts val="400"/>
              <a:buFont typeface="Arial"/>
              <a:buChar char="•"/>
              <a:defRPr sz="400" b="0" i="0" u="none" strike="noStrike" cap="none">
                <a:solidFill>
                  <a:schemeClr val="lt2"/>
                </a:solidFill>
                <a:latin typeface="Arial"/>
                <a:ea typeface="Arial"/>
                <a:cs typeface="Arial"/>
                <a:sym typeface="Arial"/>
              </a:defRPr>
            </a:lvl4pPr>
            <a:lvl5pPr marL="2286000" marR="0" lvl="4" indent="-260350" algn="l" rtl="0">
              <a:spcBef>
                <a:spcPts val="100"/>
              </a:spcBef>
              <a:spcAft>
                <a:spcPts val="0"/>
              </a:spcAft>
              <a:buClr>
                <a:schemeClr val="lt2"/>
              </a:buClr>
              <a:buSzPts val="500"/>
              <a:buFont typeface="Arial"/>
              <a:buChar char="–"/>
              <a:defRPr sz="500" b="0" i="0" u="none" strike="noStrike" cap="none">
                <a:solidFill>
                  <a:schemeClr val="lt2"/>
                </a:solidFill>
                <a:latin typeface="Arial"/>
                <a:ea typeface="Arial"/>
                <a:cs typeface="Arial"/>
                <a:sym typeface="Arial"/>
              </a:defRPr>
            </a:lvl5pPr>
            <a:lvl6pPr marL="2743200" marR="0" lvl="5"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2269" name="Google Shape;2269;p259"/>
          <p:cNvSpPr txBox="1">
            <a:spLocks noGrp="1"/>
          </p:cNvSpPr>
          <p:nvPr>
            <p:ph type="body" idx="14"/>
          </p:nvPr>
        </p:nvSpPr>
        <p:spPr>
          <a:xfrm>
            <a:off x="4616075" y="1292548"/>
            <a:ext cx="1340400" cy="488100"/>
          </a:xfrm>
          <a:prstGeom prst="rect">
            <a:avLst/>
          </a:prstGeom>
          <a:noFill/>
          <a:ln>
            <a:noFill/>
          </a:ln>
        </p:spPr>
        <p:txBody>
          <a:bodyPr spcFirstLastPara="1" wrap="square" lIns="91425" tIns="91425" rIns="91425" bIns="91425" anchor="t" anchorCtr="0">
            <a:noAutofit/>
          </a:bodyPr>
          <a:lstStyle>
            <a:lvl1pPr marL="457200" marR="0" lvl="0" indent="-228600" algn="ctr" rtl="0">
              <a:spcBef>
                <a:spcPts val="240"/>
              </a:spcBef>
              <a:spcAft>
                <a:spcPts val="0"/>
              </a:spcAft>
              <a:buClr>
                <a:schemeClr val="dk2"/>
              </a:buClr>
              <a:buSzPts val="1400"/>
              <a:buFont typeface="Arial"/>
              <a:buNone/>
              <a:defRPr sz="1200" b="0" i="0" u="none" strike="noStrike" cap="none">
                <a:solidFill>
                  <a:schemeClr val="dk2"/>
                </a:solidFill>
                <a:latin typeface="Georgia"/>
                <a:ea typeface="Georgia"/>
                <a:cs typeface="Georgia"/>
                <a:sym typeface="Georgia"/>
              </a:defRPr>
            </a:lvl1pPr>
            <a:lvl2pPr marL="914400" marR="0" lvl="1" indent="-228600" algn="ctr" rtl="0">
              <a:spcBef>
                <a:spcPts val="160"/>
              </a:spcBef>
              <a:spcAft>
                <a:spcPts val="0"/>
              </a:spcAft>
              <a:buClr>
                <a:schemeClr val="lt2"/>
              </a:buClr>
              <a:buSzPts val="1000"/>
              <a:buFont typeface="Noto Sans Symbols"/>
              <a:buNone/>
              <a:defRPr sz="800" b="0" i="0" u="none" strike="noStrike" cap="none">
                <a:solidFill>
                  <a:schemeClr val="lt2"/>
                </a:solidFill>
                <a:latin typeface="Arial"/>
                <a:ea typeface="Arial"/>
                <a:cs typeface="Arial"/>
                <a:sym typeface="Arial"/>
              </a:defRPr>
            </a:lvl2pPr>
            <a:lvl3pPr marL="1371600" marR="0" lvl="2" indent="-260350" algn="l" rtl="0">
              <a:spcBef>
                <a:spcPts val="100"/>
              </a:spcBef>
              <a:spcAft>
                <a:spcPts val="0"/>
              </a:spcAft>
              <a:buClr>
                <a:schemeClr val="lt2"/>
              </a:buClr>
              <a:buSzPts val="500"/>
              <a:buFont typeface="Arial"/>
              <a:buChar char="–"/>
              <a:defRPr sz="500" b="0" i="0" u="none" strike="noStrike" cap="none">
                <a:solidFill>
                  <a:schemeClr val="lt2"/>
                </a:solidFill>
                <a:latin typeface="Arial"/>
                <a:ea typeface="Arial"/>
                <a:cs typeface="Arial"/>
                <a:sym typeface="Arial"/>
              </a:defRPr>
            </a:lvl3pPr>
            <a:lvl4pPr marL="1828800" marR="0" lvl="3" indent="-254000" algn="l" rtl="0">
              <a:spcBef>
                <a:spcPts val="80"/>
              </a:spcBef>
              <a:spcAft>
                <a:spcPts val="0"/>
              </a:spcAft>
              <a:buClr>
                <a:schemeClr val="lt2"/>
              </a:buClr>
              <a:buSzPts val="400"/>
              <a:buFont typeface="Arial"/>
              <a:buChar char="•"/>
              <a:defRPr sz="400" b="0" i="0" u="none" strike="noStrike" cap="none">
                <a:solidFill>
                  <a:schemeClr val="lt2"/>
                </a:solidFill>
                <a:latin typeface="Arial"/>
                <a:ea typeface="Arial"/>
                <a:cs typeface="Arial"/>
                <a:sym typeface="Arial"/>
              </a:defRPr>
            </a:lvl4pPr>
            <a:lvl5pPr marL="2286000" marR="0" lvl="4" indent="-260350" algn="l" rtl="0">
              <a:spcBef>
                <a:spcPts val="100"/>
              </a:spcBef>
              <a:spcAft>
                <a:spcPts val="0"/>
              </a:spcAft>
              <a:buClr>
                <a:schemeClr val="lt2"/>
              </a:buClr>
              <a:buSzPts val="500"/>
              <a:buFont typeface="Arial"/>
              <a:buChar char="–"/>
              <a:defRPr sz="500" b="0" i="0" u="none" strike="noStrike" cap="none">
                <a:solidFill>
                  <a:schemeClr val="lt2"/>
                </a:solidFill>
                <a:latin typeface="Arial"/>
                <a:ea typeface="Arial"/>
                <a:cs typeface="Arial"/>
                <a:sym typeface="Arial"/>
              </a:defRPr>
            </a:lvl5pPr>
            <a:lvl6pPr marL="2743200" marR="0" lvl="5"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2270" name="Google Shape;2270;p259"/>
          <p:cNvSpPr txBox="1">
            <a:spLocks noGrp="1"/>
          </p:cNvSpPr>
          <p:nvPr>
            <p:ph type="body" idx="15"/>
          </p:nvPr>
        </p:nvSpPr>
        <p:spPr>
          <a:xfrm>
            <a:off x="6051579" y="1292548"/>
            <a:ext cx="1340400" cy="488100"/>
          </a:xfrm>
          <a:prstGeom prst="rect">
            <a:avLst/>
          </a:prstGeom>
          <a:noFill/>
          <a:ln>
            <a:noFill/>
          </a:ln>
        </p:spPr>
        <p:txBody>
          <a:bodyPr spcFirstLastPara="1" wrap="square" lIns="91425" tIns="91425" rIns="91425" bIns="91425" anchor="t" anchorCtr="0">
            <a:noAutofit/>
          </a:bodyPr>
          <a:lstStyle>
            <a:lvl1pPr marL="457200" marR="0" lvl="0" indent="-228600" algn="ctr" rtl="0">
              <a:spcBef>
                <a:spcPts val="240"/>
              </a:spcBef>
              <a:spcAft>
                <a:spcPts val="0"/>
              </a:spcAft>
              <a:buClr>
                <a:schemeClr val="dk2"/>
              </a:buClr>
              <a:buSzPts val="1400"/>
              <a:buFont typeface="Arial"/>
              <a:buNone/>
              <a:defRPr sz="1200" b="0" i="0" u="none" strike="noStrike" cap="none">
                <a:solidFill>
                  <a:schemeClr val="dk2"/>
                </a:solidFill>
                <a:latin typeface="Georgia"/>
                <a:ea typeface="Georgia"/>
                <a:cs typeface="Georgia"/>
                <a:sym typeface="Georgia"/>
              </a:defRPr>
            </a:lvl1pPr>
            <a:lvl2pPr marL="914400" marR="0" lvl="1" indent="-228600" algn="ctr" rtl="0">
              <a:spcBef>
                <a:spcPts val="160"/>
              </a:spcBef>
              <a:spcAft>
                <a:spcPts val="0"/>
              </a:spcAft>
              <a:buClr>
                <a:schemeClr val="lt2"/>
              </a:buClr>
              <a:buSzPts val="1000"/>
              <a:buFont typeface="Noto Sans Symbols"/>
              <a:buNone/>
              <a:defRPr sz="800" b="0" i="0" u="none" strike="noStrike" cap="none">
                <a:solidFill>
                  <a:schemeClr val="lt2"/>
                </a:solidFill>
                <a:latin typeface="Arial"/>
                <a:ea typeface="Arial"/>
                <a:cs typeface="Arial"/>
                <a:sym typeface="Arial"/>
              </a:defRPr>
            </a:lvl2pPr>
            <a:lvl3pPr marL="1371600" marR="0" lvl="2" indent="-260350" algn="l" rtl="0">
              <a:spcBef>
                <a:spcPts val="100"/>
              </a:spcBef>
              <a:spcAft>
                <a:spcPts val="0"/>
              </a:spcAft>
              <a:buClr>
                <a:schemeClr val="lt2"/>
              </a:buClr>
              <a:buSzPts val="500"/>
              <a:buFont typeface="Arial"/>
              <a:buChar char="–"/>
              <a:defRPr sz="500" b="0" i="0" u="none" strike="noStrike" cap="none">
                <a:solidFill>
                  <a:schemeClr val="lt2"/>
                </a:solidFill>
                <a:latin typeface="Arial"/>
                <a:ea typeface="Arial"/>
                <a:cs typeface="Arial"/>
                <a:sym typeface="Arial"/>
              </a:defRPr>
            </a:lvl3pPr>
            <a:lvl4pPr marL="1828800" marR="0" lvl="3" indent="-254000" algn="l" rtl="0">
              <a:spcBef>
                <a:spcPts val="80"/>
              </a:spcBef>
              <a:spcAft>
                <a:spcPts val="0"/>
              </a:spcAft>
              <a:buClr>
                <a:schemeClr val="lt2"/>
              </a:buClr>
              <a:buSzPts val="400"/>
              <a:buFont typeface="Arial"/>
              <a:buChar char="•"/>
              <a:defRPr sz="400" b="0" i="0" u="none" strike="noStrike" cap="none">
                <a:solidFill>
                  <a:schemeClr val="lt2"/>
                </a:solidFill>
                <a:latin typeface="Arial"/>
                <a:ea typeface="Arial"/>
                <a:cs typeface="Arial"/>
                <a:sym typeface="Arial"/>
              </a:defRPr>
            </a:lvl4pPr>
            <a:lvl5pPr marL="2286000" marR="0" lvl="4" indent="-260350" algn="l" rtl="0">
              <a:spcBef>
                <a:spcPts val="100"/>
              </a:spcBef>
              <a:spcAft>
                <a:spcPts val="0"/>
              </a:spcAft>
              <a:buClr>
                <a:schemeClr val="lt2"/>
              </a:buClr>
              <a:buSzPts val="500"/>
              <a:buFont typeface="Arial"/>
              <a:buChar char="–"/>
              <a:defRPr sz="500" b="0" i="0" u="none" strike="noStrike" cap="none">
                <a:solidFill>
                  <a:schemeClr val="lt2"/>
                </a:solidFill>
                <a:latin typeface="Arial"/>
                <a:ea typeface="Arial"/>
                <a:cs typeface="Arial"/>
                <a:sym typeface="Arial"/>
              </a:defRPr>
            </a:lvl5pPr>
            <a:lvl6pPr marL="2743200" marR="0" lvl="5"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2271" name="Google Shape;2271;p259"/>
          <p:cNvSpPr txBox="1">
            <a:spLocks noGrp="1"/>
          </p:cNvSpPr>
          <p:nvPr>
            <p:ph type="body" idx="16"/>
          </p:nvPr>
        </p:nvSpPr>
        <p:spPr>
          <a:xfrm>
            <a:off x="7487084" y="1292548"/>
            <a:ext cx="1340400" cy="488100"/>
          </a:xfrm>
          <a:prstGeom prst="rect">
            <a:avLst/>
          </a:prstGeom>
          <a:noFill/>
          <a:ln>
            <a:noFill/>
          </a:ln>
        </p:spPr>
        <p:txBody>
          <a:bodyPr spcFirstLastPara="1" wrap="square" lIns="91425" tIns="91425" rIns="91425" bIns="91425" anchor="t" anchorCtr="0">
            <a:noAutofit/>
          </a:bodyPr>
          <a:lstStyle>
            <a:lvl1pPr marL="457200" marR="0" lvl="0" indent="-228600" algn="ctr" rtl="0">
              <a:spcBef>
                <a:spcPts val="240"/>
              </a:spcBef>
              <a:spcAft>
                <a:spcPts val="0"/>
              </a:spcAft>
              <a:buClr>
                <a:schemeClr val="dk2"/>
              </a:buClr>
              <a:buSzPts val="1400"/>
              <a:buFont typeface="Arial"/>
              <a:buNone/>
              <a:defRPr sz="1200" b="0" i="0" u="none" strike="noStrike" cap="none">
                <a:solidFill>
                  <a:schemeClr val="dk2"/>
                </a:solidFill>
                <a:latin typeface="Georgia"/>
                <a:ea typeface="Georgia"/>
                <a:cs typeface="Georgia"/>
                <a:sym typeface="Georgia"/>
              </a:defRPr>
            </a:lvl1pPr>
            <a:lvl2pPr marL="914400" marR="0" lvl="1" indent="-228600" algn="ctr" rtl="0">
              <a:spcBef>
                <a:spcPts val="160"/>
              </a:spcBef>
              <a:spcAft>
                <a:spcPts val="0"/>
              </a:spcAft>
              <a:buClr>
                <a:schemeClr val="lt2"/>
              </a:buClr>
              <a:buSzPts val="1000"/>
              <a:buFont typeface="Noto Sans Symbols"/>
              <a:buNone/>
              <a:defRPr sz="800" b="0" i="0" u="none" strike="noStrike" cap="none">
                <a:solidFill>
                  <a:schemeClr val="lt2"/>
                </a:solidFill>
                <a:latin typeface="Arial"/>
                <a:ea typeface="Arial"/>
                <a:cs typeface="Arial"/>
                <a:sym typeface="Arial"/>
              </a:defRPr>
            </a:lvl2pPr>
            <a:lvl3pPr marL="1371600" marR="0" lvl="2" indent="-260350" algn="l" rtl="0">
              <a:spcBef>
                <a:spcPts val="100"/>
              </a:spcBef>
              <a:spcAft>
                <a:spcPts val="0"/>
              </a:spcAft>
              <a:buClr>
                <a:schemeClr val="lt2"/>
              </a:buClr>
              <a:buSzPts val="500"/>
              <a:buFont typeface="Arial"/>
              <a:buChar char="–"/>
              <a:defRPr sz="500" b="0" i="0" u="none" strike="noStrike" cap="none">
                <a:solidFill>
                  <a:schemeClr val="lt2"/>
                </a:solidFill>
                <a:latin typeface="Arial"/>
                <a:ea typeface="Arial"/>
                <a:cs typeface="Arial"/>
                <a:sym typeface="Arial"/>
              </a:defRPr>
            </a:lvl3pPr>
            <a:lvl4pPr marL="1828800" marR="0" lvl="3" indent="-254000" algn="l" rtl="0">
              <a:spcBef>
                <a:spcPts val="80"/>
              </a:spcBef>
              <a:spcAft>
                <a:spcPts val="0"/>
              </a:spcAft>
              <a:buClr>
                <a:schemeClr val="lt2"/>
              </a:buClr>
              <a:buSzPts val="400"/>
              <a:buFont typeface="Arial"/>
              <a:buChar char="•"/>
              <a:defRPr sz="400" b="0" i="0" u="none" strike="noStrike" cap="none">
                <a:solidFill>
                  <a:schemeClr val="lt2"/>
                </a:solidFill>
                <a:latin typeface="Arial"/>
                <a:ea typeface="Arial"/>
                <a:cs typeface="Arial"/>
                <a:sym typeface="Arial"/>
              </a:defRPr>
            </a:lvl4pPr>
            <a:lvl5pPr marL="2286000" marR="0" lvl="4" indent="-260350" algn="l" rtl="0">
              <a:spcBef>
                <a:spcPts val="100"/>
              </a:spcBef>
              <a:spcAft>
                <a:spcPts val="0"/>
              </a:spcAft>
              <a:buClr>
                <a:schemeClr val="lt2"/>
              </a:buClr>
              <a:buSzPts val="500"/>
              <a:buFont typeface="Arial"/>
              <a:buChar char="–"/>
              <a:defRPr sz="500" b="0" i="0" u="none" strike="noStrike" cap="none">
                <a:solidFill>
                  <a:schemeClr val="lt2"/>
                </a:solidFill>
                <a:latin typeface="Arial"/>
                <a:ea typeface="Arial"/>
                <a:cs typeface="Arial"/>
                <a:sym typeface="Arial"/>
              </a:defRPr>
            </a:lvl5pPr>
            <a:lvl6pPr marL="2743200" marR="0" lvl="5"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2272" name="Google Shape;2272;p259"/>
          <p:cNvSpPr txBox="1">
            <a:spLocks noGrp="1"/>
          </p:cNvSpPr>
          <p:nvPr>
            <p:ph type="body" idx="17"/>
          </p:nvPr>
        </p:nvSpPr>
        <p:spPr>
          <a:xfrm>
            <a:off x="377847" y="1976708"/>
            <a:ext cx="1209600" cy="215400"/>
          </a:xfrm>
          <a:prstGeom prst="rect">
            <a:avLst/>
          </a:prstGeom>
          <a:noFill/>
          <a:ln>
            <a:noFill/>
          </a:ln>
        </p:spPr>
        <p:txBody>
          <a:bodyPr spcFirstLastPara="1" wrap="square" lIns="91425" tIns="91425" rIns="91425" bIns="91425" anchor="t" anchorCtr="0">
            <a:noAutofit/>
          </a:bodyPr>
          <a:lstStyle>
            <a:lvl1pPr marL="457200" marR="0" lvl="0" indent="-273050" algn="l" rtl="0">
              <a:spcBef>
                <a:spcPts val="400"/>
              </a:spcBef>
              <a:spcAft>
                <a:spcPts val="0"/>
              </a:spcAft>
              <a:buClr>
                <a:schemeClr val="lt2"/>
              </a:buClr>
              <a:buSzPts val="700"/>
              <a:buFont typeface="Noto Sans Symbols"/>
              <a:buChar char="▪"/>
              <a:defRPr sz="700" b="0" i="0" u="none" strike="noStrike" cap="none">
                <a:solidFill>
                  <a:schemeClr val="lt2"/>
                </a:solidFill>
                <a:latin typeface="Arial"/>
                <a:ea typeface="Arial"/>
                <a:cs typeface="Arial"/>
                <a:sym typeface="Arial"/>
              </a:defRPr>
            </a:lvl1pPr>
            <a:lvl2pPr marL="914400" marR="0" lvl="1" indent="-292100" algn="l" rtl="0">
              <a:spcBef>
                <a:spcPts val="200"/>
              </a:spcBef>
              <a:spcAft>
                <a:spcPts val="0"/>
              </a:spcAft>
              <a:buClr>
                <a:schemeClr val="lt2"/>
              </a:buClr>
              <a:buSzPts val="1000"/>
              <a:buFont typeface="Noto Sans Symbols"/>
              <a:buChar char="▪"/>
              <a:defRPr sz="1000" b="0" i="0" u="none" strike="noStrike" cap="none">
                <a:solidFill>
                  <a:schemeClr val="lt2"/>
                </a:solidFill>
                <a:latin typeface="Arial"/>
                <a:ea typeface="Arial"/>
                <a:cs typeface="Arial"/>
                <a:sym typeface="Arial"/>
              </a:defRPr>
            </a:lvl2pPr>
            <a:lvl3pPr marL="1371600" marR="0" lvl="2" indent="-285750" algn="l" rtl="0">
              <a:spcBef>
                <a:spcPts val="180"/>
              </a:spcBef>
              <a:spcAft>
                <a:spcPts val="0"/>
              </a:spcAft>
              <a:buClr>
                <a:schemeClr val="lt2"/>
              </a:buClr>
              <a:buSzPts val="900"/>
              <a:buFont typeface="Arial"/>
              <a:buChar char="–"/>
              <a:defRPr sz="900" b="0" i="0" u="none" strike="noStrike" cap="none">
                <a:solidFill>
                  <a:schemeClr val="lt2"/>
                </a:solidFill>
                <a:latin typeface="Arial"/>
                <a:ea typeface="Arial"/>
                <a:cs typeface="Arial"/>
                <a:sym typeface="Arial"/>
              </a:defRPr>
            </a:lvl3pPr>
            <a:lvl4pPr marL="1828800" marR="0" lvl="3" indent="-279400" algn="l" rtl="0">
              <a:spcBef>
                <a:spcPts val="160"/>
              </a:spcBef>
              <a:spcAft>
                <a:spcPts val="0"/>
              </a:spcAft>
              <a:buClr>
                <a:schemeClr val="lt2"/>
              </a:buClr>
              <a:buSzPts val="800"/>
              <a:buFont typeface="Arial"/>
              <a:buChar char="•"/>
              <a:defRPr sz="800" b="0" i="0" u="none" strike="noStrike" cap="none">
                <a:solidFill>
                  <a:schemeClr val="lt2"/>
                </a:solidFill>
                <a:latin typeface="Arial"/>
                <a:ea typeface="Arial"/>
                <a:cs typeface="Arial"/>
                <a:sym typeface="Arial"/>
              </a:defRPr>
            </a:lvl4pPr>
            <a:lvl5pPr marL="2286000" marR="0" lvl="4" indent="-273050" algn="l" rtl="0">
              <a:spcBef>
                <a:spcPts val="140"/>
              </a:spcBef>
              <a:spcAft>
                <a:spcPts val="0"/>
              </a:spcAft>
              <a:buClr>
                <a:schemeClr val="lt2"/>
              </a:buClr>
              <a:buSzPts val="700"/>
              <a:buFont typeface="Arial"/>
              <a:buChar char="–"/>
              <a:defRPr sz="700" b="0" i="0" u="none" strike="noStrike" cap="none">
                <a:solidFill>
                  <a:schemeClr val="lt2"/>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2273" name="Google Shape;2273;p259"/>
          <p:cNvSpPr txBox="1">
            <a:spLocks noGrp="1"/>
          </p:cNvSpPr>
          <p:nvPr>
            <p:ph type="body" idx="18"/>
          </p:nvPr>
        </p:nvSpPr>
        <p:spPr>
          <a:xfrm>
            <a:off x="1817570" y="1976708"/>
            <a:ext cx="1209600" cy="215400"/>
          </a:xfrm>
          <a:prstGeom prst="rect">
            <a:avLst/>
          </a:prstGeom>
          <a:noFill/>
          <a:ln>
            <a:noFill/>
          </a:ln>
        </p:spPr>
        <p:txBody>
          <a:bodyPr spcFirstLastPara="1" wrap="square" lIns="91425" tIns="91425" rIns="91425" bIns="91425" anchor="t" anchorCtr="0">
            <a:noAutofit/>
          </a:bodyPr>
          <a:lstStyle>
            <a:lvl1pPr marL="457200" marR="0" lvl="0" indent="-273050" algn="l" rtl="0">
              <a:spcBef>
                <a:spcPts val="400"/>
              </a:spcBef>
              <a:spcAft>
                <a:spcPts val="0"/>
              </a:spcAft>
              <a:buClr>
                <a:schemeClr val="lt2"/>
              </a:buClr>
              <a:buSzPts val="700"/>
              <a:buFont typeface="Noto Sans Symbols"/>
              <a:buChar char="▪"/>
              <a:defRPr sz="700" b="0" i="0" u="none" strike="noStrike" cap="none">
                <a:solidFill>
                  <a:schemeClr val="lt2"/>
                </a:solidFill>
                <a:latin typeface="Arial"/>
                <a:ea typeface="Arial"/>
                <a:cs typeface="Arial"/>
                <a:sym typeface="Arial"/>
              </a:defRPr>
            </a:lvl1pPr>
            <a:lvl2pPr marL="914400" marR="0" lvl="1" indent="-292100" algn="l" rtl="0">
              <a:spcBef>
                <a:spcPts val="200"/>
              </a:spcBef>
              <a:spcAft>
                <a:spcPts val="0"/>
              </a:spcAft>
              <a:buClr>
                <a:schemeClr val="lt2"/>
              </a:buClr>
              <a:buSzPts val="1000"/>
              <a:buFont typeface="Noto Sans Symbols"/>
              <a:buChar char="▪"/>
              <a:defRPr sz="1000" b="0" i="0" u="none" strike="noStrike" cap="none">
                <a:solidFill>
                  <a:schemeClr val="lt2"/>
                </a:solidFill>
                <a:latin typeface="Arial"/>
                <a:ea typeface="Arial"/>
                <a:cs typeface="Arial"/>
                <a:sym typeface="Arial"/>
              </a:defRPr>
            </a:lvl2pPr>
            <a:lvl3pPr marL="1371600" marR="0" lvl="2" indent="-285750" algn="l" rtl="0">
              <a:spcBef>
                <a:spcPts val="180"/>
              </a:spcBef>
              <a:spcAft>
                <a:spcPts val="0"/>
              </a:spcAft>
              <a:buClr>
                <a:schemeClr val="lt2"/>
              </a:buClr>
              <a:buSzPts val="900"/>
              <a:buFont typeface="Arial"/>
              <a:buChar char="–"/>
              <a:defRPr sz="900" b="0" i="0" u="none" strike="noStrike" cap="none">
                <a:solidFill>
                  <a:schemeClr val="lt2"/>
                </a:solidFill>
                <a:latin typeface="Arial"/>
                <a:ea typeface="Arial"/>
                <a:cs typeface="Arial"/>
                <a:sym typeface="Arial"/>
              </a:defRPr>
            </a:lvl3pPr>
            <a:lvl4pPr marL="1828800" marR="0" lvl="3" indent="-279400" algn="l" rtl="0">
              <a:spcBef>
                <a:spcPts val="160"/>
              </a:spcBef>
              <a:spcAft>
                <a:spcPts val="0"/>
              </a:spcAft>
              <a:buClr>
                <a:schemeClr val="lt2"/>
              </a:buClr>
              <a:buSzPts val="800"/>
              <a:buFont typeface="Arial"/>
              <a:buChar char="•"/>
              <a:defRPr sz="800" b="0" i="0" u="none" strike="noStrike" cap="none">
                <a:solidFill>
                  <a:schemeClr val="lt2"/>
                </a:solidFill>
                <a:latin typeface="Arial"/>
                <a:ea typeface="Arial"/>
                <a:cs typeface="Arial"/>
                <a:sym typeface="Arial"/>
              </a:defRPr>
            </a:lvl4pPr>
            <a:lvl5pPr marL="2286000" marR="0" lvl="4" indent="-273050" algn="l" rtl="0">
              <a:spcBef>
                <a:spcPts val="140"/>
              </a:spcBef>
              <a:spcAft>
                <a:spcPts val="0"/>
              </a:spcAft>
              <a:buClr>
                <a:schemeClr val="lt2"/>
              </a:buClr>
              <a:buSzPts val="700"/>
              <a:buFont typeface="Arial"/>
              <a:buChar char="–"/>
              <a:defRPr sz="700" b="0" i="0" u="none" strike="noStrike" cap="none">
                <a:solidFill>
                  <a:schemeClr val="lt2"/>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2274" name="Google Shape;2274;p259"/>
          <p:cNvSpPr txBox="1">
            <a:spLocks noGrp="1"/>
          </p:cNvSpPr>
          <p:nvPr>
            <p:ph type="body" idx="19"/>
          </p:nvPr>
        </p:nvSpPr>
        <p:spPr>
          <a:xfrm>
            <a:off x="3257293" y="1976708"/>
            <a:ext cx="1209600" cy="215400"/>
          </a:xfrm>
          <a:prstGeom prst="rect">
            <a:avLst/>
          </a:prstGeom>
          <a:noFill/>
          <a:ln>
            <a:noFill/>
          </a:ln>
        </p:spPr>
        <p:txBody>
          <a:bodyPr spcFirstLastPara="1" wrap="square" lIns="91425" tIns="91425" rIns="91425" bIns="91425" anchor="t" anchorCtr="0">
            <a:noAutofit/>
          </a:bodyPr>
          <a:lstStyle>
            <a:lvl1pPr marL="457200" marR="0" lvl="0" indent="-273050" algn="l" rtl="0">
              <a:spcBef>
                <a:spcPts val="400"/>
              </a:spcBef>
              <a:spcAft>
                <a:spcPts val="0"/>
              </a:spcAft>
              <a:buClr>
                <a:schemeClr val="lt2"/>
              </a:buClr>
              <a:buSzPts val="700"/>
              <a:buFont typeface="Noto Sans Symbols"/>
              <a:buChar char="▪"/>
              <a:defRPr sz="700" b="0" i="0" u="none" strike="noStrike" cap="none">
                <a:solidFill>
                  <a:schemeClr val="lt2"/>
                </a:solidFill>
                <a:latin typeface="Arial"/>
                <a:ea typeface="Arial"/>
                <a:cs typeface="Arial"/>
                <a:sym typeface="Arial"/>
              </a:defRPr>
            </a:lvl1pPr>
            <a:lvl2pPr marL="914400" marR="0" lvl="1" indent="-292100" algn="l" rtl="0">
              <a:spcBef>
                <a:spcPts val="200"/>
              </a:spcBef>
              <a:spcAft>
                <a:spcPts val="0"/>
              </a:spcAft>
              <a:buClr>
                <a:schemeClr val="lt2"/>
              </a:buClr>
              <a:buSzPts val="1000"/>
              <a:buFont typeface="Noto Sans Symbols"/>
              <a:buChar char="▪"/>
              <a:defRPr sz="1000" b="0" i="0" u="none" strike="noStrike" cap="none">
                <a:solidFill>
                  <a:schemeClr val="lt2"/>
                </a:solidFill>
                <a:latin typeface="Arial"/>
                <a:ea typeface="Arial"/>
                <a:cs typeface="Arial"/>
                <a:sym typeface="Arial"/>
              </a:defRPr>
            </a:lvl2pPr>
            <a:lvl3pPr marL="1371600" marR="0" lvl="2" indent="-285750" algn="l" rtl="0">
              <a:spcBef>
                <a:spcPts val="180"/>
              </a:spcBef>
              <a:spcAft>
                <a:spcPts val="0"/>
              </a:spcAft>
              <a:buClr>
                <a:schemeClr val="lt2"/>
              </a:buClr>
              <a:buSzPts val="900"/>
              <a:buFont typeface="Arial"/>
              <a:buChar char="–"/>
              <a:defRPr sz="900" b="0" i="0" u="none" strike="noStrike" cap="none">
                <a:solidFill>
                  <a:schemeClr val="lt2"/>
                </a:solidFill>
                <a:latin typeface="Arial"/>
                <a:ea typeface="Arial"/>
                <a:cs typeface="Arial"/>
                <a:sym typeface="Arial"/>
              </a:defRPr>
            </a:lvl3pPr>
            <a:lvl4pPr marL="1828800" marR="0" lvl="3" indent="-279400" algn="l" rtl="0">
              <a:spcBef>
                <a:spcPts val="160"/>
              </a:spcBef>
              <a:spcAft>
                <a:spcPts val="0"/>
              </a:spcAft>
              <a:buClr>
                <a:schemeClr val="lt2"/>
              </a:buClr>
              <a:buSzPts val="800"/>
              <a:buFont typeface="Arial"/>
              <a:buChar char="•"/>
              <a:defRPr sz="800" b="0" i="0" u="none" strike="noStrike" cap="none">
                <a:solidFill>
                  <a:schemeClr val="lt2"/>
                </a:solidFill>
                <a:latin typeface="Arial"/>
                <a:ea typeface="Arial"/>
                <a:cs typeface="Arial"/>
                <a:sym typeface="Arial"/>
              </a:defRPr>
            </a:lvl4pPr>
            <a:lvl5pPr marL="2286000" marR="0" lvl="4" indent="-273050" algn="l" rtl="0">
              <a:spcBef>
                <a:spcPts val="140"/>
              </a:spcBef>
              <a:spcAft>
                <a:spcPts val="0"/>
              </a:spcAft>
              <a:buClr>
                <a:schemeClr val="lt2"/>
              </a:buClr>
              <a:buSzPts val="700"/>
              <a:buFont typeface="Arial"/>
              <a:buChar char="–"/>
              <a:defRPr sz="700" b="0" i="0" u="none" strike="noStrike" cap="none">
                <a:solidFill>
                  <a:schemeClr val="lt2"/>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2275" name="Google Shape;2275;p259"/>
          <p:cNvSpPr txBox="1">
            <a:spLocks noGrp="1"/>
          </p:cNvSpPr>
          <p:nvPr>
            <p:ph type="body" idx="20"/>
          </p:nvPr>
        </p:nvSpPr>
        <p:spPr>
          <a:xfrm>
            <a:off x="4697016" y="1976708"/>
            <a:ext cx="1209600" cy="215400"/>
          </a:xfrm>
          <a:prstGeom prst="rect">
            <a:avLst/>
          </a:prstGeom>
          <a:noFill/>
          <a:ln>
            <a:noFill/>
          </a:ln>
        </p:spPr>
        <p:txBody>
          <a:bodyPr spcFirstLastPara="1" wrap="square" lIns="91425" tIns="91425" rIns="91425" bIns="91425" anchor="t" anchorCtr="0">
            <a:noAutofit/>
          </a:bodyPr>
          <a:lstStyle>
            <a:lvl1pPr marL="457200" marR="0" lvl="0" indent="-273050" algn="l" rtl="0">
              <a:spcBef>
                <a:spcPts val="400"/>
              </a:spcBef>
              <a:spcAft>
                <a:spcPts val="0"/>
              </a:spcAft>
              <a:buClr>
                <a:schemeClr val="lt2"/>
              </a:buClr>
              <a:buSzPts val="700"/>
              <a:buFont typeface="Noto Sans Symbols"/>
              <a:buChar char="▪"/>
              <a:defRPr sz="700" b="0" i="0" u="none" strike="noStrike" cap="none">
                <a:solidFill>
                  <a:schemeClr val="lt2"/>
                </a:solidFill>
                <a:latin typeface="Arial"/>
                <a:ea typeface="Arial"/>
                <a:cs typeface="Arial"/>
                <a:sym typeface="Arial"/>
              </a:defRPr>
            </a:lvl1pPr>
            <a:lvl2pPr marL="914400" marR="0" lvl="1" indent="-292100" algn="l" rtl="0">
              <a:spcBef>
                <a:spcPts val="200"/>
              </a:spcBef>
              <a:spcAft>
                <a:spcPts val="0"/>
              </a:spcAft>
              <a:buClr>
                <a:schemeClr val="lt2"/>
              </a:buClr>
              <a:buSzPts val="1000"/>
              <a:buFont typeface="Noto Sans Symbols"/>
              <a:buChar char="▪"/>
              <a:defRPr sz="1000" b="0" i="0" u="none" strike="noStrike" cap="none">
                <a:solidFill>
                  <a:schemeClr val="lt2"/>
                </a:solidFill>
                <a:latin typeface="Arial"/>
                <a:ea typeface="Arial"/>
                <a:cs typeface="Arial"/>
                <a:sym typeface="Arial"/>
              </a:defRPr>
            </a:lvl2pPr>
            <a:lvl3pPr marL="1371600" marR="0" lvl="2" indent="-285750" algn="l" rtl="0">
              <a:spcBef>
                <a:spcPts val="180"/>
              </a:spcBef>
              <a:spcAft>
                <a:spcPts val="0"/>
              </a:spcAft>
              <a:buClr>
                <a:schemeClr val="lt2"/>
              </a:buClr>
              <a:buSzPts val="900"/>
              <a:buFont typeface="Arial"/>
              <a:buChar char="–"/>
              <a:defRPr sz="900" b="0" i="0" u="none" strike="noStrike" cap="none">
                <a:solidFill>
                  <a:schemeClr val="lt2"/>
                </a:solidFill>
                <a:latin typeface="Arial"/>
                <a:ea typeface="Arial"/>
                <a:cs typeface="Arial"/>
                <a:sym typeface="Arial"/>
              </a:defRPr>
            </a:lvl3pPr>
            <a:lvl4pPr marL="1828800" marR="0" lvl="3" indent="-279400" algn="l" rtl="0">
              <a:spcBef>
                <a:spcPts val="160"/>
              </a:spcBef>
              <a:spcAft>
                <a:spcPts val="0"/>
              </a:spcAft>
              <a:buClr>
                <a:schemeClr val="lt2"/>
              </a:buClr>
              <a:buSzPts val="800"/>
              <a:buFont typeface="Arial"/>
              <a:buChar char="•"/>
              <a:defRPr sz="800" b="0" i="0" u="none" strike="noStrike" cap="none">
                <a:solidFill>
                  <a:schemeClr val="lt2"/>
                </a:solidFill>
                <a:latin typeface="Arial"/>
                <a:ea typeface="Arial"/>
                <a:cs typeface="Arial"/>
                <a:sym typeface="Arial"/>
              </a:defRPr>
            </a:lvl4pPr>
            <a:lvl5pPr marL="2286000" marR="0" lvl="4" indent="-273050" algn="l" rtl="0">
              <a:spcBef>
                <a:spcPts val="140"/>
              </a:spcBef>
              <a:spcAft>
                <a:spcPts val="0"/>
              </a:spcAft>
              <a:buClr>
                <a:schemeClr val="lt2"/>
              </a:buClr>
              <a:buSzPts val="700"/>
              <a:buFont typeface="Arial"/>
              <a:buChar char="–"/>
              <a:defRPr sz="700" b="0" i="0" u="none" strike="noStrike" cap="none">
                <a:solidFill>
                  <a:schemeClr val="lt2"/>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2276" name="Google Shape;2276;p259"/>
          <p:cNvSpPr txBox="1">
            <a:spLocks noGrp="1"/>
          </p:cNvSpPr>
          <p:nvPr>
            <p:ph type="body" idx="21"/>
          </p:nvPr>
        </p:nvSpPr>
        <p:spPr>
          <a:xfrm>
            <a:off x="6136739" y="1976708"/>
            <a:ext cx="1209600" cy="215400"/>
          </a:xfrm>
          <a:prstGeom prst="rect">
            <a:avLst/>
          </a:prstGeom>
          <a:noFill/>
          <a:ln>
            <a:noFill/>
          </a:ln>
        </p:spPr>
        <p:txBody>
          <a:bodyPr spcFirstLastPara="1" wrap="square" lIns="91425" tIns="91425" rIns="91425" bIns="91425" anchor="t" anchorCtr="0">
            <a:noAutofit/>
          </a:bodyPr>
          <a:lstStyle>
            <a:lvl1pPr marL="457200" marR="0" lvl="0" indent="-273050" algn="l" rtl="0">
              <a:spcBef>
                <a:spcPts val="400"/>
              </a:spcBef>
              <a:spcAft>
                <a:spcPts val="0"/>
              </a:spcAft>
              <a:buClr>
                <a:schemeClr val="lt2"/>
              </a:buClr>
              <a:buSzPts val="700"/>
              <a:buFont typeface="Noto Sans Symbols"/>
              <a:buChar char="▪"/>
              <a:defRPr sz="700" b="0" i="0" u="none" strike="noStrike" cap="none">
                <a:solidFill>
                  <a:schemeClr val="lt2"/>
                </a:solidFill>
                <a:latin typeface="Arial"/>
                <a:ea typeface="Arial"/>
                <a:cs typeface="Arial"/>
                <a:sym typeface="Arial"/>
              </a:defRPr>
            </a:lvl1pPr>
            <a:lvl2pPr marL="914400" marR="0" lvl="1" indent="-292100" algn="l" rtl="0">
              <a:spcBef>
                <a:spcPts val="200"/>
              </a:spcBef>
              <a:spcAft>
                <a:spcPts val="0"/>
              </a:spcAft>
              <a:buClr>
                <a:schemeClr val="lt2"/>
              </a:buClr>
              <a:buSzPts val="1000"/>
              <a:buFont typeface="Noto Sans Symbols"/>
              <a:buChar char="▪"/>
              <a:defRPr sz="1000" b="0" i="0" u="none" strike="noStrike" cap="none">
                <a:solidFill>
                  <a:schemeClr val="lt2"/>
                </a:solidFill>
                <a:latin typeface="Arial"/>
                <a:ea typeface="Arial"/>
                <a:cs typeface="Arial"/>
                <a:sym typeface="Arial"/>
              </a:defRPr>
            </a:lvl2pPr>
            <a:lvl3pPr marL="1371600" marR="0" lvl="2" indent="-285750" algn="l" rtl="0">
              <a:spcBef>
                <a:spcPts val="180"/>
              </a:spcBef>
              <a:spcAft>
                <a:spcPts val="0"/>
              </a:spcAft>
              <a:buClr>
                <a:schemeClr val="lt2"/>
              </a:buClr>
              <a:buSzPts val="900"/>
              <a:buFont typeface="Arial"/>
              <a:buChar char="–"/>
              <a:defRPr sz="900" b="0" i="0" u="none" strike="noStrike" cap="none">
                <a:solidFill>
                  <a:schemeClr val="lt2"/>
                </a:solidFill>
                <a:latin typeface="Arial"/>
                <a:ea typeface="Arial"/>
                <a:cs typeface="Arial"/>
                <a:sym typeface="Arial"/>
              </a:defRPr>
            </a:lvl3pPr>
            <a:lvl4pPr marL="1828800" marR="0" lvl="3" indent="-279400" algn="l" rtl="0">
              <a:spcBef>
                <a:spcPts val="160"/>
              </a:spcBef>
              <a:spcAft>
                <a:spcPts val="0"/>
              </a:spcAft>
              <a:buClr>
                <a:schemeClr val="lt2"/>
              </a:buClr>
              <a:buSzPts val="800"/>
              <a:buFont typeface="Arial"/>
              <a:buChar char="•"/>
              <a:defRPr sz="800" b="0" i="0" u="none" strike="noStrike" cap="none">
                <a:solidFill>
                  <a:schemeClr val="lt2"/>
                </a:solidFill>
                <a:latin typeface="Arial"/>
                <a:ea typeface="Arial"/>
                <a:cs typeface="Arial"/>
                <a:sym typeface="Arial"/>
              </a:defRPr>
            </a:lvl4pPr>
            <a:lvl5pPr marL="2286000" marR="0" lvl="4" indent="-273050" algn="l" rtl="0">
              <a:spcBef>
                <a:spcPts val="140"/>
              </a:spcBef>
              <a:spcAft>
                <a:spcPts val="0"/>
              </a:spcAft>
              <a:buClr>
                <a:schemeClr val="lt2"/>
              </a:buClr>
              <a:buSzPts val="700"/>
              <a:buFont typeface="Arial"/>
              <a:buChar char="–"/>
              <a:defRPr sz="700" b="0" i="0" u="none" strike="noStrike" cap="none">
                <a:solidFill>
                  <a:schemeClr val="lt2"/>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2277" name="Google Shape;2277;p259"/>
          <p:cNvSpPr txBox="1">
            <a:spLocks noGrp="1"/>
          </p:cNvSpPr>
          <p:nvPr>
            <p:ph type="body" idx="22"/>
          </p:nvPr>
        </p:nvSpPr>
        <p:spPr>
          <a:xfrm>
            <a:off x="7576460" y="1976708"/>
            <a:ext cx="1209600" cy="215400"/>
          </a:xfrm>
          <a:prstGeom prst="rect">
            <a:avLst/>
          </a:prstGeom>
          <a:noFill/>
          <a:ln>
            <a:noFill/>
          </a:ln>
        </p:spPr>
        <p:txBody>
          <a:bodyPr spcFirstLastPara="1" wrap="square" lIns="91425" tIns="91425" rIns="91425" bIns="91425" anchor="t" anchorCtr="0">
            <a:noAutofit/>
          </a:bodyPr>
          <a:lstStyle>
            <a:lvl1pPr marL="457200" marR="0" lvl="0" indent="-273050" algn="l" rtl="0">
              <a:spcBef>
                <a:spcPts val="400"/>
              </a:spcBef>
              <a:spcAft>
                <a:spcPts val="0"/>
              </a:spcAft>
              <a:buClr>
                <a:schemeClr val="lt2"/>
              </a:buClr>
              <a:buSzPts val="700"/>
              <a:buFont typeface="Noto Sans Symbols"/>
              <a:buChar char="▪"/>
              <a:defRPr sz="700" b="0" i="0" u="none" strike="noStrike" cap="none">
                <a:solidFill>
                  <a:schemeClr val="lt2"/>
                </a:solidFill>
                <a:latin typeface="Arial"/>
                <a:ea typeface="Arial"/>
                <a:cs typeface="Arial"/>
                <a:sym typeface="Arial"/>
              </a:defRPr>
            </a:lvl1pPr>
            <a:lvl2pPr marL="914400" marR="0" lvl="1" indent="-292100" algn="l" rtl="0">
              <a:spcBef>
                <a:spcPts val="200"/>
              </a:spcBef>
              <a:spcAft>
                <a:spcPts val="0"/>
              </a:spcAft>
              <a:buClr>
                <a:schemeClr val="lt2"/>
              </a:buClr>
              <a:buSzPts val="1000"/>
              <a:buFont typeface="Noto Sans Symbols"/>
              <a:buChar char="▪"/>
              <a:defRPr sz="1000" b="0" i="0" u="none" strike="noStrike" cap="none">
                <a:solidFill>
                  <a:schemeClr val="lt2"/>
                </a:solidFill>
                <a:latin typeface="Arial"/>
                <a:ea typeface="Arial"/>
                <a:cs typeface="Arial"/>
                <a:sym typeface="Arial"/>
              </a:defRPr>
            </a:lvl2pPr>
            <a:lvl3pPr marL="1371600" marR="0" lvl="2" indent="-285750" algn="l" rtl="0">
              <a:spcBef>
                <a:spcPts val="180"/>
              </a:spcBef>
              <a:spcAft>
                <a:spcPts val="0"/>
              </a:spcAft>
              <a:buClr>
                <a:schemeClr val="lt2"/>
              </a:buClr>
              <a:buSzPts val="900"/>
              <a:buFont typeface="Arial"/>
              <a:buChar char="–"/>
              <a:defRPr sz="900" b="0" i="0" u="none" strike="noStrike" cap="none">
                <a:solidFill>
                  <a:schemeClr val="lt2"/>
                </a:solidFill>
                <a:latin typeface="Arial"/>
                <a:ea typeface="Arial"/>
                <a:cs typeface="Arial"/>
                <a:sym typeface="Arial"/>
              </a:defRPr>
            </a:lvl3pPr>
            <a:lvl4pPr marL="1828800" marR="0" lvl="3" indent="-279400" algn="l" rtl="0">
              <a:spcBef>
                <a:spcPts val="160"/>
              </a:spcBef>
              <a:spcAft>
                <a:spcPts val="0"/>
              </a:spcAft>
              <a:buClr>
                <a:schemeClr val="lt2"/>
              </a:buClr>
              <a:buSzPts val="800"/>
              <a:buFont typeface="Arial"/>
              <a:buChar char="•"/>
              <a:defRPr sz="800" b="0" i="0" u="none" strike="noStrike" cap="none">
                <a:solidFill>
                  <a:schemeClr val="lt2"/>
                </a:solidFill>
                <a:latin typeface="Arial"/>
                <a:ea typeface="Arial"/>
                <a:cs typeface="Arial"/>
                <a:sym typeface="Arial"/>
              </a:defRPr>
            </a:lvl4pPr>
            <a:lvl5pPr marL="2286000" marR="0" lvl="4" indent="-273050" algn="l" rtl="0">
              <a:spcBef>
                <a:spcPts val="140"/>
              </a:spcBef>
              <a:spcAft>
                <a:spcPts val="0"/>
              </a:spcAft>
              <a:buClr>
                <a:schemeClr val="lt2"/>
              </a:buClr>
              <a:buSzPts val="700"/>
              <a:buFont typeface="Arial"/>
              <a:buChar char="–"/>
              <a:defRPr sz="700" b="0" i="0" u="none" strike="noStrike" cap="none">
                <a:solidFill>
                  <a:schemeClr val="lt2"/>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cxnSp>
        <p:nvCxnSpPr>
          <p:cNvPr id="2278" name="Google Shape;2278;p259"/>
          <p:cNvCxnSpPr/>
          <p:nvPr/>
        </p:nvCxnSpPr>
        <p:spPr>
          <a:xfrm>
            <a:off x="310541" y="4016263"/>
            <a:ext cx="8496600" cy="0"/>
          </a:xfrm>
          <a:prstGeom prst="straightConnector1">
            <a:avLst/>
          </a:prstGeom>
          <a:noFill/>
          <a:ln w="9525" cap="flat" cmpd="sng">
            <a:solidFill>
              <a:srgbClr val="CCCCCC"/>
            </a:solidFill>
            <a:prstDash val="solid"/>
            <a:round/>
            <a:headEnd type="none" w="sm" len="sm"/>
            <a:tailEnd type="none" w="sm" len="sm"/>
          </a:ln>
        </p:spPr>
      </p:cxnSp>
      <p:cxnSp>
        <p:nvCxnSpPr>
          <p:cNvPr id="2279" name="Google Shape;2279;p259"/>
          <p:cNvCxnSpPr/>
          <p:nvPr/>
        </p:nvCxnSpPr>
        <p:spPr>
          <a:xfrm>
            <a:off x="853680" y="1857456"/>
            <a:ext cx="273900" cy="0"/>
          </a:xfrm>
          <a:prstGeom prst="straightConnector1">
            <a:avLst/>
          </a:prstGeom>
          <a:noFill/>
          <a:ln w="9525" cap="flat" cmpd="sng">
            <a:solidFill>
              <a:schemeClr val="dk2"/>
            </a:solidFill>
            <a:prstDash val="solid"/>
            <a:round/>
            <a:headEnd type="none" w="sm" len="sm"/>
            <a:tailEnd type="none" w="sm" len="sm"/>
          </a:ln>
        </p:spPr>
      </p:cxnSp>
      <p:cxnSp>
        <p:nvCxnSpPr>
          <p:cNvPr id="2280" name="Google Shape;2280;p259"/>
          <p:cNvCxnSpPr/>
          <p:nvPr/>
        </p:nvCxnSpPr>
        <p:spPr>
          <a:xfrm>
            <a:off x="2285093" y="1857457"/>
            <a:ext cx="273900" cy="0"/>
          </a:xfrm>
          <a:prstGeom prst="straightConnector1">
            <a:avLst/>
          </a:prstGeom>
          <a:noFill/>
          <a:ln w="9525" cap="flat" cmpd="sng">
            <a:solidFill>
              <a:schemeClr val="dk2"/>
            </a:solidFill>
            <a:prstDash val="solid"/>
            <a:round/>
            <a:headEnd type="none" w="sm" len="sm"/>
            <a:tailEnd type="none" w="sm" len="sm"/>
          </a:ln>
        </p:spPr>
      </p:cxnSp>
      <p:cxnSp>
        <p:nvCxnSpPr>
          <p:cNvPr id="2281" name="Google Shape;2281;p259"/>
          <p:cNvCxnSpPr/>
          <p:nvPr/>
        </p:nvCxnSpPr>
        <p:spPr>
          <a:xfrm>
            <a:off x="3716506" y="1857457"/>
            <a:ext cx="273900" cy="0"/>
          </a:xfrm>
          <a:prstGeom prst="straightConnector1">
            <a:avLst/>
          </a:prstGeom>
          <a:noFill/>
          <a:ln w="9525" cap="flat" cmpd="sng">
            <a:solidFill>
              <a:schemeClr val="dk2"/>
            </a:solidFill>
            <a:prstDash val="solid"/>
            <a:round/>
            <a:headEnd type="none" w="sm" len="sm"/>
            <a:tailEnd type="none" w="sm" len="sm"/>
          </a:ln>
        </p:spPr>
      </p:cxnSp>
      <p:cxnSp>
        <p:nvCxnSpPr>
          <p:cNvPr id="2282" name="Google Shape;2282;p259"/>
          <p:cNvCxnSpPr/>
          <p:nvPr/>
        </p:nvCxnSpPr>
        <p:spPr>
          <a:xfrm>
            <a:off x="5147919" y="1857457"/>
            <a:ext cx="273900" cy="0"/>
          </a:xfrm>
          <a:prstGeom prst="straightConnector1">
            <a:avLst/>
          </a:prstGeom>
          <a:noFill/>
          <a:ln w="9525" cap="flat" cmpd="sng">
            <a:solidFill>
              <a:schemeClr val="dk2"/>
            </a:solidFill>
            <a:prstDash val="solid"/>
            <a:round/>
            <a:headEnd type="none" w="sm" len="sm"/>
            <a:tailEnd type="none" w="sm" len="sm"/>
          </a:ln>
        </p:spPr>
      </p:cxnSp>
      <p:cxnSp>
        <p:nvCxnSpPr>
          <p:cNvPr id="2283" name="Google Shape;2283;p259"/>
          <p:cNvCxnSpPr/>
          <p:nvPr/>
        </p:nvCxnSpPr>
        <p:spPr>
          <a:xfrm>
            <a:off x="6579332" y="1858612"/>
            <a:ext cx="273900" cy="0"/>
          </a:xfrm>
          <a:prstGeom prst="straightConnector1">
            <a:avLst/>
          </a:prstGeom>
          <a:noFill/>
          <a:ln w="9525" cap="flat" cmpd="sng">
            <a:solidFill>
              <a:schemeClr val="dk2"/>
            </a:solidFill>
            <a:prstDash val="solid"/>
            <a:round/>
            <a:headEnd type="none" w="sm" len="sm"/>
            <a:tailEnd type="none" w="sm" len="sm"/>
          </a:ln>
        </p:spPr>
      </p:cxnSp>
      <p:cxnSp>
        <p:nvCxnSpPr>
          <p:cNvPr id="2284" name="Google Shape;2284;p259"/>
          <p:cNvCxnSpPr/>
          <p:nvPr/>
        </p:nvCxnSpPr>
        <p:spPr>
          <a:xfrm>
            <a:off x="8010747" y="1857455"/>
            <a:ext cx="273900" cy="0"/>
          </a:xfrm>
          <a:prstGeom prst="straightConnector1">
            <a:avLst/>
          </a:prstGeom>
          <a:noFill/>
          <a:ln w="9525" cap="flat" cmpd="sng">
            <a:solidFill>
              <a:schemeClr val="dk2"/>
            </a:solidFill>
            <a:prstDash val="solid"/>
            <a:round/>
            <a:headEnd type="none" w="sm" len="sm"/>
            <a:tailEnd type="none" w="sm" len="sm"/>
          </a:ln>
        </p:spPr>
      </p:cxnSp>
    </p:spTree>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showMasterSp="0" matchingName="Experience 2">
  <p:cSld name="Experience 2">
    <p:bg>
      <p:bgPr>
        <a:solidFill>
          <a:schemeClr val="lt1"/>
        </a:solidFill>
        <a:effectLst/>
      </p:bgPr>
    </p:bg>
    <p:spTree>
      <p:nvGrpSpPr>
        <p:cNvPr id="1" name="Shape 2285"/>
        <p:cNvGrpSpPr/>
        <p:nvPr/>
      </p:nvGrpSpPr>
      <p:grpSpPr>
        <a:xfrm>
          <a:off x="0" y="0"/>
          <a:ext cx="0" cy="0"/>
          <a:chOff x="0" y="0"/>
          <a:chExt cx="0" cy="0"/>
        </a:xfrm>
      </p:grpSpPr>
      <p:sp>
        <p:nvSpPr>
          <p:cNvPr id="2286" name="Google Shape;2286;p260"/>
          <p:cNvSpPr/>
          <p:nvPr/>
        </p:nvSpPr>
        <p:spPr>
          <a:xfrm rot="5400000">
            <a:off x="-230091" y="229949"/>
            <a:ext cx="5143500" cy="4683600"/>
          </a:xfrm>
          <a:custGeom>
            <a:avLst/>
            <a:gdLst/>
            <a:ahLst/>
            <a:cxnLst/>
            <a:rect l="l" t="t" r="r" b="b"/>
            <a:pathLst>
              <a:path w="120000" h="120000" extrusionOk="0">
                <a:moveTo>
                  <a:pt x="0" y="120000"/>
                </a:moveTo>
                <a:lnTo>
                  <a:pt x="0" y="2595"/>
                </a:lnTo>
                <a:lnTo>
                  <a:pt x="58405" y="2534"/>
                </a:lnTo>
                <a:lnTo>
                  <a:pt x="60264" y="0"/>
                </a:lnTo>
                <a:lnTo>
                  <a:pt x="62733" y="2595"/>
                </a:lnTo>
                <a:lnTo>
                  <a:pt x="120000" y="2595"/>
                </a:lnTo>
                <a:lnTo>
                  <a:pt x="120000" y="120000"/>
                </a:lnTo>
                <a:lnTo>
                  <a:pt x="0" y="120000"/>
                </a:lnTo>
                <a:close/>
              </a:path>
            </a:pathLst>
          </a:cu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287" name="Google Shape;2287;p260"/>
          <p:cNvSpPr txBox="1">
            <a:spLocks noGrp="1"/>
          </p:cNvSpPr>
          <p:nvPr>
            <p:ph type="title"/>
          </p:nvPr>
        </p:nvSpPr>
        <p:spPr>
          <a:xfrm>
            <a:off x="694394" y="1985304"/>
            <a:ext cx="3396300" cy="984900"/>
          </a:xfrm>
          <a:prstGeom prst="rect">
            <a:avLst/>
          </a:prstGeom>
          <a:noFill/>
          <a:ln>
            <a:noFill/>
          </a:ln>
        </p:spPr>
        <p:txBody>
          <a:bodyPr spcFirstLastPara="1" wrap="square" lIns="91425" tIns="91425" rIns="91425" bIns="91425" anchor="t" anchorCtr="0">
            <a:noAutofit/>
          </a:bodyPr>
          <a:lstStyle>
            <a:lvl1pPr marL="0" marR="0" lvl="0" indent="0" algn="ctr" rtl="0">
              <a:lnSpc>
                <a:spcPct val="100000"/>
              </a:lnSpc>
              <a:spcBef>
                <a:spcPts val="0"/>
              </a:spcBef>
              <a:spcAft>
                <a:spcPts val="0"/>
              </a:spcAft>
              <a:buClr>
                <a:schemeClr val="lt2"/>
              </a:buClr>
              <a:buSzPts val="1400"/>
              <a:buFont typeface="Georgia"/>
              <a:buNone/>
              <a:defRPr sz="3200" b="0" i="0" u="none" strike="noStrike" cap="none">
                <a:solidFill>
                  <a:schemeClr val="lt2"/>
                </a:solidFill>
                <a:latin typeface="Georgia"/>
                <a:ea typeface="Georgia"/>
                <a:cs typeface="Georgia"/>
                <a:sym typeface="Georgia"/>
              </a:defRPr>
            </a:lvl1pPr>
            <a:lvl2pPr lvl="1" indent="0" rtl="0">
              <a:spcBef>
                <a:spcPts val="0"/>
              </a:spcBef>
              <a:spcAft>
                <a:spcPts val="0"/>
              </a:spcAft>
              <a:buSzPts val="1400"/>
              <a:buNone/>
              <a:defRPr sz="1800"/>
            </a:lvl2pPr>
            <a:lvl3pPr lvl="2" indent="0" rtl="0">
              <a:spcBef>
                <a:spcPts val="0"/>
              </a:spcBef>
              <a:spcAft>
                <a:spcPts val="0"/>
              </a:spcAft>
              <a:buSzPts val="1400"/>
              <a:buNone/>
              <a:defRPr sz="1800"/>
            </a:lvl3pPr>
            <a:lvl4pPr lvl="3" indent="0" rtl="0">
              <a:spcBef>
                <a:spcPts val="0"/>
              </a:spcBef>
              <a:spcAft>
                <a:spcPts val="0"/>
              </a:spcAft>
              <a:buSzPts val="1400"/>
              <a:buNone/>
              <a:defRPr sz="1800"/>
            </a:lvl4pPr>
            <a:lvl5pPr lvl="4" indent="0" rtl="0">
              <a:spcBef>
                <a:spcPts val="0"/>
              </a:spcBef>
              <a:spcAft>
                <a:spcPts val="0"/>
              </a:spcAft>
              <a:buSzPts val="1400"/>
              <a:buNone/>
              <a:defRPr sz="1800"/>
            </a:lvl5pPr>
            <a:lvl6pPr lvl="5" indent="0" rtl="0">
              <a:spcBef>
                <a:spcPts val="0"/>
              </a:spcBef>
              <a:spcAft>
                <a:spcPts val="0"/>
              </a:spcAft>
              <a:buSzPts val="1400"/>
              <a:buNone/>
              <a:defRPr sz="1800"/>
            </a:lvl6pPr>
            <a:lvl7pPr lvl="6" indent="0" rtl="0">
              <a:spcBef>
                <a:spcPts val="0"/>
              </a:spcBef>
              <a:spcAft>
                <a:spcPts val="0"/>
              </a:spcAft>
              <a:buSzPts val="1400"/>
              <a:buNone/>
              <a:defRPr sz="1800"/>
            </a:lvl7pPr>
            <a:lvl8pPr lvl="7" indent="0" rtl="0">
              <a:spcBef>
                <a:spcPts val="0"/>
              </a:spcBef>
              <a:spcAft>
                <a:spcPts val="0"/>
              </a:spcAft>
              <a:buSzPts val="1400"/>
              <a:buNone/>
              <a:defRPr sz="1800"/>
            </a:lvl8pPr>
            <a:lvl9pPr lvl="8" indent="0" rtl="0">
              <a:spcBef>
                <a:spcPts val="0"/>
              </a:spcBef>
              <a:spcAft>
                <a:spcPts val="0"/>
              </a:spcAft>
              <a:buSzPts val="1400"/>
              <a:buNone/>
              <a:defRPr sz="1800"/>
            </a:lvl9pPr>
          </a:lstStyle>
          <a:p>
            <a:endParaRPr/>
          </a:p>
        </p:txBody>
      </p:sp>
      <p:sp>
        <p:nvSpPr>
          <p:cNvPr id="2288" name="Google Shape;2288;p260"/>
          <p:cNvSpPr txBox="1">
            <a:spLocks noGrp="1"/>
          </p:cNvSpPr>
          <p:nvPr>
            <p:ph type="body" idx="1"/>
          </p:nvPr>
        </p:nvSpPr>
        <p:spPr>
          <a:xfrm>
            <a:off x="1130093" y="3435212"/>
            <a:ext cx="2445000" cy="169200"/>
          </a:xfrm>
          <a:prstGeom prst="rect">
            <a:avLst/>
          </a:prstGeom>
          <a:noFill/>
          <a:ln>
            <a:noFill/>
          </a:ln>
        </p:spPr>
        <p:txBody>
          <a:bodyPr spcFirstLastPara="1" wrap="square" lIns="91425" tIns="91425" rIns="91425" bIns="91425" anchor="t" anchorCtr="0">
            <a:noAutofit/>
          </a:bodyPr>
          <a:lstStyle>
            <a:lvl1pPr marL="457200" marR="0" lvl="0" indent="-292100" algn="ctr" rtl="0">
              <a:lnSpc>
                <a:spcPct val="110000"/>
              </a:lnSpc>
              <a:spcBef>
                <a:spcPts val="600"/>
              </a:spcBef>
              <a:spcAft>
                <a:spcPts val="0"/>
              </a:spcAft>
              <a:buClr>
                <a:schemeClr val="lt2"/>
              </a:buClr>
              <a:buSzPts val="1000"/>
              <a:buFont typeface="Noto Sans Symbols"/>
              <a:buChar char="▪"/>
              <a:defRPr sz="1000" b="0" i="0" u="none" strike="noStrike" cap="none">
                <a:solidFill>
                  <a:schemeClr val="lt2"/>
                </a:solidFill>
                <a:latin typeface="Arial"/>
                <a:ea typeface="Arial"/>
                <a:cs typeface="Arial"/>
                <a:sym typeface="Arial"/>
              </a:defRPr>
            </a:lvl1pPr>
            <a:lvl2pPr marL="914400" marR="0" lvl="1" indent="-228600" algn="l" rtl="0">
              <a:spcBef>
                <a:spcPts val="360"/>
              </a:spcBef>
              <a:spcAft>
                <a:spcPts val="0"/>
              </a:spcAft>
              <a:buClr>
                <a:srgbClr val="888888"/>
              </a:buClr>
              <a:buSzPts val="1000"/>
              <a:buFont typeface="Noto Sans Symbols"/>
              <a:buNone/>
              <a:defRPr sz="1800" b="0" i="0" u="none" strike="noStrike" cap="none">
                <a:solidFill>
                  <a:srgbClr val="888888"/>
                </a:solidFill>
                <a:latin typeface="Arial"/>
                <a:ea typeface="Arial"/>
                <a:cs typeface="Arial"/>
                <a:sym typeface="Arial"/>
              </a:defRPr>
            </a:lvl2pPr>
            <a:lvl3pPr marL="1371600" marR="0" lvl="2" indent="-228600" algn="l" rtl="0">
              <a:spcBef>
                <a:spcPts val="320"/>
              </a:spcBef>
              <a:spcAft>
                <a:spcPts val="0"/>
              </a:spcAft>
              <a:buClr>
                <a:srgbClr val="888888"/>
              </a:buClr>
              <a:buSzPts val="900"/>
              <a:buFont typeface="Arial"/>
              <a:buNone/>
              <a:defRPr sz="1600" b="0" i="0" u="none" strike="noStrike" cap="none">
                <a:solidFill>
                  <a:srgbClr val="888888"/>
                </a:solidFill>
                <a:latin typeface="Arial"/>
                <a:ea typeface="Arial"/>
                <a:cs typeface="Arial"/>
                <a:sym typeface="Arial"/>
              </a:defRPr>
            </a:lvl3pPr>
            <a:lvl4pPr marL="1828800" marR="0" lvl="3" indent="-228600" algn="l" rtl="0">
              <a:spcBef>
                <a:spcPts val="280"/>
              </a:spcBef>
              <a:spcAft>
                <a:spcPts val="0"/>
              </a:spcAft>
              <a:buClr>
                <a:srgbClr val="888888"/>
              </a:buClr>
              <a:buSzPts val="800"/>
              <a:buFont typeface="Arial"/>
              <a:buNone/>
              <a:defRPr sz="1400" b="0" i="0" u="none" strike="noStrike" cap="none">
                <a:solidFill>
                  <a:srgbClr val="888888"/>
                </a:solidFill>
                <a:latin typeface="Arial"/>
                <a:ea typeface="Arial"/>
                <a:cs typeface="Arial"/>
                <a:sym typeface="Arial"/>
              </a:defRPr>
            </a:lvl4pPr>
            <a:lvl5pPr marL="2286000" marR="0" lvl="4" indent="-228600" algn="l" rtl="0">
              <a:spcBef>
                <a:spcPts val="280"/>
              </a:spcBef>
              <a:spcAft>
                <a:spcPts val="0"/>
              </a:spcAft>
              <a:buClr>
                <a:srgbClr val="888888"/>
              </a:buClr>
              <a:buSzPts val="700"/>
              <a:buFont typeface="Arial"/>
              <a:buNone/>
              <a:defRPr sz="1400" b="0" i="0" u="none" strike="noStrike" cap="none">
                <a:solidFill>
                  <a:srgbClr val="888888"/>
                </a:solidFill>
                <a:latin typeface="Arial"/>
                <a:ea typeface="Arial"/>
                <a:cs typeface="Arial"/>
                <a:sym typeface="Arial"/>
              </a:defRPr>
            </a:lvl5pPr>
            <a:lvl6pPr marL="2743200" marR="0" lvl="5" indent="-228600" algn="l" rtl="0">
              <a:spcBef>
                <a:spcPts val="280"/>
              </a:spcBef>
              <a:spcAft>
                <a:spcPts val="0"/>
              </a:spcAft>
              <a:buClr>
                <a:srgbClr val="888888"/>
              </a:buClr>
              <a:buSzPts val="2000"/>
              <a:buFont typeface="Arial"/>
              <a:buNone/>
              <a:defRPr sz="1400" b="0" i="0" u="none" strike="noStrike" cap="none">
                <a:solidFill>
                  <a:srgbClr val="888888"/>
                </a:solidFill>
                <a:latin typeface="Arial"/>
                <a:ea typeface="Arial"/>
                <a:cs typeface="Arial"/>
                <a:sym typeface="Arial"/>
              </a:defRPr>
            </a:lvl6pPr>
            <a:lvl7pPr marL="3200400" marR="0" lvl="6" indent="-228600" algn="l" rtl="0">
              <a:spcBef>
                <a:spcPts val="280"/>
              </a:spcBef>
              <a:spcAft>
                <a:spcPts val="0"/>
              </a:spcAft>
              <a:buClr>
                <a:srgbClr val="888888"/>
              </a:buClr>
              <a:buSzPts val="2000"/>
              <a:buFont typeface="Arial"/>
              <a:buNone/>
              <a:defRPr sz="1400" b="0" i="0" u="none" strike="noStrike" cap="none">
                <a:solidFill>
                  <a:srgbClr val="888888"/>
                </a:solidFill>
                <a:latin typeface="Arial"/>
                <a:ea typeface="Arial"/>
                <a:cs typeface="Arial"/>
                <a:sym typeface="Arial"/>
              </a:defRPr>
            </a:lvl7pPr>
            <a:lvl8pPr marL="3657600" marR="0" lvl="7" indent="-228600" algn="l" rtl="0">
              <a:spcBef>
                <a:spcPts val="280"/>
              </a:spcBef>
              <a:spcAft>
                <a:spcPts val="0"/>
              </a:spcAft>
              <a:buClr>
                <a:srgbClr val="888888"/>
              </a:buClr>
              <a:buSzPts val="2000"/>
              <a:buFont typeface="Arial"/>
              <a:buNone/>
              <a:defRPr sz="1400" b="0" i="0" u="none" strike="noStrike" cap="none">
                <a:solidFill>
                  <a:srgbClr val="888888"/>
                </a:solidFill>
                <a:latin typeface="Arial"/>
                <a:ea typeface="Arial"/>
                <a:cs typeface="Arial"/>
                <a:sym typeface="Arial"/>
              </a:defRPr>
            </a:lvl8pPr>
            <a:lvl9pPr marL="4114800" marR="0" lvl="8" indent="-228600" algn="l" rtl="0">
              <a:spcBef>
                <a:spcPts val="280"/>
              </a:spcBef>
              <a:spcAft>
                <a:spcPts val="0"/>
              </a:spcAft>
              <a:buClr>
                <a:srgbClr val="888888"/>
              </a:buClr>
              <a:buSzPts val="2000"/>
              <a:buFont typeface="Arial"/>
              <a:buNone/>
              <a:defRPr sz="1400" b="0" i="0" u="none" strike="noStrike" cap="none">
                <a:solidFill>
                  <a:srgbClr val="888888"/>
                </a:solidFill>
                <a:latin typeface="Arial"/>
                <a:ea typeface="Arial"/>
                <a:cs typeface="Arial"/>
                <a:sym typeface="Arial"/>
              </a:defRPr>
            </a:lvl9pPr>
          </a:lstStyle>
          <a:p>
            <a:endParaRPr/>
          </a:p>
        </p:txBody>
      </p:sp>
      <p:sp>
        <p:nvSpPr>
          <p:cNvPr id="2289" name="Google Shape;2289;p260"/>
          <p:cNvSpPr txBox="1">
            <a:spLocks noGrp="1"/>
          </p:cNvSpPr>
          <p:nvPr>
            <p:ph type="dt" idx="10"/>
          </p:nvPr>
        </p:nvSpPr>
        <p:spPr>
          <a:xfrm>
            <a:off x="424070" y="5276020"/>
            <a:ext cx="2133600" cy="273900"/>
          </a:xfrm>
          <a:prstGeom prst="rect">
            <a:avLst/>
          </a:prstGeom>
          <a:noFill/>
          <a:ln>
            <a:noFill/>
          </a:ln>
        </p:spPr>
        <p:txBody>
          <a:bodyPr spcFirstLastPara="1" wrap="square" lIns="91425" tIns="91425" rIns="91425" bIns="91425" anchor="ctr" anchorCtr="0">
            <a:noAutofit/>
          </a:bodyPr>
          <a:lstStyle>
            <a:lvl1pPr marL="0" marR="0" lvl="0" indent="0" algn="l" rtl="0">
              <a:spcBef>
                <a:spcPts val="0"/>
              </a:spcBef>
              <a:spcAft>
                <a:spcPts val="0"/>
              </a:spcAft>
              <a:buSzPts val="1400"/>
              <a:buNone/>
              <a:defRPr sz="1200">
                <a:solidFill>
                  <a:srgbClr val="888888"/>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290" name="Google Shape;2290;p260"/>
          <p:cNvSpPr txBox="1">
            <a:spLocks noGrp="1"/>
          </p:cNvSpPr>
          <p:nvPr>
            <p:ph type="ftr" idx="11"/>
          </p:nvPr>
        </p:nvSpPr>
        <p:spPr>
          <a:xfrm>
            <a:off x="311944" y="4901878"/>
            <a:ext cx="2895600" cy="92400"/>
          </a:xfrm>
          <a:prstGeom prst="rect">
            <a:avLst/>
          </a:prstGeom>
          <a:noFill/>
          <a:ln>
            <a:noFill/>
          </a:ln>
        </p:spPr>
        <p:txBody>
          <a:bodyPr spcFirstLastPara="1" wrap="square" lIns="91425" tIns="91425" rIns="91425" bIns="91425" anchor="ctr" anchorCtr="0">
            <a:noAutofit/>
          </a:bodyPr>
          <a:lstStyle>
            <a:lvl1pPr marL="0" marR="0" lvl="0" indent="0" algn="l" rtl="0">
              <a:spcBef>
                <a:spcPts val="0"/>
              </a:spcBef>
              <a:spcAft>
                <a:spcPts val="0"/>
              </a:spcAft>
              <a:buSzPts val="1400"/>
              <a:buNone/>
              <a:defRPr sz="600">
                <a:solidFill>
                  <a:schemeClr val="lt2"/>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291" name="Google Shape;2291;p260"/>
          <p:cNvSpPr txBox="1"/>
          <p:nvPr/>
        </p:nvSpPr>
        <p:spPr>
          <a:xfrm>
            <a:off x="311944" y="4800785"/>
            <a:ext cx="2559900" cy="9240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en" sz="600">
                <a:solidFill>
                  <a:schemeClr val="dk1"/>
                </a:solidFill>
                <a:latin typeface="Arial"/>
                <a:ea typeface="Arial"/>
                <a:cs typeface="Arial"/>
                <a:sym typeface="Arial"/>
              </a:rPr>
              <a:t>PwC’s Digital Services</a:t>
            </a:r>
            <a:endParaRPr sz="600">
              <a:solidFill>
                <a:schemeClr val="dk1"/>
              </a:solidFill>
              <a:latin typeface="Arial"/>
              <a:ea typeface="Arial"/>
              <a:cs typeface="Arial"/>
              <a:sym typeface="Arial"/>
            </a:endParaRPr>
          </a:p>
        </p:txBody>
      </p:sp>
      <p:sp>
        <p:nvSpPr>
          <p:cNvPr id="2292" name="Google Shape;2292;p260"/>
          <p:cNvSpPr txBox="1">
            <a:spLocks noGrp="1"/>
          </p:cNvSpPr>
          <p:nvPr>
            <p:ph type="sldNum" idx="12"/>
          </p:nvPr>
        </p:nvSpPr>
        <p:spPr>
          <a:xfrm>
            <a:off x="6700838" y="4770007"/>
            <a:ext cx="2133600" cy="123000"/>
          </a:xfrm>
          <a:prstGeom prst="rect">
            <a:avLst/>
          </a:prstGeom>
          <a:noFill/>
          <a:ln>
            <a:noFill/>
          </a:ln>
        </p:spPr>
        <p:txBody>
          <a:bodyPr spcFirstLastPara="1" wrap="square" lIns="0" tIns="0" rIns="0" bIns="0" anchor="ctr" anchorCtr="0">
            <a:noAutofit/>
          </a:bodyPr>
          <a:lstStyle>
            <a:lvl1pPr marL="0" marR="0" lvl="0" indent="0" algn="r" rtl="0">
              <a:spcBef>
                <a:spcPts val="0"/>
              </a:spcBef>
              <a:buNone/>
              <a:defRPr sz="800">
                <a:solidFill>
                  <a:schemeClr val="dk1"/>
                </a:solidFill>
                <a:latin typeface="Arial"/>
                <a:ea typeface="Arial"/>
                <a:cs typeface="Arial"/>
                <a:sym typeface="Arial"/>
              </a:defRPr>
            </a:lvl1pPr>
            <a:lvl2pPr marL="0" marR="0" lvl="1" indent="0" algn="r" rtl="0">
              <a:spcBef>
                <a:spcPts val="0"/>
              </a:spcBef>
              <a:buNone/>
              <a:defRPr sz="800">
                <a:solidFill>
                  <a:schemeClr val="dk1"/>
                </a:solidFill>
                <a:latin typeface="Arial"/>
                <a:ea typeface="Arial"/>
                <a:cs typeface="Arial"/>
                <a:sym typeface="Arial"/>
              </a:defRPr>
            </a:lvl2pPr>
            <a:lvl3pPr marL="0" marR="0" lvl="2" indent="0" algn="r" rtl="0">
              <a:spcBef>
                <a:spcPts val="0"/>
              </a:spcBef>
              <a:buNone/>
              <a:defRPr sz="800">
                <a:solidFill>
                  <a:schemeClr val="dk1"/>
                </a:solidFill>
                <a:latin typeface="Arial"/>
                <a:ea typeface="Arial"/>
                <a:cs typeface="Arial"/>
                <a:sym typeface="Arial"/>
              </a:defRPr>
            </a:lvl3pPr>
            <a:lvl4pPr marL="0" marR="0" lvl="3" indent="0" algn="r" rtl="0">
              <a:spcBef>
                <a:spcPts val="0"/>
              </a:spcBef>
              <a:buNone/>
              <a:defRPr sz="800">
                <a:solidFill>
                  <a:schemeClr val="dk1"/>
                </a:solidFill>
                <a:latin typeface="Arial"/>
                <a:ea typeface="Arial"/>
                <a:cs typeface="Arial"/>
                <a:sym typeface="Arial"/>
              </a:defRPr>
            </a:lvl4pPr>
            <a:lvl5pPr marL="0" marR="0" lvl="4" indent="0" algn="r" rtl="0">
              <a:spcBef>
                <a:spcPts val="0"/>
              </a:spcBef>
              <a:buNone/>
              <a:defRPr sz="800">
                <a:solidFill>
                  <a:schemeClr val="dk1"/>
                </a:solidFill>
                <a:latin typeface="Arial"/>
                <a:ea typeface="Arial"/>
                <a:cs typeface="Arial"/>
                <a:sym typeface="Arial"/>
              </a:defRPr>
            </a:lvl5pPr>
            <a:lvl6pPr marL="0" marR="0" lvl="5" indent="0" algn="r" rtl="0">
              <a:spcBef>
                <a:spcPts val="0"/>
              </a:spcBef>
              <a:buNone/>
              <a:defRPr sz="800">
                <a:solidFill>
                  <a:schemeClr val="dk1"/>
                </a:solidFill>
                <a:latin typeface="Arial"/>
                <a:ea typeface="Arial"/>
                <a:cs typeface="Arial"/>
                <a:sym typeface="Arial"/>
              </a:defRPr>
            </a:lvl6pPr>
            <a:lvl7pPr marL="0" marR="0" lvl="6" indent="0" algn="r" rtl="0">
              <a:spcBef>
                <a:spcPts val="0"/>
              </a:spcBef>
              <a:buNone/>
              <a:defRPr sz="800">
                <a:solidFill>
                  <a:schemeClr val="dk1"/>
                </a:solidFill>
                <a:latin typeface="Arial"/>
                <a:ea typeface="Arial"/>
                <a:cs typeface="Arial"/>
                <a:sym typeface="Arial"/>
              </a:defRPr>
            </a:lvl7pPr>
            <a:lvl8pPr marL="0" marR="0" lvl="7" indent="0" algn="r" rtl="0">
              <a:spcBef>
                <a:spcPts val="0"/>
              </a:spcBef>
              <a:buNone/>
              <a:defRPr sz="800">
                <a:solidFill>
                  <a:schemeClr val="dk1"/>
                </a:solidFill>
                <a:latin typeface="Arial"/>
                <a:ea typeface="Arial"/>
                <a:cs typeface="Arial"/>
                <a:sym typeface="Arial"/>
              </a:defRPr>
            </a:lvl8pPr>
            <a:lvl9pPr marL="0" marR="0" lvl="8" indent="0" algn="r" rtl="0">
              <a:spcBef>
                <a:spcPts val="0"/>
              </a:spcBef>
              <a:buNone/>
              <a:defRPr sz="80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2293" name="Google Shape;2293;p260"/>
          <p:cNvSpPr txBox="1">
            <a:spLocks noGrp="1"/>
          </p:cNvSpPr>
          <p:nvPr>
            <p:ph type="body" idx="2"/>
          </p:nvPr>
        </p:nvSpPr>
        <p:spPr>
          <a:xfrm>
            <a:off x="1109468" y="912020"/>
            <a:ext cx="2445000" cy="677100"/>
          </a:xfrm>
          <a:prstGeom prst="rect">
            <a:avLst/>
          </a:prstGeom>
          <a:noFill/>
          <a:ln>
            <a:noFill/>
          </a:ln>
        </p:spPr>
        <p:txBody>
          <a:bodyPr spcFirstLastPara="1" wrap="square" lIns="91425" tIns="91425" rIns="91425" bIns="91425" anchor="t" anchorCtr="0">
            <a:noAutofit/>
          </a:bodyPr>
          <a:lstStyle>
            <a:lvl1pPr marL="457200" marR="0" lvl="0" indent="-228600" algn="ctr" rtl="0">
              <a:lnSpc>
                <a:spcPct val="110000"/>
              </a:lnSpc>
              <a:spcBef>
                <a:spcPts val="600"/>
              </a:spcBef>
              <a:spcAft>
                <a:spcPts val="0"/>
              </a:spcAft>
              <a:buClr>
                <a:schemeClr val="lt2"/>
              </a:buClr>
              <a:buSzPts val="1400"/>
              <a:buFont typeface="Arial"/>
              <a:buNone/>
              <a:defRPr sz="2000" b="0" i="0" u="none" strike="noStrike" cap="none">
                <a:solidFill>
                  <a:schemeClr val="lt2"/>
                </a:solidFill>
                <a:latin typeface="Georgia"/>
                <a:ea typeface="Georgia"/>
                <a:cs typeface="Georgia"/>
                <a:sym typeface="Georgia"/>
              </a:defRPr>
            </a:lvl1pPr>
            <a:lvl2pPr marL="914400" marR="0" lvl="1" indent="-228600" algn="l" rtl="0">
              <a:spcBef>
                <a:spcPts val="360"/>
              </a:spcBef>
              <a:spcAft>
                <a:spcPts val="0"/>
              </a:spcAft>
              <a:buClr>
                <a:srgbClr val="888888"/>
              </a:buClr>
              <a:buSzPts val="1000"/>
              <a:buFont typeface="Noto Sans Symbols"/>
              <a:buNone/>
              <a:defRPr sz="1800" b="0" i="0" u="none" strike="noStrike" cap="none">
                <a:solidFill>
                  <a:srgbClr val="888888"/>
                </a:solidFill>
                <a:latin typeface="Arial"/>
                <a:ea typeface="Arial"/>
                <a:cs typeface="Arial"/>
                <a:sym typeface="Arial"/>
              </a:defRPr>
            </a:lvl2pPr>
            <a:lvl3pPr marL="1371600" marR="0" lvl="2" indent="-228600" algn="l" rtl="0">
              <a:spcBef>
                <a:spcPts val="320"/>
              </a:spcBef>
              <a:spcAft>
                <a:spcPts val="0"/>
              </a:spcAft>
              <a:buClr>
                <a:srgbClr val="888888"/>
              </a:buClr>
              <a:buSzPts val="900"/>
              <a:buFont typeface="Arial"/>
              <a:buNone/>
              <a:defRPr sz="1600" b="0" i="0" u="none" strike="noStrike" cap="none">
                <a:solidFill>
                  <a:srgbClr val="888888"/>
                </a:solidFill>
                <a:latin typeface="Arial"/>
                <a:ea typeface="Arial"/>
                <a:cs typeface="Arial"/>
                <a:sym typeface="Arial"/>
              </a:defRPr>
            </a:lvl3pPr>
            <a:lvl4pPr marL="1828800" marR="0" lvl="3" indent="-228600" algn="l" rtl="0">
              <a:spcBef>
                <a:spcPts val="280"/>
              </a:spcBef>
              <a:spcAft>
                <a:spcPts val="0"/>
              </a:spcAft>
              <a:buClr>
                <a:srgbClr val="888888"/>
              </a:buClr>
              <a:buSzPts val="800"/>
              <a:buFont typeface="Arial"/>
              <a:buNone/>
              <a:defRPr sz="1400" b="0" i="0" u="none" strike="noStrike" cap="none">
                <a:solidFill>
                  <a:srgbClr val="888888"/>
                </a:solidFill>
                <a:latin typeface="Arial"/>
                <a:ea typeface="Arial"/>
                <a:cs typeface="Arial"/>
                <a:sym typeface="Arial"/>
              </a:defRPr>
            </a:lvl4pPr>
            <a:lvl5pPr marL="2286000" marR="0" lvl="4" indent="-228600" algn="l" rtl="0">
              <a:spcBef>
                <a:spcPts val="280"/>
              </a:spcBef>
              <a:spcAft>
                <a:spcPts val="0"/>
              </a:spcAft>
              <a:buClr>
                <a:srgbClr val="888888"/>
              </a:buClr>
              <a:buSzPts val="700"/>
              <a:buFont typeface="Arial"/>
              <a:buNone/>
              <a:defRPr sz="1400" b="0" i="0" u="none" strike="noStrike" cap="none">
                <a:solidFill>
                  <a:srgbClr val="888888"/>
                </a:solidFill>
                <a:latin typeface="Arial"/>
                <a:ea typeface="Arial"/>
                <a:cs typeface="Arial"/>
                <a:sym typeface="Arial"/>
              </a:defRPr>
            </a:lvl5pPr>
            <a:lvl6pPr marL="2743200" marR="0" lvl="5" indent="-228600" algn="l" rtl="0">
              <a:spcBef>
                <a:spcPts val="280"/>
              </a:spcBef>
              <a:spcAft>
                <a:spcPts val="0"/>
              </a:spcAft>
              <a:buClr>
                <a:srgbClr val="888888"/>
              </a:buClr>
              <a:buSzPts val="2000"/>
              <a:buFont typeface="Arial"/>
              <a:buNone/>
              <a:defRPr sz="1400" b="0" i="0" u="none" strike="noStrike" cap="none">
                <a:solidFill>
                  <a:srgbClr val="888888"/>
                </a:solidFill>
                <a:latin typeface="Arial"/>
                <a:ea typeface="Arial"/>
                <a:cs typeface="Arial"/>
                <a:sym typeface="Arial"/>
              </a:defRPr>
            </a:lvl6pPr>
            <a:lvl7pPr marL="3200400" marR="0" lvl="6" indent="-228600" algn="l" rtl="0">
              <a:spcBef>
                <a:spcPts val="280"/>
              </a:spcBef>
              <a:spcAft>
                <a:spcPts val="0"/>
              </a:spcAft>
              <a:buClr>
                <a:srgbClr val="888888"/>
              </a:buClr>
              <a:buSzPts val="2000"/>
              <a:buFont typeface="Arial"/>
              <a:buNone/>
              <a:defRPr sz="1400" b="0" i="0" u="none" strike="noStrike" cap="none">
                <a:solidFill>
                  <a:srgbClr val="888888"/>
                </a:solidFill>
                <a:latin typeface="Arial"/>
                <a:ea typeface="Arial"/>
                <a:cs typeface="Arial"/>
                <a:sym typeface="Arial"/>
              </a:defRPr>
            </a:lvl7pPr>
            <a:lvl8pPr marL="3657600" marR="0" lvl="7" indent="-228600" algn="l" rtl="0">
              <a:spcBef>
                <a:spcPts val="280"/>
              </a:spcBef>
              <a:spcAft>
                <a:spcPts val="0"/>
              </a:spcAft>
              <a:buClr>
                <a:srgbClr val="888888"/>
              </a:buClr>
              <a:buSzPts val="2000"/>
              <a:buFont typeface="Arial"/>
              <a:buNone/>
              <a:defRPr sz="1400" b="0" i="0" u="none" strike="noStrike" cap="none">
                <a:solidFill>
                  <a:srgbClr val="888888"/>
                </a:solidFill>
                <a:latin typeface="Arial"/>
                <a:ea typeface="Arial"/>
                <a:cs typeface="Arial"/>
                <a:sym typeface="Arial"/>
              </a:defRPr>
            </a:lvl8pPr>
            <a:lvl9pPr marL="4114800" marR="0" lvl="8" indent="-228600" algn="l" rtl="0">
              <a:spcBef>
                <a:spcPts val="280"/>
              </a:spcBef>
              <a:spcAft>
                <a:spcPts val="0"/>
              </a:spcAft>
              <a:buClr>
                <a:srgbClr val="888888"/>
              </a:buClr>
              <a:buSzPts val="2000"/>
              <a:buFont typeface="Arial"/>
              <a:buNone/>
              <a:defRPr sz="1400" b="0" i="0" u="none" strike="noStrike" cap="none">
                <a:solidFill>
                  <a:srgbClr val="888888"/>
                </a:solidFill>
                <a:latin typeface="Arial"/>
                <a:ea typeface="Arial"/>
                <a:cs typeface="Arial"/>
                <a:sym typeface="Arial"/>
              </a:defRPr>
            </a:lvl9pPr>
          </a:lstStyle>
          <a:p>
            <a:endParaRPr/>
          </a:p>
        </p:txBody>
      </p:sp>
      <p:sp>
        <p:nvSpPr>
          <p:cNvPr id="2294" name="Google Shape;2294;p260"/>
          <p:cNvSpPr txBox="1">
            <a:spLocks noGrp="1"/>
          </p:cNvSpPr>
          <p:nvPr>
            <p:ph type="body" idx="3"/>
          </p:nvPr>
        </p:nvSpPr>
        <p:spPr>
          <a:xfrm>
            <a:off x="5649247" y="3435212"/>
            <a:ext cx="2445000" cy="169200"/>
          </a:xfrm>
          <a:prstGeom prst="rect">
            <a:avLst/>
          </a:prstGeom>
          <a:noFill/>
          <a:ln>
            <a:noFill/>
          </a:ln>
        </p:spPr>
        <p:txBody>
          <a:bodyPr spcFirstLastPara="1" wrap="square" lIns="91425" tIns="91425" rIns="91425" bIns="91425" anchor="t" anchorCtr="0">
            <a:noAutofit/>
          </a:bodyPr>
          <a:lstStyle>
            <a:lvl1pPr marL="457200" marR="0" lvl="0" indent="-292100" algn="ctr" rtl="0">
              <a:lnSpc>
                <a:spcPct val="110000"/>
              </a:lnSpc>
              <a:spcBef>
                <a:spcPts val="600"/>
              </a:spcBef>
              <a:spcAft>
                <a:spcPts val="0"/>
              </a:spcAft>
              <a:buClr>
                <a:schemeClr val="dk1"/>
              </a:buClr>
              <a:buSzPts val="1000"/>
              <a:buFont typeface="Noto Sans Symbols"/>
              <a:buChar char="▪"/>
              <a:defRPr sz="1000" b="0" i="0" u="none" strike="noStrike" cap="none">
                <a:solidFill>
                  <a:schemeClr val="dk1"/>
                </a:solidFill>
                <a:latin typeface="Arial"/>
                <a:ea typeface="Arial"/>
                <a:cs typeface="Arial"/>
                <a:sym typeface="Arial"/>
              </a:defRPr>
            </a:lvl1pPr>
            <a:lvl2pPr marL="914400" marR="0" lvl="1" indent="-228600" algn="l" rtl="0">
              <a:spcBef>
                <a:spcPts val="360"/>
              </a:spcBef>
              <a:spcAft>
                <a:spcPts val="0"/>
              </a:spcAft>
              <a:buClr>
                <a:srgbClr val="888888"/>
              </a:buClr>
              <a:buSzPts val="1000"/>
              <a:buFont typeface="Noto Sans Symbols"/>
              <a:buNone/>
              <a:defRPr sz="1800" b="0" i="0" u="none" strike="noStrike" cap="none">
                <a:solidFill>
                  <a:srgbClr val="888888"/>
                </a:solidFill>
                <a:latin typeface="Arial"/>
                <a:ea typeface="Arial"/>
                <a:cs typeface="Arial"/>
                <a:sym typeface="Arial"/>
              </a:defRPr>
            </a:lvl2pPr>
            <a:lvl3pPr marL="1371600" marR="0" lvl="2" indent="-228600" algn="l" rtl="0">
              <a:spcBef>
                <a:spcPts val="320"/>
              </a:spcBef>
              <a:spcAft>
                <a:spcPts val="0"/>
              </a:spcAft>
              <a:buClr>
                <a:srgbClr val="888888"/>
              </a:buClr>
              <a:buSzPts val="900"/>
              <a:buFont typeface="Arial"/>
              <a:buNone/>
              <a:defRPr sz="1600" b="0" i="0" u="none" strike="noStrike" cap="none">
                <a:solidFill>
                  <a:srgbClr val="888888"/>
                </a:solidFill>
                <a:latin typeface="Arial"/>
                <a:ea typeface="Arial"/>
                <a:cs typeface="Arial"/>
                <a:sym typeface="Arial"/>
              </a:defRPr>
            </a:lvl3pPr>
            <a:lvl4pPr marL="1828800" marR="0" lvl="3" indent="-228600" algn="l" rtl="0">
              <a:spcBef>
                <a:spcPts val="280"/>
              </a:spcBef>
              <a:spcAft>
                <a:spcPts val="0"/>
              </a:spcAft>
              <a:buClr>
                <a:srgbClr val="888888"/>
              </a:buClr>
              <a:buSzPts val="800"/>
              <a:buFont typeface="Arial"/>
              <a:buNone/>
              <a:defRPr sz="1400" b="0" i="0" u="none" strike="noStrike" cap="none">
                <a:solidFill>
                  <a:srgbClr val="888888"/>
                </a:solidFill>
                <a:latin typeface="Arial"/>
                <a:ea typeface="Arial"/>
                <a:cs typeface="Arial"/>
                <a:sym typeface="Arial"/>
              </a:defRPr>
            </a:lvl4pPr>
            <a:lvl5pPr marL="2286000" marR="0" lvl="4" indent="-228600" algn="l" rtl="0">
              <a:spcBef>
                <a:spcPts val="280"/>
              </a:spcBef>
              <a:spcAft>
                <a:spcPts val="0"/>
              </a:spcAft>
              <a:buClr>
                <a:srgbClr val="888888"/>
              </a:buClr>
              <a:buSzPts val="700"/>
              <a:buFont typeface="Arial"/>
              <a:buNone/>
              <a:defRPr sz="1400" b="0" i="0" u="none" strike="noStrike" cap="none">
                <a:solidFill>
                  <a:srgbClr val="888888"/>
                </a:solidFill>
                <a:latin typeface="Arial"/>
                <a:ea typeface="Arial"/>
                <a:cs typeface="Arial"/>
                <a:sym typeface="Arial"/>
              </a:defRPr>
            </a:lvl5pPr>
            <a:lvl6pPr marL="2743200" marR="0" lvl="5" indent="-228600" algn="l" rtl="0">
              <a:spcBef>
                <a:spcPts val="280"/>
              </a:spcBef>
              <a:spcAft>
                <a:spcPts val="0"/>
              </a:spcAft>
              <a:buClr>
                <a:srgbClr val="888888"/>
              </a:buClr>
              <a:buSzPts val="2000"/>
              <a:buFont typeface="Arial"/>
              <a:buNone/>
              <a:defRPr sz="1400" b="0" i="0" u="none" strike="noStrike" cap="none">
                <a:solidFill>
                  <a:srgbClr val="888888"/>
                </a:solidFill>
                <a:latin typeface="Arial"/>
                <a:ea typeface="Arial"/>
                <a:cs typeface="Arial"/>
                <a:sym typeface="Arial"/>
              </a:defRPr>
            </a:lvl6pPr>
            <a:lvl7pPr marL="3200400" marR="0" lvl="6" indent="-228600" algn="l" rtl="0">
              <a:spcBef>
                <a:spcPts val="280"/>
              </a:spcBef>
              <a:spcAft>
                <a:spcPts val="0"/>
              </a:spcAft>
              <a:buClr>
                <a:srgbClr val="888888"/>
              </a:buClr>
              <a:buSzPts val="2000"/>
              <a:buFont typeface="Arial"/>
              <a:buNone/>
              <a:defRPr sz="1400" b="0" i="0" u="none" strike="noStrike" cap="none">
                <a:solidFill>
                  <a:srgbClr val="888888"/>
                </a:solidFill>
                <a:latin typeface="Arial"/>
                <a:ea typeface="Arial"/>
                <a:cs typeface="Arial"/>
                <a:sym typeface="Arial"/>
              </a:defRPr>
            </a:lvl7pPr>
            <a:lvl8pPr marL="3657600" marR="0" lvl="7" indent="-228600" algn="l" rtl="0">
              <a:spcBef>
                <a:spcPts val="280"/>
              </a:spcBef>
              <a:spcAft>
                <a:spcPts val="0"/>
              </a:spcAft>
              <a:buClr>
                <a:srgbClr val="888888"/>
              </a:buClr>
              <a:buSzPts val="2000"/>
              <a:buFont typeface="Arial"/>
              <a:buNone/>
              <a:defRPr sz="1400" b="0" i="0" u="none" strike="noStrike" cap="none">
                <a:solidFill>
                  <a:srgbClr val="888888"/>
                </a:solidFill>
                <a:latin typeface="Arial"/>
                <a:ea typeface="Arial"/>
                <a:cs typeface="Arial"/>
                <a:sym typeface="Arial"/>
              </a:defRPr>
            </a:lvl8pPr>
            <a:lvl9pPr marL="4114800" marR="0" lvl="8" indent="-228600" algn="l" rtl="0">
              <a:spcBef>
                <a:spcPts val="280"/>
              </a:spcBef>
              <a:spcAft>
                <a:spcPts val="0"/>
              </a:spcAft>
              <a:buClr>
                <a:srgbClr val="888888"/>
              </a:buClr>
              <a:buSzPts val="2000"/>
              <a:buFont typeface="Arial"/>
              <a:buNone/>
              <a:defRPr sz="1400" b="0" i="0" u="none" strike="noStrike" cap="none">
                <a:solidFill>
                  <a:srgbClr val="888888"/>
                </a:solidFill>
                <a:latin typeface="Arial"/>
                <a:ea typeface="Arial"/>
                <a:cs typeface="Arial"/>
                <a:sym typeface="Arial"/>
              </a:defRPr>
            </a:lvl9pPr>
          </a:lstStyle>
          <a:p>
            <a:endParaRPr/>
          </a:p>
        </p:txBody>
      </p:sp>
      <p:sp>
        <p:nvSpPr>
          <p:cNvPr id="2295" name="Google Shape;2295;p260"/>
          <p:cNvSpPr txBox="1">
            <a:spLocks noGrp="1"/>
          </p:cNvSpPr>
          <p:nvPr>
            <p:ph type="body" idx="4"/>
          </p:nvPr>
        </p:nvSpPr>
        <p:spPr>
          <a:xfrm>
            <a:off x="5649247" y="912020"/>
            <a:ext cx="2445000" cy="677100"/>
          </a:xfrm>
          <a:prstGeom prst="rect">
            <a:avLst/>
          </a:prstGeom>
          <a:noFill/>
          <a:ln>
            <a:noFill/>
          </a:ln>
        </p:spPr>
        <p:txBody>
          <a:bodyPr spcFirstLastPara="1" wrap="square" lIns="91425" tIns="91425" rIns="91425" bIns="91425" anchor="t" anchorCtr="0">
            <a:noAutofit/>
          </a:bodyPr>
          <a:lstStyle>
            <a:lvl1pPr marL="457200" marR="0" lvl="0" indent="-228600" algn="ctr" rtl="0">
              <a:lnSpc>
                <a:spcPct val="110000"/>
              </a:lnSpc>
              <a:spcBef>
                <a:spcPts val="600"/>
              </a:spcBef>
              <a:spcAft>
                <a:spcPts val="0"/>
              </a:spcAft>
              <a:buClr>
                <a:schemeClr val="dk1"/>
              </a:buClr>
              <a:buSzPts val="1400"/>
              <a:buFont typeface="Arial"/>
              <a:buNone/>
              <a:defRPr sz="2000" b="0" i="0" u="none" strike="noStrike" cap="none">
                <a:solidFill>
                  <a:schemeClr val="dk1"/>
                </a:solidFill>
                <a:latin typeface="Georgia"/>
                <a:ea typeface="Georgia"/>
                <a:cs typeface="Georgia"/>
                <a:sym typeface="Georgia"/>
              </a:defRPr>
            </a:lvl1pPr>
            <a:lvl2pPr marL="914400" marR="0" lvl="1" indent="-228600" algn="l" rtl="0">
              <a:spcBef>
                <a:spcPts val="360"/>
              </a:spcBef>
              <a:spcAft>
                <a:spcPts val="0"/>
              </a:spcAft>
              <a:buClr>
                <a:srgbClr val="888888"/>
              </a:buClr>
              <a:buSzPts val="1000"/>
              <a:buFont typeface="Noto Sans Symbols"/>
              <a:buNone/>
              <a:defRPr sz="1800" b="0" i="0" u="none" strike="noStrike" cap="none">
                <a:solidFill>
                  <a:srgbClr val="888888"/>
                </a:solidFill>
                <a:latin typeface="Arial"/>
                <a:ea typeface="Arial"/>
                <a:cs typeface="Arial"/>
                <a:sym typeface="Arial"/>
              </a:defRPr>
            </a:lvl2pPr>
            <a:lvl3pPr marL="1371600" marR="0" lvl="2" indent="-228600" algn="l" rtl="0">
              <a:spcBef>
                <a:spcPts val="320"/>
              </a:spcBef>
              <a:spcAft>
                <a:spcPts val="0"/>
              </a:spcAft>
              <a:buClr>
                <a:srgbClr val="888888"/>
              </a:buClr>
              <a:buSzPts val="900"/>
              <a:buFont typeface="Arial"/>
              <a:buNone/>
              <a:defRPr sz="1600" b="0" i="0" u="none" strike="noStrike" cap="none">
                <a:solidFill>
                  <a:srgbClr val="888888"/>
                </a:solidFill>
                <a:latin typeface="Arial"/>
                <a:ea typeface="Arial"/>
                <a:cs typeface="Arial"/>
                <a:sym typeface="Arial"/>
              </a:defRPr>
            </a:lvl3pPr>
            <a:lvl4pPr marL="1828800" marR="0" lvl="3" indent="-228600" algn="l" rtl="0">
              <a:spcBef>
                <a:spcPts val="280"/>
              </a:spcBef>
              <a:spcAft>
                <a:spcPts val="0"/>
              </a:spcAft>
              <a:buClr>
                <a:srgbClr val="888888"/>
              </a:buClr>
              <a:buSzPts val="800"/>
              <a:buFont typeface="Arial"/>
              <a:buNone/>
              <a:defRPr sz="1400" b="0" i="0" u="none" strike="noStrike" cap="none">
                <a:solidFill>
                  <a:srgbClr val="888888"/>
                </a:solidFill>
                <a:latin typeface="Arial"/>
                <a:ea typeface="Arial"/>
                <a:cs typeface="Arial"/>
                <a:sym typeface="Arial"/>
              </a:defRPr>
            </a:lvl4pPr>
            <a:lvl5pPr marL="2286000" marR="0" lvl="4" indent="-228600" algn="l" rtl="0">
              <a:spcBef>
                <a:spcPts val="280"/>
              </a:spcBef>
              <a:spcAft>
                <a:spcPts val="0"/>
              </a:spcAft>
              <a:buClr>
                <a:srgbClr val="888888"/>
              </a:buClr>
              <a:buSzPts val="700"/>
              <a:buFont typeface="Arial"/>
              <a:buNone/>
              <a:defRPr sz="1400" b="0" i="0" u="none" strike="noStrike" cap="none">
                <a:solidFill>
                  <a:srgbClr val="888888"/>
                </a:solidFill>
                <a:latin typeface="Arial"/>
                <a:ea typeface="Arial"/>
                <a:cs typeface="Arial"/>
                <a:sym typeface="Arial"/>
              </a:defRPr>
            </a:lvl5pPr>
            <a:lvl6pPr marL="2743200" marR="0" lvl="5" indent="-228600" algn="l" rtl="0">
              <a:spcBef>
                <a:spcPts val="280"/>
              </a:spcBef>
              <a:spcAft>
                <a:spcPts val="0"/>
              </a:spcAft>
              <a:buClr>
                <a:srgbClr val="888888"/>
              </a:buClr>
              <a:buSzPts val="2000"/>
              <a:buFont typeface="Arial"/>
              <a:buNone/>
              <a:defRPr sz="1400" b="0" i="0" u="none" strike="noStrike" cap="none">
                <a:solidFill>
                  <a:srgbClr val="888888"/>
                </a:solidFill>
                <a:latin typeface="Arial"/>
                <a:ea typeface="Arial"/>
                <a:cs typeface="Arial"/>
                <a:sym typeface="Arial"/>
              </a:defRPr>
            </a:lvl6pPr>
            <a:lvl7pPr marL="3200400" marR="0" lvl="6" indent="-228600" algn="l" rtl="0">
              <a:spcBef>
                <a:spcPts val="280"/>
              </a:spcBef>
              <a:spcAft>
                <a:spcPts val="0"/>
              </a:spcAft>
              <a:buClr>
                <a:srgbClr val="888888"/>
              </a:buClr>
              <a:buSzPts val="2000"/>
              <a:buFont typeface="Arial"/>
              <a:buNone/>
              <a:defRPr sz="1400" b="0" i="0" u="none" strike="noStrike" cap="none">
                <a:solidFill>
                  <a:srgbClr val="888888"/>
                </a:solidFill>
                <a:latin typeface="Arial"/>
                <a:ea typeface="Arial"/>
                <a:cs typeface="Arial"/>
                <a:sym typeface="Arial"/>
              </a:defRPr>
            </a:lvl7pPr>
            <a:lvl8pPr marL="3657600" marR="0" lvl="7" indent="-228600" algn="l" rtl="0">
              <a:spcBef>
                <a:spcPts val="280"/>
              </a:spcBef>
              <a:spcAft>
                <a:spcPts val="0"/>
              </a:spcAft>
              <a:buClr>
                <a:srgbClr val="888888"/>
              </a:buClr>
              <a:buSzPts val="2000"/>
              <a:buFont typeface="Arial"/>
              <a:buNone/>
              <a:defRPr sz="1400" b="0" i="0" u="none" strike="noStrike" cap="none">
                <a:solidFill>
                  <a:srgbClr val="888888"/>
                </a:solidFill>
                <a:latin typeface="Arial"/>
                <a:ea typeface="Arial"/>
                <a:cs typeface="Arial"/>
                <a:sym typeface="Arial"/>
              </a:defRPr>
            </a:lvl8pPr>
            <a:lvl9pPr marL="4114800" marR="0" lvl="8" indent="-228600" algn="l" rtl="0">
              <a:spcBef>
                <a:spcPts val="280"/>
              </a:spcBef>
              <a:spcAft>
                <a:spcPts val="0"/>
              </a:spcAft>
              <a:buClr>
                <a:srgbClr val="888888"/>
              </a:buClr>
              <a:buSzPts val="2000"/>
              <a:buFont typeface="Arial"/>
              <a:buNone/>
              <a:defRPr sz="1400" b="0" i="0" u="none" strike="noStrike" cap="none">
                <a:solidFill>
                  <a:srgbClr val="888888"/>
                </a:solidFill>
                <a:latin typeface="Arial"/>
                <a:ea typeface="Arial"/>
                <a:cs typeface="Arial"/>
                <a:sym typeface="Arial"/>
              </a:defRPr>
            </a:lvl9pPr>
          </a:lstStyle>
          <a:p>
            <a:endParaRPr/>
          </a:p>
        </p:txBody>
      </p:sp>
      <p:sp>
        <p:nvSpPr>
          <p:cNvPr id="2296" name="Google Shape;2296;p260"/>
          <p:cNvSpPr txBox="1">
            <a:spLocks noGrp="1"/>
          </p:cNvSpPr>
          <p:nvPr>
            <p:ph type="body" idx="5"/>
          </p:nvPr>
        </p:nvSpPr>
        <p:spPr>
          <a:xfrm>
            <a:off x="5122015" y="1985304"/>
            <a:ext cx="3499500" cy="984900"/>
          </a:xfrm>
          <a:prstGeom prst="rect">
            <a:avLst/>
          </a:prstGeom>
          <a:noFill/>
          <a:ln>
            <a:noFill/>
          </a:ln>
        </p:spPr>
        <p:txBody>
          <a:bodyPr spcFirstLastPara="1" wrap="square" lIns="91425" tIns="91425" rIns="91425" bIns="91425" anchor="t" anchorCtr="0">
            <a:noAutofit/>
          </a:bodyPr>
          <a:lstStyle>
            <a:lvl1pPr marL="457200" marR="0" lvl="0" indent="-228600" algn="ctr" rtl="0">
              <a:lnSpc>
                <a:spcPct val="100000"/>
              </a:lnSpc>
              <a:spcBef>
                <a:spcPts val="0"/>
              </a:spcBef>
              <a:spcAft>
                <a:spcPts val="0"/>
              </a:spcAft>
              <a:buClr>
                <a:schemeClr val="dk1"/>
              </a:buClr>
              <a:buSzPts val="1400"/>
              <a:buFont typeface="Arial"/>
              <a:buNone/>
              <a:defRPr sz="3200" b="0" i="0" u="none" strike="noStrike" cap="none">
                <a:solidFill>
                  <a:schemeClr val="dk1"/>
                </a:solidFill>
                <a:latin typeface="Georgia"/>
                <a:ea typeface="Georgia"/>
                <a:cs typeface="Georgia"/>
                <a:sym typeface="Georgia"/>
              </a:defRPr>
            </a:lvl1pPr>
            <a:lvl2pPr marL="914400" marR="0" lvl="1" indent="-228600" algn="l" rtl="0">
              <a:spcBef>
                <a:spcPts val="360"/>
              </a:spcBef>
              <a:spcAft>
                <a:spcPts val="0"/>
              </a:spcAft>
              <a:buClr>
                <a:srgbClr val="888888"/>
              </a:buClr>
              <a:buSzPts val="1000"/>
              <a:buFont typeface="Noto Sans Symbols"/>
              <a:buNone/>
              <a:defRPr sz="1800" b="0" i="0" u="none" strike="noStrike" cap="none">
                <a:solidFill>
                  <a:srgbClr val="888888"/>
                </a:solidFill>
                <a:latin typeface="Arial"/>
                <a:ea typeface="Arial"/>
                <a:cs typeface="Arial"/>
                <a:sym typeface="Arial"/>
              </a:defRPr>
            </a:lvl2pPr>
            <a:lvl3pPr marL="1371600" marR="0" lvl="2" indent="-228600" algn="l" rtl="0">
              <a:spcBef>
                <a:spcPts val="320"/>
              </a:spcBef>
              <a:spcAft>
                <a:spcPts val="0"/>
              </a:spcAft>
              <a:buClr>
                <a:srgbClr val="888888"/>
              </a:buClr>
              <a:buSzPts val="900"/>
              <a:buFont typeface="Arial"/>
              <a:buNone/>
              <a:defRPr sz="1600" b="0" i="0" u="none" strike="noStrike" cap="none">
                <a:solidFill>
                  <a:srgbClr val="888888"/>
                </a:solidFill>
                <a:latin typeface="Arial"/>
                <a:ea typeface="Arial"/>
                <a:cs typeface="Arial"/>
                <a:sym typeface="Arial"/>
              </a:defRPr>
            </a:lvl3pPr>
            <a:lvl4pPr marL="1828800" marR="0" lvl="3" indent="-228600" algn="l" rtl="0">
              <a:spcBef>
                <a:spcPts val="280"/>
              </a:spcBef>
              <a:spcAft>
                <a:spcPts val="0"/>
              </a:spcAft>
              <a:buClr>
                <a:srgbClr val="888888"/>
              </a:buClr>
              <a:buSzPts val="800"/>
              <a:buFont typeface="Arial"/>
              <a:buNone/>
              <a:defRPr sz="1400" b="0" i="0" u="none" strike="noStrike" cap="none">
                <a:solidFill>
                  <a:srgbClr val="888888"/>
                </a:solidFill>
                <a:latin typeface="Arial"/>
                <a:ea typeface="Arial"/>
                <a:cs typeface="Arial"/>
                <a:sym typeface="Arial"/>
              </a:defRPr>
            </a:lvl4pPr>
            <a:lvl5pPr marL="2286000" marR="0" lvl="4" indent="-228600" algn="l" rtl="0">
              <a:spcBef>
                <a:spcPts val="280"/>
              </a:spcBef>
              <a:spcAft>
                <a:spcPts val="0"/>
              </a:spcAft>
              <a:buClr>
                <a:srgbClr val="888888"/>
              </a:buClr>
              <a:buSzPts val="700"/>
              <a:buFont typeface="Arial"/>
              <a:buNone/>
              <a:defRPr sz="1400" b="0" i="0" u="none" strike="noStrike" cap="none">
                <a:solidFill>
                  <a:srgbClr val="888888"/>
                </a:solidFill>
                <a:latin typeface="Arial"/>
                <a:ea typeface="Arial"/>
                <a:cs typeface="Arial"/>
                <a:sym typeface="Arial"/>
              </a:defRPr>
            </a:lvl5pPr>
            <a:lvl6pPr marL="2743200" marR="0" lvl="5" indent="-228600" algn="l" rtl="0">
              <a:spcBef>
                <a:spcPts val="280"/>
              </a:spcBef>
              <a:spcAft>
                <a:spcPts val="0"/>
              </a:spcAft>
              <a:buClr>
                <a:srgbClr val="888888"/>
              </a:buClr>
              <a:buSzPts val="2000"/>
              <a:buFont typeface="Arial"/>
              <a:buNone/>
              <a:defRPr sz="1400" b="0" i="0" u="none" strike="noStrike" cap="none">
                <a:solidFill>
                  <a:srgbClr val="888888"/>
                </a:solidFill>
                <a:latin typeface="Arial"/>
                <a:ea typeface="Arial"/>
                <a:cs typeface="Arial"/>
                <a:sym typeface="Arial"/>
              </a:defRPr>
            </a:lvl6pPr>
            <a:lvl7pPr marL="3200400" marR="0" lvl="6" indent="-228600" algn="l" rtl="0">
              <a:spcBef>
                <a:spcPts val="280"/>
              </a:spcBef>
              <a:spcAft>
                <a:spcPts val="0"/>
              </a:spcAft>
              <a:buClr>
                <a:srgbClr val="888888"/>
              </a:buClr>
              <a:buSzPts val="2000"/>
              <a:buFont typeface="Arial"/>
              <a:buNone/>
              <a:defRPr sz="1400" b="0" i="0" u="none" strike="noStrike" cap="none">
                <a:solidFill>
                  <a:srgbClr val="888888"/>
                </a:solidFill>
                <a:latin typeface="Arial"/>
                <a:ea typeface="Arial"/>
                <a:cs typeface="Arial"/>
                <a:sym typeface="Arial"/>
              </a:defRPr>
            </a:lvl7pPr>
            <a:lvl8pPr marL="3657600" marR="0" lvl="7" indent="-228600" algn="l" rtl="0">
              <a:spcBef>
                <a:spcPts val="280"/>
              </a:spcBef>
              <a:spcAft>
                <a:spcPts val="0"/>
              </a:spcAft>
              <a:buClr>
                <a:srgbClr val="888888"/>
              </a:buClr>
              <a:buSzPts val="2000"/>
              <a:buFont typeface="Arial"/>
              <a:buNone/>
              <a:defRPr sz="1400" b="0" i="0" u="none" strike="noStrike" cap="none">
                <a:solidFill>
                  <a:srgbClr val="888888"/>
                </a:solidFill>
                <a:latin typeface="Arial"/>
                <a:ea typeface="Arial"/>
                <a:cs typeface="Arial"/>
                <a:sym typeface="Arial"/>
              </a:defRPr>
            </a:lvl8pPr>
            <a:lvl9pPr marL="4114800" marR="0" lvl="8" indent="-228600" algn="l" rtl="0">
              <a:spcBef>
                <a:spcPts val="280"/>
              </a:spcBef>
              <a:spcAft>
                <a:spcPts val="0"/>
              </a:spcAft>
              <a:buClr>
                <a:srgbClr val="888888"/>
              </a:buClr>
              <a:buSzPts val="2000"/>
              <a:buFont typeface="Arial"/>
              <a:buNone/>
              <a:defRPr sz="1400" b="0" i="0" u="none" strike="noStrike" cap="none">
                <a:solidFill>
                  <a:srgbClr val="888888"/>
                </a:solidFill>
                <a:latin typeface="Arial"/>
                <a:ea typeface="Arial"/>
                <a:cs typeface="Arial"/>
                <a:sym typeface="Arial"/>
              </a:defRPr>
            </a:lvl9pPr>
          </a:lstStyle>
          <a:p>
            <a:endParaRPr/>
          </a:p>
        </p:txBody>
      </p:sp>
      <p:cxnSp>
        <p:nvCxnSpPr>
          <p:cNvPr id="2297" name="Google Shape;2297;p260"/>
          <p:cNvCxnSpPr/>
          <p:nvPr/>
        </p:nvCxnSpPr>
        <p:spPr>
          <a:xfrm rot="10800000">
            <a:off x="2300621" y="1500606"/>
            <a:ext cx="0" cy="569100"/>
          </a:xfrm>
          <a:prstGeom prst="straightConnector1">
            <a:avLst/>
          </a:prstGeom>
          <a:noFill/>
          <a:ln w="9525" cap="flat" cmpd="sng">
            <a:solidFill>
              <a:srgbClr val="DE2A18"/>
            </a:solidFill>
            <a:prstDash val="solid"/>
            <a:round/>
            <a:headEnd type="none" w="sm" len="sm"/>
            <a:tailEnd type="none" w="sm" len="sm"/>
          </a:ln>
        </p:spPr>
      </p:cxnSp>
      <p:cxnSp>
        <p:nvCxnSpPr>
          <p:cNvPr id="2298" name="Google Shape;2298;p260"/>
          <p:cNvCxnSpPr/>
          <p:nvPr/>
        </p:nvCxnSpPr>
        <p:spPr>
          <a:xfrm rot="10800000">
            <a:off x="6882897" y="1500607"/>
            <a:ext cx="0" cy="569100"/>
          </a:xfrm>
          <a:prstGeom prst="straightConnector1">
            <a:avLst/>
          </a:prstGeom>
          <a:noFill/>
          <a:ln w="9525" cap="flat" cmpd="sng">
            <a:solidFill>
              <a:srgbClr val="DE2A18"/>
            </a:solidFill>
            <a:prstDash val="solid"/>
            <a:round/>
            <a:headEnd type="none" w="sm" len="sm"/>
            <a:tailEnd type="none" w="sm" len="sm"/>
          </a:ln>
        </p:spPr>
      </p:cxnSp>
      <p:cxnSp>
        <p:nvCxnSpPr>
          <p:cNvPr id="2299" name="Google Shape;2299;p260"/>
          <p:cNvCxnSpPr/>
          <p:nvPr/>
        </p:nvCxnSpPr>
        <p:spPr>
          <a:xfrm rot="10800000">
            <a:off x="2300621" y="2877344"/>
            <a:ext cx="0" cy="569100"/>
          </a:xfrm>
          <a:prstGeom prst="straightConnector1">
            <a:avLst/>
          </a:prstGeom>
          <a:noFill/>
          <a:ln w="9525" cap="flat" cmpd="sng">
            <a:solidFill>
              <a:srgbClr val="DE2A18"/>
            </a:solidFill>
            <a:prstDash val="solid"/>
            <a:round/>
            <a:headEnd type="none" w="sm" len="sm"/>
            <a:tailEnd type="none" w="sm" len="sm"/>
          </a:ln>
        </p:spPr>
      </p:cxnSp>
      <p:cxnSp>
        <p:nvCxnSpPr>
          <p:cNvPr id="2300" name="Google Shape;2300;p260"/>
          <p:cNvCxnSpPr/>
          <p:nvPr/>
        </p:nvCxnSpPr>
        <p:spPr>
          <a:xfrm rot="10800000">
            <a:off x="6882897" y="2877345"/>
            <a:ext cx="0" cy="569100"/>
          </a:xfrm>
          <a:prstGeom prst="straightConnector1">
            <a:avLst/>
          </a:prstGeom>
          <a:noFill/>
          <a:ln w="9525" cap="flat" cmpd="sng">
            <a:solidFill>
              <a:srgbClr val="DE2A18"/>
            </a:solidFill>
            <a:prstDash val="solid"/>
            <a:round/>
            <a:headEnd type="none" w="sm" len="sm"/>
            <a:tailEnd type="none" w="sm" len="sm"/>
          </a:ln>
        </p:spPr>
      </p:cxnSp>
      <p:sp>
        <p:nvSpPr>
          <p:cNvPr id="2301" name="Google Shape;2301;p260"/>
          <p:cNvSpPr/>
          <p:nvPr/>
        </p:nvSpPr>
        <p:spPr>
          <a:xfrm rot="-5400000">
            <a:off x="2063521" y="2522081"/>
            <a:ext cx="5138700" cy="101700"/>
          </a:xfrm>
          <a:custGeom>
            <a:avLst/>
            <a:gdLst/>
            <a:ahLst/>
            <a:cxnLst/>
            <a:rect l="l" t="t" r="r" b="b"/>
            <a:pathLst>
              <a:path w="120000" h="120000" extrusionOk="0">
                <a:moveTo>
                  <a:pt x="120000" y="0"/>
                </a:moveTo>
                <a:lnTo>
                  <a:pt x="61540" y="5628"/>
                </a:lnTo>
                <a:cubicBezTo>
                  <a:pt x="60929" y="43752"/>
                  <a:pt x="60300" y="81876"/>
                  <a:pt x="59670" y="120000"/>
                </a:cubicBezTo>
                <a:cubicBezTo>
                  <a:pt x="58965" y="81876"/>
                  <a:pt x="58269" y="43752"/>
                  <a:pt x="57553" y="5628"/>
                </a:cubicBezTo>
                <a:lnTo>
                  <a:pt x="0" y="5628"/>
                </a:lnTo>
              </a:path>
            </a:pathLst>
          </a:custGeom>
          <a:noFill/>
          <a:ln w="9525" cap="rnd" cmpd="sng">
            <a:solidFill>
              <a:srgbClr val="E1301E"/>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Comparison Left_Image Right">
  <p:cSld name="Comparison Left_Image Right">
    <p:spTree>
      <p:nvGrpSpPr>
        <p:cNvPr id="1" name="Shape 181"/>
        <p:cNvGrpSpPr/>
        <p:nvPr/>
      </p:nvGrpSpPr>
      <p:grpSpPr>
        <a:xfrm>
          <a:off x="0" y="0"/>
          <a:ext cx="0" cy="0"/>
          <a:chOff x="0" y="0"/>
          <a:chExt cx="0" cy="0"/>
        </a:xfrm>
      </p:grpSpPr>
      <p:sp>
        <p:nvSpPr>
          <p:cNvPr id="182" name="Google Shape;182;p27"/>
          <p:cNvSpPr txBox="1">
            <a:spLocks noGrp="1"/>
          </p:cNvSpPr>
          <p:nvPr>
            <p:ph type="title"/>
          </p:nvPr>
        </p:nvSpPr>
        <p:spPr>
          <a:xfrm>
            <a:off x="309562" y="530352"/>
            <a:ext cx="8524800" cy="307800"/>
          </a:xfrm>
          <a:prstGeom prst="rect">
            <a:avLst/>
          </a:prstGeom>
          <a:noFill/>
          <a:ln>
            <a:noFill/>
          </a:ln>
        </p:spPr>
        <p:txBody>
          <a:bodyPr spcFirstLastPara="1" wrap="square" lIns="91425" tIns="91425" rIns="91425" bIns="91425" anchor="b" anchorCtr="0">
            <a:noAutofit/>
          </a:bodyPr>
          <a:lstStyle>
            <a:lvl1pPr marL="0" marR="0" lvl="0" indent="0" algn="l" rtl="0">
              <a:spcBef>
                <a:spcPts val="0"/>
              </a:spcBef>
              <a:spcAft>
                <a:spcPts val="0"/>
              </a:spcAft>
              <a:buClr>
                <a:schemeClr val="dk1"/>
              </a:buClr>
              <a:buSzPts val="1400"/>
              <a:buFont typeface="Georgia"/>
              <a:buNone/>
              <a:defRPr sz="2000" b="0" i="0" u="none" strike="noStrike" cap="none">
                <a:solidFill>
                  <a:schemeClr val="dk1"/>
                </a:solidFill>
                <a:latin typeface="Georgia"/>
                <a:ea typeface="Georgia"/>
                <a:cs typeface="Georgia"/>
                <a:sym typeface="Georgia"/>
              </a:defRPr>
            </a:lvl1pPr>
            <a:lvl2pPr lvl="1" indent="0" rtl="0">
              <a:spcBef>
                <a:spcPts val="0"/>
              </a:spcBef>
              <a:spcAft>
                <a:spcPts val="0"/>
              </a:spcAft>
              <a:buSzPts val="1400"/>
              <a:buNone/>
              <a:defRPr sz="1800"/>
            </a:lvl2pPr>
            <a:lvl3pPr lvl="2" indent="0" rtl="0">
              <a:spcBef>
                <a:spcPts val="0"/>
              </a:spcBef>
              <a:spcAft>
                <a:spcPts val="0"/>
              </a:spcAft>
              <a:buSzPts val="1400"/>
              <a:buNone/>
              <a:defRPr sz="1800"/>
            </a:lvl3pPr>
            <a:lvl4pPr lvl="3" indent="0" rtl="0">
              <a:spcBef>
                <a:spcPts val="0"/>
              </a:spcBef>
              <a:spcAft>
                <a:spcPts val="0"/>
              </a:spcAft>
              <a:buSzPts val="1400"/>
              <a:buNone/>
              <a:defRPr sz="1800"/>
            </a:lvl4pPr>
            <a:lvl5pPr lvl="4" indent="0" rtl="0">
              <a:spcBef>
                <a:spcPts val="0"/>
              </a:spcBef>
              <a:spcAft>
                <a:spcPts val="0"/>
              </a:spcAft>
              <a:buSzPts val="1400"/>
              <a:buNone/>
              <a:defRPr sz="1800"/>
            </a:lvl5pPr>
            <a:lvl6pPr lvl="5" indent="0" rtl="0">
              <a:spcBef>
                <a:spcPts val="0"/>
              </a:spcBef>
              <a:spcAft>
                <a:spcPts val="0"/>
              </a:spcAft>
              <a:buSzPts val="1400"/>
              <a:buNone/>
              <a:defRPr sz="1800"/>
            </a:lvl6pPr>
            <a:lvl7pPr lvl="6" indent="0" rtl="0">
              <a:spcBef>
                <a:spcPts val="0"/>
              </a:spcBef>
              <a:spcAft>
                <a:spcPts val="0"/>
              </a:spcAft>
              <a:buSzPts val="1400"/>
              <a:buNone/>
              <a:defRPr sz="1800"/>
            </a:lvl7pPr>
            <a:lvl8pPr lvl="7" indent="0" rtl="0">
              <a:spcBef>
                <a:spcPts val="0"/>
              </a:spcBef>
              <a:spcAft>
                <a:spcPts val="0"/>
              </a:spcAft>
              <a:buSzPts val="1400"/>
              <a:buNone/>
              <a:defRPr sz="1800"/>
            </a:lvl8pPr>
            <a:lvl9pPr lvl="8" indent="0" rtl="0">
              <a:spcBef>
                <a:spcPts val="0"/>
              </a:spcBef>
              <a:spcAft>
                <a:spcPts val="0"/>
              </a:spcAft>
              <a:buSzPts val="1400"/>
              <a:buNone/>
              <a:defRPr sz="1800"/>
            </a:lvl9pPr>
          </a:lstStyle>
          <a:p>
            <a:endParaRPr/>
          </a:p>
        </p:txBody>
      </p:sp>
      <p:sp>
        <p:nvSpPr>
          <p:cNvPr id="183" name="Google Shape;183;p27"/>
          <p:cNvSpPr txBox="1">
            <a:spLocks noGrp="1"/>
          </p:cNvSpPr>
          <p:nvPr>
            <p:ph type="body" idx="1"/>
          </p:nvPr>
        </p:nvSpPr>
        <p:spPr>
          <a:xfrm>
            <a:off x="309562" y="1277361"/>
            <a:ext cx="3925500" cy="338700"/>
          </a:xfrm>
          <a:prstGeom prst="rect">
            <a:avLst/>
          </a:prstGeom>
          <a:noFill/>
          <a:ln>
            <a:noFill/>
          </a:ln>
        </p:spPr>
        <p:txBody>
          <a:bodyPr spcFirstLastPara="1" wrap="square" lIns="91425" tIns="91425" rIns="91425" bIns="91425" anchor="b" anchorCtr="0">
            <a:noAutofit/>
          </a:bodyPr>
          <a:lstStyle>
            <a:lvl1pPr marL="457200" marR="0" lvl="0" indent="-228600" algn="l" rtl="0">
              <a:spcBef>
                <a:spcPts val="400"/>
              </a:spcBef>
              <a:spcAft>
                <a:spcPts val="0"/>
              </a:spcAft>
              <a:buClr>
                <a:schemeClr val="lt2"/>
              </a:buClr>
              <a:buSzPts val="1400"/>
              <a:buFont typeface="Arial"/>
              <a:buNone/>
              <a:defRPr sz="2000" b="0" i="0" u="none" strike="noStrike" cap="none">
                <a:solidFill>
                  <a:schemeClr val="lt2"/>
                </a:solidFill>
                <a:latin typeface="Georgia"/>
                <a:ea typeface="Georgia"/>
                <a:cs typeface="Georgia"/>
                <a:sym typeface="Georgia"/>
              </a:defRPr>
            </a:lvl1pPr>
            <a:lvl2pPr marL="914400" marR="0" lvl="1" indent="-292100" algn="l" rtl="0">
              <a:spcBef>
                <a:spcPts val="200"/>
              </a:spcBef>
              <a:spcAft>
                <a:spcPts val="0"/>
              </a:spcAft>
              <a:buClr>
                <a:schemeClr val="lt2"/>
              </a:buClr>
              <a:buSzPts val="1000"/>
              <a:buFont typeface="Noto Sans Symbols"/>
              <a:buChar char="▪"/>
              <a:defRPr sz="1000" b="0" i="0" u="none" strike="noStrike" cap="none">
                <a:solidFill>
                  <a:schemeClr val="lt2"/>
                </a:solidFill>
                <a:latin typeface="Arial"/>
                <a:ea typeface="Arial"/>
                <a:cs typeface="Arial"/>
                <a:sym typeface="Arial"/>
              </a:defRPr>
            </a:lvl2pPr>
            <a:lvl3pPr marL="1371600" marR="0" lvl="2" indent="-285750" algn="l" rtl="0">
              <a:spcBef>
                <a:spcPts val="180"/>
              </a:spcBef>
              <a:spcAft>
                <a:spcPts val="0"/>
              </a:spcAft>
              <a:buClr>
                <a:schemeClr val="lt2"/>
              </a:buClr>
              <a:buSzPts val="900"/>
              <a:buFont typeface="Arial"/>
              <a:buChar char="–"/>
              <a:defRPr sz="900" b="0" i="0" u="none" strike="noStrike" cap="none">
                <a:solidFill>
                  <a:schemeClr val="lt2"/>
                </a:solidFill>
                <a:latin typeface="Arial"/>
                <a:ea typeface="Arial"/>
                <a:cs typeface="Arial"/>
                <a:sym typeface="Arial"/>
              </a:defRPr>
            </a:lvl3pPr>
            <a:lvl4pPr marL="1828800" marR="0" lvl="3" indent="-279400" algn="l" rtl="0">
              <a:spcBef>
                <a:spcPts val="160"/>
              </a:spcBef>
              <a:spcAft>
                <a:spcPts val="0"/>
              </a:spcAft>
              <a:buClr>
                <a:schemeClr val="lt2"/>
              </a:buClr>
              <a:buSzPts val="800"/>
              <a:buFont typeface="Arial"/>
              <a:buChar char="•"/>
              <a:defRPr sz="800" b="0" i="0" u="none" strike="noStrike" cap="none">
                <a:solidFill>
                  <a:schemeClr val="lt2"/>
                </a:solidFill>
                <a:latin typeface="Arial"/>
                <a:ea typeface="Arial"/>
                <a:cs typeface="Arial"/>
                <a:sym typeface="Arial"/>
              </a:defRPr>
            </a:lvl4pPr>
            <a:lvl5pPr marL="2286000" marR="0" lvl="4" indent="-273050" algn="l" rtl="0">
              <a:spcBef>
                <a:spcPts val="140"/>
              </a:spcBef>
              <a:spcAft>
                <a:spcPts val="0"/>
              </a:spcAft>
              <a:buClr>
                <a:schemeClr val="lt2"/>
              </a:buClr>
              <a:buSzPts val="700"/>
              <a:buFont typeface="Arial"/>
              <a:buChar char="–"/>
              <a:defRPr sz="700" b="0" i="0" u="none" strike="noStrike" cap="none">
                <a:solidFill>
                  <a:schemeClr val="lt2"/>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84" name="Google Shape;184;p27"/>
          <p:cNvSpPr txBox="1">
            <a:spLocks noGrp="1"/>
          </p:cNvSpPr>
          <p:nvPr>
            <p:ph type="body" idx="2"/>
          </p:nvPr>
        </p:nvSpPr>
        <p:spPr>
          <a:xfrm>
            <a:off x="309562" y="1784519"/>
            <a:ext cx="3925500" cy="843300"/>
          </a:xfrm>
          <a:prstGeom prst="rect">
            <a:avLst/>
          </a:prstGeom>
          <a:noFill/>
          <a:ln>
            <a:noFill/>
          </a:ln>
        </p:spPr>
        <p:txBody>
          <a:bodyPr spcFirstLastPara="1" wrap="square" lIns="91425" tIns="91425" rIns="91425" bIns="91425" anchor="t" anchorCtr="0">
            <a:noAutofit/>
          </a:bodyPr>
          <a:lstStyle>
            <a:lvl1pPr marL="457200" marR="0" lvl="0" indent="-228600" algn="l" rtl="0">
              <a:spcBef>
                <a:spcPts val="280"/>
              </a:spcBef>
              <a:spcAft>
                <a:spcPts val="0"/>
              </a:spcAft>
              <a:buClr>
                <a:schemeClr val="lt2"/>
              </a:buClr>
              <a:buSzPts val="1400"/>
              <a:buFont typeface="Arial"/>
              <a:buNone/>
              <a:defRPr sz="1400" b="0" i="0" u="none" strike="noStrike" cap="none">
                <a:solidFill>
                  <a:schemeClr val="lt2"/>
                </a:solidFill>
                <a:latin typeface="Georgia"/>
                <a:ea typeface="Georgia"/>
                <a:cs typeface="Georgia"/>
                <a:sym typeface="Georgia"/>
              </a:defRPr>
            </a:lvl1pPr>
            <a:lvl2pPr marL="914400" marR="0" lvl="1" indent="-292100" algn="l" rtl="0">
              <a:spcBef>
                <a:spcPts val="200"/>
              </a:spcBef>
              <a:spcAft>
                <a:spcPts val="0"/>
              </a:spcAft>
              <a:buClr>
                <a:schemeClr val="lt2"/>
              </a:buClr>
              <a:buSzPts val="1000"/>
              <a:buFont typeface="Noto Sans Symbols"/>
              <a:buChar char="▪"/>
              <a:defRPr sz="1000" b="0" i="0" u="none" strike="noStrike" cap="none">
                <a:solidFill>
                  <a:schemeClr val="lt2"/>
                </a:solidFill>
                <a:latin typeface="Arial"/>
                <a:ea typeface="Arial"/>
                <a:cs typeface="Arial"/>
                <a:sym typeface="Arial"/>
              </a:defRPr>
            </a:lvl2pPr>
            <a:lvl3pPr marL="1371600" marR="0" lvl="2" indent="-285750" algn="l" rtl="0">
              <a:spcBef>
                <a:spcPts val="180"/>
              </a:spcBef>
              <a:spcAft>
                <a:spcPts val="0"/>
              </a:spcAft>
              <a:buClr>
                <a:schemeClr val="lt2"/>
              </a:buClr>
              <a:buSzPts val="900"/>
              <a:buFont typeface="Arial"/>
              <a:buChar char="–"/>
              <a:defRPr sz="900" b="0" i="0" u="none" strike="noStrike" cap="none">
                <a:solidFill>
                  <a:schemeClr val="lt2"/>
                </a:solidFill>
                <a:latin typeface="Arial"/>
                <a:ea typeface="Arial"/>
                <a:cs typeface="Arial"/>
                <a:sym typeface="Arial"/>
              </a:defRPr>
            </a:lvl3pPr>
            <a:lvl4pPr marL="1828800" marR="0" lvl="3" indent="-279400" algn="l" rtl="0">
              <a:spcBef>
                <a:spcPts val="160"/>
              </a:spcBef>
              <a:spcAft>
                <a:spcPts val="0"/>
              </a:spcAft>
              <a:buClr>
                <a:schemeClr val="lt2"/>
              </a:buClr>
              <a:buSzPts val="800"/>
              <a:buFont typeface="Arial"/>
              <a:buChar char="•"/>
              <a:defRPr sz="800" b="0" i="0" u="none" strike="noStrike" cap="none">
                <a:solidFill>
                  <a:schemeClr val="lt2"/>
                </a:solidFill>
                <a:latin typeface="Arial"/>
                <a:ea typeface="Arial"/>
                <a:cs typeface="Arial"/>
                <a:sym typeface="Arial"/>
              </a:defRPr>
            </a:lvl4pPr>
            <a:lvl5pPr marL="2286000" marR="0" lvl="4" indent="-273050" algn="l" rtl="0">
              <a:spcBef>
                <a:spcPts val="140"/>
              </a:spcBef>
              <a:spcAft>
                <a:spcPts val="0"/>
              </a:spcAft>
              <a:buClr>
                <a:schemeClr val="lt2"/>
              </a:buClr>
              <a:buSzPts val="700"/>
              <a:buFont typeface="Arial"/>
              <a:buChar char="–"/>
              <a:defRPr sz="700" b="0" i="0" u="none" strike="noStrike" cap="none">
                <a:solidFill>
                  <a:schemeClr val="lt2"/>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85" name="Google Shape;185;p27"/>
          <p:cNvSpPr txBox="1">
            <a:spLocks noGrp="1"/>
          </p:cNvSpPr>
          <p:nvPr>
            <p:ph type="dt" idx="10"/>
          </p:nvPr>
        </p:nvSpPr>
        <p:spPr>
          <a:xfrm>
            <a:off x="424070" y="5276020"/>
            <a:ext cx="2133600" cy="273900"/>
          </a:xfrm>
          <a:prstGeom prst="rect">
            <a:avLst/>
          </a:prstGeom>
          <a:noFill/>
          <a:ln>
            <a:noFill/>
          </a:ln>
        </p:spPr>
        <p:txBody>
          <a:bodyPr spcFirstLastPara="1" wrap="square" lIns="91425" tIns="91425" rIns="91425" bIns="91425" anchor="ctr" anchorCtr="0">
            <a:noAutofit/>
          </a:bodyPr>
          <a:lstStyle>
            <a:lvl1pPr marL="0" marR="0" lvl="0" indent="0" algn="l" rtl="0">
              <a:spcBef>
                <a:spcPts val="0"/>
              </a:spcBef>
              <a:spcAft>
                <a:spcPts val="0"/>
              </a:spcAft>
              <a:buSzPts val="1400"/>
              <a:buNone/>
              <a:defRPr sz="1200">
                <a:solidFill>
                  <a:srgbClr val="888888"/>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86" name="Google Shape;186;p27"/>
          <p:cNvSpPr txBox="1">
            <a:spLocks noGrp="1"/>
          </p:cNvSpPr>
          <p:nvPr>
            <p:ph type="ftr" idx="11"/>
          </p:nvPr>
        </p:nvSpPr>
        <p:spPr>
          <a:xfrm>
            <a:off x="311944" y="4901878"/>
            <a:ext cx="2895600" cy="92400"/>
          </a:xfrm>
          <a:prstGeom prst="rect">
            <a:avLst/>
          </a:prstGeom>
          <a:noFill/>
          <a:ln>
            <a:noFill/>
          </a:ln>
        </p:spPr>
        <p:txBody>
          <a:bodyPr spcFirstLastPara="1" wrap="square" lIns="91425" tIns="91425" rIns="91425" bIns="91425" anchor="ctr" anchorCtr="0">
            <a:noAutofit/>
          </a:bodyPr>
          <a:lstStyle>
            <a:lvl1pPr marL="0" marR="0" lvl="0" indent="0" algn="l" rtl="0">
              <a:spcBef>
                <a:spcPts val="0"/>
              </a:spcBef>
              <a:spcAft>
                <a:spcPts val="0"/>
              </a:spcAft>
              <a:buSzPts val="1400"/>
              <a:buNone/>
              <a:defRPr sz="600">
                <a:solidFill>
                  <a:schemeClr val="lt2"/>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87" name="Google Shape;187;p27"/>
          <p:cNvSpPr txBox="1">
            <a:spLocks noGrp="1"/>
          </p:cNvSpPr>
          <p:nvPr>
            <p:ph type="sldNum" idx="12"/>
          </p:nvPr>
        </p:nvSpPr>
        <p:spPr>
          <a:xfrm>
            <a:off x="6700838" y="4770007"/>
            <a:ext cx="2133600" cy="123000"/>
          </a:xfrm>
          <a:prstGeom prst="rect">
            <a:avLst/>
          </a:prstGeom>
          <a:noFill/>
          <a:ln>
            <a:noFill/>
          </a:ln>
        </p:spPr>
        <p:txBody>
          <a:bodyPr spcFirstLastPara="1" wrap="square" lIns="0" tIns="0" rIns="0" bIns="0" anchor="ctr" anchorCtr="0">
            <a:noAutofit/>
          </a:bodyPr>
          <a:lstStyle>
            <a:lvl1pPr marL="0" marR="0" lvl="0" indent="0" algn="r" rtl="0">
              <a:spcBef>
                <a:spcPts val="0"/>
              </a:spcBef>
              <a:buNone/>
              <a:defRPr sz="800">
                <a:solidFill>
                  <a:schemeClr val="dk1"/>
                </a:solidFill>
                <a:latin typeface="Arial"/>
                <a:ea typeface="Arial"/>
                <a:cs typeface="Arial"/>
                <a:sym typeface="Arial"/>
              </a:defRPr>
            </a:lvl1pPr>
            <a:lvl2pPr marL="0" marR="0" lvl="1" indent="0" algn="r" rtl="0">
              <a:spcBef>
                <a:spcPts val="0"/>
              </a:spcBef>
              <a:buNone/>
              <a:defRPr sz="800">
                <a:solidFill>
                  <a:schemeClr val="dk1"/>
                </a:solidFill>
                <a:latin typeface="Arial"/>
                <a:ea typeface="Arial"/>
                <a:cs typeface="Arial"/>
                <a:sym typeface="Arial"/>
              </a:defRPr>
            </a:lvl2pPr>
            <a:lvl3pPr marL="0" marR="0" lvl="2" indent="0" algn="r" rtl="0">
              <a:spcBef>
                <a:spcPts val="0"/>
              </a:spcBef>
              <a:buNone/>
              <a:defRPr sz="800">
                <a:solidFill>
                  <a:schemeClr val="dk1"/>
                </a:solidFill>
                <a:latin typeface="Arial"/>
                <a:ea typeface="Arial"/>
                <a:cs typeface="Arial"/>
                <a:sym typeface="Arial"/>
              </a:defRPr>
            </a:lvl3pPr>
            <a:lvl4pPr marL="0" marR="0" lvl="3" indent="0" algn="r" rtl="0">
              <a:spcBef>
                <a:spcPts val="0"/>
              </a:spcBef>
              <a:buNone/>
              <a:defRPr sz="800">
                <a:solidFill>
                  <a:schemeClr val="dk1"/>
                </a:solidFill>
                <a:latin typeface="Arial"/>
                <a:ea typeface="Arial"/>
                <a:cs typeface="Arial"/>
                <a:sym typeface="Arial"/>
              </a:defRPr>
            </a:lvl4pPr>
            <a:lvl5pPr marL="0" marR="0" lvl="4" indent="0" algn="r" rtl="0">
              <a:spcBef>
                <a:spcPts val="0"/>
              </a:spcBef>
              <a:buNone/>
              <a:defRPr sz="800">
                <a:solidFill>
                  <a:schemeClr val="dk1"/>
                </a:solidFill>
                <a:latin typeface="Arial"/>
                <a:ea typeface="Arial"/>
                <a:cs typeface="Arial"/>
                <a:sym typeface="Arial"/>
              </a:defRPr>
            </a:lvl5pPr>
            <a:lvl6pPr marL="0" marR="0" lvl="5" indent="0" algn="r" rtl="0">
              <a:spcBef>
                <a:spcPts val="0"/>
              </a:spcBef>
              <a:buNone/>
              <a:defRPr sz="800">
                <a:solidFill>
                  <a:schemeClr val="dk1"/>
                </a:solidFill>
                <a:latin typeface="Arial"/>
                <a:ea typeface="Arial"/>
                <a:cs typeface="Arial"/>
                <a:sym typeface="Arial"/>
              </a:defRPr>
            </a:lvl6pPr>
            <a:lvl7pPr marL="0" marR="0" lvl="6" indent="0" algn="r" rtl="0">
              <a:spcBef>
                <a:spcPts val="0"/>
              </a:spcBef>
              <a:buNone/>
              <a:defRPr sz="800">
                <a:solidFill>
                  <a:schemeClr val="dk1"/>
                </a:solidFill>
                <a:latin typeface="Arial"/>
                <a:ea typeface="Arial"/>
                <a:cs typeface="Arial"/>
                <a:sym typeface="Arial"/>
              </a:defRPr>
            </a:lvl7pPr>
            <a:lvl8pPr marL="0" marR="0" lvl="7" indent="0" algn="r" rtl="0">
              <a:spcBef>
                <a:spcPts val="0"/>
              </a:spcBef>
              <a:buNone/>
              <a:defRPr sz="800">
                <a:solidFill>
                  <a:schemeClr val="dk1"/>
                </a:solidFill>
                <a:latin typeface="Arial"/>
                <a:ea typeface="Arial"/>
                <a:cs typeface="Arial"/>
                <a:sym typeface="Arial"/>
              </a:defRPr>
            </a:lvl8pPr>
            <a:lvl9pPr marL="0" marR="0" lvl="8" indent="0" algn="r" rtl="0">
              <a:spcBef>
                <a:spcPts val="0"/>
              </a:spcBef>
              <a:buNone/>
              <a:defRPr sz="80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188" name="Google Shape;188;p27"/>
          <p:cNvSpPr>
            <a:spLocks noGrp="1"/>
          </p:cNvSpPr>
          <p:nvPr>
            <p:ph type="pic" idx="3"/>
          </p:nvPr>
        </p:nvSpPr>
        <p:spPr>
          <a:xfrm>
            <a:off x="4640263" y="1307148"/>
            <a:ext cx="4194300" cy="3189300"/>
          </a:xfrm>
          <a:prstGeom prst="rect">
            <a:avLst/>
          </a:prstGeom>
          <a:solidFill>
            <a:srgbClr val="F2F2F2"/>
          </a:solidFill>
          <a:ln>
            <a:noFill/>
          </a:ln>
        </p:spPr>
        <p:txBody>
          <a:bodyPr spcFirstLastPara="1" wrap="square" lIns="91425" tIns="91425" rIns="91425" bIns="91425" anchor="t" anchorCtr="0">
            <a:noAutofit/>
          </a:bodyPr>
          <a:lstStyle>
            <a:lvl1pPr marL="0" marR="0" lvl="0" indent="0" algn="l" rtl="0">
              <a:spcBef>
                <a:spcPts val="280"/>
              </a:spcBef>
              <a:spcAft>
                <a:spcPts val="0"/>
              </a:spcAft>
              <a:buClr>
                <a:schemeClr val="lt2"/>
              </a:buClr>
              <a:buSzPts val="1400"/>
              <a:buFont typeface="Arial"/>
              <a:buNone/>
              <a:defRPr sz="1400" b="0" i="0" u="none" strike="noStrike" cap="none">
                <a:solidFill>
                  <a:schemeClr val="lt2"/>
                </a:solidFill>
                <a:latin typeface="Georgia"/>
                <a:ea typeface="Georgia"/>
                <a:cs typeface="Georgia"/>
                <a:sym typeface="Georgia"/>
              </a:defRPr>
            </a:lvl1pPr>
            <a:lvl2pPr marL="173037" marR="0" lvl="1" indent="-173037" algn="l" rtl="0">
              <a:spcBef>
                <a:spcPts val="200"/>
              </a:spcBef>
              <a:spcAft>
                <a:spcPts val="0"/>
              </a:spcAft>
              <a:buClr>
                <a:schemeClr val="lt2"/>
              </a:buClr>
              <a:buSzPts val="1000"/>
              <a:buFont typeface="Noto Sans Symbols"/>
              <a:buChar char="▪"/>
              <a:defRPr sz="1000" b="0" i="0" u="none" strike="noStrike" cap="none">
                <a:solidFill>
                  <a:schemeClr val="lt2"/>
                </a:solidFill>
                <a:latin typeface="Arial"/>
                <a:ea typeface="Arial"/>
                <a:cs typeface="Arial"/>
                <a:sym typeface="Arial"/>
              </a:defRPr>
            </a:lvl2pPr>
            <a:lvl3pPr marL="339725" marR="0" lvl="2" indent="-174625" algn="l" rtl="0">
              <a:spcBef>
                <a:spcPts val="180"/>
              </a:spcBef>
              <a:spcAft>
                <a:spcPts val="0"/>
              </a:spcAft>
              <a:buClr>
                <a:schemeClr val="lt2"/>
              </a:buClr>
              <a:buSzPts val="900"/>
              <a:buFont typeface="Arial"/>
              <a:buChar char="–"/>
              <a:defRPr sz="900" b="0" i="0" u="none" strike="noStrike" cap="none">
                <a:solidFill>
                  <a:schemeClr val="lt2"/>
                </a:solidFill>
                <a:latin typeface="Arial"/>
                <a:ea typeface="Arial"/>
                <a:cs typeface="Arial"/>
                <a:sym typeface="Arial"/>
              </a:defRPr>
            </a:lvl3pPr>
            <a:lvl4pPr marL="514350" marR="0" lvl="3" indent="-184150" algn="l" rtl="0">
              <a:spcBef>
                <a:spcPts val="160"/>
              </a:spcBef>
              <a:spcAft>
                <a:spcPts val="0"/>
              </a:spcAft>
              <a:buClr>
                <a:schemeClr val="lt2"/>
              </a:buClr>
              <a:buSzPts val="800"/>
              <a:buFont typeface="Arial"/>
              <a:buChar char="•"/>
              <a:defRPr sz="800" b="0" i="0" u="none" strike="noStrike" cap="none">
                <a:solidFill>
                  <a:schemeClr val="lt2"/>
                </a:solidFill>
                <a:latin typeface="Arial"/>
                <a:ea typeface="Arial"/>
                <a:cs typeface="Arial"/>
                <a:sym typeface="Arial"/>
              </a:defRPr>
            </a:lvl4pPr>
            <a:lvl5pPr marL="687387" marR="0" lvl="4" indent="-179387" algn="l" rtl="0">
              <a:spcBef>
                <a:spcPts val="140"/>
              </a:spcBef>
              <a:spcAft>
                <a:spcPts val="0"/>
              </a:spcAft>
              <a:buClr>
                <a:schemeClr val="lt2"/>
              </a:buClr>
              <a:buSzPts val="700"/>
              <a:buFont typeface="Arial"/>
              <a:buChar char="–"/>
              <a:defRPr sz="700" b="0" i="0" u="none" strike="noStrike" cap="none">
                <a:solidFill>
                  <a:schemeClr val="lt2"/>
                </a:solidFill>
                <a:latin typeface="Arial"/>
                <a:ea typeface="Arial"/>
                <a:cs typeface="Arial"/>
                <a:sym typeface="Arial"/>
              </a:defRPr>
            </a:lvl5pPr>
            <a:lvl6pPr marL="2514600" marR="0" lvl="5" indent="-228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2971800" marR="0" lvl="6" indent="-228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429000" marR="0" lvl="7" indent="-228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3886200" marR="0" lvl="8" indent="-228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showMasterSp="0" matchingName="Experience 4">
  <p:cSld name="Experience 4">
    <p:bg>
      <p:bgPr>
        <a:solidFill>
          <a:schemeClr val="lt1"/>
        </a:solidFill>
        <a:effectLst/>
      </p:bgPr>
    </p:bg>
    <p:spTree>
      <p:nvGrpSpPr>
        <p:cNvPr id="1" name="Shape 2302"/>
        <p:cNvGrpSpPr/>
        <p:nvPr/>
      </p:nvGrpSpPr>
      <p:grpSpPr>
        <a:xfrm>
          <a:off x="0" y="0"/>
          <a:ext cx="0" cy="0"/>
          <a:chOff x="0" y="0"/>
          <a:chExt cx="0" cy="0"/>
        </a:xfrm>
      </p:grpSpPr>
      <p:sp>
        <p:nvSpPr>
          <p:cNvPr id="2303" name="Google Shape;2303;p261"/>
          <p:cNvSpPr/>
          <p:nvPr/>
        </p:nvSpPr>
        <p:spPr>
          <a:xfrm rot="-5400000">
            <a:off x="553243" y="2522081"/>
            <a:ext cx="5138700" cy="101700"/>
          </a:xfrm>
          <a:custGeom>
            <a:avLst/>
            <a:gdLst/>
            <a:ahLst/>
            <a:cxnLst/>
            <a:rect l="l" t="t" r="r" b="b"/>
            <a:pathLst>
              <a:path w="120000" h="120000" extrusionOk="0">
                <a:moveTo>
                  <a:pt x="120000" y="0"/>
                </a:moveTo>
                <a:lnTo>
                  <a:pt x="61540" y="5628"/>
                </a:lnTo>
                <a:cubicBezTo>
                  <a:pt x="60929" y="43752"/>
                  <a:pt x="60300" y="81876"/>
                  <a:pt x="59670" y="120000"/>
                </a:cubicBezTo>
                <a:cubicBezTo>
                  <a:pt x="58965" y="81876"/>
                  <a:pt x="58269" y="43752"/>
                  <a:pt x="57553" y="5628"/>
                </a:cubicBezTo>
                <a:lnTo>
                  <a:pt x="0" y="5628"/>
                </a:lnTo>
              </a:path>
            </a:pathLst>
          </a:custGeom>
          <a:noFill/>
          <a:ln w="9525" cap="rnd" cmpd="sng">
            <a:solidFill>
              <a:srgbClr val="E1301E"/>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304" name="Google Shape;2304;p261"/>
          <p:cNvSpPr txBox="1">
            <a:spLocks noGrp="1"/>
          </p:cNvSpPr>
          <p:nvPr>
            <p:ph type="title"/>
          </p:nvPr>
        </p:nvSpPr>
        <p:spPr>
          <a:xfrm>
            <a:off x="309563" y="1462638"/>
            <a:ext cx="2653500" cy="615600"/>
          </a:xfrm>
          <a:prstGeom prst="rect">
            <a:avLst/>
          </a:prstGeom>
          <a:noFill/>
          <a:ln>
            <a:noFill/>
          </a:ln>
        </p:spPr>
        <p:txBody>
          <a:bodyPr spcFirstLastPara="1" wrap="square" lIns="91425" tIns="91425" rIns="91425" bIns="91425" anchor="t" anchorCtr="0">
            <a:noAutofit/>
          </a:bodyPr>
          <a:lstStyle>
            <a:lvl1pPr marL="0" marR="0" lvl="0" indent="0" algn="l" rtl="0">
              <a:lnSpc>
                <a:spcPct val="100000"/>
              </a:lnSpc>
              <a:spcBef>
                <a:spcPts val="0"/>
              </a:spcBef>
              <a:spcAft>
                <a:spcPts val="0"/>
              </a:spcAft>
              <a:buClr>
                <a:schemeClr val="dk1"/>
              </a:buClr>
              <a:buSzPts val="1400"/>
              <a:buFont typeface="Georgia"/>
              <a:buNone/>
              <a:defRPr sz="2000" b="0" i="0" u="none" strike="noStrike" cap="none">
                <a:solidFill>
                  <a:schemeClr val="dk1"/>
                </a:solidFill>
                <a:latin typeface="Georgia"/>
                <a:ea typeface="Georgia"/>
                <a:cs typeface="Georgia"/>
                <a:sym typeface="Georgia"/>
              </a:defRPr>
            </a:lvl1pPr>
            <a:lvl2pPr lvl="1" indent="0" rtl="0">
              <a:spcBef>
                <a:spcPts val="0"/>
              </a:spcBef>
              <a:spcAft>
                <a:spcPts val="0"/>
              </a:spcAft>
              <a:buSzPts val="1400"/>
              <a:buNone/>
              <a:defRPr sz="1800"/>
            </a:lvl2pPr>
            <a:lvl3pPr lvl="2" indent="0" rtl="0">
              <a:spcBef>
                <a:spcPts val="0"/>
              </a:spcBef>
              <a:spcAft>
                <a:spcPts val="0"/>
              </a:spcAft>
              <a:buSzPts val="1400"/>
              <a:buNone/>
              <a:defRPr sz="1800"/>
            </a:lvl3pPr>
            <a:lvl4pPr lvl="3" indent="0" rtl="0">
              <a:spcBef>
                <a:spcPts val="0"/>
              </a:spcBef>
              <a:spcAft>
                <a:spcPts val="0"/>
              </a:spcAft>
              <a:buSzPts val="1400"/>
              <a:buNone/>
              <a:defRPr sz="1800"/>
            </a:lvl4pPr>
            <a:lvl5pPr lvl="4" indent="0" rtl="0">
              <a:spcBef>
                <a:spcPts val="0"/>
              </a:spcBef>
              <a:spcAft>
                <a:spcPts val="0"/>
              </a:spcAft>
              <a:buSzPts val="1400"/>
              <a:buNone/>
              <a:defRPr sz="1800"/>
            </a:lvl5pPr>
            <a:lvl6pPr lvl="5" indent="0" rtl="0">
              <a:spcBef>
                <a:spcPts val="0"/>
              </a:spcBef>
              <a:spcAft>
                <a:spcPts val="0"/>
              </a:spcAft>
              <a:buSzPts val="1400"/>
              <a:buNone/>
              <a:defRPr sz="1800"/>
            </a:lvl6pPr>
            <a:lvl7pPr lvl="6" indent="0" rtl="0">
              <a:spcBef>
                <a:spcPts val="0"/>
              </a:spcBef>
              <a:spcAft>
                <a:spcPts val="0"/>
              </a:spcAft>
              <a:buSzPts val="1400"/>
              <a:buNone/>
              <a:defRPr sz="1800"/>
            </a:lvl7pPr>
            <a:lvl8pPr lvl="7" indent="0" rtl="0">
              <a:spcBef>
                <a:spcPts val="0"/>
              </a:spcBef>
              <a:spcAft>
                <a:spcPts val="0"/>
              </a:spcAft>
              <a:buSzPts val="1400"/>
              <a:buNone/>
              <a:defRPr sz="1800"/>
            </a:lvl8pPr>
            <a:lvl9pPr lvl="8" indent="0" rtl="0">
              <a:spcBef>
                <a:spcPts val="0"/>
              </a:spcBef>
              <a:spcAft>
                <a:spcPts val="0"/>
              </a:spcAft>
              <a:buSzPts val="1400"/>
              <a:buNone/>
              <a:defRPr sz="1800"/>
            </a:lvl9pPr>
          </a:lstStyle>
          <a:p>
            <a:endParaRPr/>
          </a:p>
        </p:txBody>
      </p:sp>
      <p:sp>
        <p:nvSpPr>
          <p:cNvPr id="2305" name="Google Shape;2305;p261"/>
          <p:cNvSpPr txBox="1">
            <a:spLocks noGrp="1"/>
          </p:cNvSpPr>
          <p:nvPr>
            <p:ph type="body" idx="1"/>
          </p:nvPr>
        </p:nvSpPr>
        <p:spPr>
          <a:xfrm>
            <a:off x="309563" y="2802710"/>
            <a:ext cx="2445000" cy="1662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20000"/>
              </a:lnSpc>
              <a:spcBef>
                <a:spcPts val="0"/>
              </a:spcBef>
              <a:spcAft>
                <a:spcPts val="0"/>
              </a:spcAft>
              <a:buClr>
                <a:schemeClr val="dk1"/>
              </a:buClr>
              <a:buSzPts val="1400"/>
              <a:buFont typeface="Noto Sans Symbols"/>
              <a:buNone/>
              <a:defRPr sz="900" b="0" i="0" u="none" strike="noStrike" cap="none">
                <a:solidFill>
                  <a:schemeClr val="dk1"/>
                </a:solidFill>
                <a:latin typeface="Arial"/>
                <a:ea typeface="Arial"/>
                <a:cs typeface="Arial"/>
                <a:sym typeface="Arial"/>
              </a:defRPr>
            </a:lvl1pPr>
            <a:lvl2pPr marL="914400" marR="0" lvl="1" indent="-228600" algn="l" rtl="0">
              <a:spcBef>
                <a:spcPts val="360"/>
              </a:spcBef>
              <a:spcAft>
                <a:spcPts val="0"/>
              </a:spcAft>
              <a:buClr>
                <a:srgbClr val="888888"/>
              </a:buClr>
              <a:buSzPts val="1000"/>
              <a:buFont typeface="Noto Sans Symbols"/>
              <a:buNone/>
              <a:defRPr sz="1800" b="0" i="0" u="none" strike="noStrike" cap="none">
                <a:solidFill>
                  <a:srgbClr val="888888"/>
                </a:solidFill>
                <a:latin typeface="Arial"/>
                <a:ea typeface="Arial"/>
                <a:cs typeface="Arial"/>
                <a:sym typeface="Arial"/>
              </a:defRPr>
            </a:lvl2pPr>
            <a:lvl3pPr marL="1371600" marR="0" lvl="2" indent="-228600" algn="l" rtl="0">
              <a:spcBef>
                <a:spcPts val="320"/>
              </a:spcBef>
              <a:spcAft>
                <a:spcPts val="0"/>
              </a:spcAft>
              <a:buClr>
                <a:srgbClr val="888888"/>
              </a:buClr>
              <a:buSzPts val="900"/>
              <a:buFont typeface="Arial"/>
              <a:buNone/>
              <a:defRPr sz="1600" b="0" i="0" u="none" strike="noStrike" cap="none">
                <a:solidFill>
                  <a:srgbClr val="888888"/>
                </a:solidFill>
                <a:latin typeface="Arial"/>
                <a:ea typeface="Arial"/>
                <a:cs typeface="Arial"/>
                <a:sym typeface="Arial"/>
              </a:defRPr>
            </a:lvl3pPr>
            <a:lvl4pPr marL="1828800" marR="0" lvl="3" indent="-228600" algn="l" rtl="0">
              <a:spcBef>
                <a:spcPts val="280"/>
              </a:spcBef>
              <a:spcAft>
                <a:spcPts val="0"/>
              </a:spcAft>
              <a:buClr>
                <a:srgbClr val="888888"/>
              </a:buClr>
              <a:buSzPts val="800"/>
              <a:buFont typeface="Arial"/>
              <a:buNone/>
              <a:defRPr sz="1400" b="0" i="0" u="none" strike="noStrike" cap="none">
                <a:solidFill>
                  <a:srgbClr val="888888"/>
                </a:solidFill>
                <a:latin typeface="Arial"/>
                <a:ea typeface="Arial"/>
                <a:cs typeface="Arial"/>
                <a:sym typeface="Arial"/>
              </a:defRPr>
            </a:lvl4pPr>
            <a:lvl5pPr marL="2286000" marR="0" lvl="4" indent="-228600" algn="l" rtl="0">
              <a:spcBef>
                <a:spcPts val="280"/>
              </a:spcBef>
              <a:spcAft>
                <a:spcPts val="0"/>
              </a:spcAft>
              <a:buClr>
                <a:srgbClr val="888888"/>
              </a:buClr>
              <a:buSzPts val="700"/>
              <a:buFont typeface="Arial"/>
              <a:buNone/>
              <a:defRPr sz="1400" b="0" i="0" u="none" strike="noStrike" cap="none">
                <a:solidFill>
                  <a:srgbClr val="888888"/>
                </a:solidFill>
                <a:latin typeface="Arial"/>
                <a:ea typeface="Arial"/>
                <a:cs typeface="Arial"/>
                <a:sym typeface="Arial"/>
              </a:defRPr>
            </a:lvl5pPr>
            <a:lvl6pPr marL="2743200" marR="0" lvl="5" indent="-228600" algn="l" rtl="0">
              <a:spcBef>
                <a:spcPts val="280"/>
              </a:spcBef>
              <a:spcAft>
                <a:spcPts val="0"/>
              </a:spcAft>
              <a:buClr>
                <a:srgbClr val="888888"/>
              </a:buClr>
              <a:buSzPts val="2000"/>
              <a:buFont typeface="Arial"/>
              <a:buNone/>
              <a:defRPr sz="1400" b="0" i="0" u="none" strike="noStrike" cap="none">
                <a:solidFill>
                  <a:srgbClr val="888888"/>
                </a:solidFill>
                <a:latin typeface="Arial"/>
                <a:ea typeface="Arial"/>
                <a:cs typeface="Arial"/>
                <a:sym typeface="Arial"/>
              </a:defRPr>
            </a:lvl6pPr>
            <a:lvl7pPr marL="3200400" marR="0" lvl="6" indent="-228600" algn="l" rtl="0">
              <a:spcBef>
                <a:spcPts val="280"/>
              </a:spcBef>
              <a:spcAft>
                <a:spcPts val="0"/>
              </a:spcAft>
              <a:buClr>
                <a:srgbClr val="888888"/>
              </a:buClr>
              <a:buSzPts val="2000"/>
              <a:buFont typeface="Arial"/>
              <a:buNone/>
              <a:defRPr sz="1400" b="0" i="0" u="none" strike="noStrike" cap="none">
                <a:solidFill>
                  <a:srgbClr val="888888"/>
                </a:solidFill>
                <a:latin typeface="Arial"/>
                <a:ea typeface="Arial"/>
                <a:cs typeface="Arial"/>
                <a:sym typeface="Arial"/>
              </a:defRPr>
            </a:lvl7pPr>
            <a:lvl8pPr marL="3657600" marR="0" lvl="7" indent="-228600" algn="l" rtl="0">
              <a:spcBef>
                <a:spcPts val="280"/>
              </a:spcBef>
              <a:spcAft>
                <a:spcPts val="0"/>
              </a:spcAft>
              <a:buClr>
                <a:srgbClr val="888888"/>
              </a:buClr>
              <a:buSzPts val="2000"/>
              <a:buFont typeface="Arial"/>
              <a:buNone/>
              <a:defRPr sz="1400" b="0" i="0" u="none" strike="noStrike" cap="none">
                <a:solidFill>
                  <a:srgbClr val="888888"/>
                </a:solidFill>
                <a:latin typeface="Arial"/>
                <a:ea typeface="Arial"/>
                <a:cs typeface="Arial"/>
                <a:sym typeface="Arial"/>
              </a:defRPr>
            </a:lvl8pPr>
            <a:lvl9pPr marL="4114800" marR="0" lvl="8" indent="-228600" algn="l" rtl="0">
              <a:spcBef>
                <a:spcPts val="280"/>
              </a:spcBef>
              <a:spcAft>
                <a:spcPts val="0"/>
              </a:spcAft>
              <a:buClr>
                <a:srgbClr val="888888"/>
              </a:buClr>
              <a:buSzPts val="2000"/>
              <a:buFont typeface="Arial"/>
              <a:buNone/>
              <a:defRPr sz="1400" b="0" i="0" u="none" strike="noStrike" cap="none">
                <a:solidFill>
                  <a:srgbClr val="888888"/>
                </a:solidFill>
                <a:latin typeface="Arial"/>
                <a:ea typeface="Arial"/>
                <a:cs typeface="Arial"/>
                <a:sym typeface="Arial"/>
              </a:defRPr>
            </a:lvl9pPr>
          </a:lstStyle>
          <a:p>
            <a:endParaRPr/>
          </a:p>
        </p:txBody>
      </p:sp>
      <p:sp>
        <p:nvSpPr>
          <p:cNvPr id="2306" name="Google Shape;2306;p261"/>
          <p:cNvSpPr txBox="1">
            <a:spLocks noGrp="1"/>
          </p:cNvSpPr>
          <p:nvPr>
            <p:ph type="dt" idx="10"/>
          </p:nvPr>
        </p:nvSpPr>
        <p:spPr>
          <a:xfrm>
            <a:off x="424070" y="5276020"/>
            <a:ext cx="2133600" cy="273900"/>
          </a:xfrm>
          <a:prstGeom prst="rect">
            <a:avLst/>
          </a:prstGeom>
          <a:noFill/>
          <a:ln>
            <a:noFill/>
          </a:ln>
        </p:spPr>
        <p:txBody>
          <a:bodyPr spcFirstLastPara="1" wrap="square" lIns="91425" tIns="91425" rIns="91425" bIns="91425" anchor="ctr" anchorCtr="0">
            <a:noAutofit/>
          </a:bodyPr>
          <a:lstStyle>
            <a:lvl1pPr marL="0" marR="0" lvl="0" indent="0" algn="l" rtl="0">
              <a:spcBef>
                <a:spcPts val="0"/>
              </a:spcBef>
              <a:spcAft>
                <a:spcPts val="0"/>
              </a:spcAft>
              <a:buSzPts val="1400"/>
              <a:buNone/>
              <a:defRPr sz="1200">
                <a:solidFill>
                  <a:srgbClr val="888888"/>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307" name="Google Shape;2307;p261"/>
          <p:cNvSpPr txBox="1">
            <a:spLocks noGrp="1"/>
          </p:cNvSpPr>
          <p:nvPr>
            <p:ph type="ftr" idx="11"/>
          </p:nvPr>
        </p:nvSpPr>
        <p:spPr>
          <a:xfrm>
            <a:off x="311944" y="4901878"/>
            <a:ext cx="2895600" cy="92400"/>
          </a:xfrm>
          <a:prstGeom prst="rect">
            <a:avLst/>
          </a:prstGeom>
          <a:noFill/>
          <a:ln>
            <a:noFill/>
          </a:ln>
        </p:spPr>
        <p:txBody>
          <a:bodyPr spcFirstLastPara="1" wrap="square" lIns="91425" tIns="91425" rIns="91425" bIns="91425" anchor="ctr" anchorCtr="0">
            <a:noAutofit/>
          </a:bodyPr>
          <a:lstStyle>
            <a:lvl1pPr marL="0" marR="0" lvl="0" indent="0" algn="l" rtl="0">
              <a:spcBef>
                <a:spcPts val="0"/>
              </a:spcBef>
              <a:spcAft>
                <a:spcPts val="0"/>
              </a:spcAft>
              <a:buSzPts val="1400"/>
              <a:buNone/>
              <a:defRPr sz="600">
                <a:solidFill>
                  <a:schemeClr val="lt2"/>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308" name="Google Shape;2308;p261"/>
          <p:cNvSpPr txBox="1"/>
          <p:nvPr/>
        </p:nvSpPr>
        <p:spPr>
          <a:xfrm>
            <a:off x="311944" y="4800785"/>
            <a:ext cx="2559900" cy="9240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en" sz="600">
                <a:solidFill>
                  <a:schemeClr val="dk1"/>
                </a:solidFill>
                <a:latin typeface="Arial"/>
                <a:ea typeface="Arial"/>
                <a:cs typeface="Arial"/>
                <a:sym typeface="Arial"/>
              </a:rPr>
              <a:t>PwC’s Digital Services</a:t>
            </a:r>
            <a:endParaRPr sz="600">
              <a:solidFill>
                <a:schemeClr val="dk1"/>
              </a:solidFill>
              <a:latin typeface="Arial"/>
              <a:ea typeface="Arial"/>
              <a:cs typeface="Arial"/>
              <a:sym typeface="Arial"/>
            </a:endParaRPr>
          </a:p>
        </p:txBody>
      </p:sp>
      <p:sp>
        <p:nvSpPr>
          <p:cNvPr id="2309" name="Google Shape;2309;p261"/>
          <p:cNvSpPr txBox="1">
            <a:spLocks noGrp="1"/>
          </p:cNvSpPr>
          <p:nvPr>
            <p:ph type="sldNum" idx="12"/>
          </p:nvPr>
        </p:nvSpPr>
        <p:spPr>
          <a:xfrm>
            <a:off x="6700838" y="4770007"/>
            <a:ext cx="2133600" cy="123000"/>
          </a:xfrm>
          <a:prstGeom prst="rect">
            <a:avLst/>
          </a:prstGeom>
          <a:noFill/>
          <a:ln>
            <a:noFill/>
          </a:ln>
        </p:spPr>
        <p:txBody>
          <a:bodyPr spcFirstLastPara="1" wrap="square" lIns="0" tIns="0" rIns="0" bIns="0" anchor="ctr" anchorCtr="0">
            <a:noAutofit/>
          </a:bodyPr>
          <a:lstStyle>
            <a:lvl1pPr marL="0" marR="0" lvl="0" indent="0" algn="r" rtl="0">
              <a:spcBef>
                <a:spcPts val="0"/>
              </a:spcBef>
              <a:buNone/>
              <a:defRPr sz="800">
                <a:solidFill>
                  <a:schemeClr val="dk1"/>
                </a:solidFill>
                <a:latin typeface="Arial"/>
                <a:ea typeface="Arial"/>
                <a:cs typeface="Arial"/>
                <a:sym typeface="Arial"/>
              </a:defRPr>
            </a:lvl1pPr>
            <a:lvl2pPr marL="0" marR="0" lvl="1" indent="0" algn="r" rtl="0">
              <a:spcBef>
                <a:spcPts val="0"/>
              </a:spcBef>
              <a:buNone/>
              <a:defRPr sz="800">
                <a:solidFill>
                  <a:schemeClr val="dk1"/>
                </a:solidFill>
                <a:latin typeface="Arial"/>
                <a:ea typeface="Arial"/>
                <a:cs typeface="Arial"/>
                <a:sym typeface="Arial"/>
              </a:defRPr>
            </a:lvl2pPr>
            <a:lvl3pPr marL="0" marR="0" lvl="2" indent="0" algn="r" rtl="0">
              <a:spcBef>
                <a:spcPts val="0"/>
              </a:spcBef>
              <a:buNone/>
              <a:defRPr sz="800">
                <a:solidFill>
                  <a:schemeClr val="dk1"/>
                </a:solidFill>
                <a:latin typeface="Arial"/>
                <a:ea typeface="Arial"/>
                <a:cs typeface="Arial"/>
                <a:sym typeface="Arial"/>
              </a:defRPr>
            </a:lvl3pPr>
            <a:lvl4pPr marL="0" marR="0" lvl="3" indent="0" algn="r" rtl="0">
              <a:spcBef>
                <a:spcPts val="0"/>
              </a:spcBef>
              <a:buNone/>
              <a:defRPr sz="800">
                <a:solidFill>
                  <a:schemeClr val="dk1"/>
                </a:solidFill>
                <a:latin typeface="Arial"/>
                <a:ea typeface="Arial"/>
                <a:cs typeface="Arial"/>
                <a:sym typeface="Arial"/>
              </a:defRPr>
            </a:lvl4pPr>
            <a:lvl5pPr marL="0" marR="0" lvl="4" indent="0" algn="r" rtl="0">
              <a:spcBef>
                <a:spcPts val="0"/>
              </a:spcBef>
              <a:buNone/>
              <a:defRPr sz="800">
                <a:solidFill>
                  <a:schemeClr val="dk1"/>
                </a:solidFill>
                <a:latin typeface="Arial"/>
                <a:ea typeface="Arial"/>
                <a:cs typeface="Arial"/>
                <a:sym typeface="Arial"/>
              </a:defRPr>
            </a:lvl5pPr>
            <a:lvl6pPr marL="0" marR="0" lvl="5" indent="0" algn="r" rtl="0">
              <a:spcBef>
                <a:spcPts val="0"/>
              </a:spcBef>
              <a:buNone/>
              <a:defRPr sz="800">
                <a:solidFill>
                  <a:schemeClr val="dk1"/>
                </a:solidFill>
                <a:latin typeface="Arial"/>
                <a:ea typeface="Arial"/>
                <a:cs typeface="Arial"/>
                <a:sym typeface="Arial"/>
              </a:defRPr>
            </a:lvl6pPr>
            <a:lvl7pPr marL="0" marR="0" lvl="6" indent="0" algn="r" rtl="0">
              <a:spcBef>
                <a:spcPts val="0"/>
              </a:spcBef>
              <a:buNone/>
              <a:defRPr sz="800">
                <a:solidFill>
                  <a:schemeClr val="dk1"/>
                </a:solidFill>
                <a:latin typeface="Arial"/>
                <a:ea typeface="Arial"/>
                <a:cs typeface="Arial"/>
                <a:sym typeface="Arial"/>
              </a:defRPr>
            </a:lvl7pPr>
            <a:lvl8pPr marL="0" marR="0" lvl="7" indent="0" algn="r" rtl="0">
              <a:spcBef>
                <a:spcPts val="0"/>
              </a:spcBef>
              <a:buNone/>
              <a:defRPr sz="800">
                <a:solidFill>
                  <a:schemeClr val="dk1"/>
                </a:solidFill>
                <a:latin typeface="Arial"/>
                <a:ea typeface="Arial"/>
                <a:cs typeface="Arial"/>
                <a:sym typeface="Arial"/>
              </a:defRPr>
            </a:lvl8pPr>
            <a:lvl9pPr marL="0" marR="0" lvl="8" indent="0" algn="r" rtl="0">
              <a:spcBef>
                <a:spcPts val="0"/>
              </a:spcBef>
              <a:buNone/>
              <a:defRPr sz="80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cxnSp>
        <p:nvCxnSpPr>
          <p:cNvPr id="2310" name="Google Shape;2310;p261"/>
          <p:cNvCxnSpPr/>
          <p:nvPr/>
        </p:nvCxnSpPr>
        <p:spPr>
          <a:xfrm>
            <a:off x="6077669" y="440012"/>
            <a:ext cx="0" cy="4303800"/>
          </a:xfrm>
          <a:prstGeom prst="straightConnector1">
            <a:avLst/>
          </a:prstGeom>
          <a:noFill/>
          <a:ln w="9525" cap="flat" cmpd="sng">
            <a:solidFill>
              <a:srgbClr val="CCCCCC"/>
            </a:solidFill>
            <a:prstDash val="solid"/>
            <a:round/>
            <a:headEnd type="none" w="sm" len="sm"/>
            <a:tailEnd type="none" w="sm" len="sm"/>
          </a:ln>
        </p:spPr>
      </p:cxnSp>
      <p:cxnSp>
        <p:nvCxnSpPr>
          <p:cNvPr id="2311" name="Google Shape;2311;p261"/>
          <p:cNvCxnSpPr/>
          <p:nvPr/>
        </p:nvCxnSpPr>
        <p:spPr>
          <a:xfrm rot="10800000">
            <a:off x="596494" y="2307396"/>
            <a:ext cx="0" cy="569100"/>
          </a:xfrm>
          <a:prstGeom prst="straightConnector1">
            <a:avLst/>
          </a:prstGeom>
          <a:noFill/>
          <a:ln w="9525" cap="flat" cmpd="sng">
            <a:solidFill>
              <a:srgbClr val="DE2A18"/>
            </a:solidFill>
            <a:prstDash val="solid"/>
            <a:round/>
            <a:headEnd type="none" w="sm" len="sm"/>
            <a:tailEnd type="none" w="sm" len="sm"/>
          </a:ln>
        </p:spPr>
      </p:cxnSp>
    </p:spTree>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showMasterSp="0" matchingName="Experience 5">
  <p:cSld name="Experience 5">
    <p:bg>
      <p:bgPr>
        <a:solidFill>
          <a:schemeClr val="lt1"/>
        </a:solidFill>
        <a:effectLst/>
      </p:bgPr>
    </p:bg>
    <p:spTree>
      <p:nvGrpSpPr>
        <p:cNvPr id="1" name="Shape 2312"/>
        <p:cNvGrpSpPr/>
        <p:nvPr/>
      </p:nvGrpSpPr>
      <p:grpSpPr>
        <a:xfrm>
          <a:off x="0" y="0"/>
          <a:ext cx="0" cy="0"/>
          <a:chOff x="0" y="0"/>
          <a:chExt cx="0" cy="0"/>
        </a:xfrm>
      </p:grpSpPr>
      <p:sp>
        <p:nvSpPr>
          <p:cNvPr id="2313" name="Google Shape;2313;p262"/>
          <p:cNvSpPr txBox="1">
            <a:spLocks noGrp="1"/>
          </p:cNvSpPr>
          <p:nvPr>
            <p:ph type="title"/>
          </p:nvPr>
        </p:nvSpPr>
        <p:spPr>
          <a:xfrm>
            <a:off x="305501" y="1861400"/>
            <a:ext cx="2458200" cy="270900"/>
          </a:xfrm>
          <a:prstGeom prst="rect">
            <a:avLst/>
          </a:prstGeom>
          <a:noFill/>
          <a:ln>
            <a:noFill/>
          </a:ln>
        </p:spPr>
        <p:txBody>
          <a:bodyPr spcFirstLastPara="1" wrap="square" lIns="91425" tIns="91425" rIns="91425" bIns="91425" anchor="t" anchorCtr="0">
            <a:noAutofit/>
          </a:bodyPr>
          <a:lstStyle>
            <a:lvl1pPr marL="0" marR="0" lvl="0" indent="0" algn="ctr" rtl="0">
              <a:lnSpc>
                <a:spcPct val="110000"/>
              </a:lnSpc>
              <a:spcBef>
                <a:spcPts val="0"/>
              </a:spcBef>
              <a:spcAft>
                <a:spcPts val="0"/>
              </a:spcAft>
              <a:buClr>
                <a:schemeClr val="dk1"/>
              </a:buClr>
              <a:buSzPts val="1400"/>
              <a:buFont typeface="Georgia"/>
              <a:buNone/>
              <a:defRPr sz="1600" b="0" i="0" u="none" strike="noStrike" cap="none">
                <a:solidFill>
                  <a:schemeClr val="dk1"/>
                </a:solidFill>
                <a:latin typeface="Georgia"/>
                <a:ea typeface="Georgia"/>
                <a:cs typeface="Georgia"/>
                <a:sym typeface="Georgia"/>
              </a:defRPr>
            </a:lvl1pPr>
            <a:lvl2pPr lvl="1" indent="0" rtl="0">
              <a:spcBef>
                <a:spcPts val="0"/>
              </a:spcBef>
              <a:spcAft>
                <a:spcPts val="0"/>
              </a:spcAft>
              <a:buSzPts val="1400"/>
              <a:buNone/>
              <a:defRPr sz="1800"/>
            </a:lvl2pPr>
            <a:lvl3pPr lvl="2" indent="0" rtl="0">
              <a:spcBef>
                <a:spcPts val="0"/>
              </a:spcBef>
              <a:spcAft>
                <a:spcPts val="0"/>
              </a:spcAft>
              <a:buSzPts val="1400"/>
              <a:buNone/>
              <a:defRPr sz="1800"/>
            </a:lvl3pPr>
            <a:lvl4pPr lvl="3" indent="0" rtl="0">
              <a:spcBef>
                <a:spcPts val="0"/>
              </a:spcBef>
              <a:spcAft>
                <a:spcPts val="0"/>
              </a:spcAft>
              <a:buSzPts val="1400"/>
              <a:buNone/>
              <a:defRPr sz="1800"/>
            </a:lvl4pPr>
            <a:lvl5pPr lvl="4" indent="0" rtl="0">
              <a:spcBef>
                <a:spcPts val="0"/>
              </a:spcBef>
              <a:spcAft>
                <a:spcPts val="0"/>
              </a:spcAft>
              <a:buSzPts val="1400"/>
              <a:buNone/>
              <a:defRPr sz="1800"/>
            </a:lvl5pPr>
            <a:lvl6pPr lvl="5" indent="0" rtl="0">
              <a:spcBef>
                <a:spcPts val="0"/>
              </a:spcBef>
              <a:spcAft>
                <a:spcPts val="0"/>
              </a:spcAft>
              <a:buSzPts val="1400"/>
              <a:buNone/>
              <a:defRPr sz="1800"/>
            </a:lvl6pPr>
            <a:lvl7pPr lvl="6" indent="0" rtl="0">
              <a:spcBef>
                <a:spcPts val="0"/>
              </a:spcBef>
              <a:spcAft>
                <a:spcPts val="0"/>
              </a:spcAft>
              <a:buSzPts val="1400"/>
              <a:buNone/>
              <a:defRPr sz="1800"/>
            </a:lvl7pPr>
            <a:lvl8pPr lvl="7" indent="0" rtl="0">
              <a:spcBef>
                <a:spcPts val="0"/>
              </a:spcBef>
              <a:spcAft>
                <a:spcPts val="0"/>
              </a:spcAft>
              <a:buSzPts val="1400"/>
              <a:buNone/>
              <a:defRPr sz="1800"/>
            </a:lvl8pPr>
            <a:lvl9pPr lvl="8" indent="0" rtl="0">
              <a:spcBef>
                <a:spcPts val="0"/>
              </a:spcBef>
              <a:spcAft>
                <a:spcPts val="0"/>
              </a:spcAft>
              <a:buSzPts val="1400"/>
              <a:buNone/>
              <a:defRPr sz="1800"/>
            </a:lvl9pPr>
          </a:lstStyle>
          <a:p>
            <a:endParaRPr/>
          </a:p>
        </p:txBody>
      </p:sp>
      <p:sp>
        <p:nvSpPr>
          <p:cNvPr id="2314" name="Google Shape;2314;p262"/>
          <p:cNvSpPr txBox="1">
            <a:spLocks noGrp="1"/>
          </p:cNvSpPr>
          <p:nvPr>
            <p:ph type="body" idx="1"/>
          </p:nvPr>
        </p:nvSpPr>
        <p:spPr>
          <a:xfrm>
            <a:off x="311945" y="3424658"/>
            <a:ext cx="2445000" cy="107700"/>
          </a:xfrm>
          <a:prstGeom prst="rect">
            <a:avLst/>
          </a:prstGeom>
          <a:noFill/>
          <a:ln>
            <a:noFill/>
          </a:ln>
        </p:spPr>
        <p:txBody>
          <a:bodyPr spcFirstLastPara="1" wrap="square" lIns="91425" tIns="91425" rIns="91425" bIns="91425" anchor="t" anchorCtr="0">
            <a:noAutofit/>
          </a:bodyPr>
          <a:lstStyle>
            <a:lvl1pPr marL="457200" marR="0" lvl="0" indent="-228600" algn="ctr" rtl="0">
              <a:spcBef>
                <a:spcPts val="140"/>
              </a:spcBef>
              <a:spcAft>
                <a:spcPts val="0"/>
              </a:spcAft>
              <a:buClr>
                <a:schemeClr val="dk1"/>
              </a:buClr>
              <a:buSzPts val="1400"/>
              <a:buFont typeface="Arial"/>
              <a:buNone/>
              <a:defRPr sz="700" b="1" i="0" u="none" strike="noStrike" cap="none">
                <a:solidFill>
                  <a:schemeClr val="dk1"/>
                </a:solidFill>
                <a:latin typeface="Arial"/>
                <a:ea typeface="Arial"/>
                <a:cs typeface="Arial"/>
                <a:sym typeface="Arial"/>
              </a:defRPr>
            </a:lvl1pPr>
            <a:lvl2pPr marL="914400" marR="0" lvl="1" indent="-228600" algn="l" rtl="0">
              <a:spcBef>
                <a:spcPts val="360"/>
              </a:spcBef>
              <a:spcAft>
                <a:spcPts val="0"/>
              </a:spcAft>
              <a:buClr>
                <a:srgbClr val="888888"/>
              </a:buClr>
              <a:buSzPts val="1000"/>
              <a:buFont typeface="Noto Sans Symbols"/>
              <a:buNone/>
              <a:defRPr sz="1800" b="0" i="0" u="none" strike="noStrike" cap="none">
                <a:solidFill>
                  <a:srgbClr val="888888"/>
                </a:solidFill>
                <a:latin typeface="Arial"/>
                <a:ea typeface="Arial"/>
                <a:cs typeface="Arial"/>
                <a:sym typeface="Arial"/>
              </a:defRPr>
            </a:lvl2pPr>
            <a:lvl3pPr marL="1371600" marR="0" lvl="2" indent="-228600" algn="l" rtl="0">
              <a:spcBef>
                <a:spcPts val="320"/>
              </a:spcBef>
              <a:spcAft>
                <a:spcPts val="0"/>
              </a:spcAft>
              <a:buClr>
                <a:srgbClr val="888888"/>
              </a:buClr>
              <a:buSzPts val="900"/>
              <a:buFont typeface="Arial"/>
              <a:buNone/>
              <a:defRPr sz="1600" b="0" i="0" u="none" strike="noStrike" cap="none">
                <a:solidFill>
                  <a:srgbClr val="888888"/>
                </a:solidFill>
                <a:latin typeface="Arial"/>
                <a:ea typeface="Arial"/>
                <a:cs typeface="Arial"/>
                <a:sym typeface="Arial"/>
              </a:defRPr>
            </a:lvl3pPr>
            <a:lvl4pPr marL="1828800" marR="0" lvl="3" indent="-228600" algn="l" rtl="0">
              <a:spcBef>
                <a:spcPts val="280"/>
              </a:spcBef>
              <a:spcAft>
                <a:spcPts val="0"/>
              </a:spcAft>
              <a:buClr>
                <a:srgbClr val="888888"/>
              </a:buClr>
              <a:buSzPts val="800"/>
              <a:buFont typeface="Arial"/>
              <a:buNone/>
              <a:defRPr sz="1400" b="0" i="0" u="none" strike="noStrike" cap="none">
                <a:solidFill>
                  <a:srgbClr val="888888"/>
                </a:solidFill>
                <a:latin typeface="Arial"/>
                <a:ea typeface="Arial"/>
                <a:cs typeface="Arial"/>
                <a:sym typeface="Arial"/>
              </a:defRPr>
            </a:lvl4pPr>
            <a:lvl5pPr marL="2286000" marR="0" lvl="4" indent="-228600" algn="l" rtl="0">
              <a:spcBef>
                <a:spcPts val="280"/>
              </a:spcBef>
              <a:spcAft>
                <a:spcPts val="0"/>
              </a:spcAft>
              <a:buClr>
                <a:srgbClr val="888888"/>
              </a:buClr>
              <a:buSzPts val="700"/>
              <a:buFont typeface="Arial"/>
              <a:buNone/>
              <a:defRPr sz="1400" b="0" i="0" u="none" strike="noStrike" cap="none">
                <a:solidFill>
                  <a:srgbClr val="888888"/>
                </a:solidFill>
                <a:latin typeface="Arial"/>
                <a:ea typeface="Arial"/>
                <a:cs typeface="Arial"/>
                <a:sym typeface="Arial"/>
              </a:defRPr>
            </a:lvl5pPr>
            <a:lvl6pPr marL="2743200" marR="0" lvl="5" indent="-228600" algn="l" rtl="0">
              <a:spcBef>
                <a:spcPts val="280"/>
              </a:spcBef>
              <a:spcAft>
                <a:spcPts val="0"/>
              </a:spcAft>
              <a:buClr>
                <a:srgbClr val="888888"/>
              </a:buClr>
              <a:buSzPts val="2000"/>
              <a:buFont typeface="Arial"/>
              <a:buNone/>
              <a:defRPr sz="1400" b="0" i="0" u="none" strike="noStrike" cap="none">
                <a:solidFill>
                  <a:srgbClr val="888888"/>
                </a:solidFill>
                <a:latin typeface="Arial"/>
                <a:ea typeface="Arial"/>
                <a:cs typeface="Arial"/>
                <a:sym typeface="Arial"/>
              </a:defRPr>
            </a:lvl6pPr>
            <a:lvl7pPr marL="3200400" marR="0" lvl="6" indent="-228600" algn="l" rtl="0">
              <a:spcBef>
                <a:spcPts val="280"/>
              </a:spcBef>
              <a:spcAft>
                <a:spcPts val="0"/>
              </a:spcAft>
              <a:buClr>
                <a:srgbClr val="888888"/>
              </a:buClr>
              <a:buSzPts val="2000"/>
              <a:buFont typeface="Arial"/>
              <a:buNone/>
              <a:defRPr sz="1400" b="0" i="0" u="none" strike="noStrike" cap="none">
                <a:solidFill>
                  <a:srgbClr val="888888"/>
                </a:solidFill>
                <a:latin typeface="Arial"/>
                <a:ea typeface="Arial"/>
                <a:cs typeface="Arial"/>
                <a:sym typeface="Arial"/>
              </a:defRPr>
            </a:lvl7pPr>
            <a:lvl8pPr marL="3657600" marR="0" lvl="7" indent="-228600" algn="l" rtl="0">
              <a:spcBef>
                <a:spcPts val="280"/>
              </a:spcBef>
              <a:spcAft>
                <a:spcPts val="0"/>
              </a:spcAft>
              <a:buClr>
                <a:srgbClr val="888888"/>
              </a:buClr>
              <a:buSzPts val="2000"/>
              <a:buFont typeface="Arial"/>
              <a:buNone/>
              <a:defRPr sz="1400" b="0" i="0" u="none" strike="noStrike" cap="none">
                <a:solidFill>
                  <a:srgbClr val="888888"/>
                </a:solidFill>
                <a:latin typeface="Arial"/>
                <a:ea typeface="Arial"/>
                <a:cs typeface="Arial"/>
                <a:sym typeface="Arial"/>
              </a:defRPr>
            </a:lvl8pPr>
            <a:lvl9pPr marL="4114800" marR="0" lvl="8" indent="-228600" algn="l" rtl="0">
              <a:spcBef>
                <a:spcPts val="280"/>
              </a:spcBef>
              <a:spcAft>
                <a:spcPts val="0"/>
              </a:spcAft>
              <a:buClr>
                <a:srgbClr val="888888"/>
              </a:buClr>
              <a:buSzPts val="2000"/>
              <a:buFont typeface="Arial"/>
              <a:buNone/>
              <a:defRPr sz="1400" b="0" i="0" u="none" strike="noStrike" cap="none">
                <a:solidFill>
                  <a:srgbClr val="888888"/>
                </a:solidFill>
                <a:latin typeface="Arial"/>
                <a:ea typeface="Arial"/>
                <a:cs typeface="Arial"/>
                <a:sym typeface="Arial"/>
              </a:defRPr>
            </a:lvl9pPr>
          </a:lstStyle>
          <a:p>
            <a:endParaRPr/>
          </a:p>
        </p:txBody>
      </p:sp>
      <p:sp>
        <p:nvSpPr>
          <p:cNvPr id="2315" name="Google Shape;2315;p262"/>
          <p:cNvSpPr txBox="1">
            <a:spLocks noGrp="1"/>
          </p:cNvSpPr>
          <p:nvPr>
            <p:ph type="dt" idx="10"/>
          </p:nvPr>
        </p:nvSpPr>
        <p:spPr>
          <a:xfrm>
            <a:off x="424070" y="5276020"/>
            <a:ext cx="2133600" cy="273900"/>
          </a:xfrm>
          <a:prstGeom prst="rect">
            <a:avLst/>
          </a:prstGeom>
          <a:noFill/>
          <a:ln>
            <a:noFill/>
          </a:ln>
        </p:spPr>
        <p:txBody>
          <a:bodyPr spcFirstLastPara="1" wrap="square" lIns="91425" tIns="91425" rIns="91425" bIns="91425" anchor="ctr" anchorCtr="0">
            <a:noAutofit/>
          </a:bodyPr>
          <a:lstStyle>
            <a:lvl1pPr marL="0" marR="0" lvl="0" indent="0" algn="l" rtl="0">
              <a:spcBef>
                <a:spcPts val="0"/>
              </a:spcBef>
              <a:spcAft>
                <a:spcPts val="0"/>
              </a:spcAft>
              <a:buSzPts val="1400"/>
              <a:buNone/>
              <a:defRPr sz="1200">
                <a:solidFill>
                  <a:srgbClr val="888888"/>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316" name="Google Shape;2316;p262"/>
          <p:cNvSpPr txBox="1">
            <a:spLocks noGrp="1"/>
          </p:cNvSpPr>
          <p:nvPr>
            <p:ph type="ftr" idx="11"/>
          </p:nvPr>
        </p:nvSpPr>
        <p:spPr>
          <a:xfrm>
            <a:off x="311944" y="4901878"/>
            <a:ext cx="2895600" cy="92400"/>
          </a:xfrm>
          <a:prstGeom prst="rect">
            <a:avLst/>
          </a:prstGeom>
          <a:noFill/>
          <a:ln>
            <a:noFill/>
          </a:ln>
        </p:spPr>
        <p:txBody>
          <a:bodyPr spcFirstLastPara="1" wrap="square" lIns="91425" tIns="91425" rIns="91425" bIns="91425" anchor="ctr" anchorCtr="0">
            <a:noAutofit/>
          </a:bodyPr>
          <a:lstStyle>
            <a:lvl1pPr marL="0" marR="0" lvl="0" indent="0" algn="l" rtl="0">
              <a:spcBef>
                <a:spcPts val="0"/>
              </a:spcBef>
              <a:spcAft>
                <a:spcPts val="0"/>
              </a:spcAft>
              <a:buSzPts val="1400"/>
              <a:buNone/>
              <a:defRPr sz="600">
                <a:solidFill>
                  <a:schemeClr val="lt2"/>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317" name="Google Shape;2317;p262"/>
          <p:cNvSpPr txBox="1"/>
          <p:nvPr/>
        </p:nvSpPr>
        <p:spPr>
          <a:xfrm>
            <a:off x="311944" y="4800785"/>
            <a:ext cx="2559900" cy="9240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en" sz="600">
                <a:solidFill>
                  <a:schemeClr val="dk1"/>
                </a:solidFill>
                <a:latin typeface="Arial"/>
                <a:ea typeface="Arial"/>
                <a:cs typeface="Arial"/>
                <a:sym typeface="Arial"/>
              </a:rPr>
              <a:t>PwC’s Digital Services</a:t>
            </a:r>
            <a:endParaRPr sz="600">
              <a:solidFill>
                <a:schemeClr val="dk1"/>
              </a:solidFill>
              <a:latin typeface="Arial"/>
              <a:ea typeface="Arial"/>
              <a:cs typeface="Arial"/>
              <a:sym typeface="Arial"/>
            </a:endParaRPr>
          </a:p>
        </p:txBody>
      </p:sp>
      <p:sp>
        <p:nvSpPr>
          <p:cNvPr id="2318" name="Google Shape;2318;p262"/>
          <p:cNvSpPr txBox="1">
            <a:spLocks noGrp="1"/>
          </p:cNvSpPr>
          <p:nvPr>
            <p:ph type="sldNum" idx="12"/>
          </p:nvPr>
        </p:nvSpPr>
        <p:spPr>
          <a:xfrm>
            <a:off x="6700838" y="4770007"/>
            <a:ext cx="2133600" cy="123000"/>
          </a:xfrm>
          <a:prstGeom prst="rect">
            <a:avLst/>
          </a:prstGeom>
          <a:noFill/>
          <a:ln>
            <a:noFill/>
          </a:ln>
        </p:spPr>
        <p:txBody>
          <a:bodyPr spcFirstLastPara="1" wrap="square" lIns="0" tIns="0" rIns="0" bIns="0" anchor="ctr" anchorCtr="0">
            <a:noAutofit/>
          </a:bodyPr>
          <a:lstStyle>
            <a:lvl1pPr marL="0" marR="0" lvl="0" indent="0" algn="r" rtl="0">
              <a:spcBef>
                <a:spcPts val="0"/>
              </a:spcBef>
              <a:buNone/>
              <a:defRPr sz="800">
                <a:solidFill>
                  <a:schemeClr val="dk1"/>
                </a:solidFill>
                <a:latin typeface="Arial"/>
                <a:ea typeface="Arial"/>
                <a:cs typeface="Arial"/>
                <a:sym typeface="Arial"/>
              </a:defRPr>
            </a:lvl1pPr>
            <a:lvl2pPr marL="0" marR="0" lvl="1" indent="0" algn="r" rtl="0">
              <a:spcBef>
                <a:spcPts val="0"/>
              </a:spcBef>
              <a:buNone/>
              <a:defRPr sz="800">
                <a:solidFill>
                  <a:schemeClr val="dk1"/>
                </a:solidFill>
                <a:latin typeface="Arial"/>
                <a:ea typeface="Arial"/>
                <a:cs typeface="Arial"/>
                <a:sym typeface="Arial"/>
              </a:defRPr>
            </a:lvl2pPr>
            <a:lvl3pPr marL="0" marR="0" lvl="2" indent="0" algn="r" rtl="0">
              <a:spcBef>
                <a:spcPts val="0"/>
              </a:spcBef>
              <a:buNone/>
              <a:defRPr sz="800">
                <a:solidFill>
                  <a:schemeClr val="dk1"/>
                </a:solidFill>
                <a:latin typeface="Arial"/>
                <a:ea typeface="Arial"/>
                <a:cs typeface="Arial"/>
                <a:sym typeface="Arial"/>
              </a:defRPr>
            </a:lvl3pPr>
            <a:lvl4pPr marL="0" marR="0" lvl="3" indent="0" algn="r" rtl="0">
              <a:spcBef>
                <a:spcPts val="0"/>
              </a:spcBef>
              <a:buNone/>
              <a:defRPr sz="800">
                <a:solidFill>
                  <a:schemeClr val="dk1"/>
                </a:solidFill>
                <a:latin typeface="Arial"/>
                <a:ea typeface="Arial"/>
                <a:cs typeface="Arial"/>
                <a:sym typeface="Arial"/>
              </a:defRPr>
            </a:lvl4pPr>
            <a:lvl5pPr marL="0" marR="0" lvl="4" indent="0" algn="r" rtl="0">
              <a:spcBef>
                <a:spcPts val="0"/>
              </a:spcBef>
              <a:buNone/>
              <a:defRPr sz="800">
                <a:solidFill>
                  <a:schemeClr val="dk1"/>
                </a:solidFill>
                <a:latin typeface="Arial"/>
                <a:ea typeface="Arial"/>
                <a:cs typeface="Arial"/>
                <a:sym typeface="Arial"/>
              </a:defRPr>
            </a:lvl5pPr>
            <a:lvl6pPr marL="0" marR="0" lvl="5" indent="0" algn="r" rtl="0">
              <a:spcBef>
                <a:spcPts val="0"/>
              </a:spcBef>
              <a:buNone/>
              <a:defRPr sz="800">
                <a:solidFill>
                  <a:schemeClr val="dk1"/>
                </a:solidFill>
                <a:latin typeface="Arial"/>
                <a:ea typeface="Arial"/>
                <a:cs typeface="Arial"/>
                <a:sym typeface="Arial"/>
              </a:defRPr>
            </a:lvl6pPr>
            <a:lvl7pPr marL="0" marR="0" lvl="6" indent="0" algn="r" rtl="0">
              <a:spcBef>
                <a:spcPts val="0"/>
              </a:spcBef>
              <a:buNone/>
              <a:defRPr sz="800">
                <a:solidFill>
                  <a:schemeClr val="dk1"/>
                </a:solidFill>
                <a:latin typeface="Arial"/>
                <a:ea typeface="Arial"/>
                <a:cs typeface="Arial"/>
                <a:sym typeface="Arial"/>
              </a:defRPr>
            </a:lvl7pPr>
            <a:lvl8pPr marL="0" marR="0" lvl="7" indent="0" algn="r" rtl="0">
              <a:spcBef>
                <a:spcPts val="0"/>
              </a:spcBef>
              <a:buNone/>
              <a:defRPr sz="800">
                <a:solidFill>
                  <a:schemeClr val="dk1"/>
                </a:solidFill>
                <a:latin typeface="Arial"/>
                <a:ea typeface="Arial"/>
                <a:cs typeface="Arial"/>
                <a:sym typeface="Arial"/>
              </a:defRPr>
            </a:lvl8pPr>
            <a:lvl9pPr marL="0" marR="0" lvl="8" indent="0" algn="r" rtl="0">
              <a:spcBef>
                <a:spcPts val="0"/>
              </a:spcBef>
              <a:buNone/>
              <a:defRPr sz="80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cxnSp>
        <p:nvCxnSpPr>
          <p:cNvPr id="2319" name="Google Shape;2319;p262"/>
          <p:cNvCxnSpPr/>
          <p:nvPr/>
        </p:nvCxnSpPr>
        <p:spPr>
          <a:xfrm>
            <a:off x="6077669" y="440012"/>
            <a:ext cx="0" cy="4303800"/>
          </a:xfrm>
          <a:prstGeom prst="straightConnector1">
            <a:avLst/>
          </a:prstGeom>
          <a:noFill/>
          <a:ln w="9525" cap="flat" cmpd="sng">
            <a:solidFill>
              <a:srgbClr val="CCCCCC"/>
            </a:solidFill>
            <a:prstDash val="solid"/>
            <a:miter lim="8000"/>
            <a:headEnd type="none" w="sm" len="sm"/>
            <a:tailEnd type="none" w="sm" len="sm"/>
          </a:ln>
        </p:spPr>
      </p:cxnSp>
      <p:sp>
        <p:nvSpPr>
          <p:cNvPr id="2320" name="Google Shape;2320;p262"/>
          <p:cNvSpPr/>
          <p:nvPr/>
        </p:nvSpPr>
        <p:spPr>
          <a:xfrm rot="-5400000">
            <a:off x="553243" y="2522081"/>
            <a:ext cx="5138700" cy="101700"/>
          </a:xfrm>
          <a:custGeom>
            <a:avLst/>
            <a:gdLst/>
            <a:ahLst/>
            <a:cxnLst/>
            <a:rect l="l" t="t" r="r" b="b"/>
            <a:pathLst>
              <a:path w="120000" h="120000" extrusionOk="0">
                <a:moveTo>
                  <a:pt x="120000" y="0"/>
                </a:moveTo>
                <a:lnTo>
                  <a:pt x="61540" y="5628"/>
                </a:lnTo>
                <a:cubicBezTo>
                  <a:pt x="60929" y="43752"/>
                  <a:pt x="60300" y="81876"/>
                  <a:pt x="59670" y="120000"/>
                </a:cubicBezTo>
                <a:cubicBezTo>
                  <a:pt x="58965" y="81876"/>
                  <a:pt x="58269" y="43752"/>
                  <a:pt x="57553" y="5628"/>
                </a:cubicBezTo>
                <a:lnTo>
                  <a:pt x="0" y="5628"/>
                </a:lnTo>
              </a:path>
            </a:pathLst>
          </a:custGeom>
          <a:noFill/>
          <a:ln w="9525" cap="rnd" cmpd="sng">
            <a:solidFill>
              <a:srgbClr val="E1301E"/>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Tree>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showMasterSp="0" matchingName="Experience 3">
  <p:cSld name="Experience 3">
    <p:bg>
      <p:bgPr>
        <a:solidFill>
          <a:srgbClr val="333332"/>
        </a:solidFill>
        <a:effectLst/>
      </p:bgPr>
    </p:bg>
    <p:spTree>
      <p:nvGrpSpPr>
        <p:cNvPr id="1" name="Shape 2321"/>
        <p:cNvGrpSpPr/>
        <p:nvPr/>
      </p:nvGrpSpPr>
      <p:grpSpPr>
        <a:xfrm>
          <a:off x="0" y="0"/>
          <a:ext cx="0" cy="0"/>
          <a:chOff x="0" y="0"/>
          <a:chExt cx="0" cy="0"/>
        </a:xfrm>
      </p:grpSpPr>
      <p:sp>
        <p:nvSpPr>
          <p:cNvPr id="2322" name="Google Shape;2322;p263"/>
          <p:cNvSpPr>
            <a:spLocks noGrp="1"/>
          </p:cNvSpPr>
          <p:nvPr>
            <p:ph type="pic" idx="2"/>
          </p:nvPr>
        </p:nvSpPr>
        <p:spPr>
          <a:xfrm>
            <a:off x="3068060" y="1714172"/>
            <a:ext cx="3032100" cy="1711800"/>
          </a:xfrm>
          <a:prstGeom prst="rect">
            <a:avLst/>
          </a:prstGeom>
          <a:noFill/>
          <a:ln>
            <a:noFill/>
          </a:ln>
        </p:spPr>
        <p:txBody>
          <a:bodyPr spcFirstLastPara="1" wrap="square" lIns="91425" tIns="91425" rIns="91425" bIns="91425" anchor="t" anchorCtr="0">
            <a:noAutofit/>
          </a:bodyPr>
          <a:lstStyle>
            <a:lvl1pPr marL="0" marR="0" lvl="0" indent="0" algn="l" rtl="0">
              <a:spcBef>
                <a:spcPts val="280"/>
              </a:spcBef>
              <a:spcAft>
                <a:spcPts val="0"/>
              </a:spcAft>
              <a:buClr>
                <a:schemeClr val="lt1"/>
              </a:buClr>
              <a:buSzPts val="1400"/>
              <a:buFont typeface="Arial"/>
              <a:buNone/>
              <a:defRPr sz="1400" b="0" i="0" u="none" strike="noStrike" cap="none">
                <a:solidFill>
                  <a:schemeClr val="lt1"/>
                </a:solidFill>
                <a:latin typeface="Georgia"/>
                <a:ea typeface="Georgia"/>
                <a:cs typeface="Georgia"/>
                <a:sym typeface="Georgia"/>
              </a:defRPr>
            </a:lvl1pPr>
            <a:lvl2pPr marL="173037" marR="0" lvl="1" indent="-173037" algn="l" rtl="0">
              <a:spcBef>
                <a:spcPts val="200"/>
              </a:spcBef>
              <a:spcAft>
                <a:spcPts val="0"/>
              </a:spcAft>
              <a:buClr>
                <a:schemeClr val="lt2"/>
              </a:buClr>
              <a:buSzPts val="1000"/>
              <a:buFont typeface="Noto Sans Symbols"/>
              <a:buChar char="▪"/>
              <a:defRPr sz="1000" b="0" i="0" u="none" strike="noStrike" cap="none">
                <a:solidFill>
                  <a:schemeClr val="lt2"/>
                </a:solidFill>
                <a:latin typeface="Arial"/>
                <a:ea typeface="Arial"/>
                <a:cs typeface="Arial"/>
                <a:sym typeface="Arial"/>
              </a:defRPr>
            </a:lvl2pPr>
            <a:lvl3pPr marL="339725" marR="0" lvl="2" indent="-174625" algn="l" rtl="0">
              <a:spcBef>
                <a:spcPts val="180"/>
              </a:spcBef>
              <a:spcAft>
                <a:spcPts val="0"/>
              </a:spcAft>
              <a:buClr>
                <a:schemeClr val="lt2"/>
              </a:buClr>
              <a:buSzPts val="900"/>
              <a:buFont typeface="Arial"/>
              <a:buChar char="–"/>
              <a:defRPr sz="900" b="0" i="0" u="none" strike="noStrike" cap="none">
                <a:solidFill>
                  <a:schemeClr val="lt2"/>
                </a:solidFill>
                <a:latin typeface="Arial"/>
                <a:ea typeface="Arial"/>
                <a:cs typeface="Arial"/>
                <a:sym typeface="Arial"/>
              </a:defRPr>
            </a:lvl3pPr>
            <a:lvl4pPr marL="514350" marR="0" lvl="3" indent="-184150" algn="l" rtl="0">
              <a:spcBef>
                <a:spcPts val="160"/>
              </a:spcBef>
              <a:spcAft>
                <a:spcPts val="0"/>
              </a:spcAft>
              <a:buClr>
                <a:schemeClr val="lt2"/>
              </a:buClr>
              <a:buSzPts val="800"/>
              <a:buFont typeface="Arial"/>
              <a:buChar char="•"/>
              <a:defRPr sz="800" b="0" i="0" u="none" strike="noStrike" cap="none">
                <a:solidFill>
                  <a:schemeClr val="lt2"/>
                </a:solidFill>
                <a:latin typeface="Arial"/>
                <a:ea typeface="Arial"/>
                <a:cs typeface="Arial"/>
                <a:sym typeface="Arial"/>
              </a:defRPr>
            </a:lvl4pPr>
            <a:lvl5pPr marL="687387" marR="0" lvl="4" indent="-179387" algn="l" rtl="0">
              <a:spcBef>
                <a:spcPts val="140"/>
              </a:spcBef>
              <a:spcAft>
                <a:spcPts val="0"/>
              </a:spcAft>
              <a:buClr>
                <a:schemeClr val="lt2"/>
              </a:buClr>
              <a:buSzPts val="700"/>
              <a:buFont typeface="Arial"/>
              <a:buChar char="–"/>
              <a:defRPr sz="700" b="0" i="0" u="none" strike="noStrike" cap="none">
                <a:solidFill>
                  <a:schemeClr val="lt2"/>
                </a:solidFill>
                <a:latin typeface="Arial"/>
                <a:ea typeface="Arial"/>
                <a:cs typeface="Arial"/>
                <a:sym typeface="Arial"/>
              </a:defRPr>
            </a:lvl5pPr>
            <a:lvl6pPr marL="2514600" marR="0" lvl="5" indent="-228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2971800" marR="0" lvl="6" indent="-228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429000" marR="0" lvl="7" indent="-228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3886200" marR="0" lvl="8" indent="-228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2323" name="Google Shape;2323;p263"/>
          <p:cNvSpPr>
            <a:spLocks noGrp="1"/>
          </p:cNvSpPr>
          <p:nvPr>
            <p:ph type="pic" idx="3"/>
          </p:nvPr>
        </p:nvSpPr>
        <p:spPr>
          <a:xfrm>
            <a:off x="3068060" y="0"/>
            <a:ext cx="3032100" cy="1711800"/>
          </a:xfrm>
          <a:prstGeom prst="rect">
            <a:avLst/>
          </a:prstGeom>
          <a:noFill/>
          <a:ln>
            <a:noFill/>
          </a:ln>
        </p:spPr>
        <p:txBody>
          <a:bodyPr spcFirstLastPara="1" wrap="square" lIns="91425" tIns="91425" rIns="91425" bIns="91425" anchor="t" anchorCtr="0">
            <a:noAutofit/>
          </a:bodyPr>
          <a:lstStyle>
            <a:lvl1pPr marL="0" marR="0" lvl="0" indent="0" algn="l" rtl="0">
              <a:spcBef>
                <a:spcPts val="280"/>
              </a:spcBef>
              <a:spcAft>
                <a:spcPts val="0"/>
              </a:spcAft>
              <a:buClr>
                <a:schemeClr val="lt1"/>
              </a:buClr>
              <a:buSzPts val="1400"/>
              <a:buFont typeface="Arial"/>
              <a:buNone/>
              <a:defRPr sz="1400" b="0" i="0" u="none" strike="noStrike" cap="none">
                <a:solidFill>
                  <a:schemeClr val="lt1"/>
                </a:solidFill>
                <a:latin typeface="Georgia"/>
                <a:ea typeface="Georgia"/>
                <a:cs typeface="Georgia"/>
                <a:sym typeface="Georgia"/>
              </a:defRPr>
            </a:lvl1pPr>
            <a:lvl2pPr marL="173037" marR="0" lvl="1" indent="-173037" algn="l" rtl="0">
              <a:spcBef>
                <a:spcPts val="200"/>
              </a:spcBef>
              <a:spcAft>
                <a:spcPts val="0"/>
              </a:spcAft>
              <a:buClr>
                <a:schemeClr val="lt2"/>
              </a:buClr>
              <a:buSzPts val="1000"/>
              <a:buFont typeface="Noto Sans Symbols"/>
              <a:buChar char="▪"/>
              <a:defRPr sz="1000" b="0" i="0" u="none" strike="noStrike" cap="none">
                <a:solidFill>
                  <a:schemeClr val="lt2"/>
                </a:solidFill>
                <a:latin typeface="Arial"/>
                <a:ea typeface="Arial"/>
                <a:cs typeface="Arial"/>
                <a:sym typeface="Arial"/>
              </a:defRPr>
            </a:lvl2pPr>
            <a:lvl3pPr marL="339725" marR="0" lvl="2" indent="-174625" algn="l" rtl="0">
              <a:spcBef>
                <a:spcPts val="180"/>
              </a:spcBef>
              <a:spcAft>
                <a:spcPts val="0"/>
              </a:spcAft>
              <a:buClr>
                <a:schemeClr val="lt2"/>
              </a:buClr>
              <a:buSzPts val="900"/>
              <a:buFont typeface="Arial"/>
              <a:buChar char="–"/>
              <a:defRPr sz="900" b="0" i="0" u="none" strike="noStrike" cap="none">
                <a:solidFill>
                  <a:schemeClr val="lt2"/>
                </a:solidFill>
                <a:latin typeface="Arial"/>
                <a:ea typeface="Arial"/>
                <a:cs typeface="Arial"/>
                <a:sym typeface="Arial"/>
              </a:defRPr>
            </a:lvl3pPr>
            <a:lvl4pPr marL="514350" marR="0" lvl="3" indent="-184150" algn="l" rtl="0">
              <a:spcBef>
                <a:spcPts val="160"/>
              </a:spcBef>
              <a:spcAft>
                <a:spcPts val="0"/>
              </a:spcAft>
              <a:buClr>
                <a:schemeClr val="lt2"/>
              </a:buClr>
              <a:buSzPts val="800"/>
              <a:buFont typeface="Arial"/>
              <a:buChar char="•"/>
              <a:defRPr sz="800" b="0" i="0" u="none" strike="noStrike" cap="none">
                <a:solidFill>
                  <a:schemeClr val="lt2"/>
                </a:solidFill>
                <a:latin typeface="Arial"/>
                <a:ea typeface="Arial"/>
                <a:cs typeface="Arial"/>
                <a:sym typeface="Arial"/>
              </a:defRPr>
            </a:lvl4pPr>
            <a:lvl5pPr marL="687387" marR="0" lvl="4" indent="-179387" algn="l" rtl="0">
              <a:spcBef>
                <a:spcPts val="140"/>
              </a:spcBef>
              <a:spcAft>
                <a:spcPts val="0"/>
              </a:spcAft>
              <a:buClr>
                <a:schemeClr val="lt2"/>
              </a:buClr>
              <a:buSzPts val="700"/>
              <a:buFont typeface="Arial"/>
              <a:buChar char="–"/>
              <a:defRPr sz="700" b="0" i="0" u="none" strike="noStrike" cap="none">
                <a:solidFill>
                  <a:schemeClr val="lt2"/>
                </a:solidFill>
                <a:latin typeface="Arial"/>
                <a:ea typeface="Arial"/>
                <a:cs typeface="Arial"/>
                <a:sym typeface="Arial"/>
              </a:defRPr>
            </a:lvl5pPr>
            <a:lvl6pPr marL="2514600" marR="0" lvl="5" indent="-228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2971800" marR="0" lvl="6" indent="-228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429000" marR="0" lvl="7" indent="-228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3886200" marR="0" lvl="8" indent="-228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2324" name="Google Shape;2324;p263"/>
          <p:cNvSpPr>
            <a:spLocks noGrp="1"/>
          </p:cNvSpPr>
          <p:nvPr>
            <p:ph type="pic" idx="4"/>
          </p:nvPr>
        </p:nvSpPr>
        <p:spPr>
          <a:xfrm>
            <a:off x="3068060" y="3428343"/>
            <a:ext cx="3032100" cy="1711800"/>
          </a:xfrm>
          <a:prstGeom prst="rect">
            <a:avLst/>
          </a:prstGeom>
          <a:noFill/>
          <a:ln>
            <a:noFill/>
          </a:ln>
        </p:spPr>
        <p:txBody>
          <a:bodyPr spcFirstLastPara="1" wrap="square" lIns="91425" tIns="91425" rIns="91425" bIns="91425" anchor="t" anchorCtr="0">
            <a:noAutofit/>
          </a:bodyPr>
          <a:lstStyle>
            <a:lvl1pPr marL="0" marR="0" lvl="0" indent="0" algn="l" rtl="0">
              <a:spcBef>
                <a:spcPts val="280"/>
              </a:spcBef>
              <a:spcAft>
                <a:spcPts val="0"/>
              </a:spcAft>
              <a:buClr>
                <a:schemeClr val="lt1"/>
              </a:buClr>
              <a:buSzPts val="1400"/>
              <a:buFont typeface="Arial"/>
              <a:buNone/>
              <a:defRPr sz="1400" b="0" i="0" u="none" strike="noStrike" cap="none">
                <a:solidFill>
                  <a:schemeClr val="lt1"/>
                </a:solidFill>
                <a:latin typeface="Georgia"/>
                <a:ea typeface="Georgia"/>
                <a:cs typeface="Georgia"/>
                <a:sym typeface="Georgia"/>
              </a:defRPr>
            </a:lvl1pPr>
            <a:lvl2pPr marL="173037" marR="0" lvl="1" indent="-173037" algn="l" rtl="0">
              <a:spcBef>
                <a:spcPts val="200"/>
              </a:spcBef>
              <a:spcAft>
                <a:spcPts val="0"/>
              </a:spcAft>
              <a:buClr>
                <a:schemeClr val="lt2"/>
              </a:buClr>
              <a:buSzPts val="1000"/>
              <a:buFont typeface="Noto Sans Symbols"/>
              <a:buChar char="▪"/>
              <a:defRPr sz="1000" b="0" i="0" u="none" strike="noStrike" cap="none">
                <a:solidFill>
                  <a:schemeClr val="lt2"/>
                </a:solidFill>
                <a:latin typeface="Arial"/>
                <a:ea typeface="Arial"/>
                <a:cs typeface="Arial"/>
                <a:sym typeface="Arial"/>
              </a:defRPr>
            </a:lvl2pPr>
            <a:lvl3pPr marL="339725" marR="0" lvl="2" indent="-174625" algn="l" rtl="0">
              <a:spcBef>
                <a:spcPts val="180"/>
              </a:spcBef>
              <a:spcAft>
                <a:spcPts val="0"/>
              </a:spcAft>
              <a:buClr>
                <a:schemeClr val="lt2"/>
              </a:buClr>
              <a:buSzPts val="900"/>
              <a:buFont typeface="Arial"/>
              <a:buChar char="–"/>
              <a:defRPr sz="900" b="0" i="0" u="none" strike="noStrike" cap="none">
                <a:solidFill>
                  <a:schemeClr val="lt2"/>
                </a:solidFill>
                <a:latin typeface="Arial"/>
                <a:ea typeface="Arial"/>
                <a:cs typeface="Arial"/>
                <a:sym typeface="Arial"/>
              </a:defRPr>
            </a:lvl3pPr>
            <a:lvl4pPr marL="514350" marR="0" lvl="3" indent="-184150" algn="l" rtl="0">
              <a:spcBef>
                <a:spcPts val="160"/>
              </a:spcBef>
              <a:spcAft>
                <a:spcPts val="0"/>
              </a:spcAft>
              <a:buClr>
                <a:schemeClr val="lt2"/>
              </a:buClr>
              <a:buSzPts val="800"/>
              <a:buFont typeface="Arial"/>
              <a:buChar char="•"/>
              <a:defRPr sz="800" b="0" i="0" u="none" strike="noStrike" cap="none">
                <a:solidFill>
                  <a:schemeClr val="lt2"/>
                </a:solidFill>
                <a:latin typeface="Arial"/>
                <a:ea typeface="Arial"/>
                <a:cs typeface="Arial"/>
                <a:sym typeface="Arial"/>
              </a:defRPr>
            </a:lvl4pPr>
            <a:lvl5pPr marL="687387" marR="0" lvl="4" indent="-179387" algn="l" rtl="0">
              <a:spcBef>
                <a:spcPts val="140"/>
              </a:spcBef>
              <a:spcAft>
                <a:spcPts val="0"/>
              </a:spcAft>
              <a:buClr>
                <a:schemeClr val="lt2"/>
              </a:buClr>
              <a:buSzPts val="700"/>
              <a:buFont typeface="Arial"/>
              <a:buChar char="–"/>
              <a:defRPr sz="700" b="0" i="0" u="none" strike="noStrike" cap="none">
                <a:solidFill>
                  <a:schemeClr val="lt2"/>
                </a:solidFill>
                <a:latin typeface="Arial"/>
                <a:ea typeface="Arial"/>
                <a:cs typeface="Arial"/>
                <a:sym typeface="Arial"/>
              </a:defRPr>
            </a:lvl5pPr>
            <a:lvl6pPr marL="2514600" marR="0" lvl="5" indent="-228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2971800" marR="0" lvl="6" indent="-228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429000" marR="0" lvl="7" indent="-228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3886200" marR="0" lvl="8" indent="-228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2325" name="Google Shape;2325;p263"/>
          <p:cNvSpPr txBox="1">
            <a:spLocks noGrp="1"/>
          </p:cNvSpPr>
          <p:nvPr>
            <p:ph type="title"/>
          </p:nvPr>
        </p:nvSpPr>
        <p:spPr>
          <a:xfrm>
            <a:off x="195209" y="1613888"/>
            <a:ext cx="2676600" cy="270900"/>
          </a:xfrm>
          <a:prstGeom prst="rect">
            <a:avLst/>
          </a:prstGeom>
          <a:noFill/>
          <a:ln>
            <a:noFill/>
          </a:ln>
        </p:spPr>
        <p:txBody>
          <a:bodyPr spcFirstLastPara="1" wrap="square" lIns="91425" tIns="91425" rIns="91425" bIns="91425" anchor="t" anchorCtr="0">
            <a:noAutofit/>
          </a:bodyPr>
          <a:lstStyle>
            <a:lvl1pPr marL="0" marR="0" lvl="0" indent="0" algn="ctr" rtl="0">
              <a:lnSpc>
                <a:spcPct val="110000"/>
              </a:lnSpc>
              <a:spcBef>
                <a:spcPts val="0"/>
              </a:spcBef>
              <a:spcAft>
                <a:spcPts val="0"/>
              </a:spcAft>
              <a:buClr>
                <a:schemeClr val="lt1"/>
              </a:buClr>
              <a:buSzPts val="1400"/>
              <a:buFont typeface="Georgia"/>
              <a:buNone/>
              <a:defRPr sz="1600" b="0" i="0" u="none" strike="noStrike" cap="none">
                <a:solidFill>
                  <a:schemeClr val="lt1"/>
                </a:solidFill>
                <a:latin typeface="Georgia"/>
                <a:ea typeface="Georgia"/>
                <a:cs typeface="Georgia"/>
                <a:sym typeface="Georgia"/>
              </a:defRPr>
            </a:lvl1pPr>
            <a:lvl2pPr lvl="1" indent="0" rtl="0">
              <a:spcBef>
                <a:spcPts val="0"/>
              </a:spcBef>
              <a:spcAft>
                <a:spcPts val="0"/>
              </a:spcAft>
              <a:buSzPts val="1400"/>
              <a:buNone/>
              <a:defRPr sz="1800"/>
            </a:lvl2pPr>
            <a:lvl3pPr lvl="2" indent="0" rtl="0">
              <a:spcBef>
                <a:spcPts val="0"/>
              </a:spcBef>
              <a:spcAft>
                <a:spcPts val="0"/>
              </a:spcAft>
              <a:buSzPts val="1400"/>
              <a:buNone/>
              <a:defRPr sz="1800"/>
            </a:lvl3pPr>
            <a:lvl4pPr lvl="3" indent="0" rtl="0">
              <a:spcBef>
                <a:spcPts val="0"/>
              </a:spcBef>
              <a:spcAft>
                <a:spcPts val="0"/>
              </a:spcAft>
              <a:buSzPts val="1400"/>
              <a:buNone/>
              <a:defRPr sz="1800"/>
            </a:lvl4pPr>
            <a:lvl5pPr lvl="4" indent="0" rtl="0">
              <a:spcBef>
                <a:spcPts val="0"/>
              </a:spcBef>
              <a:spcAft>
                <a:spcPts val="0"/>
              </a:spcAft>
              <a:buSzPts val="1400"/>
              <a:buNone/>
              <a:defRPr sz="1800"/>
            </a:lvl5pPr>
            <a:lvl6pPr lvl="5" indent="0" rtl="0">
              <a:spcBef>
                <a:spcPts val="0"/>
              </a:spcBef>
              <a:spcAft>
                <a:spcPts val="0"/>
              </a:spcAft>
              <a:buSzPts val="1400"/>
              <a:buNone/>
              <a:defRPr sz="1800"/>
            </a:lvl6pPr>
            <a:lvl7pPr lvl="6" indent="0" rtl="0">
              <a:spcBef>
                <a:spcPts val="0"/>
              </a:spcBef>
              <a:spcAft>
                <a:spcPts val="0"/>
              </a:spcAft>
              <a:buSzPts val="1400"/>
              <a:buNone/>
              <a:defRPr sz="1800"/>
            </a:lvl7pPr>
            <a:lvl8pPr lvl="7" indent="0" rtl="0">
              <a:spcBef>
                <a:spcPts val="0"/>
              </a:spcBef>
              <a:spcAft>
                <a:spcPts val="0"/>
              </a:spcAft>
              <a:buSzPts val="1400"/>
              <a:buNone/>
              <a:defRPr sz="1800"/>
            </a:lvl8pPr>
            <a:lvl9pPr lvl="8" indent="0" rtl="0">
              <a:spcBef>
                <a:spcPts val="0"/>
              </a:spcBef>
              <a:spcAft>
                <a:spcPts val="0"/>
              </a:spcAft>
              <a:buSzPts val="1400"/>
              <a:buNone/>
              <a:defRPr sz="1800"/>
            </a:lvl9pPr>
          </a:lstStyle>
          <a:p>
            <a:endParaRPr/>
          </a:p>
        </p:txBody>
      </p:sp>
      <p:sp>
        <p:nvSpPr>
          <p:cNvPr id="2326" name="Google Shape;2326;p263"/>
          <p:cNvSpPr txBox="1">
            <a:spLocks noGrp="1"/>
          </p:cNvSpPr>
          <p:nvPr>
            <p:ph type="body" idx="1"/>
          </p:nvPr>
        </p:nvSpPr>
        <p:spPr>
          <a:xfrm>
            <a:off x="184935" y="3486540"/>
            <a:ext cx="2686800" cy="129300"/>
          </a:xfrm>
          <a:prstGeom prst="rect">
            <a:avLst/>
          </a:prstGeom>
          <a:noFill/>
          <a:ln>
            <a:noFill/>
          </a:ln>
        </p:spPr>
        <p:txBody>
          <a:bodyPr spcFirstLastPara="1" wrap="square" lIns="91425" tIns="91425" rIns="91425" bIns="91425" anchor="t" anchorCtr="0">
            <a:noAutofit/>
          </a:bodyPr>
          <a:lstStyle>
            <a:lvl1pPr marL="457200" marR="0" lvl="0" indent="-228600" algn="ctr" rtl="0">
              <a:lnSpc>
                <a:spcPct val="120000"/>
              </a:lnSpc>
              <a:spcBef>
                <a:spcPts val="0"/>
              </a:spcBef>
              <a:spcAft>
                <a:spcPts val="0"/>
              </a:spcAft>
              <a:buClr>
                <a:schemeClr val="lt1"/>
              </a:buClr>
              <a:buSzPts val="1400"/>
              <a:buFont typeface="Noto Sans Symbols"/>
              <a:buNone/>
              <a:defRPr sz="700" b="1" i="0" u="none" strike="noStrike" cap="none">
                <a:solidFill>
                  <a:schemeClr val="lt1"/>
                </a:solidFill>
                <a:latin typeface="Georgia"/>
                <a:ea typeface="Georgia"/>
                <a:cs typeface="Georgia"/>
                <a:sym typeface="Georgia"/>
              </a:defRPr>
            </a:lvl1pPr>
            <a:lvl2pPr marL="914400" marR="0" lvl="1" indent="-228600" algn="l" rtl="0">
              <a:spcBef>
                <a:spcPts val="360"/>
              </a:spcBef>
              <a:spcAft>
                <a:spcPts val="0"/>
              </a:spcAft>
              <a:buClr>
                <a:srgbClr val="888888"/>
              </a:buClr>
              <a:buSzPts val="1000"/>
              <a:buFont typeface="Noto Sans Symbols"/>
              <a:buNone/>
              <a:defRPr sz="1800" b="0" i="0" u="none" strike="noStrike" cap="none">
                <a:solidFill>
                  <a:srgbClr val="888888"/>
                </a:solidFill>
                <a:latin typeface="Arial"/>
                <a:ea typeface="Arial"/>
                <a:cs typeface="Arial"/>
                <a:sym typeface="Arial"/>
              </a:defRPr>
            </a:lvl2pPr>
            <a:lvl3pPr marL="1371600" marR="0" lvl="2" indent="-228600" algn="l" rtl="0">
              <a:spcBef>
                <a:spcPts val="320"/>
              </a:spcBef>
              <a:spcAft>
                <a:spcPts val="0"/>
              </a:spcAft>
              <a:buClr>
                <a:srgbClr val="888888"/>
              </a:buClr>
              <a:buSzPts val="900"/>
              <a:buFont typeface="Arial"/>
              <a:buNone/>
              <a:defRPr sz="1600" b="0" i="0" u="none" strike="noStrike" cap="none">
                <a:solidFill>
                  <a:srgbClr val="888888"/>
                </a:solidFill>
                <a:latin typeface="Arial"/>
                <a:ea typeface="Arial"/>
                <a:cs typeface="Arial"/>
                <a:sym typeface="Arial"/>
              </a:defRPr>
            </a:lvl3pPr>
            <a:lvl4pPr marL="1828800" marR="0" lvl="3" indent="-228600" algn="l" rtl="0">
              <a:spcBef>
                <a:spcPts val="280"/>
              </a:spcBef>
              <a:spcAft>
                <a:spcPts val="0"/>
              </a:spcAft>
              <a:buClr>
                <a:srgbClr val="888888"/>
              </a:buClr>
              <a:buSzPts val="800"/>
              <a:buFont typeface="Arial"/>
              <a:buNone/>
              <a:defRPr sz="1400" b="0" i="0" u="none" strike="noStrike" cap="none">
                <a:solidFill>
                  <a:srgbClr val="888888"/>
                </a:solidFill>
                <a:latin typeface="Arial"/>
                <a:ea typeface="Arial"/>
                <a:cs typeface="Arial"/>
                <a:sym typeface="Arial"/>
              </a:defRPr>
            </a:lvl4pPr>
            <a:lvl5pPr marL="2286000" marR="0" lvl="4" indent="-228600" algn="l" rtl="0">
              <a:spcBef>
                <a:spcPts val="280"/>
              </a:spcBef>
              <a:spcAft>
                <a:spcPts val="0"/>
              </a:spcAft>
              <a:buClr>
                <a:srgbClr val="888888"/>
              </a:buClr>
              <a:buSzPts val="700"/>
              <a:buFont typeface="Arial"/>
              <a:buNone/>
              <a:defRPr sz="1400" b="0" i="0" u="none" strike="noStrike" cap="none">
                <a:solidFill>
                  <a:srgbClr val="888888"/>
                </a:solidFill>
                <a:latin typeface="Arial"/>
                <a:ea typeface="Arial"/>
                <a:cs typeface="Arial"/>
                <a:sym typeface="Arial"/>
              </a:defRPr>
            </a:lvl5pPr>
            <a:lvl6pPr marL="2743200" marR="0" lvl="5" indent="-228600" algn="l" rtl="0">
              <a:spcBef>
                <a:spcPts val="280"/>
              </a:spcBef>
              <a:spcAft>
                <a:spcPts val="0"/>
              </a:spcAft>
              <a:buClr>
                <a:srgbClr val="888888"/>
              </a:buClr>
              <a:buSzPts val="2000"/>
              <a:buFont typeface="Arial"/>
              <a:buNone/>
              <a:defRPr sz="1400" b="0" i="0" u="none" strike="noStrike" cap="none">
                <a:solidFill>
                  <a:srgbClr val="888888"/>
                </a:solidFill>
                <a:latin typeface="Arial"/>
                <a:ea typeface="Arial"/>
                <a:cs typeface="Arial"/>
                <a:sym typeface="Arial"/>
              </a:defRPr>
            </a:lvl6pPr>
            <a:lvl7pPr marL="3200400" marR="0" lvl="6" indent="-228600" algn="l" rtl="0">
              <a:spcBef>
                <a:spcPts val="280"/>
              </a:spcBef>
              <a:spcAft>
                <a:spcPts val="0"/>
              </a:spcAft>
              <a:buClr>
                <a:srgbClr val="888888"/>
              </a:buClr>
              <a:buSzPts val="2000"/>
              <a:buFont typeface="Arial"/>
              <a:buNone/>
              <a:defRPr sz="1400" b="0" i="0" u="none" strike="noStrike" cap="none">
                <a:solidFill>
                  <a:srgbClr val="888888"/>
                </a:solidFill>
                <a:latin typeface="Arial"/>
                <a:ea typeface="Arial"/>
                <a:cs typeface="Arial"/>
                <a:sym typeface="Arial"/>
              </a:defRPr>
            </a:lvl7pPr>
            <a:lvl8pPr marL="3657600" marR="0" lvl="7" indent="-228600" algn="l" rtl="0">
              <a:spcBef>
                <a:spcPts val="280"/>
              </a:spcBef>
              <a:spcAft>
                <a:spcPts val="0"/>
              </a:spcAft>
              <a:buClr>
                <a:srgbClr val="888888"/>
              </a:buClr>
              <a:buSzPts val="2000"/>
              <a:buFont typeface="Arial"/>
              <a:buNone/>
              <a:defRPr sz="1400" b="0" i="0" u="none" strike="noStrike" cap="none">
                <a:solidFill>
                  <a:srgbClr val="888888"/>
                </a:solidFill>
                <a:latin typeface="Arial"/>
                <a:ea typeface="Arial"/>
                <a:cs typeface="Arial"/>
                <a:sym typeface="Arial"/>
              </a:defRPr>
            </a:lvl8pPr>
            <a:lvl9pPr marL="4114800" marR="0" lvl="8" indent="-228600" algn="l" rtl="0">
              <a:spcBef>
                <a:spcPts val="280"/>
              </a:spcBef>
              <a:spcAft>
                <a:spcPts val="0"/>
              </a:spcAft>
              <a:buClr>
                <a:srgbClr val="888888"/>
              </a:buClr>
              <a:buSzPts val="2000"/>
              <a:buFont typeface="Arial"/>
              <a:buNone/>
              <a:defRPr sz="1400" b="0" i="0" u="none" strike="noStrike" cap="none">
                <a:solidFill>
                  <a:srgbClr val="888888"/>
                </a:solidFill>
                <a:latin typeface="Arial"/>
                <a:ea typeface="Arial"/>
                <a:cs typeface="Arial"/>
                <a:sym typeface="Arial"/>
              </a:defRPr>
            </a:lvl9pPr>
          </a:lstStyle>
          <a:p>
            <a:endParaRPr/>
          </a:p>
        </p:txBody>
      </p:sp>
      <p:sp>
        <p:nvSpPr>
          <p:cNvPr id="2327" name="Google Shape;2327;p263"/>
          <p:cNvSpPr txBox="1">
            <a:spLocks noGrp="1"/>
          </p:cNvSpPr>
          <p:nvPr>
            <p:ph type="dt" idx="10"/>
          </p:nvPr>
        </p:nvSpPr>
        <p:spPr>
          <a:xfrm>
            <a:off x="424070" y="5276020"/>
            <a:ext cx="2133600" cy="273900"/>
          </a:xfrm>
          <a:prstGeom prst="rect">
            <a:avLst/>
          </a:prstGeom>
          <a:noFill/>
          <a:ln>
            <a:noFill/>
          </a:ln>
        </p:spPr>
        <p:txBody>
          <a:bodyPr spcFirstLastPara="1" wrap="square" lIns="91425" tIns="91425" rIns="91425" bIns="91425" anchor="ctr" anchorCtr="0">
            <a:noAutofit/>
          </a:bodyPr>
          <a:lstStyle>
            <a:lvl1pPr marL="0" marR="0" lvl="0" indent="0" algn="l" rtl="0">
              <a:spcBef>
                <a:spcPts val="0"/>
              </a:spcBef>
              <a:spcAft>
                <a:spcPts val="0"/>
              </a:spcAft>
              <a:buSzPts val="1400"/>
              <a:buNone/>
              <a:defRPr sz="1200">
                <a:solidFill>
                  <a:srgbClr val="888888"/>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328" name="Google Shape;2328;p263"/>
          <p:cNvSpPr txBox="1">
            <a:spLocks noGrp="1"/>
          </p:cNvSpPr>
          <p:nvPr>
            <p:ph type="ftr" idx="11"/>
          </p:nvPr>
        </p:nvSpPr>
        <p:spPr>
          <a:xfrm>
            <a:off x="311944" y="4901878"/>
            <a:ext cx="2895600" cy="92400"/>
          </a:xfrm>
          <a:prstGeom prst="rect">
            <a:avLst/>
          </a:prstGeom>
          <a:noFill/>
          <a:ln>
            <a:noFill/>
          </a:ln>
        </p:spPr>
        <p:txBody>
          <a:bodyPr spcFirstLastPara="1" wrap="square" lIns="91425" tIns="91425" rIns="91425" bIns="91425" anchor="ctr" anchorCtr="0">
            <a:noAutofit/>
          </a:bodyPr>
          <a:lstStyle>
            <a:lvl1pPr marL="0" marR="0" lvl="0" indent="0" algn="l" rtl="0">
              <a:spcBef>
                <a:spcPts val="0"/>
              </a:spcBef>
              <a:spcAft>
                <a:spcPts val="0"/>
              </a:spcAft>
              <a:buSzPts val="1400"/>
              <a:buNone/>
              <a:defRPr sz="600">
                <a:solidFill>
                  <a:schemeClr val="lt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329" name="Google Shape;2329;p263"/>
          <p:cNvSpPr txBox="1"/>
          <p:nvPr/>
        </p:nvSpPr>
        <p:spPr>
          <a:xfrm>
            <a:off x="311944" y="4800785"/>
            <a:ext cx="2559900" cy="9240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en" sz="600">
                <a:solidFill>
                  <a:schemeClr val="lt1"/>
                </a:solidFill>
                <a:latin typeface="Arial"/>
                <a:ea typeface="Arial"/>
                <a:cs typeface="Arial"/>
                <a:sym typeface="Arial"/>
              </a:rPr>
              <a:t>PwC’s Digital Services</a:t>
            </a:r>
            <a:endParaRPr sz="600">
              <a:solidFill>
                <a:schemeClr val="lt1"/>
              </a:solidFill>
              <a:latin typeface="Arial"/>
              <a:ea typeface="Arial"/>
              <a:cs typeface="Arial"/>
              <a:sym typeface="Arial"/>
            </a:endParaRPr>
          </a:p>
        </p:txBody>
      </p:sp>
      <p:sp>
        <p:nvSpPr>
          <p:cNvPr id="2330" name="Google Shape;2330;p263"/>
          <p:cNvSpPr txBox="1">
            <a:spLocks noGrp="1"/>
          </p:cNvSpPr>
          <p:nvPr>
            <p:ph type="sldNum" idx="12"/>
          </p:nvPr>
        </p:nvSpPr>
        <p:spPr>
          <a:xfrm>
            <a:off x="6700838" y="4770007"/>
            <a:ext cx="2133600" cy="123000"/>
          </a:xfrm>
          <a:prstGeom prst="rect">
            <a:avLst/>
          </a:prstGeom>
          <a:noFill/>
          <a:ln>
            <a:noFill/>
          </a:ln>
        </p:spPr>
        <p:txBody>
          <a:bodyPr spcFirstLastPara="1" wrap="square" lIns="0" tIns="0" rIns="0" bIns="0" anchor="ctr" anchorCtr="0">
            <a:noAutofit/>
          </a:bodyPr>
          <a:lstStyle>
            <a:lvl1pPr marL="0" marR="0" lvl="0" indent="0" algn="r" rtl="0">
              <a:spcBef>
                <a:spcPts val="0"/>
              </a:spcBef>
              <a:buNone/>
              <a:defRPr sz="800">
                <a:solidFill>
                  <a:schemeClr val="lt1"/>
                </a:solidFill>
                <a:latin typeface="Arial"/>
                <a:ea typeface="Arial"/>
                <a:cs typeface="Arial"/>
                <a:sym typeface="Arial"/>
              </a:defRPr>
            </a:lvl1pPr>
            <a:lvl2pPr marL="0" marR="0" lvl="1" indent="0" algn="r" rtl="0">
              <a:spcBef>
                <a:spcPts val="0"/>
              </a:spcBef>
              <a:buNone/>
              <a:defRPr sz="800">
                <a:solidFill>
                  <a:schemeClr val="lt1"/>
                </a:solidFill>
                <a:latin typeface="Arial"/>
                <a:ea typeface="Arial"/>
                <a:cs typeface="Arial"/>
                <a:sym typeface="Arial"/>
              </a:defRPr>
            </a:lvl2pPr>
            <a:lvl3pPr marL="0" marR="0" lvl="2" indent="0" algn="r" rtl="0">
              <a:spcBef>
                <a:spcPts val="0"/>
              </a:spcBef>
              <a:buNone/>
              <a:defRPr sz="800">
                <a:solidFill>
                  <a:schemeClr val="lt1"/>
                </a:solidFill>
                <a:latin typeface="Arial"/>
                <a:ea typeface="Arial"/>
                <a:cs typeface="Arial"/>
                <a:sym typeface="Arial"/>
              </a:defRPr>
            </a:lvl3pPr>
            <a:lvl4pPr marL="0" marR="0" lvl="3" indent="0" algn="r" rtl="0">
              <a:spcBef>
                <a:spcPts val="0"/>
              </a:spcBef>
              <a:buNone/>
              <a:defRPr sz="800">
                <a:solidFill>
                  <a:schemeClr val="lt1"/>
                </a:solidFill>
                <a:latin typeface="Arial"/>
                <a:ea typeface="Arial"/>
                <a:cs typeface="Arial"/>
                <a:sym typeface="Arial"/>
              </a:defRPr>
            </a:lvl4pPr>
            <a:lvl5pPr marL="0" marR="0" lvl="4" indent="0" algn="r" rtl="0">
              <a:spcBef>
                <a:spcPts val="0"/>
              </a:spcBef>
              <a:buNone/>
              <a:defRPr sz="800">
                <a:solidFill>
                  <a:schemeClr val="lt1"/>
                </a:solidFill>
                <a:latin typeface="Arial"/>
                <a:ea typeface="Arial"/>
                <a:cs typeface="Arial"/>
                <a:sym typeface="Arial"/>
              </a:defRPr>
            </a:lvl5pPr>
            <a:lvl6pPr marL="0" marR="0" lvl="5" indent="0" algn="r" rtl="0">
              <a:spcBef>
                <a:spcPts val="0"/>
              </a:spcBef>
              <a:buNone/>
              <a:defRPr sz="800">
                <a:solidFill>
                  <a:schemeClr val="lt1"/>
                </a:solidFill>
                <a:latin typeface="Arial"/>
                <a:ea typeface="Arial"/>
                <a:cs typeface="Arial"/>
                <a:sym typeface="Arial"/>
              </a:defRPr>
            </a:lvl6pPr>
            <a:lvl7pPr marL="0" marR="0" lvl="6" indent="0" algn="r" rtl="0">
              <a:spcBef>
                <a:spcPts val="0"/>
              </a:spcBef>
              <a:buNone/>
              <a:defRPr sz="800">
                <a:solidFill>
                  <a:schemeClr val="lt1"/>
                </a:solidFill>
                <a:latin typeface="Arial"/>
                <a:ea typeface="Arial"/>
                <a:cs typeface="Arial"/>
                <a:sym typeface="Arial"/>
              </a:defRPr>
            </a:lvl7pPr>
            <a:lvl8pPr marL="0" marR="0" lvl="7" indent="0" algn="r" rtl="0">
              <a:spcBef>
                <a:spcPts val="0"/>
              </a:spcBef>
              <a:buNone/>
              <a:defRPr sz="800">
                <a:solidFill>
                  <a:schemeClr val="lt1"/>
                </a:solidFill>
                <a:latin typeface="Arial"/>
                <a:ea typeface="Arial"/>
                <a:cs typeface="Arial"/>
                <a:sym typeface="Arial"/>
              </a:defRPr>
            </a:lvl8pPr>
            <a:lvl9pPr marL="0" marR="0" lvl="8" indent="0" algn="r" rtl="0">
              <a:spcBef>
                <a:spcPts val="0"/>
              </a:spcBef>
              <a:buNone/>
              <a:defRPr sz="800">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2331" name="Google Shape;2331;p263"/>
          <p:cNvSpPr>
            <a:spLocks noGrp="1"/>
          </p:cNvSpPr>
          <p:nvPr>
            <p:ph type="pic" idx="5"/>
          </p:nvPr>
        </p:nvSpPr>
        <p:spPr>
          <a:xfrm>
            <a:off x="6094112" y="0"/>
            <a:ext cx="3049800" cy="5143500"/>
          </a:xfrm>
          <a:prstGeom prst="rect">
            <a:avLst/>
          </a:prstGeom>
          <a:noFill/>
          <a:ln>
            <a:noFill/>
          </a:ln>
        </p:spPr>
        <p:txBody>
          <a:bodyPr spcFirstLastPara="1" wrap="square" lIns="91425" tIns="91425" rIns="91425" bIns="91425" anchor="t" anchorCtr="0">
            <a:noAutofit/>
          </a:bodyPr>
          <a:lstStyle>
            <a:lvl1pPr marL="0" marR="0" lvl="0" indent="0" algn="l" rtl="0">
              <a:spcBef>
                <a:spcPts val="280"/>
              </a:spcBef>
              <a:spcAft>
                <a:spcPts val="0"/>
              </a:spcAft>
              <a:buClr>
                <a:schemeClr val="lt1"/>
              </a:buClr>
              <a:buSzPts val="1400"/>
              <a:buFont typeface="Arial"/>
              <a:buNone/>
              <a:defRPr sz="1400" b="0" i="0" u="none" strike="noStrike" cap="none">
                <a:solidFill>
                  <a:schemeClr val="lt1"/>
                </a:solidFill>
                <a:latin typeface="Georgia"/>
                <a:ea typeface="Georgia"/>
                <a:cs typeface="Georgia"/>
                <a:sym typeface="Georgia"/>
              </a:defRPr>
            </a:lvl1pPr>
            <a:lvl2pPr marL="173037" marR="0" lvl="1" indent="-173037" algn="l" rtl="0">
              <a:spcBef>
                <a:spcPts val="200"/>
              </a:spcBef>
              <a:spcAft>
                <a:spcPts val="0"/>
              </a:spcAft>
              <a:buClr>
                <a:schemeClr val="lt2"/>
              </a:buClr>
              <a:buSzPts val="1000"/>
              <a:buFont typeface="Noto Sans Symbols"/>
              <a:buChar char="▪"/>
              <a:defRPr sz="1000" b="0" i="0" u="none" strike="noStrike" cap="none">
                <a:solidFill>
                  <a:schemeClr val="lt2"/>
                </a:solidFill>
                <a:latin typeface="Arial"/>
                <a:ea typeface="Arial"/>
                <a:cs typeface="Arial"/>
                <a:sym typeface="Arial"/>
              </a:defRPr>
            </a:lvl2pPr>
            <a:lvl3pPr marL="339725" marR="0" lvl="2" indent="-174625" algn="l" rtl="0">
              <a:spcBef>
                <a:spcPts val="180"/>
              </a:spcBef>
              <a:spcAft>
                <a:spcPts val="0"/>
              </a:spcAft>
              <a:buClr>
                <a:schemeClr val="lt2"/>
              </a:buClr>
              <a:buSzPts val="900"/>
              <a:buFont typeface="Arial"/>
              <a:buChar char="–"/>
              <a:defRPr sz="900" b="0" i="0" u="none" strike="noStrike" cap="none">
                <a:solidFill>
                  <a:schemeClr val="lt2"/>
                </a:solidFill>
                <a:latin typeface="Arial"/>
                <a:ea typeface="Arial"/>
                <a:cs typeface="Arial"/>
                <a:sym typeface="Arial"/>
              </a:defRPr>
            </a:lvl3pPr>
            <a:lvl4pPr marL="514350" marR="0" lvl="3" indent="-184150" algn="l" rtl="0">
              <a:spcBef>
                <a:spcPts val="160"/>
              </a:spcBef>
              <a:spcAft>
                <a:spcPts val="0"/>
              </a:spcAft>
              <a:buClr>
                <a:schemeClr val="lt2"/>
              </a:buClr>
              <a:buSzPts val="800"/>
              <a:buFont typeface="Arial"/>
              <a:buChar char="•"/>
              <a:defRPr sz="800" b="0" i="0" u="none" strike="noStrike" cap="none">
                <a:solidFill>
                  <a:schemeClr val="lt2"/>
                </a:solidFill>
                <a:latin typeface="Arial"/>
                <a:ea typeface="Arial"/>
                <a:cs typeface="Arial"/>
                <a:sym typeface="Arial"/>
              </a:defRPr>
            </a:lvl4pPr>
            <a:lvl5pPr marL="687387" marR="0" lvl="4" indent="-179387" algn="l" rtl="0">
              <a:spcBef>
                <a:spcPts val="140"/>
              </a:spcBef>
              <a:spcAft>
                <a:spcPts val="0"/>
              </a:spcAft>
              <a:buClr>
                <a:schemeClr val="lt2"/>
              </a:buClr>
              <a:buSzPts val="700"/>
              <a:buFont typeface="Arial"/>
              <a:buChar char="–"/>
              <a:defRPr sz="700" b="0" i="0" u="none" strike="noStrike" cap="none">
                <a:solidFill>
                  <a:schemeClr val="lt2"/>
                </a:solidFill>
                <a:latin typeface="Arial"/>
                <a:ea typeface="Arial"/>
                <a:cs typeface="Arial"/>
                <a:sym typeface="Arial"/>
              </a:defRPr>
            </a:lvl5pPr>
            <a:lvl6pPr marL="2514600" marR="0" lvl="5" indent="-228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2971800" marR="0" lvl="6" indent="-228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429000" marR="0" lvl="7" indent="-228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3886200" marR="0" lvl="8" indent="-228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2332" name="Google Shape;2332;p263"/>
          <p:cNvSpPr/>
          <p:nvPr/>
        </p:nvSpPr>
        <p:spPr>
          <a:xfrm rot="-5400000">
            <a:off x="554124" y="2522081"/>
            <a:ext cx="5138700" cy="101700"/>
          </a:xfrm>
          <a:custGeom>
            <a:avLst/>
            <a:gdLst/>
            <a:ahLst/>
            <a:cxnLst/>
            <a:rect l="l" t="t" r="r" b="b"/>
            <a:pathLst>
              <a:path w="120000" h="120000" extrusionOk="0">
                <a:moveTo>
                  <a:pt x="120000" y="0"/>
                </a:moveTo>
                <a:lnTo>
                  <a:pt x="61540" y="5628"/>
                </a:lnTo>
                <a:cubicBezTo>
                  <a:pt x="60929" y="43752"/>
                  <a:pt x="60300" y="81876"/>
                  <a:pt x="59670" y="120000"/>
                </a:cubicBezTo>
                <a:cubicBezTo>
                  <a:pt x="58965" y="81876"/>
                  <a:pt x="58269" y="43752"/>
                  <a:pt x="57553" y="5628"/>
                </a:cubicBezTo>
                <a:lnTo>
                  <a:pt x="0" y="5628"/>
                </a:lnTo>
              </a:path>
            </a:pathLst>
          </a:custGeom>
          <a:noFill/>
          <a:ln w="9525" cap="rnd"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Tree>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showMasterSp="0" matchingName="Experience 7">
  <p:cSld name="Experience 7">
    <p:bg>
      <p:bgPr>
        <a:solidFill>
          <a:srgbClr val="333332"/>
        </a:solidFill>
        <a:effectLst/>
      </p:bgPr>
    </p:bg>
    <p:spTree>
      <p:nvGrpSpPr>
        <p:cNvPr id="1" name="Shape 2333"/>
        <p:cNvGrpSpPr/>
        <p:nvPr/>
      </p:nvGrpSpPr>
      <p:grpSpPr>
        <a:xfrm>
          <a:off x="0" y="0"/>
          <a:ext cx="0" cy="0"/>
          <a:chOff x="0" y="0"/>
          <a:chExt cx="0" cy="0"/>
        </a:xfrm>
      </p:grpSpPr>
      <p:sp>
        <p:nvSpPr>
          <p:cNvPr id="2334" name="Google Shape;2334;p264"/>
          <p:cNvSpPr txBox="1">
            <a:spLocks noGrp="1"/>
          </p:cNvSpPr>
          <p:nvPr>
            <p:ph type="dt" idx="10"/>
          </p:nvPr>
        </p:nvSpPr>
        <p:spPr>
          <a:xfrm>
            <a:off x="424070" y="5276020"/>
            <a:ext cx="2133600" cy="273900"/>
          </a:xfrm>
          <a:prstGeom prst="rect">
            <a:avLst/>
          </a:prstGeom>
          <a:noFill/>
          <a:ln>
            <a:noFill/>
          </a:ln>
        </p:spPr>
        <p:txBody>
          <a:bodyPr spcFirstLastPara="1" wrap="square" lIns="91425" tIns="91425" rIns="91425" bIns="91425" anchor="ctr" anchorCtr="0">
            <a:noAutofit/>
          </a:bodyPr>
          <a:lstStyle>
            <a:lvl1pPr marL="0" marR="0" lvl="0" indent="0" algn="l" rtl="0">
              <a:spcBef>
                <a:spcPts val="0"/>
              </a:spcBef>
              <a:spcAft>
                <a:spcPts val="0"/>
              </a:spcAft>
              <a:buSzPts val="1400"/>
              <a:buNone/>
              <a:defRPr sz="1200">
                <a:solidFill>
                  <a:srgbClr val="888888"/>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335" name="Google Shape;2335;p264"/>
          <p:cNvSpPr txBox="1">
            <a:spLocks noGrp="1"/>
          </p:cNvSpPr>
          <p:nvPr>
            <p:ph type="ftr" idx="11"/>
          </p:nvPr>
        </p:nvSpPr>
        <p:spPr>
          <a:xfrm>
            <a:off x="311944" y="4901878"/>
            <a:ext cx="2895600" cy="92400"/>
          </a:xfrm>
          <a:prstGeom prst="rect">
            <a:avLst/>
          </a:prstGeom>
          <a:noFill/>
          <a:ln>
            <a:noFill/>
          </a:ln>
        </p:spPr>
        <p:txBody>
          <a:bodyPr spcFirstLastPara="1" wrap="square" lIns="91425" tIns="91425" rIns="91425" bIns="91425" anchor="ctr" anchorCtr="0">
            <a:noAutofit/>
          </a:bodyPr>
          <a:lstStyle>
            <a:lvl1pPr marL="0" marR="0" lvl="0" indent="0" algn="l" rtl="0">
              <a:spcBef>
                <a:spcPts val="0"/>
              </a:spcBef>
              <a:spcAft>
                <a:spcPts val="0"/>
              </a:spcAft>
              <a:buSzPts val="1400"/>
              <a:buNone/>
              <a:defRPr sz="600">
                <a:solidFill>
                  <a:schemeClr val="lt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336" name="Google Shape;2336;p264"/>
          <p:cNvSpPr txBox="1"/>
          <p:nvPr/>
        </p:nvSpPr>
        <p:spPr>
          <a:xfrm>
            <a:off x="311944" y="4800785"/>
            <a:ext cx="2559900" cy="9240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en" sz="600">
                <a:solidFill>
                  <a:schemeClr val="lt1"/>
                </a:solidFill>
                <a:latin typeface="Arial"/>
                <a:ea typeface="Arial"/>
                <a:cs typeface="Arial"/>
                <a:sym typeface="Arial"/>
              </a:rPr>
              <a:t>PwC’s Digital Services</a:t>
            </a:r>
            <a:endParaRPr sz="600">
              <a:solidFill>
                <a:schemeClr val="lt1"/>
              </a:solidFill>
              <a:latin typeface="Arial"/>
              <a:ea typeface="Arial"/>
              <a:cs typeface="Arial"/>
              <a:sym typeface="Arial"/>
            </a:endParaRPr>
          </a:p>
        </p:txBody>
      </p:sp>
      <p:sp>
        <p:nvSpPr>
          <p:cNvPr id="2337" name="Google Shape;2337;p264"/>
          <p:cNvSpPr txBox="1">
            <a:spLocks noGrp="1"/>
          </p:cNvSpPr>
          <p:nvPr>
            <p:ph type="sldNum" idx="12"/>
          </p:nvPr>
        </p:nvSpPr>
        <p:spPr>
          <a:xfrm>
            <a:off x="6700838" y="4770007"/>
            <a:ext cx="2133600" cy="123000"/>
          </a:xfrm>
          <a:prstGeom prst="rect">
            <a:avLst/>
          </a:prstGeom>
          <a:noFill/>
          <a:ln>
            <a:noFill/>
          </a:ln>
        </p:spPr>
        <p:txBody>
          <a:bodyPr spcFirstLastPara="1" wrap="square" lIns="0" tIns="0" rIns="0" bIns="0" anchor="ctr" anchorCtr="0">
            <a:noAutofit/>
          </a:bodyPr>
          <a:lstStyle>
            <a:lvl1pPr marL="0" marR="0" lvl="0" indent="0" algn="r" rtl="0">
              <a:spcBef>
                <a:spcPts val="0"/>
              </a:spcBef>
              <a:buNone/>
              <a:defRPr sz="800">
                <a:solidFill>
                  <a:schemeClr val="lt1"/>
                </a:solidFill>
                <a:latin typeface="Arial"/>
                <a:ea typeface="Arial"/>
                <a:cs typeface="Arial"/>
                <a:sym typeface="Arial"/>
              </a:defRPr>
            </a:lvl1pPr>
            <a:lvl2pPr marL="0" marR="0" lvl="1" indent="0" algn="r" rtl="0">
              <a:spcBef>
                <a:spcPts val="0"/>
              </a:spcBef>
              <a:buNone/>
              <a:defRPr sz="800">
                <a:solidFill>
                  <a:schemeClr val="lt1"/>
                </a:solidFill>
                <a:latin typeface="Arial"/>
                <a:ea typeface="Arial"/>
                <a:cs typeface="Arial"/>
                <a:sym typeface="Arial"/>
              </a:defRPr>
            </a:lvl2pPr>
            <a:lvl3pPr marL="0" marR="0" lvl="2" indent="0" algn="r" rtl="0">
              <a:spcBef>
                <a:spcPts val="0"/>
              </a:spcBef>
              <a:buNone/>
              <a:defRPr sz="800">
                <a:solidFill>
                  <a:schemeClr val="lt1"/>
                </a:solidFill>
                <a:latin typeface="Arial"/>
                <a:ea typeface="Arial"/>
                <a:cs typeface="Arial"/>
                <a:sym typeface="Arial"/>
              </a:defRPr>
            </a:lvl3pPr>
            <a:lvl4pPr marL="0" marR="0" lvl="3" indent="0" algn="r" rtl="0">
              <a:spcBef>
                <a:spcPts val="0"/>
              </a:spcBef>
              <a:buNone/>
              <a:defRPr sz="800">
                <a:solidFill>
                  <a:schemeClr val="lt1"/>
                </a:solidFill>
                <a:latin typeface="Arial"/>
                <a:ea typeface="Arial"/>
                <a:cs typeface="Arial"/>
                <a:sym typeface="Arial"/>
              </a:defRPr>
            </a:lvl4pPr>
            <a:lvl5pPr marL="0" marR="0" lvl="4" indent="0" algn="r" rtl="0">
              <a:spcBef>
                <a:spcPts val="0"/>
              </a:spcBef>
              <a:buNone/>
              <a:defRPr sz="800">
                <a:solidFill>
                  <a:schemeClr val="lt1"/>
                </a:solidFill>
                <a:latin typeface="Arial"/>
                <a:ea typeface="Arial"/>
                <a:cs typeface="Arial"/>
                <a:sym typeface="Arial"/>
              </a:defRPr>
            </a:lvl5pPr>
            <a:lvl6pPr marL="0" marR="0" lvl="5" indent="0" algn="r" rtl="0">
              <a:spcBef>
                <a:spcPts val="0"/>
              </a:spcBef>
              <a:buNone/>
              <a:defRPr sz="800">
                <a:solidFill>
                  <a:schemeClr val="lt1"/>
                </a:solidFill>
                <a:latin typeface="Arial"/>
                <a:ea typeface="Arial"/>
                <a:cs typeface="Arial"/>
                <a:sym typeface="Arial"/>
              </a:defRPr>
            </a:lvl6pPr>
            <a:lvl7pPr marL="0" marR="0" lvl="6" indent="0" algn="r" rtl="0">
              <a:spcBef>
                <a:spcPts val="0"/>
              </a:spcBef>
              <a:buNone/>
              <a:defRPr sz="800">
                <a:solidFill>
                  <a:schemeClr val="lt1"/>
                </a:solidFill>
                <a:latin typeface="Arial"/>
                <a:ea typeface="Arial"/>
                <a:cs typeface="Arial"/>
                <a:sym typeface="Arial"/>
              </a:defRPr>
            </a:lvl7pPr>
            <a:lvl8pPr marL="0" marR="0" lvl="7" indent="0" algn="r" rtl="0">
              <a:spcBef>
                <a:spcPts val="0"/>
              </a:spcBef>
              <a:buNone/>
              <a:defRPr sz="800">
                <a:solidFill>
                  <a:schemeClr val="lt1"/>
                </a:solidFill>
                <a:latin typeface="Arial"/>
                <a:ea typeface="Arial"/>
                <a:cs typeface="Arial"/>
                <a:sym typeface="Arial"/>
              </a:defRPr>
            </a:lvl8pPr>
            <a:lvl9pPr marL="0" marR="0" lvl="8" indent="0" algn="r" rtl="0">
              <a:spcBef>
                <a:spcPts val="0"/>
              </a:spcBef>
              <a:buNone/>
              <a:defRPr sz="800">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2338" name="Google Shape;2338;p264"/>
          <p:cNvSpPr txBox="1">
            <a:spLocks noGrp="1"/>
          </p:cNvSpPr>
          <p:nvPr>
            <p:ph type="title"/>
          </p:nvPr>
        </p:nvSpPr>
        <p:spPr>
          <a:xfrm>
            <a:off x="309563" y="2275114"/>
            <a:ext cx="2653500" cy="615600"/>
          </a:xfrm>
          <a:prstGeom prst="rect">
            <a:avLst/>
          </a:prstGeom>
          <a:noFill/>
          <a:ln>
            <a:noFill/>
          </a:ln>
        </p:spPr>
        <p:txBody>
          <a:bodyPr spcFirstLastPara="1" wrap="square" lIns="91425" tIns="91425" rIns="91425" bIns="91425" anchor="b" anchorCtr="0">
            <a:noAutofit/>
          </a:bodyPr>
          <a:lstStyle>
            <a:lvl1pPr marL="0" marR="0" lvl="0" indent="0" algn="l" rtl="0">
              <a:lnSpc>
                <a:spcPct val="100000"/>
              </a:lnSpc>
              <a:spcBef>
                <a:spcPts val="0"/>
              </a:spcBef>
              <a:spcAft>
                <a:spcPts val="0"/>
              </a:spcAft>
              <a:buClr>
                <a:schemeClr val="lt1"/>
              </a:buClr>
              <a:buSzPts val="1400"/>
              <a:buFont typeface="Georgia"/>
              <a:buNone/>
              <a:defRPr sz="2000" b="0" i="0" u="none" strike="noStrike" cap="none">
                <a:solidFill>
                  <a:schemeClr val="lt1"/>
                </a:solidFill>
                <a:latin typeface="Georgia"/>
                <a:ea typeface="Georgia"/>
                <a:cs typeface="Georgia"/>
                <a:sym typeface="Georgia"/>
              </a:defRPr>
            </a:lvl1pPr>
            <a:lvl2pPr lvl="1" indent="0" rtl="0">
              <a:spcBef>
                <a:spcPts val="0"/>
              </a:spcBef>
              <a:spcAft>
                <a:spcPts val="0"/>
              </a:spcAft>
              <a:buSzPts val="1400"/>
              <a:buNone/>
              <a:defRPr sz="1800"/>
            </a:lvl2pPr>
            <a:lvl3pPr lvl="2" indent="0" rtl="0">
              <a:spcBef>
                <a:spcPts val="0"/>
              </a:spcBef>
              <a:spcAft>
                <a:spcPts val="0"/>
              </a:spcAft>
              <a:buSzPts val="1400"/>
              <a:buNone/>
              <a:defRPr sz="1800"/>
            </a:lvl3pPr>
            <a:lvl4pPr lvl="3" indent="0" rtl="0">
              <a:spcBef>
                <a:spcPts val="0"/>
              </a:spcBef>
              <a:spcAft>
                <a:spcPts val="0"/>
              </a:spcAft>
              <a:buSzPts val="1400"/>
              <a:buNone/>
              <a:defRPr sz="1800"/>
            </a:lvl4pPr>
            <a:lvl5pPr lvl="4" indent="0" rtl="0">
              <a:spcBef>
                <a:spcPts val="0"/>
              </a:spcBef>
              <a:spcAft>
                <a:spcPts val="0"/>
              </a:spcAft>
              <a:buSzPts val="1400"/>
              <a:buNone/>
              <a:defRPr sz="1800"/>
            </a:lvl5pPr>
            <a:lvl6pPr lvl="5" indent="0" rtl="0">
              <a:spcBef>
                <a:spcPts val="0"/>
              </a:spcBef>
              <a:spcAft>
                <a:spcPts val="0"/>
              </a:spcAft>
              <a:buSzPts val="1400"/>
              <a:buNone/>
              <a:defRPr sz="1800"/>
            </a:lvl6pPr>
            <a:lvl7pPr lvl="6" indent="0" rtl="0">
              <a:spcBef>
                <a:spcPts val="0"/>
              </a:spcBef>
              <a:spcAft>
                <a:spcPts val="0"/>
              </a:spcAft>
              <a:buSzPts val="1400"/>
              <a:buNone/>
              <a:defRPr sz="1800"/>
            </a:lvl7pPr>
            <a:lvl8pPr lvl="7" indent="0" rtl="0">
              <a:spcBef>
                <a:spcPts val="0"/>
              </a:spcBef>
              <a:spcAft>
                <a:spcPts val="0"/>
              </a:spcAft>
              <a:buSzPts val="1400"/>
              <a:buNone/>
              <a:defRPr sz="1800"/>
            </a:lvl8pPr>
            <a:lvl9pPr lvl="8" indent="0" rtl="0">
              <a:spcBef>
                <a:spcPts val="0"/>
              </a:spcBef>
              <a:spcAft>
                <a:spcPts val="0"/>
              </a:spcAft>
              <a:buSzPts val="1400"/>
              <a:buNone/>
              <a:defRPr sz="1800"/>
            </a:lvl9pPr>
          </a:lstStyle>
          <a:p>
            <a:endParaRPr/>
          </a:p>
        </p:txBody>
      </p:sp>
      <p:sp>
        <p:nvSpPr>
          <p:cNvPr id="2339" name="Google Shape;2339;p264"/>
          <p:cNvSpPr txBox="1">
            <a:spLocks noGrp="1"/>
          </p:cNvSpPr>
          <p:nvPr>
            <p:ph type="body" idx="1"/>
          </p:nvPr>
        </p:nvSpPr>
        <p:spPr>
          <a:xfrm>
            <a:off x="311944" y="3063134"/>
            <a:ext cx="2445000" cy="1662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20000"/>
              </a:lnSpc>
              <a:spcBef>
                <a:spcPts val="0"/>
              </a:spcBef>
              <a:spcAft>
                <a:spcPts val="0"/>
              </a:spcAft>
              <a:buClr>
                <a:schemeClr val="lt1"/>
              </a:buClr>
              <a:buSzPts val="1400"/>
              <a:buFont typeface="Noto Sans Symbols"/>
              <a:buNone/>
              <a:defRPr sz="900" b="0" i="0" u="none" strike="noStrike" cap="none">
                <a:solidFill>
                  <a:schemeClr val="lt1"/>
                </a:solidFill>
                <a:latin typeface="Arial"/>
                <a:ea typeface="Arial"/>
                <a:cs typeface="Arial"/>
                <a:sym typeface="Arial"/>
              </a:defRPr>
            </a:lvl1pPr>
            <a:lvl2pPr marL="914400" marR="0" lvl="1" indent="-228600" algn="l" rtl="0">
              <a:spcBef>
                <a:spcPts val="360"/>
              </a:spcBef>
              <a:spcAft>
                <a:spcPts val="0"/>
              </a:spcAft>
              <a:buClr>
                <a:srgbClr val="888888"/>
              </a:buClr>
              <a:buSzPts val="1000"/>
              <a:buFont typeface="Noto Sans Symbols"/>
              <a:buNone/>
              <a:defRPr sz="1800" b="0" i="0" u="none" strike="noStrike" cap="none">
                <a:solidFill>
                  <a:srgbClr val="888888"/>
                </a:solidFill>
                <a:latin typeface="Arial"/>
                <a:ea typeface="Arial"/>
                <a:cs typeface="Arial"/>
                <a:sym typeface="Arial"/>
              </a:defRPr>
            </a:lvl2pPr>
            <a:lvl3pPr marL="1371600" marR="0" lvl="2" indent="-228600" algn="l" rtl="0">
              <a:spcBef>
                <a:spcPts val="320"/>
              </a:spcBef>
              <a:spcAft>
                <a:spcPts val="0"/>
              </a:spcAft>
              <a:buClr>
                <a:srgbClr val="888888"/>
              </a:buClr>
              <a:buSzPts val="900"/>
              <a:buFont typeface="Arial"/>
              <a:buNone/>
              <a:defRPr sz="1600" b="0" i="0" u="none" strike="noStrike" cap="none">
                <a:solidFill>
                  <a:srgbClr val="888888"/>
                </a:solidFill>
                <a:latin typeface="Arial"/>
                <a:ea typeface="Arial"/>
                <a:cs typeface="Arial"/>
                <a:sym typeface="Arial"/>
              </a:defRPr>
            </a:lvl3pPr>
            <a:lvl4pPr marL="1828800" marR="0" lvl="3" indent="-228600" algn="l" rtl="0">
              <a:spcBef>
                <a:spcPts val="280"/>
              </a:spcBef>
              <a:spcAft>
                <a:spcPts val="0"/>
              </a:spcAft>
              <a:buClr>
                <a:srgbClr val="888888"/>
              </a:buClr>
              <a:buSzPts val="800"/>
              <a:buFont typeface="Arial"/>
              <a:buNone/>
              <a:defRPr sz="1400" b="0" i="0" u="none" strike="noStrike" cap="none">
                <a:solidFill>
                  <a:srgbClr val="888888"/>
                </a:solidFill>
                <a:latin typeface="Arial"/>
                <a:ea typeface="Arial"/>
                <a:cs typeface="Arial"/>
                <a:sym typeface="Arial"/>
              </a:defRPr>
            </a:lvl4pPr>
            <a:lvl5pPr marL="2286000" marR="0" lvl="4" indent="-228600" algn="l" rtl="0">
              <a:spcBef>
                <a:spcPts val="280"/>
              </a:spcBef>
              <a:spcAft>
                <a:spcPts val="0"/>
              </a:spcAft>
              <a:buClr>
                <a:srgbClr val="888888"/>
              </a:buClr>
              <a:buSzPts val="700"/>
              <a:buFont typeface="Arial"/>
              <a:buNone/>
              <a:defRPr sz="1400" b="0" i="0" u="none" strike="noStrike" cap="none">
                <a:solidFill>
                  <a:srgbClr val="888888"/>
                </a:solidFill>
                <a:latin typeface="Arial"/>
                <a:ea typeface="Arial"/>
                <a:cs typeface="Arial"/>
                <a:sym typeface="Arial"/>
              </a:defRPr>
            </a:lvl5pPr>
            <a:lvl6pPr marL="2743200" marR="0" lvl="5" indent="-228600" algn="l" rtl="0">
              <a:spcBef>
                <a:spcPts val="280"/>
              </a:spcBef>
              <a:spcAft>
                <a:spcPts val="0"/>
              </a:spcAft>
              <a:buClr>
                <a:srgbClr val="888888"/>
              </a:buClr>
              <a:buSzPts val="2000"/>
              <a:buFont typeface="Arial"/>
              <a:buNone/>
              <a:defRPr sz="1400" b="0" i="0" u="none" strike="noStrike" cap="none">
                <a:solidFill>
                  <a:srgbClr val="888888"/>
                </a:solidFill>
                <a:latin typeface="Arial"/>
                <a:ea typeface="Arial"/>
                <a:cs typeface="Arial"/>
                <a:sym typeface="Arial"/>
              </a:defRPr>
            </a:lvl6pPr>
            <a:lvl7pPr marL="3200400" marR="0" lvl="6" indent="-228600" algn="l" rtl="0">
              <a:spcBef>
                <a:spcPts val="280"/>
              </a:spcBef>
              <a:spcAft>
                <a:spcPts val="0"/>
              </a:spcAft>
              <a:buClr>
                <a:srgbClr val="888888"/>
              </a:buClr>
              <a:buSzPts val="2000"/>
              <a:buFont typeface="Arial"/>
              <a:buNone/>
              <a:defRPr sz="1400" b="0" i="0" u="none" strike="noStrike" cap="none">
                <a:solidFill>
                  <a:srgbClr val="888888"/>
                </a:solidFill>
                <a:latin typeface="Arial"/>
                <a:ea typeface="Arial"/>
                <a:cs typeface="Arial"/>
                <a:sym typeface="Arial"/>
              </a:defRPr>
            </a:lvl7pPr>
            <a:lvl8pPr marL="3657600" marR="0" lvl="7" indent="-228600" algn="l" rtl="0">
              <a:spcBef>
                <a:spcPts val="280"/>
              </a:spcBef>
              <a:spcAft>
                <a:spcPts val="0"/>
              </a:spcAft>
              <a:buClr>
                <a:srgbClr val="888888"/>
              </a:buClr>
              <a:buSzPts val="2000"/>
              <a:buFont typeface="Arial"/>
              <a:buNone/>
              <a:defRPr sz="1400" b="0" i="0" u="none" strike="noStrike" cap="none">
                <a:solidFill>
                  <a:srgbClr val="888888"/>
                </a:solidFill>
                <a:latin typeface="Arial"/>
                <a:ea typeface="Arial"/>
                <a:cs typeface="Arial"/>
                <a:sym typeface="Arial"/>
              </a:defRPr>
            </a:lvl8pPr>
            <a:lvl9pPr marL="4114800" marR="0" lvl="8" indent="-228600" algn="l" rtl="0">
              <a:spcBef>
                <a:spcPts val="280"/>
              </a:spcBef>
              <a:spcAft>
                <a:spcPts val="0"/>
              </a:spcAft>
              <a:buClr>
                <a:srgbClr val="888888"/>
              </a:buClr>
              <a:buSzPts val="2000"/>
              <a:buFont typeface="Arial"/>
              <a:buNone/>
              <a:defRPr sz="1400" b="0" i="0" u="none" strike="noStrike" cap="none">
                <a:solidFill>
                  <a:srgbClr val="888888"/>
                </a:solidFill>
                <a:latin typeface="Arial"/>
                <a:ea typeface="Arial"/>
                <a:cs typeface="Arial"/>
                <a:sym typeface="Arial"/>
              </a:defRPr>
            </a:lvl9pPr>
          </a:lstStyle>
          <a:p>
            <a:endParaRPr/>
          </a:p>
        </p:txBody>
      </p:sp>
      <p:sp>
        <p:nvSpPr>
          <p:cNvPr id="2340" name="Google Shape;2340;p264"/>
          <p:cNvSpPr/>
          <p:nvPr/>
        </p:nvSpPr>
        <p:spPr>
          <a:xfrm rot="-5400000">
            <a:off x="553243" y="2522081"/>
            <a:ext cx="5138700" cy="101700"/>
          </a:xfrm>
          <a:custGeom>
            <a:avLst/>
            <a:gdLst/>
            <a:ahLst/>
            <a:cxnLst/>
            <a:rect l="l" t="t" r="r" b="b"/>
            <a:pathLst>
              <a:path w="120000" h="120000" extrusionOk="0">
                <a:moveTo>
                  <a:pt x="120000" y="0"/>
                </a:moveTo>
                <a:lnTo>
                  <a:pt x="61540" y="5628"/>
                </a:lnTo>
                <a:cubicBezTo>
                  <a:pt x="60929" y="43752"/>
                  <a:pt x="60300" y="81876"/>
                  <a:pt x="59670" y="120000"/>
                </a:cubicBezTo>
                <a:cubicBezTo>
                  <a:pt x="58965" y="81876"/>
                  <a:pt x="58269" y="43752"/>
                  <a:pt x="57553" y="5628"/>
                </a:cubicBezTo>
                <a:lnTo>
                  <a:pt x="0" y="5628"/>
                </a:lnTo>
              </a:path>
            </a:pathLst>
          </a:custGeom>
          <a:noFill/>
          <a:ln w="9525" cap="rnd"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Tree>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showMasterSp="0" matchingName="Experience 6">
  <p:cSld name="Experience 6">
    <p:bg>
      <p:bgPr>
        <a:solidFill>
          <a:srgbClr val="333332"/>
        </a:solidFill>
        <a:effectLst/>
      </p:bgPr>
    </p:bg>
    <p:spTree>
      <p:nvGrpSpPr>
        <p:cNvPr id="1" name="Shape 2341"/>
        <p:cNvGrpSpPr/>
        <p:nvPr/>
      </p:nvGrpSpPr>
      <p:grpSpPr>
        <a:xfrm>
          <a:off x="0" y="0"/>
          <a:ext cx="0" cy="0"/>
          <a:chOff x="0" y="0"/>
          <a:chExt cx="0" cy="0"/>
        </a:xfrm>
      </p:grpSpPr>
      <p:sp>
        <p:nvSpPr>
          <p:cNvPr id="2342" name="Google Shape;2342;p265"/>
          <p:cNvSpPr txBox="1">
            <a:spLocks noGrp="1"/>
          </p:cNvSpPr>
          <p:nvPr>
            <p:ph type="dt" idx="10"/>
          </p:nvPr>
        </p:nvSpPr>
        <p:spPr>
          <a:xfrm>
            <a:off x="424070" y="5276020"/>
            <a:ext cx="2133600" cy="273900"/>
          </a:xfrm>
          <a:prstGeom prst="rect">
            <a:avLst/>
          </a:prstGeom>
          <a:noFill/>
          <a:ln>
            <a:noFill/>
          </a:ln>
        </p:spPr>
        <p:txBody>
          <a:bodyPr spcFirstLastPara="1" wrap="square" lIns="91425" tIns="91425" rIns="91425" bIns="91425" anchor="ctr" anchorCtr="0">
            <a:noAutofit/>
          </a:bodyPr>
          <a:lstStyle>
            <a:lvl1pPr marL="0" marR="0" lvl="0" indent="0" algn="l" rtl="0">
              <a:spcBef>
                <a:spcPts val="0"/>
              </a:spcBef>
              <a:spcAft>
                <a:spcPts val="0"/>
              </a:spcAft>
              <a:buSzPts val="1400"/>
              <a:buNone/>
              <a:defRPr sz="1200">
                <a:solidFill>
                  <a:srgbClr val="888888"/>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343" name="Google Shape;2343;p265"/>
          <p:cNvSpPr txBox="1">
            <a:spLocks noGrp="1"/>
          </p:cNvSpPr>
          <p:nvPr>
            <p:ph type="ftr" idx="11"/>
          </p:nvPr>
        </p:nvSpPr>
        <p:spPr>
          <a:xfrm>
            <a:off x="311944" y="4901878"/>
            <a:ext cx="2895600" cy="92400"/>
          </a:xfrm>
          <a:prstGeom prst="rect">
            <a:avLst/>
          </a:prstGeom>
          <a:noFill/>
          <a:ln>
            <a:noFill/>
          </a:ln>
        </p:spPr>
        <p:txBody>
          <a:bodyPr spcFirstLastPara="1" wrap="square" lIns="91425" tIns="91425" rIns="91425" bIns="91425" anchor="ctr" anchorCtr="0">
            <a:noAutofit/>
          </a:bodyPr>
          <a:lstStyle>
            <a:lvl1pPr marL="0" marR="0" lvl="0" indent="0" algn="l" rtl="0">
              <a:spcBef>
                <a:spcPts val="0"/>
              </a:spcBef>
              <a:spcAft>
                <a:spcPts val="0"/>
              </a:spcAft>
              <a:buSzPts val="1400"/>
              <a:buNone/>
              <a:defRPr sz="600">
                <a:solidFill>
                  <a:schemeClr val="lt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344" name="Google Shape;2344;p265"/>
          <p:cNvSpPr txBox="1"/>
          <p:nvPr/>
        </p:nvSpPr>
        <p:spPr>
          <a:xfrm>
            <a:off x="311944" y="4800785"/>
            <a:ext cx="2559900" cy="9240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en" sz="600">
                <a:solidFill>
                  <a:schemeClr val="lt1"/>
                </a:solidFill>
                <a:latin typeface="Arial"/>
                <a:ea typeface="Arial"/>
                <a:cs typeface="Arial"/>
                <a:sym typeface="Arial"/>
              </a:rPr>
              <a:t>PwC’s Digital Services</a:t>
            </a:r>
            <a:endParaRPr sz="600">
              <a:solidFill>
                <a:schemeClr val="lt1"/>
              </a:solidFill>
              <a:latin typeface="Arial"/>
              <a:ea typeface="Arial"/>
              <a:cs typeface="Arial"/>
              <a:sym typeface="Arial"/>
            </a:endParaRPr>
          </a:p>
        </p:txBody>
      </p:sp>
      <p:sp>
        <p:nvSpPr>
          <p:cNvPr id="2345" name="Google Shape;2345;p265"/>
          <p:cNvSpPr txBox="1">
            <a:spLocks noGrp="1"/>
          </p:cNvSpPr>
          <p:nvPr>
            <p:ph type="sldNum" idx="12"/>
          </p:nvPr>
        </p:nvSpPr>
        <p:spPr>
          <a:xfrm>
            <a:off x="6700838" y="4770007"/>
            <a:ext cx="2133600" cy="123000"/>
          </a:xfrm>
          <a:prstGeom prst="rect">
            <a:avLst/>
          </a:prstGeom>
          <a:noFill/>
          <a:ln>
            <a:noFill/>
          </a:ln>
        </p:spPr>
        <p:txBody>
          <a:bodyPr spcFirstLastPara="1" wrap="square" lIns="0" tIns="0" rIns="0" bIns="0" anchor="ctr" anchorCtr="0">
            <a:noAutofit/>
          </a:bodyPr>
          <a:lstStyle>
            <a:lvl1pPr marL="0" marR="0" lvl="0" indent="0" algn="r" rtl="0">
              <a:spcBef>
                <a:spcPts val="0"/>
              </a:spcBef>
              <a:buNone/>
              <a:defRPr sz="800">
                <a:solidFill>
                  <a:schemeClr val="lt1"/>
                </a:solidFill>
                <a:latin typeface="Arial"/>
                <a:ea typeface="Arial"/>
                <a:cs typeface="Arial"/>
                <a:sym typeface="Arial"/>
              </a:defRPr>
            </a:lvl1pPr>
            <a:lvl2pPr marL="0" marR="0" lvl="1" indent="0" algn="r" rtl="0">
              <a:spcBef>
                <a:spcPts val="0"/>
              </a:spcBef>
              <a:buNone/>
              <a:defRPr sz="800">
                <a:solidFill>
                  <a:schemeClr val="lt1"/>
                </a:solidFill>
                <a:latin typeface="Arial"/>
                <a:ea typeface="Arial"/>
                <a:cs typeface="Arial"/>
                <a:sym typeface="Arial"/>
              </a:defRPr>
            </a:lvl2pPr>
            <a:lvl3pPr marL="0" marR="0" lvl="2" indent="0" algn="r" rtl="0">
              <a:spcBef>
                <a:spcPts val="0"/>
              </a:spcBef>
              <a:buNone/>
              <a:defRPr sz="800">
                <a:solidFill>
                  <a:schemeClr val="lt1"/>
                </a:solidFill>
                <a:latin typeface="Arial"/>
                <a:ea typeface="Arial"/>
                <a:cs typeface="Arial"/>
                <a:sym typeface="Arial"/>
              </a:defRPr>
            </a:lvl3pPr>
            <a:lvl4pPr marL="0" marR="0" lvl="3" indent="0" algn="r" rtl="0">
              <a:spcBef>
                <a:spcPts val="0"/>
              </a:spcBef>
              <a:buNone/>
              <a:defRPr sz="800">
                <a:solidFill>
                  <a:schemeClr val="lt1"/>
                </a:solidFill>
                <a:latin typeface="Arial"/>
                <a:ea typeface="Arial"/>
                <a:cs typeface="Arial"/>
                <a:sym typeface="Arial"/>
              </a:defRPr>
            </a:lvl4pPr>
            <a:lvl5pPr marL="0" marR="0" lvl="4" indent="0" algn="r" rtl="0">
              <a:spcBef>
                <a:spcPts val="0"/>
              </a:spcBef>
              <a:buNone/>
              <a:defRPr sz="800">
                <a:solidFill>
                  <a:schemeClr val="lt1"/>
                </a:solidFill>
                <a:latin typeface="Arial"/>
                <a:ea typeface="Arial"/>
                <a:cs typeface="Arial"/>
                <a:sym typeface="Arial"/>
              </a:defRPr>
            </a:lvl5pPr>
            <a:lvl6pPr marL="0" marR="0" lvl="5" indent="0" algn="r" rtl="0">
              <a:spcBef>
                <a:spcPts val="0"/>
              </a:spcBef>
              <a:buNone/>
              <a:defRPr sz="800">
                <a:solidFill>
                  <a:schemeClr val="lt1"/>
                </a:solidFill>
                <a:latin typeface="Arial"/>
                <a:ea typeface="Arial"/>
                <a:cs typeface="Arial"/>
                <a:sym typeface="Arial"/>
              </a:defRPr>
            </a:lvl6pPr>
            <a:lvl7pPr marL="0" marR="0" lvl="6" indent="0" algn="r" rtl="0">
              <a:spcBef>
                <a:spcPts val="0"/>
              </a:spcBef>
              <a:buNone/>
              <a:defRPr sz="800">
                <a:solidFill>
                  <a:schemeClr val="lt1"/>
                </a:solidFill>
                <a:latin typeface="Arial"/>
                <a:ea typeface="Arial"/>
                <a:cs typeface="Arial"/>
                <a:sym typeface="Arial"/>
              </a:defRPr>
            </a:lvl7pPr>
            <a:lvl8pPr marL="0" marR="0" lvl="7" indent="0" algn="r" rtl="0">
              <a:spcBef>
                <a:spcPts val="0"/>
              </a:spcBef>
              <a:buNone/>
              <a:defRPr sz="800">
                <a:solidFill>
                  <a:schemeClr val="lt1"/>
                </a:solidFill>
                <a:latin typeface="Arial"/>
                <a:ea typeface="Arial"/>
                <a:cs typeface="Arial"/>
                <a:sym typeface="Arial"/>
              </a:defRPr>
            </a:lvl8pPr>
            <a:lvl9pPr marL="0" marR="0" lvl="8" indent="0" algn="r" rtl="0">
              <a:spcBef>
                <a:spcPts val="0"/>
              </a:spcBef>
              <a:buNone/>
              <a:defRPr sz="800">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2346" name="Google Shape;2346;p265"/>
          <p:cNvSpPr txBox="1">
            <a:spLocks noGrp="1"/>
          </p:cNvSpPr>
          <p:nvPr>
            <p:ph type="title"/>
          </p:nvPr>
        </p:nvSpPr>
        <p:spPr>
          <a:xfrm>
            <a:off x="309563" y="1771688"/>
            <a:ext cx="2653500" cy="615600"/>
          </a:xfrm>
          <a:prstGeom prst="rect">
            <a:avLst/>
          </a:prstGeom>
          <a:noFill/>
          <a:ln>
            <a:noFill/>
          </a:ln>
        </p:spPr>
        <p:txBody>
          <a:bodyPr spcFirstLastPara="1" wrap="square" lIns="91425" tIns="91425" rIns="91425" bIns="91425" anchor="b" anchorCtr="0">
            <a:noAutofit/>
          </a:bodyPr>
          <a:lstStyle>
            <a:lvl1pPr marL="0" marR="0" lvl="0" indent="0" algn="l" rtl="0">
              <a:lnSpc>
                <a:spcPct val="100000"/>
              </a:lnSpc>
              <a:spcBef>
                <a:spcPts val="0"/>
              </a:spcBef>
              <a:spcAft>
                <a:spcPts val="0"/>
              </a:spcAft>
              <a:buClr>
                <a:schemeClr val="lt1"/>
              </a:buClr>
              <a:buSzPts val="1400"/>
              <a:buFont typeface="Georgia"/>
              <a:buNone/>
              <a:defRPr sz="2000" b="0" i="0" u="none" strike="noStrike" cap="none">
                <a:solidFill>
                  <a:schemeClr val="lt1"/>
                </a:solidFill>
                <a:latin typeface="Georgia"/>
                <a:ea typeface="Georgia"/>
                <a:cs typeface="Georgia"/>
                <a:sym typeface="Georgia"/>
              </a:defRPr>
            </a:lvl1pPr>
            <a:lvl2pPr lvl="1" indent="0" rtl="0">
              <a:spcBef>
                <a:spcPts val="0"/>
              </a:spcBef>
              <a:spcAft>
                <a:spcPts val="0"/>
              </a:spcAft>
              <a:buSzPts val="1400"/>
              <a:buNone/>
              <a:defRPr sz="1800"/>
            </a:lvl2pPr>
            <a:lvl3pPr lvl="2" indent="0" rtl="0">
              <a:spcBef>
                <a:spcPts val="0"/>
              </a:spcBef>
              <a:spcAft>
                <a:spcPts val="0"/>
              </a:spcAft>
              <a:buSzPts val="1400"/>
              <a:buNone/>
              <a:defRPr sz="1800"/>
            </a:lvl3pPr>
            <a:lvl4pPr lvl="3" indent="0" rtl="0">
              <a:spcBef>
                <a:spcPts val="0"/>
              </a:spcBef>
              <a:spcAft>
                <a:spcPts val="0"/>
              </a:spcAft>
              <a:buSzPts val="1400"/>
              <a:buNone/>
              <a:defRPr sz="1800"/>
            </a:lvl4pPr>
            <a:lvl5pPr lvl="4" indent="0" rtl="0">
              <a:spcBef>
                <a:spcPts val="0"/>
              </a:spcBef>
              <a:spcAft>
                <a:spcPts val="0"/>
              </a:spcAft>
              <a:buSzPts val="1400"/>
              <a:buNone/>
              <a:defRPr sz="1800"/>
            </a:lvl5pPr>
            <a:lvl6pPr lvl="5" indent="0" rtl="0">
              <a:spcBef>
                <a:spcPts val="0"/>
              </a:spcBef>
              <a:spcAft>
                <a:spcPts val="0"/>
              </a:spcAft>
              <a:buSzPts val="1400"/>
              <a:buNone/>
              <a:defRPr sz="1800"/>
            </a:lvl6pPr>
            <a:lvl7pPr lvl="6" indent="0" rtl="0">
              <a:spcBef>
                <a:spcPts val="0"/>
              </a:spcBef>
              <a:spcAft>
                <a:spcPts val="0"/>
              </a:spcAft>
              <a:buSzPts val="1400"/>
              <a:buNone/>
              <a:defRPr sz="1800"/>
            </a:lvl7pPr>
            <a:lvl8pPr lvl="7" indent="0" rtl="0">
              <a:spcBef>
                <a:spcPts val="0"/>
              </a:spcBef>
              <a:spcAft>
                <a:spcPts val="0"/>
              </a:spcAft>
              <a:buSzPts val="1400"/>
              <a:buNone/>
              <a:defRPr sz="1800"/>
            </a:lvl8pPr>
            <a:lvl9pPr lvl="8" indent="0" rtl="0">
              <a:spcBef>
                <a:spcPts val="0"/>
              </a:spcBef>
              <a:spcAft>
                <a:spcPts val="0"/>
              </a:spcAft>
              <a:buSzPts val="1400"/>
              <a:buNone/>
              <a:defRPr sz="1800"/>
            </a:lvl9pPr>
          </a:lstStyle>
          <a:p>
            <a:endParaRPr/>
          </a:p>
        </p:txBody>
      </p:sp>
      <p:sp>
        <p:nvSpPr>
          <p:cNvPr id="2347" name="Google Shape;2347;p265"/>
          <p:cNvSpPr txBox="1">
            <a:spLocks noGrp="1"/>
          </p:cNvSpPr>
          <p:nvPr>
            <p:ph type="body" idx="1"/>
          </p:nvPr>
        </p:nvSpPr>
        <p:spPr>
          <a:xfrm>
            <a:off x="309563" y="2791259"/>
            <a:ext cx="2347800" cy="138600"/>
          </a:xfrm>
          <a:prstGeom prst="rect">
            <a:avLst/>
          </a:prstGeom>
          <a:noFill/>
          <a:ln>
            <a:noFill/>
          </a:ln>
        </p:spPr>
        <p:txBody>
          <a:bodyPr spcFirstLastPara="1" wrap="square" lIns="91425" tIns="91425" rIns="91425" bIns="91425" anchor="t" anchorCtr="0">
            <a:noAutofit/>
          </a:bodyPr>
          <a:lstStyle>
            <a:lvl1pPr marL="457200" marR="0" lvl="0" indent="-228600" algn="l" rtl="0">
              <a:spcBef>
                <a:spcPts val="180"/>
              </a:spcBef>
              <a:spcAft>
                <a:spcPts val="0"/>
              </a:spcAft>
              <a:buClr>
                <a:schemeClr val="lt1"/>
              </a:buClr>
              <a:buSzPts val="1400"/>
              <a:buFont typeface="Arial"/>
              <a:buNone/>
              <a:defRPr sz="900" b="0" i="0" u="none" strike="noStrike" cap="none">
                <a:solidFill>
                  <a:schemeClr val="lt1"/>
                </a:solidFill>
                <a:latin typeface="Arial"/>
                <a:ea typeface="Arial"/>
                <a:cs typeface="Arial"/>
                <a:sym typeface="Arial"/>
              </a:defRPr>
            </a:lvl1pPr>
            <a:lvl2pPr marL="914400" marR="0" lvl="1" indent="-292100" algn="l" rtl="0">
              <a:spcBef>
                <a:spcPts val="200"/>
              </a:spcBef>
              <a:spcAft>
                <a:spcPts val="0"/>
              </a:spcAft>
              <a:buClr>
                <a:schemeClr val="lt2"/>
              </a:buClr>
              <a:buSzPts val="1000"/>
              <a:buFont typeface="Noto Sans Symbols"/>
              <a:buChar char="▪"/>
              <a:defRPr sz="1000" b="0" i="0" u="none" strike="noStrike" cap="none">
                <a:solidFill>
                  <a:schemeClr val="lt2"/>
                </a:solidFill>
                <a:latin typeface="Arial"/>
                <a:ea typeface="Arial"/>
                <a:cs typeface="Arial"/>
                <a:sym typeface="Arial"/>
              </a:defRPr>
            </a:lvl2pPr>
            <a:lvl3pPr marL="1371600" marR="0" lvl="2" indent="-285750" algn="l" rtl="0">
              <a:spcBef>
                <a:spcPts val="180"/>
              </a:spcBef>
              <a:spcAft>
                <a:spcPts val="0"/>
              </a:spcAft>
              <a:buClr>
                <a:schemeClr val="lt2"/>
              </a:buClr>
              <a:buSzPts val="900"/>
              <a:buFont typeface="Arial"/>
              <a:buChar char="–"/>
              <a:defRPr sz="900" b="0" i="0" u="none" strike="noStrike" cap="none">
                <a:solidFill>
                  <a:schemeClr val="lt2"/>
                </a:solidFill>
                <a:latin typeface="Arial"/>
                <a:ea typeface="Arial"/>
                <a:cs typeface="Arial"/>
                <a:sym typeface="Arial"/>
              </a:defRPr>
            </a:lvl3pPr>
            <a:lvl4pPr marL="1828800" marR="0" lvl="3" indent="-279400" algn="l" rtl="0">
              <a:spcBef>
                <a:spcPts val="160"/>
              </a:spcBef>
              <a:spcAft>
                <a:spcPts val="0"/>
              </a:spcAft>
              <a:buClr>
                <a:schemeClr val="lt2"/>
              </a:buClr>
              <a:buSzPts val="800"/>
              <a:buFont typeface="Arial"/>
              <a:buChar char="•"/>
              <a:defRPr sz="800" b="0" i="0" u="none" strike="noStrike" cap="none">
                <a:solidFill>
                  <a:schemeClr val="lt2"/>
                </a:solidFill>
                <a:latin typeface="Arial"/>
                <a:ea typeface="Arial"/>
                <a:cs typeface="Arial"/>
                <a:sym typeface="Arial"/>
              </a:defRPr>
            </a:lvl4pPr>
            <a:lvl5pPr marL="2286000" marR="0" lvl="4" indent="-273050" algn="l" rtl="0">
              <a:spcBef>
                <a:spcPts val="140"/>
              </a:spcBef>
              <a:spcAft>
                <a:spcPts val="0"/>
              </a:spcAft>
              <a:buClr>
                <a:schemeClr val="lt2"/>
              </a:buClr>
              <a:buSzPts val="700"/>
              <a:buFont typeface="Arial"/>
              <a:buChar char="–"/>
              <a:defRPr sz="700" b="0" i="0" u="none" strike="noStrike" cap="none">
                <a:solidFill>
                  <a:schemeClr val="lt2"/>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2348" name="Google Shape;2348;p265"/>
          <p:cNvSpPr/>
          <p:nvPr/>
        </p:nvSpPr>
        <p:spPr>
          <a:xfrm rot="-5400000">
            <a:off x="553243" y="2522081"/>
            <a:ext cx="5138700" cy="101700"/>
          </a:xfrm>
          <a:custGeom>
            <a:avLst/>
            <a:gdLst/>
            <a:ahLst/>
            <a:cxnLst/>
            <a:rect l="l" t="t" r="r" b="b"/>
            <a:pathLst>
              <a:path w="120000" h="120000" extrusionOk="0">
                <a:moveTo>
                  <a:pt x="120000" y="0"/>
                </a:moveTo>
                <a:lnTo>
                  <a:pt x="61540" y="5628"/>
                </a:lnTo>
                <a:cubicBezTo>
                  <a:pt x="60929" y="43752"/>
                  <a:pt x="60300" y="81876"/>
                  <a:pt x="59670" y="120000"/>
                </a:cubicBezTo>
                <a:cubicBezTo>
                  <a:pt x="58965" y="81876"/>
                  <a:pt x="58269" y="43752"/>
                  <a:pt x="57553" y="5628"/>
                </a:cubicBezTo>
                <a:lnTo>
                  <a:pt x="0" y="5628"/>
                </a:lnTo>
              </a:path>
            </a:pathLst>
          </a:custGeom>
          <a:noFill/>
          <a:ln w="9525" cap="rnd"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Tree>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showMasterSp="0" matchingName="Work Showcase Cover">
  <p:cSld name="Work Showcase Cover">
    <p:bg>
      <p:bgPr>
        <a:solidFill>
          <a:srgbClr val="333332"/>
        </a:solidFill>
        <a:effectLst/>
      </p:bgPr>
    </p:bg>
    <p:spTree>
      <p:nvGrpSpPr>
        <p:cNvPr id="1" name="Shape 2349"/>
        <p:cNvGrpSpPr/>
        <p:nvPr/>
      </p:nvGrpSpPr>
      <p:grpSpPr>
        <a:xfrm>
          <a:off x="0" y="0"/>
          <a:ext cx="0" cy="0"/>
          <a:chOff x="0" y="0"/>
          <a:chExt cx="0" cy="0"/>
        </a:xfrm>
      </p:grpSpPr>
      <p:sp>
        <p:nvSpPr>
          <p:cNvPr id="2350" name="Google Shape;2350;p266"/>
          <p:cNvSpPr>
            <a:spLocks noGrp="1"/>
          </p:cNvSpPr>
          <p:nvPr>
            <p:ph type="pic" idx="2"/>
          </p:nvPr>
        </p:nvSpPr>
        <p:spPr>
          <a:xfrm>
            <a:off x="0" y="0"/>
            <a:ext cx="9144000" cy="5143500"/>
          </a:xfrm>
          <a:prstGeom prst="rect">
            <a:avLst/>
          </a:prstGeom>
          <a:noFill/>
          <a:ln>
            <a:noFill/>
          </a:ln>
        </p:spPr>
        <p:txBody>
          <a:bodyPr spcFirstLastPara="1" wrap="square" lIns="91425" tIns="91425" rIns="91425" bIns="91425" anchor="t" anchorCtr="0">
            <a:noAutofit/>
          </a:bodyPr>
          <a:lstStyle>
            <a:lvl1pPr marL="0" marR="0" lvl="0" indent="0" algn="l" rtl="0">
              <a:spcBef>
                <a:spcPts val="280"/>
              </a:spcBef>
              <a:spcAft>
                <a:spcPts val="0"/>
              </a:spcAft>
              <a:buClr>
                <a:schemeClr val="lt1"/>
              </a:buClr>
              <a:buSzPts val="1400"/>
              <a:buFont typeface="Arial"/>
              <a:buNone/>
              <a:defRPr sz="1400" b="0" i="0" u="none" strike="noStrike" cap="none">
                <a:solidFill>
                  <a:schemeClr val="lt1"/>
                </a:solidFill>
                <a:latin typeface="Georgia"/>
                <a:ea typeface="Georgia"/>
                <a:cs typeface="Georgia"/>
                <a:sym typeface="Georgia"/>
              </a:defRPr>
            </a:lvl1pPr>
            <a:lvl2pPr marL="173037" marR="0" lvl="1" indent="-173037" algn="l" rtl="0">
              <a:spcBef>
                <a:spcPts val="200"/>
              </a:spcBef>
              <a:spcAft>
                <a:spcPts val="0"/>
              </a:spcAft>
              <a:buClr>
                <a:schemeClr val="lt2"/>
              </a:buClr>
              <a:buSzPts val="1000"/>
              <a:buFont typeface="Noto Sans Symbols"/>
              <a:buChar char="▪"/>
              <a:defRPr sz="1000" b="0" i="0" u="none" strike="noStrike" cap="none">
                <a:solidFill>
                  <a:schemeClr val="lt2"/>
                </a:solidFill>
                <a:latin typeface="Arial"/>
                <a:ea typeface="Arial"/>
                <a:cs typeface="Arial"/>
                <a:sym typeface="Arial"/>
              </a:defRPr>
            </a:lvl2pPr>
            <a:lvl3pPr marL="339725" marR="0" lvl="2" indent="-174625" algn="l" rtl="0">
              <a:spcBef>
                <a:spcPts val="180"/>
              </a:spcBef>
              <a:spcAft>
                <a:spcPts val="0"/>
              </a:spcAft>
              <a:buClr>
                <a:schemeClr val="lt2"/>
              </a:buClr>
              <a:buSzPts val="900"/>
              <a:buFont typeface="Arial"/>
              <a:buChar char="–"/>
              <a:defRPr sz="900" b="0" i="0" u="none" strike="noStrike" cap="none">
                <a:solidFill>
                  <a:schemeClr val="lt2"/>
                </a:solidFill>
                <a:latin typeface="Arial"/>
                <a:ea typeface="Arial"/>
                <a:cs typeface="Arial"/>
                <a:sym typeface="Arial"/>
              </a:defRPr>
            </a:lvl3pPr>
            <a:lvl4pPr marL="514350" marR="0" lvl="3" indent="-184150" algn="l" rtl="0">
              <a:spcBef>
                <a:spcPts val="160"/>
              </a:spcBef>
              <a:spcAft>
                <a:spcPts val="0"/>
              </a:spcAft>
              <a:buClr>
                <a:schemeClr val="lt2"/>
              </a:buClr>
              <a:buSzPts val="800"/>
              <a:buFont typeface="Arial"/>
              <a:buChar char="•"/>
              <a:defRPr sz="800" b="0" i="0" u="none" strike="noStrike" cap="none">
                <a:solidFill>
                  <a:schemeClr val="lt2"/>
                </a:solidFill>
                <a:latin typeface="Arial"/>
                <a:ea typeface="Arial"/>
                <a:cs typeface="Arial"/>
                <a:sym typeface="Arial"/>
              </a:defRPr>
            </a:lvl4pPr>
            <a:lvl5pPr marL="687387" marR="0" lvl="4" indent="-179387" algn="l" rtl="0">
              <a:spcBef>
                <a:spcPts val="140"/>
              </a:spcBef>
              <a:spcAft>
                <a:spcPts val="0"/>
              </a:spcAft>
              <a:buClr>
                <a:schemeClr val="lt2"/>
              </a:buClr>
              <a:buSzPts val="700"/>
              <a:buFont typeface="Arial"/>
              <a:buChar char="–"/>
              <a:defRPr sz="700" b="0" i="0" u="none" strike="noStrike" cap="none">
                <a:solidFill>
                  <a:schemeClr val="lt2"/>
                </a:solidFill>
                <a:latin typeface="Arial"/>
                <a:ea typeface="Arial"/>
                <a:cs typeface="Arial"/>
                <a:sym typeface="Arial"/>
              </a:defRPr>
            </a:lvl5pPr>
            <a:lvl6pPr marL="2514600" marR="0" lvl="5" indent="-228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2971800" marR="0" lvl="6" indent="-228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429000" marR="0" lvl="7" indent="-228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3886200" marR="0" lvl="8" indent="-228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2351" name="Google Shape;2351;p266"/>
          <p:cNvSpPr txBox="1">
            <a:spLocks noGrp="1"/>
          </p:cNvSpPr>
          <p:nvPr>
            <p:ph type="title"/>
          </p:nvPr>
        </p:nvSpPr>
        <p:spPr>
          <a:xfrm>
            <a:off x="309563" y="432753"/>
            <a:ext cx="3375600" cy="861900"/>
          </a:xfrm>
          <a:prstGeom prst="rect">
            <a:avLst/>
          </a:prstGeom>
          <a:noFill/>
          <a:ln>
            <a:noFill/>
          </a:ln>
        </p:spPr>
        <p:txBody>
          <a:bodyPr spcFirstLastPara="1" wrap="square" lIns="91425" tIns="91425" rIns="91425" bIns="91425" anchor="t" anchorCtr="0">
            <a:noAutofit/>
          </a:bodyPr>
          <a:lstStyle>
            <a:lvl1pPr marL="0" marR="0" lvl="0" indent="0" algn="l" rtl="0">
              <a:spcBef>
                <a:spcPts val="0"/>
              </a:spcBef>
              <a:spcAft>
                <a:spcPts val="0"/>
              </a:spcAft>
              <a:buClr>
                <a:schemeClr val="lt1"/>
              </a:buClr>
              <a:buSzPts val="1400"/>
              <a:buFont typeface="Georgia"/>
              <a:buNone/>
              <a:defRPr sz="2800" b="0" i="0" u="none" strike="noStrike" cap="none">
                <a:solidFill>
                  <a:schemeClr val="lt1"/>
                </a:solidFill>
                <a:latin typeface="Georgia"/>
                <a:ea typeface="Georgia"/>
                <a:cs typeface="Georgia"/>
                <a:sym typeface="Georgia"/>
              </a:defRPr>
            </a:lvl1pPr>
            <a:lvl2pPr lvl="1" indent="0" rtl="0">
              <a:spcBef>
                <a:spcPts val="0"/>
              </a:spcBef>
              <a:spcAft>
                <a:spcPts val="0"/>
              </a:spcAft>
              <a:buSzPts val="1400"/>
              <a:buNone/>
              <a:defRPr sz="1800"/>
            </a:lvl2pPr>
            <a:lvl3pPr lvl="2" indent="0" rtl="0">
              <a:spcBef>
                <a:spcPts val="0"/>
              </a:spcBef>
              <a:spcAft>
                <a:spcPts val="0"/>
              </a:spcAft>
              <a:buSzPts val="1400"/>
              <a:buNone/>
              <a:defRPr sz="1800"/>
            </a:lvl3pPr>
            <a:lvl4pPr lvl="3" indent="0" rtl="0">
              <a:spcBef>
                <a:spcPts val="0"/>
              </a:spcBef>
              <a:spcAft>
                <a:spcPts val="0"/>
              </a:spcAft>
              <a:buSzPts val="1400"/>
              <a:buNone/>
              <a:defRPr sz="1800"/>
            </a:lvl4pPr>
            <a:lvl5pPr lvl="4" indent="0" rtl="0">
              <a:spcBef>
                <a:spcPts val="0"/>
              </a:spcBef>
              <a:spcAft>
                <a:spcPts val="0"/>
              </a:spcAft>
              <a:buSzPts val="1400"/>
              <a:buNone/>
              <a:defRPr sz="1800"/>
            </a:lvl5pPr>
            <a:lvl6pPr lvl="5" indent="0" rtl="0">
              <a:spcBef>
                <a:spcPts val="0"/>
              </a:spcBef>
              <a:spcAft>
                <a:spcPts val="0"/>
              </a:spcAft>
              <a:buSzPts val="1400"/>
              <a:buNone/>
              <a:defRPr sz="1800"/>
            </a:lvl6pPr>
            <a:lvl7pPr lvl="6" indent="0" rtl="0">
              <a:spcBef>
                <a:spcPts val="0"/>
              </a:spcBef>
              <a:spcAft>
                <a:spcPts val="0"/>
              </a:spcAft>
              <a:buSzPts val="1400"/>
              <a:buNone/>
              <a:defRPr sz="1800"/>
            </a:lvl7pPr>
            <a:lvl8pPr lvl="7" indent="0" rtl="0">
              <a:spcBef>
                <a:spcPts val="0"/>
              </a:spcBef>
              <a:spcAft>
                <a:spcPts val="0"/>
              </a:spcAft>
              <a:buSzPts val="1400"/>
              <a:buNone/>
              <a:defRPr sz="1800"/>
            </a:lvl8pPr>
            <a:lvl9pPr lvl="8" indent="0" rtl="0">
              <a:spcBef>
                <a:spcPts val="0"/>
              </a:spcBef>
              <a:spcAft>
                <a:spcPts val="0"/>
              </a:spcAft>
              <a:buSzPts val="1400"/>
              <a:buNone/>
              <a:defRPr sz="1800"/>
            </a:lvl9pPr>
          </a:lstStyle>
          <a:p>
            <a:endParaRPr/>
          </a:p>
        </p:txBody>
      </p:sp>
      <p:sp>
        <p:nvSpPr>
          <p:cNvPr id="2352" name="Google Shape;2352;p266"/>
          <p:cNvSpPr txBox="1">
            <a:spLocks noGrp="1"/>
          </p:cNvSpPr>
          <p:nvPr>
            <p:ph type="body" idx="1"/>
          </p:nvPr>
        </p:nvSpPr>
        <p:spPr>
          <a:xfrm>
            <a:off x="311944" y="2243332"/>
            <a:ext cx="2658000" cy="458700"/>
          </a:xfrm>
          <a:prstGeom prst="rect">
            <a:avLst/>
          </a:prstGeom>
          <a:noFill/>
          <a:ln>
            <a:noFill/>
          </a:ln>
        </p:spPr>
        <p:txBody>
          <a:bodyPr spcFirstLastPara="1" wrap="square" lIns="91425" tIns="91425" rIns="91425" bIns="91425" anchor="t" anchorCtr="0">
            <a:noAutofit/>
          </a:bodyPr>
          <a:lstStyle>
            <a:lvl1pPr marL="457200" marR="0" lvl="0" indent="-228600" algn="l" rtl="0">
              <a:spcBef>
                <a:spcPts val="140"/>
              </a:spcBef>
              <a:spcAft>
                <a:spcPts val="0"/>
              </a:spcAft>
              <a:buClr>
                <a:schemeClr val="lt1"/>
              </a:buClr>
              <a:buSzPts val="1400"/>
              <a:buFont typeface="Arial"/>
              <a:buNone/>
              <a:defRPr sz="700" b="0" i="0" u="none" strike="noStrike" cap="none">
                <a:solidFill>
                  <a:schemeClr val="lt1"/>
                </a:solidFill>
                <a:latin typeface="Arial"/>
                <a:ea typeface="Arial"/>
                <a:cs typeface="Arial"/>
                <a:sym typeface="Arial"/>
              </a:defRPr>
            </a:lvl1pPr>
            <a:lvl2pPr marL="914400" marR="0" lvl="1" indent="-292100" algn="l" rtl="0">
              <a:spcBef>
                <a:spcPts val="200"/>
              </a:spcBef>
              <a:spcAft>
                <a:spcPts val="0"/>
              </a:spcAft>
              <a:buClr>
                <a:schemeClr val="lt2"/>
              </a:buClr>
              <a:buSzPts val="1000"/>
              <a:buFont typeface="Noto Sans Symbols"/>
              <a:buChar char="▪"/>
              <a:defRPr sz="1000" b="0" i="0" u="none" strike="noStrike" cap="none">
                <a:solidFill>
                  <a:schemeClr val="lt2"/>
                </a:solidFill>
                <a:latin typeface="Arial"/>
                <a:ea typeface="Arial"/>
                <a:cs typeface="Arial"/>
                <a:sym typeface="Arial"/>
              </a:defRPr>
            </a:lvl2pPr>
            <a:lvl3pPr marL="1371600" marR="0" lvl="2" indent="-285750" algn="l" rtl="0">
              <a:spcBef>
                <a:spcPts val="180"/>
              </a:spcBef>
              <a:spcAft>
                <a:spcPts val="0"/>
              </a:spcAft>
              <a:buClr>
                <a:schemeClr val="lt2"/>
              </a:buClr>
              <a:buSzPts val="900"/>
              <a:buFont typeface="Arial"/>
              <a:buChar char="–"/>
              <a:defRPr sz="900" b="0" i="0" u="none" strike="noStrike" cap="none">
                <a:solidFill>
                  <a:schemeClr val="lt2"/>
                </a:solidFill>
                <a:latin typeface="Arial"/>
                <a:ea typeface="Arial"/>
                <a:cs typeface="Arial"/>
                <a:sym typeface="Arial"/>
              </a:defRPr>
            </a:lvl3pPr>
            <a:lvl4pPr marL="1828800" marR="0" lvl="3" indent="-279400" algn="l" rtl="0">
              <a:spcBef>
                <a:spcPts val="160"/>
              </a:spcBef>
              <a:spcAft>
                <a:spcPts val="0"/>
              </a:spcAft>
              <a:buClr>
                <a:schemeClr val="lt2"/>
              </a:buClr>
              <a:buSzPts val="800"/>
              <a:buFont typeface="Arial"/>
              <a:buChar char="•"/>
              <a:defRPr sz="800" b="0" i="0" u="none" strike="noStrike" cap="none">
                <a:solidFill>
                  <a:schemeClr val="lt2"/>
                </a:solidFill>
                <a:latin typeface="Arial"/>
                <a:ea typeface="Arial"/>
                <a:cs typeface="Arial"/>
                <a:sym typeface="Arial"/>
              </a:defRPr>
            </a:lvl4pPr>
            <a:lvl5pPr marL="2286000" marR="0" lvl="4" indent="-273050" algn="l" rtl="0">
              <a:spcBef>
                <a:spcPts val="140"/>
              </a:spcBef>
              <a:spcAft>
                <a:spcPts val="0"/>
              </a:spcAft>
              <a:buClr>
                <a:schemeClr val="lt2"/>
              </a:buClr>
              <a:buSzPts val="700"/>
              <a:buFont typeface="Arial"/>
              <a:buChar char="–"/>
              <a:defRPr sz="700" b="0" i="0" u="none" strike="noStrike" cap="none">
                <a:solidFill>
                  <a:schemeClr val="lt2"/>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2353" name="Google Shape;2353;p266"/>
          <p:cNvSpPr txBox="1">
            <a:spLocks noGrp="1"/>
          </p:cNvSpPr>
          <p:nvPr>
            <p:ph type="dt" idx="10"/>
          </p:nvPr>
        </p:nvSpPr>
        <p:spPr>
          <a:xfrm>
            <a:off x="424070" y="5276020"/>
            <a:ext cx="2133600" cy="273900"/>
          </a:xfrm>
          <a:prstGeom prst="rect">
            <a:avLst/>
          </a:prstGeom>
          <a:noFill/>
          <a:ln>
            <a:noFill/>
          </a:ln>
        </p:spPr>
        <p:txBody>
          <a:bodyPr spcFirstLastPara="1" wrap="square" lIns="91425" tIns="91425" rIns="91425" bIns="91425" anchor="ctr" anchorCtr="0">
            <a:noAutofit/>
          </a:bodyPr>
          <a:lstStyle>
            <a:lvl1pPr marL="0" marR="0" lvl="0" indent="0" algn="l" rtl="0">
              <a:spcBef>
                <a:spcPts val="0"/>
              </a:spcBef>
              <a:spcAft>
                <a:spcPts val="0"/>
              </a:spcAft>
              <a:buSzPts val="1400"/>
              <a:buNone/>
              <a:defRPr sz="1200">
                <a:solidFill>
                  <a:srgbClr val="888888"/>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354" name="Google Shape;2354;p266"/>
          <p:cNvSpPr txBox="1">
            <a:spLocks noGrp="1"/>
          </p:cNvSpPr>
          <p:nvPr>
            <p:ph type="ftr" idx="11"/>
          </p:nvPr>
        </p:nvSpPr>
        <p:spPr>
          <a:xfrm>
            <a:off x="311944" y="4901878"/>
            <a:ext cx="2895600" cy="92400"/>
          </a:xfrm>
          <a:prstGeom prst="rect">
            <a:avLst/>
          </a:prstGeom>
          <a:noFill/>
          <a:ln>
            <a:noFill/>
          </a:ln>
        </p:spPr>
        <p:txBody>
          <a:bodyPr spcFirstLastPara="1" wrap="square" lIns="91425" tIns="91425" rIns="91425" bIns="91425" anchor="ctr" anchorCtr="0">
            <a:noAutofit/>
          </a:bodyPr>
          <a:lstStyle>
            <a:lvl1pPr marL="0" marR="0" lvl="0" indent="0" algn="l" rtl="0">
              <a:spcBef>
                <a:spcPts val="0"/>
              </a:spcBef>
              <a:spcAft>
                <a:spcPts val="0"/>
              </a:spcAft>
              <a:buSzPts val="1400"/>
              <a:buNone/>
              <a:defRPr sz="600">
                <a:solidFill>
                  <a:schemeClr val="lt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355" name="Google Shape;2355;p266"/>
          <p:cNvSpPr txBox="1">
            <a:spLocks noGrp="1"/>
          </p:cNvSpPr>
          <p:nvPr>
            <p:ph type="sldNum" idx="12"/>
          </p:nvPr>
        </p:nvSpPr>
        <p:spPr>
          <a:xfrm>
            <a:off x="6700838" y="4770007"/>
            <a:ext cx="2133600" cy="123000"/>
          </a:xfrm>
          <a:prstGeom prst="rect">
            <a:avLst/>
          </a:prstGeom>
          <a:noFill/>
          <a:ln>
            <a:noFill/>
          </a:ln>
        </p:spPr>
        <p:txBody>
          <a:bodyPr spcFirstLastPara="1" wrap="square" lIns="0" tIns="0" rIns="0" bIns="0" anchor="ctr" anchorCtr="0">
            <a:noAutofit/>
          </a:bodyPr>
          <a:lstStyle>
            <a:lvl1pPr marL="0" marR="0" lvl="0" indent="0" algn="r" rtl="0">
              <a:spcBef>
                <a:spcPts val="0"/>
              </a:spcBef>
              <a:buNone/>
              <a:defRPr sz="800">
                <a:solidFill>
                  <a:schemeClr val="lt1"/>
                </a:solidFill>
                <a:latin typeface="Arial"/>
                <a:ea typeface="Arial"/>
                <a:cs typeface="Arial"/>
                <a:sym typeface="Arial"/>
              </a:defRPr>
            </a:lvl1pPr>
            <a:lvl2pPr marL="0" marR="0" lvl="1" indent="0" algn="r" rtl="0">
              <a:spcBef>
                <a:spcPts val="0"/>
              </a:spcBef>
              <a:buNone/>
              <a:defRPr sz="800">
                <a:solidFill>
                  <a:schemeClr val="lt1"/>
                </a:solidFill>
                <a:latin typeface="Arial"/>
                <a:ea typeface="Arial"/>
                <a:cs typeface="Arial"/>
                <a:sym typeface="Arial"/>
              </a:defRPr>
            </a:lvl2pPr>
            <a:lvl3pPr marL="0" marR="0" lvl="2" indent="0" algn="r" rtl="0">
              <a:spcBef>
                <a:spcPts val="0"/>
              </a:spcBef>
              <a:buNone/>
              <a:defRPr sz="800">
                <a:solidFill>
                  <a:schemeClr val="lt1"/>
                </a:solidFill>
                <a:latin typeface="Arial"/>
                <a:ea typeface="Arial"/>
                <a:cs typeface="Arial"/>
                <a:sym typeface="Arial"/>
              </a:defRPr>
            </a:lvl3pPr>
            <a:lvl4pPr marL="0" marR="0" lvl="3" indent="0" algn="r" rtl="0">
              <a:spcBef>
                <a:spcPts val="0"/>
              </a:spcBef>
              <a:buNone/>
              <a:defRPr sz="800">
                <a:solidFill>
                  <a:schemeClr val="lt1"/>
                </a:solidFill>
                <a:latin typeface="Arial"/>
                <a:ea typeface="Arial"/>
                <a:cs typeface="Arial"/>
                <a:sym typeface="Arial"/>
              </a:defRPr>
            </a:lvl4pPr>
            <a:lvl5pPr marL="0" marR="0" lvl="4" indent="0" algn="r" rtl="0">
              <a:spcBef>
                <a:spcPts val="0"/>
              </a:spcBef>
              <a:buNone/>
              <a:defRPr sz="800">
                <a:solidFill>
                  <a:schemeClr val="lt1"/>
                </a:solidFill>
                <a:latin typeface="Arial"/>
                <a:ea typeface="Arial"/>
                <a:cs typeface="Arial"/>
                <a:sym typeface="Arial"/>
              </a:defRPr>
            </a:lvl5pPr>
            <a:lvl6pPr marL="0" marR="0" lvl="5" indent="0" algn="r" rtl="0">
              <a:spcBef>
                <a:spcPts val="0"/>
              </a:spcBef>
              <a:buNone/>
              <a:defRPr sz="800">
                <a:solidFill>
                  <a:schemeClr val="lt1"/>
                </a:solidFill>
                <a:latin typeface="Arial"/>
                <a:ea typeface="Arial"/>
                <a:cs typeface="Arial"/>
                <a:sym typeface="Arial"/>
              </a:defRPr>
            </a:lvl6pPr>
            <a:lvl7pPr marL="0" marR="0" lvl="6" indent="0" algn="r" rtl="0">
              <a:spcBef>
                <a:spcPts val="0"/>
              </a:spcBef>
              <a:buNone/>
              <a:defRPr sz="800">
                <a:solidFill>
                  <a:schemeClr val="lt1"/>
                </a:solidFill>
                <a:latin typeface="Arial"/>
                <a:ea typeface="Arial"/>
                <a:cs typeface="Arial"/>
                <a:sym typeface="Arial"/>
              </a:defRPr>
            </a:lvl7pPr>
            <a:lvl8pPr marL="0" marR="0" lvl="7" indent="0" algn="r" rtl="0">
              <a:spcBef>
                <a:spcPts val="0"/>
              </a:spcBef>
              <a:buNone/>
              <a:defRPr sz="800">
                <a:solidFill>
                  <a:schemeClr val="lt1"/>
                </a:solidFill>
                <a:latin typeface="Arial"/>
                <a:ea typeface="Arial"/>
                <a:cs typeface="Arial"/>
                <a:sym typeface="Arial"/>
              </a:defRPr>
            </a:lvl8pPr>
            <a:lvl9pPr marL="0" marR="0" lvl="8" indent="0" algn="r" rtl="0">
              <a:spcBef>
                <a:spcPts val="0"/>
              </a:spcBef>
              <a:buNone/>
              <a:defRPr sz="800">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2356" name="Google Shape;2356;p266"/>
          <p:cNvSpPr txBox="1"/>
          <p:nvPr/>
        </p:nvSpPr>
        <p:spPr>
          <a:xfrm>
            <a:off x="311944" y="4800785"/>
            <a:ext cx="2559900" cy="9240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en" sz="600">
                <a:solidFill>
                  <a:schemeClr val="lt1"/>
                </a:solidFill>
                <a:latin typeface="Arial"/>
                <a:ea typeface="Arial"/>
                <a:cs typeface="Arial"/>
                <a:sym typeface="Arial"/>
              </a:rPr>
              <a:t>PwC’s Digital Services</a:t>
            </a:r>
            <a:endParaRPr sz="600">
              <a:solidFill>
                <a:schemeClr val="lt1"/>
              </a:solidFill>
              <a:latin typeface="Arial"/>
              <a:ea typeface="Arial"/>
              <a:cs typeface="Arial"/>
              <a:sym typeface="Arial"/>
            </a:endParaRPr>
          </a:p>
        </p:txBody>
      </p:sp>
      <p:sp>
        <p:nvSpPr>
          <p:cNvPr id="2357" name="Google Shape;2357;p266"/>
          <p:cNvSpPr txBox="1">
            <a:spLocks noGrp="1"/>
          </p:cNvSpPr>
          <p:nvPr>
            <p:ph type="body" idx="3"/>
          </p:nvPr>
        </p:nvSpPr>
        <p:spPr>
          <a:xfrm>
            <a:off x="311944" y="2800221"/>
            <a:ext cx="2658000" cy="458700"/>
          </a:xfrm>
          <a:prstGeom prst="rect">
            <a:avLst/>
          </a:prstGeom>
          <a:noFill/>
          <a:ln>
            <a:noFill/>
          </a:ln>
        </p:spPr>
        <p:txBody>
          <a:bodyPr spcFirstLastPara="1" wrap="square" lIns="91425" tIns="91425" rIns="91425" bIns="91425" anchor="t" anchorCtr="0">
            <a:noAutofit/>
          </a:bodyPr>
          <a:lstStyle>
            <a:lvl1pPr marL="457200" marR="0" lvl="0" indent="-228600" algn="l" rtl="0">
              <a:spcBef>
                <a:spcPts val="140"/>
              </a:spcBef>
              <a:spcAft>
                <a:spcPts val="0"/>
              </a:spcAft>
              <a:buClr>
                <a:schemeClr val="lt1"/>
              </a:buClr>
              <a:buSzPts val="1400"/>
              <a:buFont typeface="Arial"/>
              <a:buNone/>
              <a:defRPr sz="700" b="0" i="0" u="none" strike="noStrike" cap="none">
                <a:solidFill>
                  <a:schemeClr val="lt1"/>
                </a:solidFill>
                <a:latin typeface="Arial"/>
                <a:ea typeface="Arial"/>
                <a:cs typeface="Arial"/>
                <a:sym typeface="Arial"/>
              </a:defRPr>
            </a:lvl1pPr>
            <a:lvl2pPr marL="914400" marR="0" lvl="1" indent="-292100" algn="l" rtl="0">
              <a:spcBef>
                <a:spcPts val="200"/>
              </a:spcBef>
              <a:spcAft>
                <a:spcPts val="0"/>
              </a:spcAft>
              <a:buClr>
                <a:schemeClr val="lt2"/>
              </a:buClr>
              <a:buSzPts val="1000"/>
              <a:buFont typeface="Noto Sans Symbols"/>
              <a:buChar char="▪"/>
              <a:defRPr sz="1000" b="0" i="0" u="none" strike="noStrike" cap="none">
                <a:solidFill>
                  <a:schemeClr val="lt2"/>
                </a:solidFill>
                <a:latin typeface="Arial"/>
                <a:ea typeface="Arial"/>
                <a:cs typeface="Arial"/>
                <a:sym typeface="Arial"/>
              </a:defRPr>
            </a:lvl2pPr>
            <a:lvl3pPr marL="1371600" marR="0" lvl="2" indent="-285750" algn="l" rtl="0">
              <a:spcBef>
                <a:spcPts val="180"/>
              </a:spcBef>
              <a:spcAft>
                <a:spcPts val="0"/>
              </a:spcAft>
              <a:buClr>
                <a:schemeClr val="lt2"/>
              </a:buClr>
              <a:buSzPts val="900"/>
              <a:buFont typeface="Arial"/>
              <a:buChar char="–"/>
              <a:defRPr sz="900" b="0" i="0" u="none" strike="noStrike" cap="none">
                <a:solidFill>
                  <a:schemeClr val="lt2"/>
                </a:solidFill>
                <a:latin typeface="Arial"/>
                <a:ea typeface="Arial"/>
                <a:cs typeface="Arial"/>
                <a:sym typeface="Arial"/>
              </a:defRPr>
            </a:lvl3pPr>
            <a:lvl4pPr marL="1828800" marR="0" lvl="3" indent="-279400" algn="l" rtl="0">
              <a:spcBef>
                <a:spcPts val="160"/>
              </a:spcBef>
              <a:spcAft>
                <a:spcPts val="0"/>
              </a:spcAft>
              <a:buClr>
                <a:schemeClr val="lt2"/>
              </a:buClr>
              <a:buSzPts val="800"/>
              <a:buFont typeface="Arial"/>
              <a:buChar char="•"/>
              <a:defRPr sz="800" b="0" i="0" u="none" strike="noStrike" cap="none">
                <a:solidFill>
                  <a:schemeClr val="lt2"/>
                </a:solidFill>
                <a:latin typeface="Arial"/>
                <a:ea typeface="Arial"/>
                <a:cs typeface="Arial"/>
                <a:sym typeface="Arial"/>
              </a:defRPr>
            </a:lvl4pPr>
            <a:lvl5pPr marL="2286000" marR="0" lvl="4" indent="-273050" algn="l" rtl="0">
              <a:spcBef>
                <a:spcPts val="140"/>
              </a:spcBef>
              <a:spcAft>
                <a:spcPts val="0"/>
              </a:spcAft>
              <a:buClr>
                <a:schemeClr val="lt2"/>
              </a:buClr>
              <a:buSzPts val="700"/>
              <a:buFont typeface="Arial"/>
              <a:buChar char="–"/>
              <a:defRPr sz="700" b="0" i="0" u="none" strike="noStrike" cap="none">
                <a:solidFill>
                  <a:schemeClr val="lt2"/>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cxnSp>
        <p:nvCxnSpPr>
          <p:cNvPr id="2358" name="Google Shape;2358;p266"/>
          <p:cNvCxnSpPr/>
          <p:nvPr/>
        </p:nvCxnSpPr>
        <p:spPr>
          <a:xfrm>
            <a:off x="311944" y="2641228"/>
            <a:ext cx="588600" cy="0"/>
          </a:xfrm>
          <a:prstGeom prst="straightConnector1">
            <a:avLst/>
          </a:prstGeom>
          <a:noFill/>
          <a:ln w="9525" cap="flat" cmpd="sng">
            <a:solidFill>
              <a:schemeClr val="dk2"/>
            </a:solidFill>
            <a:prstDash val="solid"/>
            <a:round/>
            <a:headEnd type="none" w="sm" len="sm"/>
            <a:tailEnd type="none" w="sm" len="sm"/>
          </a:ln>
        </p:spPr>
      </p:cxnSp>
    </p:spTree>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showMasterSp="0" matchingName="Work Showcase">
  <p:cSld name="Work Showcase">
    <p:bg>
      <p:bgPr>
        <a:solidFill>
          <a:schemeClr val="lt1"/>
        </a:solidFill>
        <a:effectLst/>
      </p:bgPr>
    </p:bg>
    <p:spTree>
      <p:nvGrpSpPr>
        <p:cNvPr id="1" name="Shape 2359"/>
        <p:cNvGrpSpPr/>
        <p:nvPr/>
      </p:nvGrpSpPr>
      <p:grpSpPr>
        <a:xfrm>
          <a:off x="0" y="0"/>
          <a:ext cx="0" cy="0"/>
          <a:chOff x="0" y="0"/>
          <a:chExt cx="0" cy="0"/>
        </a:xfrm>
      </p:grpSpPr>
      <p:grpSp>
        <p:nvGrpSpPr>
          <p:cNvPr id="2360" name="Google Shape;2360;p267"/>
          <p:cNvGrpSpPr/>
          <p:nvPr/>
        </p:nvGrpSpPr>
        <p:grpSpPr>
          <a:xfrm>
            <a:off x="3079757" y="4186"/>
            <a:ext cx="109298" cy="5138700"/>
            <a:chOff x="3079757" y="14819"/>
            <a:chExt cx="109298" cy="5138700"/>
          </a:xfrm>
        </p:grpSpPr>
        <p:sp>
          <p:nvSpPr>
            <p:cNvPr id="2361" name="Google Shape;2361;p267"/>
            <p:cNvSpPr/>
            <p:nvPr/>
          </p:nvSpPr>
          <p:spPr>
            <a:xfrm rot="5400000">
              <a:off x="3048857" y="2543605"/>
              <a:ext cx="171000" cy="109200"/>
            </a:xfrm>
            <a:prstGeom prst="triangle">
              <a:avLst>
                <a:gd name="adj" fmla="val 50000"/>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362" name="Google Shape;2362;p267"/>
            <p:cNvSpPr/>
            <p:nvPr/>
          </p:nvSpPr>
          <p:spPr>
            <a:xfrm rot="-5400000">
              <a:off x="568855" y="2533319"/>
              <a:ext cx="5138700" cy="101700"/>
            </a:xfrm>
            <a:custGeom>
              <a:avLst/>
              <a:gdLst/>
              <a:ahLst/>
              <a:cxnLst/>
              <a:rect l="l" t="t" r="r" b="b"/>
              <a:pathLst>
                <a:path w="120000" h="120000" extrusionOk="0">
                  <a:moveTo>
                    <a:pt x="120000" y="0"/>
                  </a:moveTo>
                  <a:lnTo>
                    <a:pt x="61540" y="5628"/>
                  </a:lnTo>
                  <a:cubicBezTo>
                    <a:pt x="60929" y="43752"/>
                    <a:pt x="60300" y="81876"/>
                    <a:pt x="59670" y="120000"/>
                  </a:cubicBezTo>
                  <a:cubicBezTo>
                    <a:pt x="58965" y="81876"/>
                    <a:pt x="58269" y="43752"/>
                    <a:pt x="57553" y="5628"/>
                  </a:cubicBezTo>
                  <a:lnTo>
                    <a:pt x="0" y="5628"/>
                  </a:lnTo>
                </a:path>
              </a:pathLst>
            </a:custGeom>
            <a:noFill/>
            <a:ln w="9525" cap="rnd" cmpd="sng">
              <a:solidFill>
                <a:srgbClr val="E1301E"/>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grpSp>
      <p:sp>
        <p:nvSpPr>
          <p:cNvPr id="2363" name="Google Shape;2363;p267"/>
          <p:cNvSpPr/>
          <p:nvPr/>
        </p:nvSpPr>
        <p:spPr>
          <a:xfrm>
            <a:off x="7815418" y="-2877"/>
            <a:ext cx="1329300" cy="5156400"/>
          </a:xfrm>
          <a:custGeom>
            <a:avLst/>
            <a:gdLst/>
            <a:ahLst/>
            <a:cxnLst/>
            <a:rect l="l" t="t" r="r" b="b"/>
            <a:pathLst>
              <a:path w="120000" h="120000" extrusionOk="0">
                <a:moveTo>
                  <a:pt x="0" y="55"/>
                </a:moveTo>
                <a:lnTo>
                  <a:pt x="120000" y="0"/>
                </a:lnTo>
                <a:cubicBezTo>
                  <a:pt x="119928" y="39926"/>
                  <a:pt x="119641" y="79963"/>
                  <a:pt x="119570" y="119889"/>
                </a:cubicBezTo>
                <a:lnTo>
                  <a:pt x="215" y="119999"/>
                </a:lnTo>
                <a:cubicBezTo>
                  <a:pt x="207" y="116854"/>
                  <a:pt x="170" y="72660"/>
                  <a:pt x="199" y="62503"/>
                </a:cubicBezTo>
                <a:cubicBezTo>
                  <a:pt x="3461" y="61533"/>
                  <a:pt x="5321" y="60979"/>
                  <a:pt x="8434" y="60201"/>
                </a:cubicBezTo>
                <a:cubicBezTo>
                  <a:pt x="5313" y="59535"/>
                  <a:pt x="4082" y="59070"/>
                  <a:pt x="175" y="58281"/>
                </a:cubicBezTo>
                <a:cubicBezTo>
                  <a:pt x="116" y="38027"/>
                  <a:pt x="58" y="20309"/>
                  <a:pt x="0" y="55"/>
                </a:cubicBezTo>
                <a:close/>
              </a:path>
            </a:pathLst>
          </a:custGeom>
          <a:solidFill>
            <a:schemeClr val="dk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364" name="Google Shape;2364;p267"/>
          <p:cNvSpPr txBox="1">
            <a:spLocks noGrp="1"/>
          </p:cNvSpPr>
          <p:nvPr>
            <p:ph type="title"/>
          </p:nvPr>
        </p:nvSpPr>
        <p:spPr>
          <a:xfrm>
            <a:off x="362702" y="3181435"/>
            <a:ext cx="2458200" cy="270900"/>
          </a:xfrm>
          <a:prstGeom prst="rect">
            <a:avLst/>
          </a:prstGeom>
          <a:noFill/>
          <a:ln>
            <a:noFill/>
          </a:ln>
        </p:spPr>
        <p:txBody>
          <a:bodyPr spcFirstLastPara="1" wrap="square" lIns="91425" tIns="91425" rIns="91425" bIns="91425" anchor="b" anchorCtr="0">
            <a:noAutofit/>
          </a:bodyPr>
          <a:lstStyle>
            <a:lvl1pPr marL="0" marR="0" lvl="0" indent="0" algn="ctr" rtl="0">
              <a:lnSpc>
                <a:spcPct val="110000"/>
              </a:lnSpc>
              <a:spcBef>
                <a:spcPts val="0"/>
              </a:spcBef>
              <a:spcAft>
                <a:spcPts val="0"/>
              </a:spcAft>
              <a:buClr>
                <a:schemeClr val="dk1"/>
              </a:buClr>
              <a:buSzPts val="1400"/>
              <a:buFont typeface="Georgia"/>
              <a:buNone/>
              <a:defRPr sz="1600" b="0" i="0" u="none" strike="noStrike" cap="none">
                <a:solidFill>
                  <a:schemeClr val="dk1"/>
                </a:solidFill>
                <a:latin typeface="Georgia"/>
                <a:ea typeface="Georgia"/>
                <a:cs typeface="Georgia"/>
                <a:sym typeface="Georgia"/>
              </a:defRPr>
            </a:lvl1pPr>
            <a:lvl2pPr lvl="1" indent="0" rtl="0">
              <a:spcBef>
                <a:spcPts val="0"/>
              </a:spcBef>
              <a:spcAft>
                <a:spcPts val="0"/>
              </a:spcAft>
              <a:buSzPts val="1400"/>
              <a:buNone/>
              <a:defRPr sz="1800"/>
            </a:lvl2pPr>
            <a:lvl3pPr lvl="2" indent="0" rtl="0">
              <a:spcBef>
                <a:spcPts val="0"/>
              </a:spcBef>
              <a:spcAft>
                <a:spcPts val="0"/>
              </a:spcAft>
              <a:buSzPts val="1400"/>
              <a:buNone/>
              <a:defRPr sz="1800"/>
            </a:lvl3pPr>
            <a:lvl4pPr lvl="3" indent="0" rtl="0">
              <a:spcBef>
                <a:spcPts val="0"/>
              </a:spcBef>
              <a:spcAft>
                <a:spcPts val="0"/>
              </a:spcAft>
              <a:buSzPts val="1400"/>
              <a:buNone/>
              <a:defRPr sz="1800"/>
            </a:lvl4pPr>
            <a:lvl5pPr lvl="4" indent="0" rtl="0">
              <a:spcBef>
                <a:spcPts val="0"/>
              </a:spcBef>
              <a:spcAft>
                <a:spcPts val="0"/>
              </a:spcAft>
              <a:buSzPts val="1400"/>
              <a:buNone/>
              <a:defRPr sz="1800"/>
            </a:lvl5pPr>
            <a:lvl6pPr lvl="5" indent="0" rtl="0">
              <a:spcBef>
                <a:spcPts val="0"/>
              </a:spcBef>
              <a:spcAft>
                <a:spcPts val="0"/>
              </a:spcAft>
              <a:buSzPts val="1400"/>
              <a:buNone/>
              <a:defRPr sz="1800"/>
            </a:lvl6pPr>
            <a:lvl7pPr lvl="6" indent="0" rtl="0">
              <a:spcBef>
                <a:spcPts val="0"/>
              </a:spcBef>
              <a:spcAft>
                <a:spcPts val="0"/>
              </a:spcAft>
              <a:buSzPts val="1400"/>
              <a:buNone/>
              <a:defRPr sz="1800"/>
            </a:lvl7pPr>
            <a:lvl8pPr lvl="7" indent="0" rtl="0">
              <a:spcBef>
                <a:spcPts val="0"/>
              </a:spcBef>
              <a:spcAft>
                <a:spcPts val="0"/>
              </a:spcAft>
              <a:buSzPts val="1400"/>
              <a:buNone/>
              <a:defRPr sz="1800"/>
            </a:lvl8pPr>
            <a:lvl9pPr lvl="8" indent="0" rtl="0">
              <a:spcBef>
                <a:spcPts val="0"/>
              </a:spcBef>
              <a:spcAft>
                <a:spcPts val="0"/>
              </a:spcAft>
              <a:buSzPts val="1400"/>
              <a:buNone/>
              <a:defRPr sz="1800"/>
            </a:lvl9pPr>
          </a:lstStyle>
          <a:p>
            <a:endParaRPr/>
          </a:p>
        </p:txBody>
      </p:sp>
      <p:sp>
        <p:nvSpPr>
          <p:cNvPr id="2365" name="Google Shape;2365;p267"/>
          <p:cNvSpPr txBox="1">
            <a:spLocks noGrp="1"/>
          </p:cNvSpPr>
          <p:nvPr>
            <p:ph type="body" idx="1"/>
          </p:nvPr>
        </p:nvSpPr>
        <p:spPr>
          <a:xfrm>
            <a:off x="311945" y="3692783"/>
            <a:ext cx="2445000" cy="107700"/>
          </a:xfrm>
          <a:prstGeom prst="rect">
            <a:avLst/>
          </a:prstGeom>
          <a:noFill/>
          <a:ln>
            <a:noFill/>
          </a:ln>
        </p:spPr>
        <p:txBody>
          <a:bodyPr spcFirstLastPara="1" wrap="square" lIns="91425" tIns="91425" rIns="91425" bIns="91425" anchor="t" anchorCtr="0">
            <a:noAutofit/>
          </a:bodyPr>
          <a:lstStyle>
            <a:lvl1pPr marL="457200" marR="0" lvl="0" indent="-228600" algn="ctr" rtl="0">
              <a:spcBef>
                <a:spcPts val="140"/>
              </a:spcBef>
              <a:spcAft>
                <a:spcPts val="0"/>
              </a:spcAft>
              <a:buClr>
                <a:schemeClr val="dk1"/>
              </a:buClr>
              <a:buSzPts val="1400"/>
              <a:buFont typeface="Arial"/>
              <a:buNone/>
              <a:defRPr sz="700" b="1" i="0" u="none" strike="noStrike" cap="none">
                <a:solidFill>
                  <a:schemeClr val="dk1"/>
                </a:solidFill>
                <a:latin typeface="Arial"/>
                <a:ea typeface="Arial"/>
                <a:cs typeface="Arial"/>
                <a:sym typeface="Arial"/>
              </a:defRPr>
            </a:lvl1pPr>
            <a:lvl2pPr marL="914400" marR="0" lvl="1" indent="-228600" algn="l" rtl="0">
              <a:spcBef>
                <a:spcPts val="360"/>
              </a:spcBef>
              <a:spcAft>
                <a:spcPts val="0"/>
              </a:spcAft>
              <a:buClr>
                <a:srgbClr val="888888"/>
              </a:buClr>
              <a:buSzPts val="1000"/>
              <a:buFont typeface="Noto Sans Symbols"/>
              <a:buNone/>
              <a:defRPr sz="1800" b="0" i="0" u="none" strike="noStrike" cap="none">
                <a:solidFill>
                  <a:srgbClr val="888888"/>
                </a:solidFill>
                <a:latin typeface="Arial"/>
                <a:ea typeface="Arial"/>
                <a:cs typeface="Arial"/>
                <a:sym typeface="Arial"/>
              </a:defRPr>
            </a:lvl2pPr>
            <a:lvl3pPr marL="1371600" marR="0" lvl="2" indent="-228600" algn="l" rtl="0">
              <a:spcBef>
                <a:spcPts val="320"/>
              </a:spcBef>
              <a:spcAft>
                <a:spcPts val="0"/>
              </a:spcAft>
              <a:buClr>
                <a:srgbClr val="888888"/>
              </a:buClr>
              <a:buSzPts val="900"/>
              <a:buFont typeface="Arial"/>
              <a:buNone/>
              <a:defRPr sz="1600" b="0" i="0" u="none" strike="noStrike" cap="none">
                <a:solidFill>
                  <a:srgbClr val="888888"/>
                </a:solidFill>
                <a:latin typeface="Arial"/>
                <a:ea typeface="Arial"/>
                <a:cs typeface="Arial"/>
                <a:sym typeface="Arial"/>
              </a:defRPr>
            </a:lvl3pPr>
            <a:lvl4pPr marL="1828800" marR="0" lvl="3" indent="-228600" algn="l" rtl="0">
              <a:spcBef>
                <a:spcPts val="280"/>
              </a:spcBef>
              <a:spcAft>
                <a:spcPts val="0"/>
              </a:spcAft>
              <a:buClr>
                <a:srgbClr val="888888"/>
              </a:buClr>
              <a:buSzPts val="800"/>
              <a:buFont typeface="Arial"/>
              <a:buNone/>
              <a:defRPr sz="1400" b="0" i="0" u="none" strike="noStrike" cap="none">
                <a:solidFill>
                  <a:srgbClr val="888888"/>
                </a:solidFill>
                <a:latin typeface="Arial"/>
                <a:ea typeface="Arial"/>
                <a:cs typeface="Arial"/>
                <a:sym typeface="Arial"/>
              </a:defRPr>
            </a:lvl4pPr>
            <a:lvl5pPr marL="2286000" marR="0" lvl="4" indent="-228600" algn="l" rtl="0">
              <a:spcBef>
                <a:spcPts val="280"/>
              </a:spcBef>
              <a:spcAft>
                <a:spcPts val="0"/>
              </a:spcAft>
              <a:buClr>
                <a:srgbClr val="888888"/>
              </a:buClr>
              <a:buSzPts val="700"/>
              <a:buFont typeface="Arial"/>
              <a:buNone/>
              <a:defRPr sz="1400" b="0" i="0" u="none" strike="noStrike" cap="none">
                <a:solidFill>
                  <a:srgbClr val="888888"/>
                </a:solidFill>
                <a:latin typeface="Arial"/>
                <a:ea typeface="Arial"/>
                <a:cs typeface="Arial"/>
                <a:sym typeface="Arial"/>
              </a:defRPr>
            </a:lvl5pPr>
            <a:lvl6pPr marL="2743200" marR="0" lvl="5" indent="-228600" algn="l" rtl="0">
              <a:spcBef>
                <a:spcPts val="280"/>
              </a:spcBef>
              <a:spcAft>
                <a:spcPts val="0"/>
              </a:spcAft>
              <a:buClr>
                <a:srgbClr val="888888"/>
              </a:buClr>
              <a:buSzPts val="2000"/>
              <a:buFont typeface="Arial"/>
              <a:buNone/>
              <a:defRPr sz="1400" b="0" i="0" u="none" strike="noStrike" cap="none">
                <a:solidFill>
                  <a:srgbClr val="888888"/>
                </a:solidFill>
                <a:latin typeface="Arial"/>
                <a:ea typeface="Arial"/>
                <a:cs typeface="Arial"/>
                <a:sym typeface="Arial"/>
              </a:defRPr>
            </a:lvl6pPr>
            <a:lvl7pPr marL="3200400" marR="0" lvl="6" indent="-228600" algn="l" rtl="0">
              <a:spcBef>
                <a:spcPts val="280"/>
              </a:spcBef>
              <a:spcAft>
                <a:spcPts val="0"/>
              </a:spcAft>
              <a:buClr>
                <a:srgbClr val="888888"/>
              </a:buClr>
              <a:buSzPts val="2000"/>
              <a:buFont typeface="Arial"/>
              <a:buNone/>
              <a:defRPr sz="1400" b="0" i="0" u="none" strike="noStrike" cap="none">
                <a:solidFill>
                  <a:srgbClr val="888888"/>
                </a:solidFill>
                <a:latin typeface="Arial"/>
                <a:ea typeface="Arial"/>
                <a:cs typeface="Arial"/>
                <a:sym typeface="Arial"/>
              </a:defRPr>
            </a:lvl7pPr>
            <a:lvl8pPr marL="3657600" marR="0" lvl="7" indent="-228600" algn="l" rtl="0">
              <a:spcBef>
                <a:spcPts val="280"/>
              </a:spcBef>
              <a:spcAft>
                <a:spcPts val="0"/>
              </a:spcAft>
              <a:buClr>
                <a:srgbClr val="888888"/>
              </a:buClr>
              <a:buSzPts val="2000"/>
              <a:buFont typeface="Arial"/>
              <a:buNone/>
              <a:defRPr sz="1400" b="0" i="0" u="none" strike="noStrike" cap="none">
                <a:solidFill>
                  <a:srgbClr val="888888"/>
                </a:solidFill>
                <a:latin typeface="Arial"/>
                <a:ea typeface="Arial"/>
                <a:cs typeface="Arial"/>
                <a:sym typeface="Arial"/>
              </a:defRPr>
            </a:lvl8pPr>
            <a:lvl9pPr marL="4114800" marR="0" lvl="8" indent="-228600" algn="l" rtl="0">
              <a:spcBef>
                <a:spcPts val="280"/>
              </a:spcBef>
              <a:spcAft>
                <a:spcPts val="0"/>
              </a:spcAft>
              <a:buClr>
                <a:srgbClr val="888888"/>
              </a:buClr>
              <a:buSzPts val="2000"/>
              <a:buFont typeface="Arial"/>
              <a:buNone/>
              <a:defRPr sz="1400" b="0" i="0" u="none" strike="noStrike" cap="none">
                <a:solidFill>
                  <a:srgbClr val="888888"/>
                </a:solidFill>
                <a:latin typeface="Arial"/>
                <a:ea typeface="Arial"/>
                <a:cs typeface="Arial"/>
                <a:sym typeface="Arial"/>
              </a:defRPr>
            </a:lvl9pPr>
          </a:lstStyle>
          <a:p>
            <a:endParaRPr/>
          </a:p>
        </p:txBody>
      </p:sp>
      <p:sp>
        <p:nvSpPr>
          <p:cNvPr id="2366" name="Google Shape;2366;p267"/>
          <p:cNvSpPr txBox="1">
            <a:spLocks noGrp="1"/>
          </p:cNvSpPr>
          <p:nvPr>
            <p:ph type="dt" idx="10"/>
          </p:nvPr>
        </p:nvSpPr>
        <p:spPr>
          <a:xfrm>
            <a:off x="424070" y="5276020"/>
            <a:ext cx="2133600" cy="273900"/>
          </a:xfrm>
          <a:prstGeom prst="rect">
            <a:avLst/>
          </a:prstGeom>
          <a:noFill/>
          <a:ln>
            <a:noFill/>
          </a:ln>
        </p:spPr>
        <p:txBody>
          <a:bodyPr spcFirstLastPara="1" wrap="square" lIns="91425" tIns="91425" rIns="91425" bIns="91425" anchor="ctr" anchorCtr="0">
            <a:noAutofit/>
          </a:bodyPr>
          <a:lstStyle>
            <a:lvl1pPr marL="0" marR="0" lvl="0" indent="0" algn="l" rtl="0">
              <a:spcBef>
                <a:spcPts val="0"/>
              </a:spcBef>
              <a:spcAft>
                <a:spcPts val="0"/>
              </a:spcAft>
              <a:buSzPts val="1400"/>
              <a:buNone/>
              <a:defRPr sz="1200">
                <a:solidFill>
                  <a:srgbClr val="888888"/>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367" name="Google Shape;2367;p267"/>
          <p:cNvSpPr txBox="1">
            <a:spLocks noGrp="1"/>
          </p:cNvSpPr>
          <p:nvPr>
            <p:ph type="ftr" idx="11"/>
          </p:nvPr>
        </p:nvSpPr>
        <p:spPr>
          <a:xfrm>
            <a:off x="311944" y="4901878"/>
            <a:ext cx="2895600" cy="92400"/>
          </a:xfrm>
          <a:prstGeom prst="rect">
            <a:avLst/>
          </a:prstGeom>
          <a:noFill/>
          <a:ln>
            <a:noFill/>
          </a:ln>
        </p:spPr>
        <p:txBody>
          <a:bodyPr spcFirstLastPara="1" wrap="square" lIns="91425" tIns="91425" rIns="91425" bIns="91425" anchor="ctr" anchorCtr="0">
            <a:noAutofit/>
          </a:bodyPr>
          <a:lstStyle>
            <a:lvl1pPr marL="0" marR="0" lvl="0" indent="0" algn="l" rtl="0">
              <a:spcBef>
                <a:spcPts val="0"/>
              </a:spcBef>
              <a:spcAft>
                <a:spcPts val="0"/>
              </a:spcAft>
              <a:buSzPts val="1400"/>
              <a:buNone/>
              <a:defRPr sz="600">
                <a:solidFill>
                  <a:schemeClr val="lt2"/>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368" name="Google Shape;2368;p267"/>
          <p:cNvSpPr txBox="1"/>
          <p:nvPr/>
        </p:nvSpPr>
        <p:spPr>
          <a:xfrm>
            <a:off x="311944" y="4800785"/>
            <a:ext cx="2559900" cy="9240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en" sz="600">
                <a:solidFill>
                  <a:schemeClr val="dk1"/>
                </a:solidFill>
                <a:latin typeface="Arial"/>
                <a:ea typeface="Arial"/>
                <a:cs typeface="Arial"/>
                <a:sym typeface="Arial"/>
              </a:rPr>
              <a:t>PwC’s Digital Services</a:t>
            </a:r>
            <a:endParaRPr sz="600">
              <a:solidFill>
                <a:schemeClr val="dk1"/>
              </a:solidFill>
              <a:latin typeface="Arial"/>
              <a:ea typeface="Arial"/>
              <a:cs typeface="Arial"/>
              <a:sym typeface="Arial"/>
            </a:endParaRPr>
          </a:p>
        </p:txBody>
      </p:sp>
      <p:sp>
        <p:nvSpPr>
          <p:cNvPr id="2369" name="Google Shape;2369;p267"/>
          <p:cNvSpPr txBox="1">
            <a:spLocks noGrp="1"/>
          </p:cNvSpPr>
          <p:nvPr>
            <p:ph type="sldNum" idx="12"/>
          </p:nvPr>
        </p:nvSpPr>
        <p:spPr>
          <a:xfrm>
            <a:off x="6700838" y="4770007"/>
            <a:ext cx="2133600" cy="123000"/>
          </a:xfrm>
          <a:prstGeom prst="rect">
            <a:avLst/>
          </a:prstGeom>
          <a:noFill/>
          <a:ln>
            <a:noFill/>
          </a:ln>
        </p:spPr>
        <p:txBody>
          <a:bodyPr spcFirstLastPara="1" wrap="square" lIns="0" tIns="0" rIns="0" bIns="0" anchor="ctr" anchorCtr="0">
            <a:noAutofit/>
          </a:bodyPr>
          <a:lstStyle>
            <a:lvl1pPr marL="0" marR="0" lvl="0" indent="0" algn="r" rtl="0">
              <a:spcBef>
                <a:spcPts val="0"/>
              </a:spcBef>
              <a:buNone/>
              <a:defRPr sz="800">
                <a:solidFill>
                  <a:schemeClr val="lt1"/>
                </a:solidFill>
                <a:latin typeface="Arial"/>
                <a:ea typeface="Arial"/>
                <a:cs typeface="Arial"/>
                <a:sym typeface="Arial"/>
              </a:defRPr>
            </a:lvl1pPr>
            <a:lvl2pPr marL="0" marR="0" lvl="1" indent="0" algn="r" rtl="0">
              <a:spcBef>
                <a:spcPts val="0"/>
              </a:spcBef>
              <a:buNone/>
              <a:defRPr sz="800">
                <a:solidFill>
                  <a:schemeClr val="lt1"/>
                </a:solidFill>
                <a:latin typeface="Arial"/>
                <a:ea typeface="Arial"/>
                <a:cs typeface="Arial"/>
                <a:sym typeface="Arial"/>
              </a:defRPr>
            </a:lvl2pPr>
            <a:lvl3pPr marL="0" marR="0" lvl="2" indent="0" algn="r" rtl="0">
              <a:spcBef>
                <a:spcPts val="0"/>
              </a:spcBef>
              <a:buNone/>
              <a:defRPr sz="800">
                <a:solidFill>
                  <a:schemeClr val="lt1"/>
                </a:solidFill>
                <a:latin typeface="Arial"/>
                <a:ea typeface="Arial"/>
                <a:cs typeface="Arial"/>
                <a:sym typeface="Arial"/>
              </a:defRPr>
            </a:lvl3pPr>
            <a:lvl4pPr marL="0" marR="0" lvl="3" indent="0" algn="r" rtl="0">
              <a:spcBef>
                <a:spcPts val="0"/>
              </a:spcBef>
              <a:buNone/>
              <a:defRPr sz="800">
                <a:solidFill>
                  <a:schemeClr val="lt1"/>
                </a:solidFill>
                <a:latin typeface="Arial"/>
                <a:ea typeface="Arial"/>
                <a:cs typeface="Arial"/>
                <a:sym typeface="Arial"/>
              </a:defRPr>
            </a:lvl4pPr>
            <a:lvl5pPr marL="0" marR="0" lvl="4" indent="0" algn="r" rtl="0">
              <a:spcBef>
                <a:spcPts val="0"/>
              </a:spcBef>
              <a:buNone/>
              <a:defRPr sz="800">
                <a:solidFill>
                  <a:schemeClr val="lt1"/>
                </a:solidFill>
                <a:latin typeface="Arial"/>
                <a:ea typeface="Arial"/>
                <a:cs typeface="Arial"/>
                <a:sym typeface="Arial"/>
              </a:defRPr>
            </a:lvl5pPr>
            <a:lvl6pPr marL="0" marR="0" lvl="5" indent="0" algn="r" rtl="0">
              <a:spcBef>
                <a:spcPts val="0"/>
              </a:spcBef>
              <a:buNone/>
              <a:defRPr sz="800">
                <a:solidFill>
                  <a:schemeClr val="lt1"/>
                </a:solidFill>
                <a:latin typeface="Arial"/>
                <a:ea typeface="Arial"/>
                <a:cs typeface="Arial"/>
                <a:sym typeface="Arial"/>
              </a:defRPr>
            </a:lvl6pPr>
            <a:lvl7pPr marL="0" marR="0" lvl="6" indent="0" algn="r" rtl="0">
              <a:spcBef>
                <a:spcPts val="0"/>
              </a:spcBef>
              <a:buNone/>
              <a:defRPr sz="800">
                <a:solidFill>
                  <a:schemeClr val="lt1"/>
                </a:solidFill>
                <a:latin typeface="Arial"/>
                <a:ea typeface="Arial"/>
                <a:cs typeface="Arial"/>
                <a:sym typeface="Arial"/>
              </a:defRPr>
            </a:lvl7pPr>
            <a:lvl8pPr marL="0" marR="0" lvl="7" indent="0" algn="r" rtl="0">
              <a:spcBef>
                <a:spcPts val="0"/>
              </a:spcBef>
              <a:buNone/>
              <a:defRPr sz="800">
                <a:solidFill>
                  <a:schemeClr val="lt1"/>
                </a:solidFill>
                <a:latin typeface="Arial"/>
                <a:ea typeface="Arial"/>
                <a:cs typeface="Arial"/>
                <a:sym typeface="Arial"/>
              </a:defRPr>
            </a:lvl8pPr>
            <a:lvl9pPr marL="0" marR="0" lvl="8" indent="0" algn="r" rtl="0">
              <a:spcBef>
                <a:spcPts val="0"/>
              </a:spcBef>
              <a:buNone/>
              <a:defRPr sz="800">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2370" name="Google Shape;2370;p267"/>
          <p:cNvSpPr txBox="1">
            <a:spLocks noGrp="1"/>
          </p:cNvSpPr>
          <p:nvPr>
            <p:ph type="body" idx="2"/>
          </p:nvPr>
        </p:nvSpPr>
        <p:spPr>
          <a:xfrm>
            <a:off x="3465488" y="385200"/>
            <a:ext cx="3726000" cy="594000"/>
          </a:xfrm>
          <a:prstGeom prst="rect">
            <a:avLst/>
          </a:prstGeom>
          <a:noFill/>
          <a:ln>
            <a:noFill/>
          </a:ln>
        </p:spPr>
        <p:txBody>
          <a:bodyPr spcFirstLastPara="1" wrap="square" lIns="91425" tIns="91425" rIns="91425" bIns="91425" anchor="t" anchorCtr="0">
            <a:noAutofit/>
          </a:bodyPr>
          <a:lstStyle>
            <a:lvl1pPr marL="457200" marR="0" lvl="0" indent="-228600" algn="l" rtl="0">
              <a:spcBef>
                <a:spcPts val="2400"/>
              </a:spcBef>
              <a:spcAft>
                <a:spcPts val="0"/>
              </a:spcAft>
              <a:buClr>
                <a:schemeClr val="dk2"/>
              </a:buClr>
              <a:buSzPts val="1400"/>
              <a:buFont typeface="Arial"/>
              <a:buNone/>
              <a:defRPr sz="1100" b="0" i="0" u="none" strike="noStrike" cap="none">
                <a:solidFill>
                  <a:schemeClr val="dk2"/>
                </a:solidFill>
                <a:latin typeface="Georgia"/>
                <a:ea typeface="Georgia"/>
                <a:cs typeface="Georgia"/>
                <a:sym typeface="Georgia"/>
              </a:defRPr>
            </a:lvl1pPr>
            <a:lvl2pPr marL="914400" marR="0" lvl="1" indent="-228600" algn="l" rtl="0">
              <a:lnSpc>
                <a:spcPct val="110000"/>
              </a:lnSpc>
              <a:spcBef>
                <a:spcPts val="600"/>
              </a:spcBef>
              <a:spcAft>
                <a:spcPts val="0"/>
              </a:spcAft>
              <a:buClr>
                <a:schemeClr val="lt2"/>
              </a:buClr>
              <a:buSzPts val="1000"/>
              <a:buFont typeface="Noto Sans Symbols"/>
              <a:buNone/>
              <a:defRPr sz="800" b="0" i="0" u="none" strike="noStrike" cap="none">
                <a:solidFill>
                  <a:schemeClr val="lt2"/>
                </a:solidFill>
                <a:latin typeface="Arial"/>
                <a:ea typeface="Arial"/>
                <a:cs typeface="Arial"/>
                <a:sym typeface="Arial"/>
              </a:defRPr>
            </a:lvl2pPr>
            <a:lvl3pPr marL="1371600" marR="0" lvl="2" indent="-273050" algn="l" rtl="0">
              <a:lnSpc>
                <a:spcPct val="110000"/>
              </a:lnSpc>
              <a:spcBef>
                <a:spcPts val="600"/>
              </a:spcBef>
              <a:spcAft>
                <a:spcPts val="0"/>
              </a:spcAft>
              <a:buClr>
                <a:schemeClr val="lt2"/>
              </a:buClr>
              <a:buSzPts val="700"/>
              <a:buFont typeface="Arial"/>
              <a:buChar char="–"/>
              <a:defRPr sz="700" b="0" i="0" u="none" strike="noStrike" cap="none">
                <a:solidFill>
                  <a:schemeClr val="lt2"/>
                </a:solidFill>
                <a:latin typeface="Arial"/>
                <a:ea typeface="Arial"/>
                <a:cs typeface="Arial"/>
                <a:sym typeface="Arial"/>
              </a:defRPr>
            </a:lvl3pPr>
            <a:lvl4pPr marL="1828800" marR="0" lvl="3" indent="-279400" algn="l" rtl="0">
              <a:spcBef>
                <a:spcPts val="160"/>
              </a:spcBef>
              <a:spcAft>
                <a:spcPts val="0"/>
              </a:spcAft>
              <a:buClr>
                <a:schemeClr val="lt2"/>
              </a:buClr>
              <a:buSzPts val="800"/>
              <a:buFont typeface="Arial"/>
              <a:buChar char="•"/>
              <a:defRPr sz="800" b="0" i="0" u="none" strike="noStrike" cap="none">
                <a:solidFill>
                  <a:schemeClr val="lt2"/>
                </a:solidFill>
                <a:latin typeface="Arial"/>
                <a:ea typeface="Arial"/>
                <a:cs typeface="Arial"/>
                <a:sym typeface="Arial"/>
              </a:defRPr>
            </a:lvl4pPr>
            <a:lvl5pPr marL="2286000" marR="0" lvl="4" indent="-273050" algn="l" rtl="0">
              <a:spcBef>
                <a:spcPts val="140"/>
              </a:spcBef>
              <a:spcAft>
                <a:spcPts val="0"/>
              </a:spcAft>
              <a:buClr>
                <a:schemeClr val="lt2"/>
              </a:buClr>
              <a:buSzPts val="700"/>
              <a:buFont typeface="Arial"/>
              <a:buChar char="–"/>
              <a:defRPr sz="700" b="0" i="0" u="none" strike="noStrike" cap="none">
                <a:solidFill>
                  <a:schemeClr val="lt2"/>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showMasterSp="0" matchingName="Gallery 1">
  <p:cSld name="Gallery 1">
    <p:spTree>
      <p:nvGrpSpPr>
        <p:cNvPr id="1" name="Shape 2371"/>
        <p:cNvGrpSpPr/>
        <p:nvPr/>
      </p:nvGrpSpPr>
      <p:grpSpPr>
        <a:xfrm>
          <a:off x="0" y="0"/>
          <a:ext cx="0" cy="0"/>
          <a:chOff x="0" y="0"/>
          <a:chExt cx="0" cy="0"/>
        </a:xfrm>
      </p:grpSpPr>
      <p:sp>
        <p:nvSpPr>
          <p:cNvPr id="2372" name="Google Shape;2372;p268"/>
          <p:cNvSpPr>
            <a:spLocks noGrp="1"/>
          </p:cNvSpPr>
          <p:nvPr>
            <p:ph type="pic" idx="2"/>
          </p:nvPr>
        </p:nvSpPr>
        <p:spPr>
          <a:xfrm>
            <a:off x="1" y="1"/>
            <a:ext cx="4738200" cy="5143500"/>
          </a:xfrm>
          <a:prstGeom prst="rect">
            <a:avLst/>
          </a:prstGeom>
          <a:noFill/>
          <a:ln>
            <a:noFill/>
          </a:ln>
        </p:spPr>
        <p:txBody>
          <a:bodyPr spcFirstLastPara="1" wrap="square" lIns="91425" tIns="91425" rIns="91425" bIns="91425" anchor="t" anchorCtr="0">
            <a:noAutofit/>
          </a:bodyPr>
          <a:lstStyle>
            <a:lvl1pPr marL="0" marR="0" lvl="0" indent="0" algn="l" rtl="0">
              <a:spcBef>
                <a:spcPts val="280"/>
              </a:spcBef>
              <a:spcAft>
                <a:spcPts val="0"/>
              </a:spcAft>
              <a:buClr>
                <a:schemeClr val="lt2"/>
              </a:buClr>
              <a:buSzPts val="1400"/>
              <a:buFont typeface="Arial"/>
              <a:buNone/>
              <a:defRPr sz="1400" b="0" i="0" u="none" strike="noStrike" cap="none">
                <a:solidFill>
                  <a:schemeClr val="lt2"/>
                </a:solidFill>
                <a:latin typeface="Georgia"/>
                <a:ea typeface="Georgia"/>
                <a:cs typeface="Georgia"/>
                <a:sym typeface="Georgia"/>
              </a:defRPr>
            </a:lvl1pPr>
            <a:lvl2pPr marL="173037" marR="0" lvl="1" indent="-173037" algn="l" rtl="0">
              <a:spcBef>
                <a:spcPts val="200"/>
              </a:spcBef>
              <a:spcAft>
                <a:spcPts val="0"/>
              </a:spcAft>
              <a:buClr>
                <a:schemeClr val="lt2"/>
              </a:buClr>
              <a:buSzPts val="1000"/>
              <a:buFont typeface="Noto Sans Symbols"/>
              <a:buChar char="▪"/>
              <a:defRPr sz="1000" b="0" i="0" u="none" strike="noStrike" cap="none">
                <a:solidFill>
                  <a:schemeClr val="lt2"/>
                </a:solidFill>
                <a:latin typeface="Arial"/>
                <a:ea typeface="Arial"/>
                <a:cs typeface="Arial"/>
                <a:sym typeface="Arial"/>
              </a:defRPr>
            </a:lvl2pPr>
            <a:lvl3pPr marL="339725" marR="0" lvl="2" indent="-174625" algn="l" rtl="0">
              <a:spcBef>
                <a:spcPts val="180"/>
              </a:spcBef>
              <a:spcAft>
                <a:spcPts val="0"/>
              </a:spcAft>
              <a:buClr>
                <a:schemeClr val="lt2"/>
              </a:buClr>
              <a:buSzPts val="900"/>
              <a:buFont typeface="Arial"/>
              <a:buChar char="–"/>
              <a:defRPr sz="900" b="0" i="0" u="none" strike="noStrike" cap="none">
                <a:solidFill>
                  <a:schemeClr val="lt2"/>
                </a:solidFill>
                <a:latin typeface="Arial"/>
                <a:ea typeface="Arial"/>
                <a:cs typeface="Arial"/>
                <a:sym typeface="Arial"/>
              </a:defRPr>
            </a:lvl3pPr>
            <a:lvl4pPr marL="514350" marR="0" lvl="3" indent="-184150" algn="l" rtl="0">
              <a:spcBef>
                <a:spcPts val="160"/>
              </a:spcBef>
              <a:spcAft>
                <a:spcPts val="0"/>
              </a:spcAft>
              <a:buClr>
                <a:schemeClr val="lt2"/>
              </a:buClr>
              <a:buSzPts val="800"/>
              <a:buFont typeface="Arial"/>
              <a:buChar char="•"/>
              <a:defRPr sz="800" b="0" i="0" u="none" strike="noStrike" cap="none">
                <a:solidFill>
                  <a:schemeClr val="lt2"/>
                </a:solidFill>
                <a:latin typeface="Arial"/>
                <a:ea typeface="Arial"/>
                <a:cs typeface="Arial"/>
                <a:sym typeface="Arial"/>
              </a:defRPr>
            </a:lvl4pPr>
            <a:lvl5pPr marL="687387" marR="0" lvl="4" indent="-179387" algn="l" rtl="0">
              <a:spcBef>
                <a:spcPts val="140"/>
              </a:spcBef>
              <a:spcAft>
                <a:spcPts val="0"/>
              </a:spcAft>
              <a:buClr>
                <a:schemeClr val="lt2"/>
              </a:buClr>
              <a:buSzPts val="700"/>
              <a:buFont typeface="Arial"/>
              <a:buChar char="–"/>
              <a:defRPr sz="700" b="0" i="0" u="none" strike="noStrike" cap="none">
                <a:solidFill>
                  <a:schemeClr val="lt2"/>
                </a:solidFill>
                <a:latin typeface="Arial"/>
                <a:ea typeface="Arial"/>
                <a:cs typeface="Arial"/>
                <a:sym typeface="Arial"/>
              </a:defRPr>
            </a:lvl5pPr>
            <a:lvl6pPr marL="2514600" marR="0" lvl="5" indent="-228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2971800" marR="0" lvl="6" indent="-228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429000" marR="0" lvl="7" indent="-228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3886200" marR="0" lvl="8" indent="-228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2373" name="Google Shape;2373;p268"/>
          <p:cNvSpPr txBox="1">
            <a:spLocks noGrp="1"/>
          </p:cNvSpPr>
          <p:nvPr>
            <p:ph type="dt" idx="10"/>
          </p:nvPr>
        </p:nvSpPr>
        <p:spPr>
          <a:xfrm>
            <a:off x="424070" y="5276020"/>
            <a:ext cx="2133600" cy="273900"/>
          </a:xfrm>
          <a:prstGeom prst="rect">
            <a:avLst/>
          </a:prstGeom>
          <a:noFill/>
          <a:ln>
            <a:noFill/>
          </a:ln>
        </p:spPr>
        <p:txBody>
          <a:bodyPr spcFirstLastPara="1" wrap="square" lIns="91425" tIns="91425" rIns="91425" bIns="91425" anchor="ctr" anchorCtr="0">
            <a:noAutofit/>
          </a:bodyPr>
          <a:lstStyle>
            <a:lvl1pPr marL="0" marR="0" lvl="0" indent="0" algn="l" rtl="0">
              <a:spcBef>
                <a:spcPts val="0"/>
              </a:spcBef>
              <a:spcAft>
                <a:spcPts val="0"/>
              </a:spcAft>
              <a:buSzPts val="1400"/>
              <a:buNone/>
              <a:defRPr sz="1200">
                <a:solidFill>
                  <a:srgbClr val="888888"/>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374" name="Google Shape;2374;p268"/>
          <p:cNvSpPr txBox="1">
            <a:spLocks noGrp="1"/>
          </p:cNvSpPr>
          <p:nvPr>
            <p:ph type="ftr" idx="11"/>
          </p:nvPr>
        </p:nvSpPr>
        <p:spPr>
          <a:xfrm>
            <a:off x="311944" y="4901878"/>
            <a:ext cx="2895600" cy="92400"/>
          </a:xfrm>
          <a:prstGeom prst="rect">
            <a:avLst/>
          </a:prstGeom>
          <a:noFill/>
          <a:ln>
            <a:noFill/>
          </a:ln>
        </p:spPr>
        <p:txBody>
          <a:bodyPr spcFirstLastPara="1" wrap="square" lIns="91425" tIns="91425" rIns="91425" bIns="91425" anchor="ctr" anchorCtr="0">
            <a:noAutofit/>
          </a:bodyPr>
          <a:lstStyle>
            <a:lvl1pPr marL="0" marR="0" lvl="0" indent="0" algn="l" rtl="0">
              <a:spcBef>
                <a:spcPts val="0"/>
              </a:spcBef>
              <a:spcAft>
                <a:spcPts val="0"/>
              </a:spcAft>
              <a:buSzPts val="1400"/>
              <a:buNone/>
              <a:defRPr sz="600">
                <a:solidFill>
                  <a:schemeClr val="lt2"/>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375" name="Google Shape;2375;p268"/>
          <p:cNvSpPr txBox="1">
            <a:spLocks noGrp="1"/>
          </p:cNvSpPr>
          <p:nvPr>
            <p:ph type="sldNum" idx="12"/>
          </p:nvPr>
        </p:nvSpPr>
        <p:spPr>
          <a:xfrm>
            <a:off x="6700838" y="4770007"/>
            <a:ext cx="2133600" cy="123000"/>
          </a:xfrm>
          <a:prstGeom prst="rect">
            <a:avLst/>
          </a:prstGeom>
          <a:noFill/>
          <a:ln>
            <a:noFill/>
          </a:ln>
        </p:spPr>
        <p:txBody>
          <a:bodyPr spcFirstLastPara="1" wrap="square" lIns="0" tIns="0" rIns="0" bIns="0" anchor="ctr" anchorCtr="0">
            <a:noAutofit/>
          </a:bodyPr>
          <a:lstStyle>
            <a:lvl1pPr marL="0" marR="0" lvl="0" indent="0" algn="r" rtl="0">
              <a:spcBef>
                <a:spcPts val="0"/>
              </a:spcBef>
              <a:buNone/>
              <a:defRPr sz="800">
                <a:solidFill>
                  <a:schemeClr val="dk1"/>
                </a:solidFill>
                <a:latin typeface="Arial"/>
                <a:ea typeface="Arial"/>
                <a:cs typeface="Arial"/>
                <a:sym typeface="Arial"/>
              </a:defRPr>
            </a:lvl1pPr>
            <a:lvl2pPr marL="0" marR="0" lvl="1" indent="0" algn="r" rtl="0">
              <a:spcBef>
                <a:spcPts val="0"/>
              </a:spcBef>
              <a:buNone/>
              <a:defRPr sz="800">
                <a:solidFill>
                  <a:schemeClr val="dk1"/>
                </a:solidFill>
                <a:latin typeface="Arial"/>
                <a:ea typeface="Arial"/>
                <a:cs typeface="Arial"/>
                <a:sym typeface="Arial"/>
              </a:defRPr>
            </a:lvl2pPr>
            <a:lvl3pPr marL="0" marR="0" lvl="2" indent="0" algn="r" rtl="0">
              <a:spcBef>
                <a:spcPts val="0"/>
              </a:spcBef>
              <a:buNone/>
              <a:defRPr sz="800">
                <a:solidFill>
                  <a:schemeClr val="dk1"/>
                </a:solidFill>
                <a:latin typeface="Arial"/>
                <a:ea typeface="Arial"/>
                <a:cs typeface="Arial"/>
                <a:sym typeface="Arial"/>
              </a:defRPr>
            </a:lvl3pPr>
            <a:lvl4pPr marL="0" marR="0" lvl="3" indent="0" algn="r" rtl="0">
              <a:spcBef>
                <a:spcPts val="0"/>
              </a:spcBef>
              <a:buNone/>
              <a:defRPr sz="800">
                <a:solidFill>
                  <a:schemeClr val="dk1"/>
                </a:solidFill>
                <a:latin typeface="Arial"/>
                <a:ea typeface="Arial"/>
                <a:cs typeface="Arial"/>
                <a:sym typeface="Arial"/>
              </a:defRPr>
            </a:lvl4pPr>
            <a:lvl5pPr marL="0" marR="0" lvl="4" indent="0" algn="r" rtl="0">
              <a:spcBef>
                <a:spcPts val="0"/>
              </a:spcBef>
              <a:buNone/>
              <a:defRPr sz="800">
                <a:solidFill>
                  <a:schemeClr val="dk1"/>
                </a:solidFill>
                <a:latin typeface="Arial"/>
                <a:ea typeface="Arial"/>
                <a:cs typeface="Arial"/>
                <a:sym typeface="Arial"/>
              </a:defRPr>
            </a:lvl5pPr>
            <a:lvl6pPr marL="0" marR="0" lvl="5" indent="0" algn="r" rtl="0">
              <a:spcBef>
                <a:spcPts val="0"/>
              </a:spcBef>
              <a:buNone/>
              <a:defRPr sz="800">
                <a:solidFill>
                  <a:schemeClr val="dk1"/>
                </a:solidFill>
                <a:latin typeface="Arial"/>
                <a:ea typeface="Arial"/>
                <a:cs typeface="Arial"/>
                <a:sym typeface="Arial"/>
              </a:defRPr>
            </a:lvl6pPr>
            <a:lvl7pPr marL="0" marR="0" lvl="6" indent="0" algn="r" rtl="0">
              <a:spcBef>
                <a:spcPts val="0"/>
              </a:spcBef>
              <a:buNone/>
              <a:defRPr sz="800">
                <a:solidFill>
                  <a:schemeClr val="dk1"/>
                </a:solidFill>
                <a:latin typeface="Arial"/>
                <a:ea typeface="Arial"/>
                <a:cs typeface="Arial"/>
                <a:sym typeface="Arial"/>
              </a:defRPr>
            </a:lvl7pPr>
            <a:lvl8pPr marL="0" marR="0" lvl="7" indent="0" algn="r" rtl="0">
              <a:spcBef>
                <a:spcPts val="0"/>
              </a:spcBef>
              <a:buNone/>
              <a:defRPr sz="800">
                <a:solidFill>
                  <a:schemeClr val="dk1"/>
                </a:solidFill>
                <a:latin typeface="Arial"/>
                <a:ea typeface="Arial"/>
                <a:cs typeface="Arial"/>
                <a:sym typeface="Arial"/>
              </a:defRPr>
            </a:lvl8pPr>
            <a:lvl9pPr marL="0" marR="0" lvl="8" indent="0" algn="r" rtl="0">
              <a:spcBef>
                <a:spcPts val="0"/>
              </a:spcBef>
              <a:buNone/>
              <a:defRPr sz="80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2376" name="Google Shape;2376;p268"/>
          <p:cNvSpPr txBox="1">
            <a:spLocks noGrp="1"/>
          </p:cNvSpPr>
          <p:nvPr>
            <p:ph type="body" idx="1"/>
          </p:nvPr>
        </p:nvSpPr>
        <p:spPr>
          <a:xfrm>
            <a:off x="311944" y="4429641"/>
            <a:ext cx="2658000" cy="211200"/>
          </a:xfrm>
          <a:prstGeom prst="rect">
            <a:avLst/>
          </a:prstGeom>
          <a:noFill/>
          <a:ln>
            <a:noFill/>
          </a:ln>
        </p:spPr>
        <p:txBody>
          <a:bodyPr spcFirstLastPara="1" wrap="square" lIns="91425" tIns="91425" rIns="91425" bIns="91425" anchor="t" anchorCtr="0">
            <a:noAutofit/>
          </a:bodyPr>
          <a:lstStyle>
            <a:lvl1pPr marL="457200" marR="0" lvl="0" indent="-228600" algn="l" rtl="0">
              <a:spcBef>
                <a:spcPts val="600"/>
              </a:spcBef>
              <a:spcAft>
                <a:spcPts val="0"/>
              </a:spcAft>
              <a:buClr>
                <a:schemeClr val="lt1"/>
              </a:buClr>
              <a:buSzPts val="1400"/>
              <a:buFont typeface="Arial"/>
              <a:buNone/>
              <a:defRPr sz="800" b="0" i="0" u="none" strike="noStrike" cap="none">
                <a:solidFill>
                  <a:schemeClr val="lt1"/>
                </a:solidFill>
                <a:latin typeface="Arial"/>
                <a:ea typeface="Arial"/>
                <a:cs typeface="Arial"/>
                <a:sym typeface="Arial"/>
              </a:defRPr>
            </a:lvl1pPr>
            <a:lvl2pPr marL="914400" marR="0" lvl="1" indent="-292100" algn="l" rtl="0">
              <a:spcBef>
                <a:spcPts val="200"/>
              </a:spcBef>
              <a:spcAft>
                <a:spcPts val="0"/>
              </a:spcAft>
              <a:buClr>
                <a:schemeClr val="lt2"/>
              </a:buClr>
              <a:buSzPts val="1000"/>
              <a:buFont typeface="Noto Sans Symbols"/>
              <a:buChar char="▪"/>
              <a:defRPr sz="1000" b="0" i="0" u="none" strike="noStrike" cap="none">
                <a:solidFill>
                  <a:schemeClr val="lt2"/>
                </a:solidFill>
                <a:latin typeface="Arial"/>
                <a:ea typeface="Arial"/>
                <a:cs typeface="Arial"/>
                <a:sym typeface="Arial"/>
              </a:defRPr>
            </a:lvl2pPr>
            <a:lvl3pPr marL="1371600" marR="0" lvl="2" indent="-285750" algn="l" rtl="0">
              <a:spcBef>
                <a:spcPts val="180"/>
              </a:spcBef>
              <a:spcAft>
                <a:spcPts val="0"/>
              </a:spcAft>
              <a:buClr>
                <a:schemeClr val="lt2"/>
              </a:buClr>
              <a:buSzPts val="900"/>
              <a:buFont typeface="Arial"/>
              <a:buChar char="–"/>
              <a:defRPr sz="900" b="0" i="0" u="none" strike="noStrike" cap="none">
                <a:solidFill>
                  <a:schemeClr val="lt2"/>
                </a:solidFill>
                <a:latin typeface="Arial"/>
                <a:ea typeface="Arial"/>
                <a:cs typeface="Arial"/>
                <a:sym typeface="Arial"/>
              </a:defRPr>
            </a:lvl3pPr>
            <a:lvl4pPr marL="1828800" marR="0" lvl="3" indent="-279400" algn="l" rtl="0">
              <a:spcBef>
                <a:spcPts val="160"/>
              </a:spcBef>
              <a:spcAft>
                <a:spcPts val="0"/>
              </a:spcAft>
              <a:buClr>
                <a:schemeClr val="lt2"/>
              </a:buClr>
              <a:buSzPts val="800"/>
              <a:buFont typeface="Arial"/>
              <a:buChar char="•"/>
              <a:defRPr sz="800" b="0" i="0" u="none" strike="noStrike" cap="none">
                <a:solidFill>
                  <a:schemeClr val="lt2"/>
                </a:solidFill>
                <a:latin typeface="Arial"/>
                <a:ea typeface="Arial"/>
                <a:cs typeface="Arial"/>
                <a:sym typeface="Arial"/>
              </a:defRPr>
            </a:lvl4pPr>
            <a:lvl5pPr marL="2286000" marR="0" lvl="4" indent="-273050" algn="l" rtl="0">
              <a:spcBef>
                <a:spcPts val="140"/>
              </a:spcBef>
              <a:spcAft>
                <a:spcPts val="0"/>
              </a:spcAft>
              <a:buClr>
                <a:schemeClr val="lt2"/>
              </a:buClr>
              <a:buSzPts val="700"/>
              <a:buFont typeface="Arial"/>
              <a:buChar char="–"/>
              <a:defRPr sz="700" b="0" i="0" u="none" strike="noStrike" cap="none">
                <a:solidFill>
                  <a:schemeClr val="lt2"/>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cxnSp>
        <p:nvCxnSpPr>
          <p:cNvPr id="2377" name="Google Shape;2377;p268"/>
          <p:cNvCxnSpPr/>
          <p:nvPr/>
        </p:nvCxnSpPr>
        <p:spPr>
          <a:xfrm>
            <a:off x="311944" y="4270648"/>
            <a:ext cx="276300" cy="0"/>
          </a:xfrm>
          <a:prstGeom prst="straightConnector1">
            <a:avLst/>
          </a:prstGeom>
          <a:noFill/>
          <a:ln w="9525" cap="flat" cmpd="sng">
            <a:solidFill>
              <a:schemeClr val="dk2"/>
            </a:solidFill>
            <a:prstDash val="solid"/>
            <a:round/>
            <a:headEnd type="none" w="sm" len="sm"/>
            <a:tailEnd type="none" w="sm" len="sm"/>
          </a:ln>
        </p:spPr>
      </p:cxnSp>
    </p:spTree>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showMasterSp="0" matchingName="Gallery Callouts">
  <p:cSld name="Gallery Callouts">
    <p:bg>
      <p:bgPr>
        <a:solidFill>
          <a:schemeClr val="lt1"/>
        </a:solidFill>
        <a:effectLst/>
      </p:bgPr>
    </p:bg>
    <p:spTree>
      <p:nvGrpSpPr>
        <p:cNvPr id="1" name="Shape 2378"/>
        <p:cNvGrpSpPr/>
        <p:nvPr/>
      </p:nvGrpSpPr>
      <p:grpSpPr>
        <a:xfrm>
          <a:off x="0" y="0"/>
          <a:ext cx="0" cy="0"/>
          <a:chOff x="0" y="0"/>
          <a:chExt cx="0" cy="0"/>
        </a:xfrm>
      </p:grpSpPr>
      <p:sp>
        <p:nvSpPr>
          <p:cNvPr id="2379" name="Google Shape;2379;p269"/>
          <p:cNvSpPr>
            <a:spLocks noGrp="1"/>
          </p:cNvSpPr>
          <p:nvPr>
            <p:ph type="pic" idx="2"/>
          </p:nvPr>
        </p:nvSpPr>
        <p:spPr>
          <a:xfrm>
            <a:off x="-1" y="-10274"/>
            <a:ext cx="4755300" cy="5153700"/>
          </a:xfrm>
          <a:prstGeom prst="rect">
            <a:avLst/>
          </a:prstGeom>
          <a:solidFill>
            <a:srgbClr val="F2F2F2"/>
          </a:solidFill>
          <a:ln>
            <a:noFill/>
          </a:ln>
        </p:spPr>
        <p:txBody>
          <a:bodyPr spcFirstLastPara="1" wrap="square" lIns="91425" tIns="91425" rIns="91425" bIns="91425" anchor="t" anchorCtr="0">
            <a:noAutofit/>
          </a:bodyPr>
          <a:lstStyle>
            <a:lvl1pPr marL="0" marR="0" lvl="0" indent="0" algn="l" rtl="0">
              <a:spcBef>
                <a:spcPts val="280"/>
              </a:spcBef>
              <a:spcAft>
                <a:spcPts val="0"/>
              </a:spcAft>
              <a:buClr>
                <a:schemeClr val="dk1"/>
              </a:buClr>
              <a:buSzPts val="1400"/>
              <a:buFont typeface="Arial"/>
              <a:buNone/>
              <a:defRPr sz="1400" b="0" i="0" u="none" strike="noStrike" cap="none">
                <a:solidFill>
                  <a:schemeClr val="dk1"/>
                </a:solidFill>
                <a:latin typeface="Georgia"/>
                <a:ea typeface="Georgia"/>
                <a:cs typeface="Georgia"/>
                <a:sym typeface="Georgia"/>
              </a:defRPr>
            </a:lvl1pPr>
            <a:lvl2pPr marL="173037" marR="0" lvl="1" indent="-173037" algn="l" rtl="0">
              <a:spcBef>
                <a:spcPts val="200"/>
              </a:spcBef>
              <a:spcAft>
                <a:spcPts val="0"/>
              </a:spcAft>
              <a:buClr>
                <a:schemeClr val="lt2"/>
              </a:buClr>
              <a:buSzPts val="1000"/>
              <a:buFont typeface="Noto Sans Symbols"/>
              <a:buChar char="▪"/>
              <a:defRPr sz="1000" b="0" i="0" u="none" strike="noStrike" cap="none">
                <a:solidFill>
                  <a:schemeClr val="lt2"/>
                </a:solidFill>
                <a:latin typeface="Arial"/>
                <a:ea typeface="Arial"/>
                <a:cs typeface="Arial"/>
                <a:sym typeface="Arial"/>
              </a:defRPr>
            </a:lvl2pPr>
            <a:lvl3pPr marL="339725" marR="0" lvl="2" indent="-174625" algn="l" rtl="0">
              <a:spcBef>
                <a:spcPts val="180"/>
              </a:spcBef>
              <a:spcAft>
                <a:spcPts val="0"/>
              </a:spcAft>
              <a:buClr>
                <a:schemeClr val="lt2"/>
              </a:buClr>
              <a:buSzPts val="900"/>
              <a:buFont typeface="Arial"/>
              <a:buChar char="–"/>
              <a:defRPr sz="900" b="0" i="0" u="none" strike="noStrike" cap="none">
                <a:solidFill>
                  <a:schemeClr val="lt2"/>
                </a:solidFill>
                <a:latin typeface="Arial"/>
                <a:ea typeface="Arial"/>
                <a:cs typeface="Arial"/>
                <a:sym typeface="Arial"/>
              </a:defRPr>
            </a:lvl3pPr>
            <a:lvl4pPr marL="514350" marR="0" lvl="3" indent="-184150" algn="l" rtl="0">
              <a:spcBef>
                <a:spcPts val="160"/>
              </a:spcBef>
              <a:spcAft>
                <a:spcPts val="0"/>
              </a:spcAft>
              <a:buClr>
                <a:schemeClr val="lt2"/>
              </a:buClr>
              <a:buSzPts val="800"/>
              <a:buFont typeface="Arial"/>
              <a:buChar char="•"/>
              <a:defRPr sz="800" b="0" i="0" u="none" strike="noStrike" cap="none">
                <a:solidFill>
                  <a:schemeClr val="lt2"/>
                </a:solidFill>
                <a:latin typeface="Arial"/>
                <a:ea typeface="Arial"/>
                <a:cs typeface="Arial"/>
                <a:sym typeface="Arial"/>
              </a:defRPr>
            </a:lvl4pPr>
            <a:lvl5pPr marL="687387" marR="0" lvl="4" indent="-179387" algn="l" rtl="0">
              <a:spcBef>
                <a:spcPts val="140"/>
              </a:spcBef>
              <a:spcAft>
                <a:spcPts val="0"/>
              </a:spcAft>
              <a:buClr>
                <a:schemeClr val="lt2"/>
              </a:buClr>
              <a:buSzPts val="700"/>
              <a:buFont typeface="Arial"/>
              <a:buChar char="–"/>
              <a:defRPr sz="700" b="0" i="0" u="none" strike="noStrike" cap="none">
                <a:solidFill>
                  <a:schemeClr val="lt2"/>
                </a:solidFill>
                <a:latin typeface="Arial"/>
                <a:ea typeface="Arial"/>
                <a:cs typeface="Arial"/>
                <a:sym typeface="Arial"/>
              </a:defRPr>
            </a:lvl5pPr>
            <a:lvl6pPr marL="2514600" marR="0" lvl="5" indent="-228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2971800" marR="0" lvl="6" indent="-228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429000" marR="0" lvl="7" indent="-228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3886200" marR="0" lvl="8" indent="-228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2380" name="Google Shape;2380;p269"/>
          <p:cNvSpPr txBox="1">
            <a:spLocks noGrp="1"/>
          </p:cNvSpPr>
          <p:nvPr>
            <p:ph type="dt" idx="10"/>
          </p:nvPr>
        </p:nvSpPr>
        <p:spPr>
          <a:xfrm>
            <a:off x="424070" y="5276020"/>
            <a:ext cx="2133600" cy="273900"/>
          </a:xfrm>
          <a:prstGeom prst="rect">
            <a:avLst/>
          </a:prstGeom>
          <a:noFill/>
          <a:ln>
            <a:noFill/>
          </a:ln>
        </p:spPr>
        <p:txBody>
          <a:bodyPr spcFirstLastPara="1" wrap="square" lIns="91425" tIns="91425" rIns="91425" bIns="91425" anchor="ctr" anchorCtr="0">
            <a:noAutofit/>
          </a:bodyPr>
          <a:lstStyle>
            <a:lvl1pPr marL="0" marR="0" lvl="0" indent="0" algn="l" rtl="0">
              <a:spcBef>
                <a:spcPts val="0"/>
              </a:spcBef>
              <a:spcAft>
                <a:spcPts val="0"/>
              </a:spcAft>
              <a:buSzPts val="1400"/>
              <a:buNone/>
              <a:defRPr sz="1200">
                <a:solidFill>
                  <a:srgbClr val="888888"/>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381" name="Google Shape;2381;p269"/>
          <p:cNvSpPr txBox="1">
            <a:spLocks noGrp="1"/>
          </p:cNvSpPr>
          <p:nvPr>
            <p:ph type="ftr" idx="11"/>
          </p:nvPr>
        </p:nvSpPr>
        <p:spPr>
          <a:xfrm>
            <a:off x="311944" y="4901878"/>
            <a:ext cx="2895600" cy="92400"/>
          </a:xfrm>
          <a:prstGeom prst="rect">
            <a:avLst/>
          </a:prstGeom>
          <a:noFill/>
          <a:ln>
            <a:noFill/>
          </a:ln>
        </p:spPr>
        <p:txBody>
          <a:bodyPr spcFirstLastPara="1" wrap="square" lIns="91425" tIns="91425" rIns="91425" bIns="91425" anchor="ctr" anchorCtr="0">
            <a:noAutofit/>
          </a:bodyPr>
          <a:lstStyle>
            <a:lvl1pPr marL="0" marR="0" lvl="0" indent="0" algn="l" rtl="0">
              <a:spcBef>
                <a:spcPts val="0"/>
              </a:spcBef>
              <a:spcAft>
                <a:spcPts val="0"/>
              </a:spcAft>
              <a:buSzPts val="1400"/>
              <a:buNone/>
              <a:defRPr sz="600">
                <a:solidFill>
                  <a:schemeClr val="lt2"/>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382" name="Google Shape;2382;p269"/>
          <p:cNvSpPr txBox="1"/>
          <p:nvPr/>
        </p:nvSpPr>
        <p:spPr>
          <a:xfrm>
            <a:off x="311944" y="4800785"/>
            <a:ext cx="2559900" cy="9240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en" sz="600">
                <a:solidFill>
                  <a:schemeClr val="lt1"/>
                </a:solidFill>
                <a:latin typeface="Arial"/>
                <a:ea typeface="Arial"/>
                <a:cs typeface="Arial"/>
                <a:sym typeface="Arial"/>
              </a:rPr>
              <a:t>PwC’s Digital Services</a:t>
            </a:r>
            <a:endParaRPr sz="600">
              <a:solidFill>
                <a:schemeClr val="lt1"/>
              </a:solidFill>
              <a:latin typeface="Arial"/>
              <a:ea typeface="Arial"/>
              <a:cs typeface="Arial"/>
              <a:sym typeface="Arial"/>
            </a:endParaRPr>
          </a:p>
        </p:txBody>
      </p:sp>
      <p:sp>
        <p:nvSpPr>
          <p:cNvPr id="2383" name="Google Shape;2383;p269"/>
          <p:cNvSpPr txBox="1">
            <a:spLocks noGrp="1"/>
          </p:cNvSpPr>
          <p:nvPr>
            <p:ph type="sldNum" idx="12"/>
          </p:nvPr>
        </p:nvSpPr>
        <p:spPr>
          <a:xfrm>
            <a:off x="6700838" y="4770007"/>
            <a:ext cx="2133600" cy="123000"/>
          </a:xfrm>
          <a:prstGeom prst="rect">
            <a:avLst/>
          </a:prstGeom>
          <a:noFill/>
          <a:ln>
            <a:noFill/>
          </a:ln>
        </p:spPr>
        <p:txBody>
          <a:bodyPr spcFirstLastPara="1" wrap="square" lIns="0" tIns="0" rIns="0" bIns="0" anchor="ctr" anchorCtr="0">
            <a:noAutofit/>
          </a:bodyPr>
          <a:lstStyle>
            <a:lvl1pPr marL="0" marR="0" lvl="0" indent="0" algn="r" rtl="0">
              <a:spcBef>
                <a:spcPts val="0"/>
              </a:spcBef>
              <a:buNone/>
              <a:defRPr sz="800">
                <a:solidFill>
                  <a:schemeClr val="dk1"/>
                </a:solidFill>
                <a:latin typeface="Arial"/>
                <a:ea typeface="Arial"/>
                <a:cs typeface="Arial"/>
                <a:sym typeface="Arial"/>
              </a:defRPr>
            </a:lvl1pPr>
            <a:lvl2pPr marL="0" marR="0" lvl="1" indent="0" algn="r" rtl="0">
              <a:spcBef>
                <a:spcPts val="0"/>
              </a:spcBef>
              <a:buNone/>
              <a:defRPr sz="800">
                <a:solidFill>
                  <a:schemeClr val="dk1"/>
                </a:solidFill>
                <a:latin typeface="Arial"/>
                <a:ea typeface="Arial"/>
                <a:cs typeface="Arial"/>
                <a:sym typeface="Arial"/>
              </a:defRPr>
            </a:lvl2pPr>
            <a:lvl3pPr marL="0" marR="0" lvl="2" indent="0" algn="r" rtl="0">
              <a:spcBef>
                <a:spcPts val="0"/>
              </a:spcBef>
              <a:buNone/>
              <a:defRPr sz="800">
                <a:solidFill>
                  <a:schemeClr val="dk1"/>
                </a:solidFill>
                <a:latin typeface="Arial"/>
                <a:ea typeface="Arial"/>
                <a:cs typeface="Arial"/>
                <a:sym typeface="Arial"/>
              </a:defRPr>
            </a:lvl3pPr>
            <a:lvl4pPr marL="0" marR="0" lvl="3" indent="0" algn="r" rtl="0">
              <a:spcBef>
                <a:spcPts val="0"/>
              </a:spcBef>
              <a:buNone/>
              <a:defRPr sz="800">
                <a:solidFill>
                  <a:schemeClr val="dk1"/>
                </a:solidFill>
                <a:latin typeface="Arial"/>
                <a:ea typeface="Arial"/>
                <a:cs typeface="Arial"/>
                <a:sym typeface="Arial"/>
              </a:defRPr>
            </a:lvl4pPr>
            <a:lvl5pPr marL="0" marR="0" lvl="4" indent="0" algn="r" rtl="0">
              <a:spcBef>
                <a:spcPts val="0"/>
              </a:spcBef>
              <a:buNone/>
              <a:defRPr sz="800">
                <a:solidFill>
                  <a:schemeClr val="dk1"/>
                </a:solidFill>
                <a:latin typeface="Arial"/>
                <a:ea typeface="Arial"/>
                <a:cs typeface="Arial"/>
                <a:sym typeface="Arial"/>
              </a:defRPr>
            </a:lvl5pPr>
            <a:lvl6pPr marL="0" marR="0" lvl="5" indent="0" algn="r" rtl="0">
              <a:spcBef>
                <a:spcPts val="0"/>
              </a:spcBef>
              <a:buNone/>
              <a:defRPr sz="800">
                <a:solidFill>
                  <a:schemeClr val="dk1"/>
                </a:solidFill>
                <a:latin typeface="Arial"/>
                <a:ea typeface="Arial"/>
                <a:cs typeface="Arial"/>
                <a:sym typeface="Arial"/>
              </a:defRPr>
            </a:lvl6pPr>
            <a:lvl7pPr marL="0" marR="0" lvl="6" indent="0" algn="r" rtl="0">
              <a:spcBef>
                <a:spcPts val="0"/>
              </a:spcBef>
              <a:buNone/>
              <a:defRPr sz="800">
                <a:solidFill>
                  <a:schemeClr val="dk1"/>
                </a:solidFill>
                <a:latin typeface="Arial"/>
                <a:ea typeface="Arial"/>
                <a:cs typeface="Arial"/>
                <a:sym typeface="Arial"/>
              </a:defRPr>
            </a:lvl7pPr>
            <a:lvl8pPr marL="0" marR="0" lvl="7" indent="0" algn="r" rtl="0">
              <a:spcBef>
                <a:spcPts val="0"/>
              </a:spcBef>
              <a:buNone/>
              <a:defRPr sz="800">
                <a:solidFill>
                  <a:schemeClr val="dk1"/>
                </a:solidFill>
                <a:latin typeface="Arial"/>
                <a:ea typeface="Arial"/>
                <a:cs typeface="Arial"/>
                <a:sym typeface="Arial"/>
              </a:defRPr>
            </a:lvl8pPr>
            <a:lvl9pPr marL="0" marR="0" lvl="8" indent="0" algn="r" rtl="0">
              <a:spcBef>
                <a:spcPts val="0"/>
              </a:spcBef>
              <a:buNone/>
              <a:defRPr sz="80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2384" name="Google Shape;2384;p269"/>
          <p:cNvSpPr txBox="1">
            <a:spLocks noGrp="1"/>
          </p:cNvSpPr>
          <p:nvPr>
            <p:ph type="body" idx="1"/>
          </p:nvPr>
        </p:nvSpPr>
        <p:spPr>
          <a:xfrm>
            <a:off x="311944" y="4429641"/>
            <a:ext cx="2658000" cy="211200"/>
          </a:xfrm>
          <a:prstGeom prst="rect">
            <a:avLst/>
          </a:prstGeom>
          <a:noFill/>
          <a:ln>
            <a:noFill/>
          </a:ln>
        </p:spPr>
        <p:txBody>
          <a:bodyPr spcFirstLastPara="1" wrap="square" lIns="91425" tIns="91425" rIns="91425" bIns="91425" anchor="t" anchorCtr="0">
            <a:noAutofit/>
          </a:bodyPr>
          <a:lstStyle>
            <a:lvl1pPr marL="457200" marR="0" lvl="0" indent="-228600" algn="l" rtl="0">
              <a:spcBef>
                <a:spcPts val="600"/>
              </a:spcBef>
              <a:spcAft>
                <a:spcPts val="0"/>
              </a:spcAft>
              <a:buClr>
                <a:schemeClr val="lt1"/>
              </a:buClr>
              <a:buSzPts val="1400"/>
              <a:buFont typeface="Arial"/>
              <a:buNone/>
              <a:defRPr sz="800" b="0" i="0" u="none" strike="noStrike" cap="none">
                <a:solidFill>
                  <a:schemeClr val="lt1"/>
                </a:solidFill>
                <a:latin typeface="Arial"/>
                <a:ea typeface="Arial"/>
                <a:cs typeface="Arial"/>
                <a:sym typeface="Arial"/>
              </a:defRPr>
            </a:lvl1pPr>
            <a:lvl2pPr marL="914400" marR="0" lvl="1" indent="-292100" algn="l" rtl="0">
              <a:spcBef>
                <a:spcPts val="200"/>
              </a:spcBef>
              <a:spcAft>
                <a:spcPts val="0"/>
              </a:spcAft>
              <a:buClr>
                <a:schemeClr val="lt2"/>
              </a:buClr>
              <a:buSzPts val="1000"/>
              <a:buFont typeface="Noto Sans Symbols"/>
              <a:buChar char="▪"/>
              <a:defRPr sz="1000" b="0" i="0" u="none" strike="noStrike" cap="none">
                <a:solidFill>
                  <a:schemeClr val="lt2"/>
                </a:solidFill>
                <a:latin typeface="Arial"/>
                <a:ea typeface="Arial"/>
                <a:cs typeface="Arial"/>
                <a:sym typeface="Arial"/>
              </a:defRPr>
            </a:lvl2pPr>
            <a:lvl3pPr marL="1371600" marR="0" lvl="2" indent="-285750" algn="l" rtl="0">
              <a:spcBef>
                <a:spcPts val="180"/>
              </a:spcBef>
              <a:spcAft>
                <a:spcPts val="0"/>
              </a:spcAft>
              <a:buClr>
                <a:schemeClr val="lt2"/>
              </a:buClr>
              <a:buSzPts val="900"/>
              <a:buFont typeface="Arial"/>
              <a:buChar char="–"/>
              <a:defRPr sz="900" b="0" i="0" u="none" strike="noStrike" cap="none">
                <a:solidFill>
                  <a:schemeClr val="lt2"/>
                </a:solidFill>
                <a:latin typeface="Arial"/>
                <a:ea typeface="Arial"/>
                <a:cs typeface="Arial"/>
                <a:sym typeface="Arial"/>
              </a:defRPr>
            </a:lvl3pPr>
            <a:lvl4pPr marL="1828800" marR="0" lvl="3" indent="-279400" algn="l" rtl="0">
              <a:spcBef>
                <a:spcPts val="160"/>
              </a:spcBef>
              <a:spcAft>
                <a:spcPts val="0"/>
              </a:spcAft>
              <a:buClr>
                <a:schemeClr val="lt2"/>
              </a:buClr>
              <a:buSzPts val="800"/>
              <a:buFont typeface="Arial"/>
              <a:buChar char="•"/>
              <a:defRPr sz="800" b="0" i="0" u="none" strike="noStrike" cap="none">
                <a:solidFill>
                  <a:schemeClr val="lt2"/>
                </a:solidFill>
                <a:latin typeface="Arial"/>
                <a:ea typeface="Arial"/>
                <a:cs typeface="Arial"/>
                <a:sym typeface="Arial"/>
              </a:defRPr>
            </a:lvl4pPr>
            <a:lvl5pPr marL="2286000" marR="0" lvl="4" indent="-273050" algn="l" rtl="0">
              <a:spcBef>
                <a:spcPts val="140"/>
              </a:spcBef>
              <a:spcAft>
                <a:spcPts val="0"/>
              </a:spcAft>
              <a:buClr>
                <a:schemeClr val="lt2"/>
              </a:buClr>
              <a:buSzPts val="700"/>
              <a:buFont typeface="Arial"/>
              <a:buChar char="–"/>
              <a:defRPr sz="700" b="0" i="0" u="none" strike="noStrike" cap="none">
                <a:solidFill>
                  <a:schemeClr val="lt2"/>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cxnSp>
        <p:nvCxnSpPr>
          <p:cNvPr id="2385" name="Google Shape;2385;p269"/>
          <p:cNvCxnSpPr/>
          <p:nvPr/>
        </p:nvCxnSpPr>
        <p:spPr>
          <a:xfrm>
            <a:off x="311944" y="4270648"/>
            <a:ext cx="276300" cy="0"/>
          </a:xfrm>
          <a:prstGeom prst="straightConnector1">
            <a:avLst/>
          </a:prstGeom>
          <a:noFill/>
          <a:ln w="9525" cap="flat" cmpd="sng">
            <a:solidFill>
              <a:schemeClr val="dk2"/>
            </a:solidFill>
            <a:prstDash val="solid"/>
            <a:round/>
            <a:headEnd type="none" w="sm" len="sm"/>
            <a:tailEnd type="none" w="sm" len="sm"/>
          </a:ln>
        </p:spPr>
      </p:cxnSp>
      <p:sp>
        <p:nvSpPr>
          <p:cNvPr id="2386" name="Google Shape;2386;p269"/>
          <p:cNvSpPr>
            <a:spLocks noGrp="1"/>
          </p:cNvSpPr>
          <p:nvPr>
            <p:ph type="pic" idx="3"/>
          </p:nvPr>
        </p:nvSpPr>
        <p:spPr>
          <a:xfrm>
            <a:off x="4756679" y="-6724"/>
            <a:ext cx="2386500" cy="1292400"/>
          </a:xfrm>
          <a:prstGeom prst="rect">
            <a:avLst/>
          </a:prstGeom>
          <a:solidFill>
            <a:srgbClr val="F2F2F2"/>
          </a:solidFill>
          <a:ln>
            <a:noFill/>
          </a:ln>
        </p:spPr>
        <p:txBody>
          <a:bodyPr spcFirstLastPara="1" wrap="square" lIns="91425" tIns="91425" rIns="91425" bIns="91425" anchor="t" anchorCtr="0">
            <a:noAutofit/>
          </a:bodyPr>
          <a:lstStyle>
            <a:lvl1pPr marL="0" marR="0" lvl="0" indent="0" algn="l" rtl="0">
              <a:spcBef>
                <a:spcPts val="280"/>
              </a:spcBef>
              <a:spcAft>
                <a:spcPts val="0"/>
              </a:spcAft>
              <a:buClr>
                <a:schemeClr val="dk1"/>
              </a:buClr>
              <a:buSzPts val="1400"/>
              <a:buFont typeface="Arial"/>
              <a:buNone/>
              <a:defRPr sz="1400" b="0" i="0" u="none" strike="noStrike" cap="none">
                <a:solidFill>
                  <a:schemeClr val="dk1"/>
                </a:solidFill>
                <a:latin typeface="Georgia"/>
                <a:ea typeface="Georgia"/>
                <a:cs typeface="Georgia"/>
                <a:sym typeface="Georgia"/>
              </a:defRPr>
            </a:lvl1pPr>
            <a:lvl2pPr marL="173037" marR="0" lvl="1" indent="-173037" algn="l" rtl="0">
              <a:spcBef>
                <a:spcPts val="200"/>
              </a:spcBef>
              <a:spcAft>
                <a:spcPts val="0"/>
              </a:spcAft>
              <a:buClr>
                <a:schemeClr val="lt2"/>
              </a:buClr>
              <a:buSzPts val="1000"/>
              <a:buFont typeface="Noto Sans Symbols"/>
              <a:buChar char="▪"/>
              <a:defRPr sz="1000" b="0" i="0" u="none" strike="noStrike" cap="none">
                <a:solidFill>
                  <a:schemeClr val="lt2"/>
                </a:solidFill>
                <a:latin typeface="Arial"/>
                <a:ea typeface="Arial"/>
                <a:cs typeface="Arial"/>
                <a:sym typeface="Arial"/>
              </a:defRPr>
            </a:lvl2pPr>
            <a:lvl3pPr marL="339725" marR="0" lvl="2" indent="-174625" algn="l" rtl="0">
              <a:spcBef>
                <a:spcPts val="180"/>
              </a:spcBef>
              <a:spcAft>
                <a:spcPts val="0"/>
              </a:spcAft>
              <a:buClr>
                <a:schemeClr val="lt2"/>
              </a:buClr>
              <a:buSzPts val="900"/>
              <a:buFont typeface="Arial"/>
              <a:buChar char="–"/>
              <a:defRPr sz="900" b="0" i="0" u="none" strike="noStrike" cap="none">
                <a:solidFill>
                  <a:schemeClr val="lt2"/>
                </a:solidFill>
                <a:latin typeface="Arial"/>
                <a:ea typeface="Arial"/>
                <a:cs typeface="Arial"/>
                <a:sym typeface="Arial"/>
              </a:defRPr>
            </a:lvl3pPr>
            <a:lvl4pPr marL="514350" marR="0" lvl="3" indent="-184150" algn="l" rtl="0">
              <a:spcBef>
                <a:spcPts val="160"/>
              </a:spcBef>
              <a:spcAft>
                <a:spcPts val="0"/>
              </a:spcAft>
              <a:buClr>
                <a:schemeClr val="lt2"/>
              </a:buClr>
              <a:buSzPts val="800"/>
              <a:buFont typeface="Arial"/>
              <a:buChar char="•"/>
              <a:defRPr sz="800" b="0" i="0" u="none" strike="noStrike" cap="none">
                <a:solidFill>
                  <a:schemeClr val="lt2"/>
                </a:solidFill>
                <a:latin typeface="Arial"/>
                <a:ea typeface="Arial"/>
                <a:cs typeface="Arial"/>
                <a:sym typeface="Arial"/>
              </a:defRPr>
            </a:lvl4pPr>
            <a:lvl5pPr marL="687387" marR="0" lvl="4" indent="-179387" algn="l" rtl="0">
              <a:spcBef>
                <a:spcPts val="140"/>
              </a:spcBef>
              <a:spcAft>
                <a:spcPts val="0"/>
              </a:spcAft>
              <a:buClr>
                <a:schemeClr val="lt2"/>
              </a:buClr>
              <a:buSzPts val="700"/>
              <a:buFont typeface="Arial"/>
              <a:buChar char="–"/>
              <a:defRPr sz="700" b="0" i="0" u="none" strike="noStrike" cap="none">
                <a:solidFill>
                  <a:schemeClr val="lt2"/>
                </a:solidFill>
                <a:latin typeface="Arial"/>
                <a:ea typeface="Arial"/>
                <a:cs typeface="Arial"/>
                <a:sym typeface="Arial"/>
              </a:defRPr>
            </a:lvl5pPr>
            <a:lvl6pPr marL="2514600" marR="0" lvl="5" indent="-228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2971800" marR="0" lvl="6" indent="-228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429000" marR="0" lvl="7" indent="-228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3886200" marR="0" lvl="8" indent="-228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2387" name="Google Shape;2387;p269"/>
          <p:cNvSpPr>
            <a:spLocks noGrp="1"/>
          </p:cNvSpPr>
          <p:nvPr>
            <p:ph type="pic" idx="4"/>
          </p:nvPr>
        </p:nvSpPr>
        <p:spPr>
          <a:xfrm>
            <a:off x="4756679" y="1280436"/>
            <a:ext cx="2386500" cy="1292400"/>
          </a:xfrm>
          <a:prstGeom prst="rect">
            <a:avLst/>
          </a:prstGeom>
          <a:solidFill>
            <a:srgbClr val="F2F2F2"/>
          </a:solidFill>
          <a:ln>
            <a:noFill/>
          </a:ln>
        </p:spPr>
        <p:txBody>
          <a:bodyPr spcFirstLastPara="1" wrap="square" lIns="91425" tIns="91425" rIns="91425" bIns="91425" anchor="t" anchorCtr="0">
            <a:noAutofit/>
          </a:bodyPr>
          <a:lstStyle>
            <a:lvl1pPr marL="0" marR="0" lvl="0" indent="0" algn="l" rtl="0">
              <a:spcBef>
                <a:spcPts val="280"/>
              </a:spcBef>
              <a:spcAft>
                <a:spcPts val="0"/>
              </a:spcAft>
              <a:buClr>
                <a:schemeClr val="dk1"/>
              </a:buClr>
              <a:buSzPts val="1400"/>
              <a:buFont typeface="Arial"/>
              <a:buNone/>
              <a:defRPr sz="1400" b="0" i="0" u="none" strike="noStrike" cap="none">
                <a:solidFill>
                  <a:schemeClr val="dk1"/>
                </a:solidFill>
                <a:latin typeface="Georgia"/>
                <a:ea typeface="Georgia"/>
                <a:cs typeface="Georgia"/>
                <a:sym typeface="Georgia"/>
              </a:defRPr>
            </a:lvl1pPr>
            <a:lvl2pPr marL="173037" marR="0" lvl="1" indent="-173037" algn="l" rtl="0">
              <a:spcBef>
                <a:spcPts val="200"/>
              </a:spcBef>
              <a:spcAft>
                <a:spcPts val="0"/>
              </a:spcAft>
              <a:buClr>
                <a:schemeClr val="lt2"/>
              </a:buClr>
              <a:buSzPts val="1000"/>
              <a:buFont typeface="Noto Sans Symbols"/>
              <a:buChar char="▪"/>
              <a:defRPr sz="1000" b="0" i="0" u="none" strike="noStrike" cap="none">
                <a:solidFill>
                  <a:schemeClr val="lt2"/>
                </a:solidFill>
                <a:latin typeface="Arial"/>
                <a:ea typeface="Arial"/>
                <a:cs typeface="Arial"/>
                <a:sym typeface="Arial"/>
              </a:defRPr>
            </a:lvl2pPr>
            <a:lvl3pPr marL="339725" marR="0" lvl="2" indent="-174625" algn="l" rtl="0">
              <a:spcBef>
                <a:spcPts val="180"/>
              </a:spcBef>
              <a:spcAft>
                <a:spcPts val="0"/>
              </a:spcAft>
              <a:buClr>
                <a:schemeClr val="lt2"/>
              </a:buClr>
              <a:buSzPts val="900"/>
              <a:buFont typeface="Arial"/>
              <a:buChar char="–"/>
              <a:defRPr sz="900" b="0" i="0" u="none" strike="noStrike" cap="none">
                <a:solidFill>
                  <a:schemeClr val="lt2"/>
                </a:solidFill>
                <a:latin typeface="Arial"/>
                <a:ea typeface="Arial"/>
                <a:cs typeface="Arial"/>
                <a:sym typeface="Arial"/>
              </a:defRPr>
            </a:lvl3pPr>
            <a:lvl4pPr marL="514350" marR="0" lvl="3" indent="-184150" algn="l" rtl="0">
              <a:spcBef>
                <a:spcPts val="160"/>
              </a:spcBef>
              <a:spcAft>
                <a:spcPts val="0"/>
              </a:spcAft>
              <a:buClr>
                <a:schemeClr val="lt2"/>
              </a:buClr>
              <a:buSzPts val="800"/>
              <a:buFont typeface="Arial"/>
              <a:buChar char="•"/>
              <a:defRPr sz="800" b="0" i="0" u="none" strike="noStrike" cap="none">
                <a:solidFill>
                  <a:schemeClr val="lt2"/>
                </a:solidFill>
                <a:latin typeface="Arial"/>
                <a:ea typeface="Arial"/>
                <a:cs typeface="Arial"/>
                <a:sym typeface="Arial"/>
              </a:defRPr>
            </a:lvl4pPr>
            <a:lvl5pPr marL="687387" marR="0" lvl="4" indent="-179387" algn="l" rtl="0">
              <a:spcBef>
                <a:spcPts val="140"/>
              </a:spcBef>
              <a:spcAft>
                <a:spcPts val="0"/>
              </a:spcAft>
              <a:buClr>
                <a:schemeClr val="lt2"/>
              </a:buClr>
              <a:buSzPts val="700"/>
              <a:buFont typeface="Arial"/>
              <a:buChar char="–"/>
              <a:defRPr sz="700" b="0" i="0" u="none" strike="noStrike" cap="none">
                <a:solidFill>
                  <a:schemeClr val="lt2"/>
                </a:solidFill>
                <a:latin typeface="Arial"/>
                <a:ea typeface="Arial"/>
                <a:cs typeface="Arial"/>
                <a:sym typeface="Arial"/>
              </a:defRPr>
            </a:lvl5pPr>
            <a:lvl6pPr marL="2514600" marR="0" lvl="5" indent="-228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2971800" marR="0" lvl="6" indent="-228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429000" marR="0" lvl="7" indent="-228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3886200" marR="0" lvl="8" indent="-228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2388" name="Google Shape;2388;p269"/>
          <p:cNvSpPr>
            <a:spLocks noGrp="1"/>
          </p:cNvSpPr>
          <p:nvPr>
            <p:ph type="pic" idx="5"/>
          </p:nvPr>
        </p:nvSpPr>
        <p:spPr>
          <a:xfrm>
            <a:off x="4756679" y="2567596"/>
            <a:ext cx="2386500" cy="1292400"/>
          </a:xfrm>
          <a:prstGeom prst="rect">
            <a:avLst/>
          </a:prstGeom>
          <a:solidFill>
            <a:srgbClr val="F2F2F2"/>
          </a:solidFill>
          <a:ln>
            <a:noFill/>
          </a:ln>
        </p:spPr>
        <p:txBody>
          <a:bodyPr spcFirstLastPara="1" wrap="square" lIns="91425" tIns="91425" rIns="91425" bIns="91425" anchor="t" anchorCtr="0">
            <a:noAutofit/>
          </a:bodyPr>
          <a:lstStyle>
            <a:lvl1pPr marL="0" marR="0" lvl="0" indent="0" algn="l" rtl="0">
              <a:spcBef>
                <a:spcPts val="280"/>
              </a:spcBef>
              <a:spcAft>
                <a:spcPts val="0"/>
              </a:spcAft>
              <a:buClr>
                <a:schemeClr val="dk1"/>
              </a:buClr>
              <a:buSzPts val="1400"/>
              <a:buFont typeface="Arial"/>
              <a:buNone/>
              <a:defRPr sz="1400" b="0" i="0" u="none" strike="noStrike" cap="none">
                <a:solidFill>
                  <a:schemeClr val="dk1"/>
                </a:solidFill>
                <a:latin typeface="Georgia"/>
                <a:ea typeface="Georgia"/>
                <a:cs typeface="Georgia"/>
                <a:sym typeface="Georgia"/>
              </a:defRPr>
            </a:lvl1pPr>
            <a:lvl2pPr marL="173037" marR="0" lvl="1" indent="-173037" algn="l" rtl="0">
              <a:spcBef>
                <a:spcPts val="200"/>
              </a:spcBef>
              <a:spcAft>
                <a:spcPts val="0"/>
              </a:spcAft>
              <a:buClr>
                <a:schemeClr val="lt2"/>
              </a:buClr>
              <a:buSzPts val="1000"/>
              <a:buFont typeface="Noto Sans Symbols"/>
              <a:buChar char="▪"/>
              <a:defRPr sz="1000" b="0" i="0" u="none" strike="noStrike" cap="none">
                <a:solidFill>
                  <a:schemeClr val="lt2"/>
                </a:solidFill>
                <a:latin typeface="Arial"/>
                <a:ea typeface="Arial"/>
                <a:cs typeface="Arial"/>
                <a:sym typeface="Arial"/>
              </a:defRPr>
            </a:lvl2pPr>
            <a:lvl3pPr marL="339725" marR="0" lvl="2" indent="-174625" algn="l" rtl="0">
              <a:spcBef>
                <a:spcPts val="180"/>
              </a:spcBef>
              <a:spcAft>
                <a:spcPts val="0"/>
              </a:spcAft>
              <a:buClr>
                <a:schemeClr val="lt2"/>
              </a:buClr>
              <a:buSzPts val="900"/>
              <a:buFont typeface="Arial"/>
              <a:buChar char="–"/>
              <a:defRPr sz="900" b="0" i="0" u="none" strike="noStrike" cap="none">
                <a:solidFill>
                  <a:schemeClr val="lt2"/>
                </a:solidFill>
                <a:latin typeface="Arial"/>
                <a:ea typeface="Arial"/>
                <a:cs typeface="Arial"/>
                <a:sym typeface="Arial"/>
              </a:defRPr>
            </a:lvl3pPr>
            <a:lvl4pPr marL="514350" marR="0" lvl="3" indent="-184150" algn="l" rtl="0">
              <a:spcBef>
                <a:spcPts val="160"/>
              </a:spcBef>
              <a:spcAft>
                <a:spcPts val="0"/>
              </a:spcAft>
              <a:buClr>
                <a:schemeClr val="lt2"/>
              </a:buClr>
              <a:buSzPts val="800"/>
              <a:buFont typeface="Arial"/>
              <a:buChar char="•"/>
              <a:defRPr sz="800" b="0" i="0" u="none" strike="noStrike" cap="none">
                <a:solidFill>
                  <a:schemeClr val="lt2"/>
                </a:solidFill>
                <a:latin typeface="Arial"/>
                <a:ea typeface="Arial"/>
                <a:cs typeface="Arial"/>
                <a:sym typeface="Arial"/>
              </a:defRPr>
            </a:lvl4pPr>
            <a:lvl5pPr marL="687387" marR="0" lvl="4" indent="-179387" algn="l" rtl="0">
              <a:spcBef>
                <a:spcPts val="140"/>
              </a:spcBef>
              <a:spcAft>
                <a:spcPts val="0"/>
              </a:spcAft>
              <a:buClr>
                <a:schemeClr val="lt2"/>
              </a:buClr>
              <a:buSzPts val="700"/>
              <a:buFont typeface="Arial"/>
              <a:buChar char="–"/>
              <a:defRPr sz="700" b="0" i="0" u="none" strike="noStrike" cap="none">
                <a:solidFill>
                  <a:schemeClr val="lt2"/>
                </a:solidFill>
                <a:latin typeface="Arial"/>
                <a:ea typeface="Arial"/>
                <a:cs typeface="Arial"/>
                <a:sym typeface="Arial"/>
              </a:defRPr>
            </a:lvl5pPr>
            <a:lvl6pPr marL="2514600" marR="0" lvl="5" indent="-228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2971800" marR="0" lvl="6" indent="-228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429000" marR="0" lvl="7" indent="-228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3886200" marR="0" lvl="8" indent="-228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2389" name="Google Shape;2389;p269"/>
          <p:cNvSpPr>
            <a:spLocks noGrp="1"/>
          </p:cNvSpPr>
          <p:nvPr>
            <p:ph type="pic" idx="6"/>
          </p:nvPr>
        </p:nvSpPr>
        <p:spPr>
          <a:xfrm>
            <a:off x="4756679" y="3852375"/>
            <a:ext cx="2386500" cy="1292400"/>
          </a:xfrm>
          <a:prstGeom prst="rect">
            <a:avLst/>
          </a:prstGeom>
          <a:solidFill>
            <a:srgbClr val="F2F2F2"/>
          </a:solidFill>
          <a:ln>
            <a:noFill/>
          </a:ln>
        </p:spPr>
        <p:txBody>
          <a:bodyPr spcFirstLastPara="1" wrap="square" lIns="91425" tIns="91425" rIns="91425" bIns="91425" anchor="t" anchorCtr="0">
            <a:noAutofit/>
          </a:bodyPr>
          <a:lstStyle>
            <a:lvl1pPr marL="0" marR="0" lvl="0" indent="0" algn="l" rtl="0">
              <a:spcBef>
                <a:spcPts val="280"/>
              </a:spcBef>
              <a:spcAft>
                <a:spcPts val="0"/>
              </a:spcAft>
              <a:buClr>
                <a:schemeClr val="dk1"/>
              </a:buClr>
              <a:buSzPts val="1400"/>
              <a:buFont typeface="Arial"/>
              <a:buNone/>
              <a:defRPr sz="1400" b="0" i="0" u="none" strike="noStrike" cap="none">
                <a:solidFill>
                  <a:schemeClr val="dk1"/>
                </a:solidFill>
                <a:latin typeface="Georgia"/>
                <a:ea typeface="Georgia"/>
                <a:cs typeface="Georgia"/>
                <a:sym typeface="Georgia"/>
              </a:defRPr>
            </a:lvl1pPr>
            <a:lvl2pPr marL="173037" marR="0" lvl="1" indent="-173037" algn="l" rtl="0">
              <a:spcBef>
                <a:spcPts val="200"/>
              </a:spcBef>
              <a:spcAft>
                <a:spcPts val="0"/>
              </a:spcAft>
              <a:buClr>
                <a:schemeClr val="lt2"/>
              </a:buClr>
              <a:buSzPts val="1000"/>
              <a:buFont typeface="Noto Sans Symbols"/>
              <a:buChar char="▪"/>
              <a:defRPr sz="1000" b="0" i="0" u="none" strike="noStrike" cap="none">
                <a:solidFill>
                  <a:schemeClr val="lt2"/>
                </a:solidFill>
                <a:latin typeface="Arial"/>
                <a:ea typeface="Arial"/>
                <a:cs typeface="Arial"/>
                <a:sym typeface="Arial"/>
              </a:defRPr>
            </a:lvl2pPr>
            <a:lvl3pPr marL="339725" marR="0" lvl="2" indent="-174625" algn="l" rtl="0">
              <a:spcBef>
                <a:spcPts val="180"/>
              </a:spcBef>
              <a:spcAft>
                <a:spcPts val="0"/>
              </a:spcAft>
              <a:buClr>
                <a:schemeClr val="lt2"/>
              </a:buClr>
              <a:buSzPts val="900"/>
              <a:buFont typeface="Arial"/>
              <a:buChar char="–"/>
              <a:defRPr sz="900" b="0" i="0" u="none" strike="noStrike" cap="none">
                <a:solidFill>
                  <a:schemeClr val="lt2"/>
                </a:solidFill>
                <a:latin typeface="Arial"/>
                <a:ea typeface="Arial"/>
                <a:cs typeface="Arial"/>
                <a:sym typeface="Arial"/>
              </a:defRPr>
            </a:lvl3pPr>
            <a:lvl4pPr marL="514350" marR="0" lvl="3" indent="-184150" algn="l" rtl="0">
              <a:spcBef>
                <a:spcPts val="160"/>
              </a:spcBef>
              <a:spcAft>
                <a:spcPts val="0"/>
              </a:spcAft>
              <a:buClr>
                <a:schemeClr val="lt2"/>
              </a:buClr>
              <a:buSzPts val="800"/>
              <a:buFont typeface="Arial"/>
              <a:buChar char="•"/>
              <a:defRPr sz="800" b="0" i="0" u="none" strike="noStrike" cap="none">
                <a:solidFill>
                  <a:schemeClr val="lt2"/>
                </a:solidFill>
                <a:latin typeface="Arial"/>
                <a:ea typeface="Arial"/>
                <a:cs typeface="Arial"/>
                <a:sym typeface="Arial"/>
              </a:defRPr>
            </a:lvl4pPr>
            <a:lvl5pPr marL="687387" marR="0" lvl="4" indent="-179387" algn="l" rtl="0">
              <a:spcBef>
                <a:spcPts val="140"/>
              </a:spcBef>
              <a:spcAft>
                <a:spcPts val="0"/>
              </a:spcAft>
              <a:buClr>
                <a:schemeClr val="lt2"/>
              </a:buClr>
              <a:buSzPts val="700"/>
              <a:buFont typeface="Arial"/>
              <a:buChar char="–"/>
              <a:defRPr sz="700" b="0" i="0" u="none" strike="noStrike" cap="none">
                <a:solidFill>
                  <a:schemeClr val="lt2"/>
                </a:solidFill>
                <a:latin typeface="Arial"/>
                <a:ea typeface="Arial"/>
                <a:cs typeface="Arial"/>
                <a:sym typeface="Arial"/>
              </a:defRPr>
            </a:lvl5pPr>
            <a:lvl6pPr marL="2514600" marR="0" lvl="5" indent="-228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2971800" marR="0" lvl="6" indent="-228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429000" marR="0" lvl="7" indent="-228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3886200" marR="0" lvl="8" indent="-228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cxnSp>
        <p:nvCxnSpPr>
          <p:cNvPr id="2390" name="Google Shape;2390;p269"/>
          <p:cNvCxnSpPr/>
          <p:nvPr/>
        </p:nvCxnSpPr>
        <p:spPr>
          <a:xfrm>
            <a:off x="4755298" y="-9524"/>
            <a:ext cx="0" cy="5157300"/>
          </a:xfrm>
          <a:prstGeom prst="straightConnector1">
            <a:avLst/>
          </a:prstGeom>
          <a:noFill/>
          <a:ln w="12700" cap="flat" cmpd="sng">
            <a:solidFill>
              <a:schemeClr val="lt2"/>
            </a:solidFill>
            <a:prstDash val="solid"/>
            <a:round/>
            <a:headEnd type="none" w="sm" len="sm"/>
            <a:tailEnd type="none" w="sm" len="sm"/>
          </a:ln>
        </p:spPr>
      </p:cxnSp>
    </p:spTree>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matchingName="Six Content with Quotes">
  <p:cSld name="Six Content with Quotes">
    <p:spTree>
      <p:nvGrpSpPr>
        <p:cNvPr id="1" name="Shape 2391"/>
        <p:cNvGrpSpPr/>
        <p:nvPr/>
      </p:nvGrpSpPr>
      <p:grpSpPr>
        <a:xfrm>
          <a:off x="0" y="0"/>
          <a:ext cx="0" cy="0"/>
          <a:chOff x="0" y="0"/>
          <a:chExt cx="0" cy="0"/>
        </a:xfrm>
      </p:grpSpPr>
      <p:sp>
        <p:nvSpPr>
          <p:cNvPr id="2392" name="Google Shape;2392;p270"/>
          <p:cNvSpPr txBox="1">
            <a:spLocks noGrp="1"/>
          </p:cNvSpPr>
          <p:nvPr>
            <p:ph type="title"/>
          </p:nvPr>
        </p:nvSpPr>
        <p:spPr>
          <a:xfrm>
            <a:off x="309563" y="530352"/>
            <a:ext cx="8526600" cy="307800"/>
          </a:xfrm>
          <a:prstGeom prst="rect">
            <a:avLst/>
          </a:prstGeom>
          <a:noFill/>
          <a:ln>
            <a:noFill/>
          </a:ln>
        </p:spPr>
        <p:txBody>
          <a:bodyPr spcFirstLastPara="1" wrap="square" lIns="91425" tIns="91425" rIns="91425" bIns="91425" anchor="b" anchorCtr="0">
            <a:noAutofit/>
          </a:bodyPr>
          <a:lstStyle>
            <a:lvl1pPr marL="0" marR="0" lvl="0" indent="0" algn="l" rtl="0">
              <a:spcBef>
                <a:spcPts val="0"/>
              </a:spcBef>
              <a:spcAft>
                <a:spcPts val="0"/>
              </a:spcAft>
              <a:buClr>
                <a:schemeClr val="dk1"/>
              </a:buClr>
              <a:buSzPts val="1400"/>
              <a:buFont typeface="Georgia"/>
              <a:buNone/>
              <a:defRPr sz="2000" b="0" i="0" u="none" strike="noStrike" cap="none">
                <a:solidFill>
                  <a:schemeClr val="dk1"/>
                </a:solidFill>
                <a:latin typeface="Georgia"/>
                <a:ea typeface="Georgia"/>
                <a:cs typeface="Georgia"/>
                <a:sym typeface="Georgia"/>
              </a:defRPr>
            </a:lvl1pPr>
            <a:lvl2pPr lvl="1" indent="0" rtl="0">
              <a:spcBef>
                <a:spcPts val="0"/>
              </a:spcBef>
              <a:spcAft>
                <a:spcPts val="0"/>
              </a:spcAft>
              <a:buSzPts val="1400"/>
              <a:buNone/>
              <a:defRPr sz="1800"/>
            </a:lvl2pPr>
            <a:lvl3pPr lvl="2" indent="0" rtl="0">
              <a:spcBef>
                <a:spcPts val="0"/>
              </a:spcBef>
              <a:spcAft>
                <a:spcPts val="0"/>
              </a:spcAft>
              <a:buSzPts val="1400"/>
              <a:buNone/>
              <a:defRPr sz="1800"/>
            </a:lvl3pPr>
            <a:lvl4pPr lvl="3" indent="0" rtl="0">
              <a:spcBef>
                <a:spcPts val="0"/>
              </a:spcBef>
              <a:spcAft>
                <a:spcPts val="0"/>
              </a:spcAft>
              <a:buSzPts val="1400"/>
              <a:buNone/>
              <a:defRPr sz="1800"/>
            </a:lvl4pPr>
            <a:lvl5pPr lvl="4" indent="0" rtl="0">
              <a:spcBef>
                <a:spcPts val="0"/>
              </a:spcBef>
              <a:spcAft>
                <a:spcPts val="0"/>
              </a:spcAft>
              <a:buSzPts val="1400"/>
              <a:buNone/>
              <a:defRPr sz="1800"/>
            </a:lvl5pPr>
            <a:lvl6pPr lvl="5" indent="0" rtl="0">
              <a:spcBef>
                <a:spcPts val="0"/>
              </a:spcBef>
              <a:spcAft>
                <a:spcPts val="0"/>
              </a:spcAft>
              <a:buSzPts val="1400"/>
              <a:buNone/>
              <a:defRPr sz="1800"/>
            </a:lvl6pPr>
            <a:lvl7pPr lvl="6" indent="0" rtl="0">
              <a:spcBef>
                <a:spcPts val="0"/>
              </a:spcBef>
              <a:spcAft>
                <a:spcPts val="0"/>
              </a:spcAft>
              <a:buSzPts val="1400"/>
              <a:buNone/>
              <a:defRPr sz="1800"/>
            </a:lvl7pPr>
            <a:lvl8pPr lvl="7" indent="0" rtl="0">
              <a:spcBef>
                <a:spcPts val="0"/>
              </a:spcBef>
              <a:spcAft>
                <a:spcPts val="0"/>
              </a:spcAft>
              <a:buSzPts val="1400"/>
              <a:buNone/>
              <a:defRPr sz="1800"/>
            </a:lvl8pPr>
            <a:lvl9pPr lvl="8" indent="0" rtl="0">
              <a:spcBef>
                <a:spcPts val="0"/>
              </a:spcBef>
              <a:spcAft>
                <a:spcPts val="0"/>
              </a:spcAft>
              <a:buSzPts val="1400"/>
              <a:buNone/>
              <a:defRPr sz="1800"/>
            </a:lvl9pPr>
          </a:lstStyle>
          <a:p>
            <a:endParaRPr/>
          </a:p>
        </p:txBody>
      </p:sp>
      <p:sp>
        <p:nvSpPr>
          <p:cNvPr id="2393" name="Google Shape;2393;p270"/>
          <p:cNvSpPr txBox="1">
            <a:spLocks noGrp="1"/>
          </p:cNvSpPr>
          <p:nvPr>
            <p:ph type="body" idx="1"/>
          </p:nvPr>
        </p:nvSpPr>
        <p:spPr>
          <a:xfrm>
            <a:off x="309563" y="1292548"/>
            <a:ext cx="1340400" cy="488100"/>
          </a:xfrm>
          <a:prstGeom prst="rect">
            <a:avLst/>
          </a:prstGeom>
          <a:noFill/>
          <a:ln>
            <a:noFill/>
          </a:ln>
        </p:spPr>
        <p:txBody>
          <a:bodyPr spcFirstLastPara="1" wrap="square" lIns="91425" tIns="91425" rIns="91425" bIns="91425" anchor="t" anchorCtr="0">
            <a:noAutofit/>
          </a:bodyPr>
          <a:lstStyle>
            <a:lvl1pPr marL="457200" marR="0" lvl="0" indent="-228600" algn="ctr" rtl="0">
              <a:spcBef>
                <a:spcPts val="240"/>
              </a:spcBef>
              <a:spcAft>
                <a:spcPts val="0"/>
              </a:spcAft>
              <a:buClr>
                <a:schemeClr val="dk2"/>
              </a:buClr>
              <a:buSzPts val="1400"/>
              <a:buFont typeface="Arial"/>
              <a:buNone/>
              <a:defRPr sz="1200" b="0" i="0" u="none" strike="noStrike" cap="none">
                <a:solidFill>
                  <a:schemeClr val="dk2"/>
                </a:solidFill>
                <a:latin typeface="Georgia"/>
                <a:ea typeface="Georgia"/>
                <a:cs typeface="Georgia"/>
                <a:sym typeface="Georgia"/>
              </a:defRPr>
            </a:lvl1pPr>
            <a:lvl2pPr marL="914400" marR="0" lvl="1" indent="-228600" algn="ctr" rtl="0">
              <a:spcBef>
                <a:spcPts val="160"/>
              </a:spcBef>
              <a:spcAft>
                <a:spcPts val="0"/>
              </a:spcAft>
              <a:buClr>
                <a:schemeClr val="lt2"/>
              </a:buClr>
              <a:buSzPts val="1000"/>
              <a:buFont typeface="Noto Sans Symbols"/>
              <a:buNone/>
              <a:defRPr sz="800" b="0" i="0" u="none" strike="noStrike" cap="none">
                <a:solidFill>
                  <a:schemeClr val="lt2"/>
                </a:solidFill>
                <a:latin typeface="Arial"/>
                <a:ea typeface="Arial"/>
                <a:cs typeface="Arial"/>
                <a:sym typeface="Arial"/>
              </a:defRPr>
            </a:lvl2pPr>
            <a:lvl3pPr marL="1371600" marR="0" lvl="2" indent="-260350" algn="l" rtl="0">
              <a:spcBef>
                <a:spcPts val="100"/>
              </a:spcBef>
              <a:spcAft>
                <a:spcPts val="0"/>
              </a:spcAft>
              <a:buClr>
                <a:schemeClr val="lt2"/>
              </a:buClr>
              <a:buSzPts val="500"/>
              <a:buFont typeface="Arial"/>
              <a:buChar char="–"/>
              <a:defRPr sz="500" b="0" i="0" u="none" strike="noStrike" cap="none">
                <a:solidFill>
                  <a:schemeClr val="lt2"/>
                </a:solidFill>
                <a:latin typeface="Arial"/>
                <a:ea typeface="Arial"/>
                <a:cs typeface="Arial"/>
                <a:sym typeface="Arial"/>
              </a:defRPr>
            </a:lvl3pPr>
            <a:lvl4pPr marL="1828800" marR="0" lvl="3" indent="-254000" algn="l" rtl="0">
              <a:spcBef>
                <a:spcPts val="80"/>
              </a:spcBef>
              <a:spcAft>
                <a:spcPts val="0"/>
              </a:spcAft>
              <a:buClr>
                <a:schemeClr val="lt2"/>
              </a:buClr>
              <a:buSzPts val="400"/>
              <a:buFont typeface="Arial"/>
              <a:buChar char="•"/>
              <a:defRPr sz="400" b="0" i="0" u="none" strike="noStrike" cap="none">
                <a:solidFill>
                  <a:schemeClr val="lt2"/>
                </a:solidFill>
                <a:latin typeface="Arial"/>
                <a:ea typeface="Arial"/>
                <a:cs typeface="Arial"/>
                <a:sym typeface="Arial"/>
              </a:defRPr>
            </a:lvl4pPr>
            <a:lvl5pPr marL="2286000" marR="0" lvl="4" indent="-260350" algn="l" rtl="0">
              <a:spcBef>
                <a:spcPts val="100"/>
              </a:spcBef>
              <a:spcAft>
                <a:spcPts val="0"/>
              </a:spcAft>
              <a:buClr>
                <a:schemeClr val="lt2"/>
              </a:buClr>
              <a:buSzPts val="500"/>
              <a:buFont typeface="Arial"/>
              <a:buChar char="–"/>
              <a:defRPr sz="500" b="0" i="0" u="none" strike="noStrike" cap="none">
                <a:solidFill>
                  <a:schemeClr val="lt2"/>
                </a:solidFill>
                <a:latin typeface="Arial"/>
                <a:ea typeface="Arial"/>
                <a:cs typeface="Arial"/>
                <a:sym typeface="Arial"/>
              </a:defRPr>
            </a:lvl5pPr>
            <a:lvl6pPr marL="2743200" marR="0" lvl="5"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2394" name="Google Shape;2394;p270"/>
          <p:cNvSpPr txBox="1">
            <a:spLocks noGrp="1"/>
          </p:cNvSpPr>
          <p:nvPr>
            <p:ph type="dt" idx="10"/>
          </p:nvPr>
        </p:nvSpPr>
        <p:spPr>
          <a:xfrm>
            <a:off x="424070" y="5276020"/>
            <a:ext cx="2133600" cy="273900"/>
          </a:xfrm>
          <a:prstGeom prst="rect">
            <a:avLst/>
          </a:prstGeom>
          <a:noFill/>
          <a:ln>
            <a:noFill/>
          </a:ln>
        </p:spPr>
        <p:txBody>
          <a:bodyPr spcFirstLastPara="1" wrap="square" lIns="91425" tIns="91425" rIns="91425" bIns="91425" anchor="ctr" anchorCtr="0">
            <a:noAutofit/>
          </a:bodyPr>
          <a:lstStyle>
            <a:lvl1pPr marL="0" marR="0" lvl="0" indent="0" algn="l" rtl="0">
              <a:spcBef>
                <a:spcPts val="0"/>
              </a:spcBef>
              <a:spcAft>
                <a:spcPts val="0"/>
              </a:spcAft>
              <a:buSzPts val="1400"/>
              <a:buNone/>
              <a:defRPr sz="1200">
                <a:solidFill>
                  <a:srgbClr val="888888"/>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395" name="Google Shape;2395;p270"/>
          <p:cNvSpPr txBox="1">
            <a:spLocks noGrp="1"/>
          </p:cNvSpPr>
          <p:nvPr>
            <p:ph type="ftr" idx="11"/>
          </p:nvPr>
        </p:nvSpPr>
        <p:spPr>
          <a:xfrm>
            <a:off x="311944" y="4901878"/>
            <a:ext cx="2895600" cy="92400"/>
          </a:xfrm>
          <a:prstGeom prst="rect">
            <a:avLst/>
          </a:prstGeom>
          <a:noFill/>
          <a:ln>
            <a:noFill/>
          </a:ln>
        </p:spPr>
        <p:txBody>
          <a:bodyPr spcFirstLastPara="1" wrap="square" lIns="91425" tIns="91425" rIns="91425" bIns="91425" anchor="ctr" anchorCtr="0">
            <a:noAutofit/>
          </a:bodyPr>
          <a:lstStyle>
            <a:lvl1pPr marL="0" marR="0" lvl="0" indent="0" algn="l" rtl="0">
              <a:spcBef>
                <a:spcPts val="0"/>
              </a:spcBef>
              <a:spcAft>
                <a:spcPts val="0"/>
              </a:spcAft>
              <a:buSzPts val="1400"/>
              <a:buNone/>
              <a:defRPr sz="600">
                <a:solidFill>
                  <a:schemeClr val="lt2"/>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396" name="Google Shape;2396;p270"/>
          <p:cNvSpPr txBox="1">
            <a:spLocks noGrp="1"/>
          </p:cNvSpPr>
          <p:nvPr>
            <p:ph type="sldNum" idx="12"/>
          </p:nvPr>
        </p:nvSpPr>
        <p:spPr>
          <a:xfrm>
            <a:off x="6700838" y="4770007"/>
            <a:ext cx="2133600" cy="123000"/>
          </a:xfrm>
          <a:prstGeom prst="rect">
            <a:avLst/>
          </a:prstGeom>
          <a:noFill/>
          <a:ln>
            <a:noFill/>
          </a:ln>
        </p:spPr>
        <p:txBody>
          <a:bodyPr spcFirstLastPara="1" wrap="square" lIns="0" tIns="0" rIns="0" bIns="0" anchor="ctr" anchorCtr="0">
            <a:noAutofit/>
          </a:bodyPr>
          <a:lstStyle>
            <a:lvl1pPr marL="0" marR="0" lvl="0" indent="0" algn="r" rtl="0">
              <a:spcBef>
                <a:spcPts val="0"/>
              </a:spcBef>
              <a:buNone/>
              <a:defRPr sz="800">
                <a:solidFill>
                  <a:schemeClr val="dk1"/>
                </a:solidFill>
                <a:latin typeface="Arial"/>
                <a:ea typeface="Arial"/>
                <a:cs typeface="Arial"/>
                <a:sym typeface="Arial"/>
              </a:defRPr>
            </a:lvl1pPr>
            <a:lvl2pPr marL="0" marR="0" lvl="1" indent="0" algn="r" rtl="0">
              <a:spcBef>
                <a:spcPts val="0"/>
              </a:spcBef>
              <a:buNone/>
              <a:defRPr sz="800">
                <a:solidFill>
                  <a:schemeClr val="dk1"/>
                </a:solidFill>
                <a:latin typeface="Arial"/>
                <a:ea typeface="Arial"/>
                <a:cs typeface="Arial"/>
                <a:sym typeface="Arial"/>
              </a:defRPr>
            </a:lvl2pPr>
            <a:lvl3pPr marL="0" marR="0" lvl="2" indent="0" algn="r" rtl="0">
              <a:spcBef>
                <a:spcPts val="0"/>
              </a:spcBef>
              <a:buNone/>
              <a:defRPr sz="800">
                <a:solidFill>
                  <a:schemeClr val="dk1"/>
                </a:solidFill>
                <a:latin typeface="Arial"/>
                <a:ea typeface="Arial"/>
                <a:cs typeface="Arial"/>
                <a:sym typeface="Arial"/>
              </a:defRPr>
            </a:lvl3pPr>
            <a:lvl4pPr marL="0" marR="0" lvl="3" indent="0" algn="r" rtl="0">
              <a:spcBef>
                <a:spcPts val="0"/>
              </a:spcBef>
              <a:buNone/>
              <a:defRPr sz="800">
                <a:solidFill>
                  <a:schemeClr val="dk1"/>
                </a:solidFill>
                <a:latin typeface="Arial"/>
                <a:ea typeface="Arial"/>
                <a:cs typeface="Arial"/>
                <a:sym typeface="Arial"/>
              </a:defRPr>
            </a:lvl4pPr>
            <a:lvl5pPr marL="0" marR="0" lvl="4" indent="0" algn="r" rtl="0">
              <a:spcBef>
                <a:spcPts val="0"/>
              </a:spcBef>
              <a:buNone/>
              <a:defRPr sz="800">
                <a:solidFill>
                  <a:schemeClr val="dk1"/>
                </a:solidFill>
                <a:latin typeface="Arial"/>
                <a:ea typeface="Arial"/>
                <a:cs typeface="Arial"/>
                <a:sym typeface="Arial"/>
              </a:defRPr>
            </a:lvl5pPr>
            <a:lvl6pPr marL="0" marR="0" lvl="5" indent="0" algn="r" rtl="0">
              <a:spcBef>
                <a:spcPts val="0"/>
              </a:spcBef>
              <a:buNone/>
              <a:defRPr sz="800">
                <a:solidFill>
                  <a:schemeClr val="dk1"/>
                </a:solidFill>
                <a:latin typeface="Arial"/>
                <a:ea typeface="Arial"/>
                <a:cs typeface="Arial"/>
                <a:sym typeface="Arial"/>
              </a:defRPr>
            </a:lvl6pPr>
            <a:lvl7pPr marL="0" marR="0" lvl="6" indent="0" algn="r" rtl="0">
              <a:spcBef>
                <a:spcPts val="0"/>
              </a:spcBef>
              <a:buNone/>
              <a:defRPr sz="800">
                <a:solidFill>
                  <a:schemeClr val="dk1"/>
                </a:solidFill>
                <a:latin typeface="Arial"/>
                <a:ea typeface="Arial"/>
                <a:cs typeface="Arial"/>
                <a:sym typeface="Arial"/>
              </a:defRPr>
            </a:lvl7pPr>
            <a:lvl8pPr marL="0" marR="0" lvl="7" indent="0" algn="r" rtl="0">
              <a:spcBef>
                <a:spcPts val="0"/>
              </a:spcBef>
              <a:buNone/>
              <a:defRPr sz="800">
                <a:solidFill>
                  <a:schemeClr val="dk1"/>
                </a:solidFill>
                <a:latin typeface="Arial"/>
                <a:ea typeface="Arial"/>
                <a:cs typeface="Arial"/>
                <a:sym typeface="Arial"/>
              </a:defRPr>
            </a:lvl8pPr>
            <a:lvl9pPr marL="0" marR="0" lvl="8" indent="0" algn="r" rtl="0">
              <a:spcBef>
                <a:spcPts val="0"/>
              </a:spcBef>
              <a:buNone/>
              <a:defRPr sz="80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grpSp>
        <p:nvGrpSpPr>
          <p:cNvPr id="2397" name="Google Shape;2397;p270"/>
          <p:cNvGrpSpPr/>
          <p:nvPr/>
        </p:nvGrpSpPr>
        <p:grpSpPr>
          <a:xfrm>
            <a:off x="1698178" y="1278771"/>
            <a:ext cx="5747656" cy="687464"/>
            <a:chOff x="1698178" y="1278798"/>
            <a:chExt cx="5747656" cy="2502600"/>
          </a:xfrm>
        </p:grpSpPr>
        <p:cxnSp>
          <p:nvCxnSpPr>
            <p:cNvPr id="2398" name="Google Shape;2398;p270"/>
            <p:cNvCxnSpPr/>
            <p:nvPr/>
          </p:nvCxnSpPr>
          <p:spPr>
            <a:xfrm>
              <a:off x="4572006" y="1278798"/>
              <a:ext cx="0" cy="2502600"/>
            </a:xfrm>
            <a:prstGeom prst="straightConnector1">
              <a:avLst/>
            </a:prstGeom>
            <a:noFill/>
            <a:ln w="9525" cap="flat" cmpd="sng">
              <a:solidFill>
                <a:srgbClr val="CCCCCC"/>
              </a:solidFill>
              <a:prstDash val="solid"/>
              <a:round/>
              <a:headEnd type="none" w="sm" len="sm"/>
              <a:tailEnd type="none" w="sm" len="sm"/>
            </a:ln>
          </p:spPr>
        </p:cxnSp>
        <p:cxnSp>
          <p:nvCxnSpPr>
            <p:cNvPr id="2399" name="Google Shape;2399;p270"/>
            <p:cNvCxnSpPr/>
            <p:nvPr/>
          </p:nvCxnSpPr>
          <p:spPr>
            <a:xfrm>
              <a:off x="6008920" y="1278798"/>
              <a:ext cx="0" cy="2502600"/>
            </a:xfrm>
            <a:prstGeom prst="straightConnector1">
              <a:avLst/>
            </a:prstGeom>
            <a:noFill/>
            <a:ln w="9525" cap="flat" cmpd="sng">
              <a:solidFill>
                <a:srgbClr val="CCCCCC"/>
              </a:solidFill>
              <a:prstDash val="solid"/>
              <a:round/>
              <a:headEnd type="none" w="sm" len="sm"/>
              <a:tailEnd type="none" w="sm" len="sm"/>
            </a:ln>
          </p:spPr>
        </p:cxnSp>
        <p:cxnSp>
          <p:nvCxnSpPr>
            <p:cNvPr id="2400" name="Google Shape;2400;p270"/>
            <p:cNvCxnSpPr/>
            <p:nvPr/>
          </p:nvCxnSpPr>
          <p:spPr>
            <a:xfrm>
              <a:off x="7445834" y="1278798"/>
              <a:ext cx="0" cy="2502600"/>
            </a:xfrm>
            <a:prstGeom prst="straightConnector1">
              <a:avLst/>
            </a:prstGeom>
            <a:noFill/>
            <a:ln w="9525" cap="flat" cmpd="sng">
              <a:solidFill>
                <a:srgbClr val="CCCCCC"/>
              </a:solidFill>
              <a:prstDash val="solid"/>
              <a:round/>
              <a:headEnd type="none" w="sm" len="sm"/>
              <a:tailEnd type="none" w="sm" len="sm"/>
            </a:ln>
          </p:spPr>
        </p:cxnSp>
        <p:cxnSp>
          <p:nvCxnSpPr>
            <p:cNvPr id="2401" name="Google Shape;2401;p270"/>
            <p:cNvCxnSpPr/>
            <p:nvPr/>
          </p:nvCxnSpPr>
          <p:spPr>
            <a:xfrm>
              <a:off x="3135092" y="1278798"/>
              <a:ext cx="0" cy="2502600"/>
            </a:xfrm>
            <a:prstGeom prst="straightConnector1">
              <a:avLst/>
            </a:prstGeom>
            <a:noFill/>
            <a:ln w="9525" cap="flat" cmpd="sng">
              <a:solidFill>
                <a:srgbClr val="CCCCCC"/>
              </a:solidFill>
              <a:prstDash val="solid"/>
              <a:round/>
              <a:headEnd type="none" w="sm" len="sm"/>
              <a:tailEnd type="none" w="sm" len="sm"/>
            </a:ln>
          </p:spPr>
        </p:cxnSp>
        <p:cxnSp>
          <p:nvCxnSpPr>
            <p:cNvPr id="2402" name="Google Shape;2402;p270"/>
            <p:cNvCxnSpPr/>
            <p:nvPr/>
          </p:nvCxnSpPr>
          <p:spPr>
            <a:xfrm>
              <a:off x="1698178" y="1278798"/>
              <a:ext cx="0" cy="2502600"/>
            </a:xfrm>
            <a:prstGeom prst="straightConnector1">
              <a:avLst/>
            </a:prstGeom>
            <a:noFill/>
            <a:ln w="9525" cap="flat" cmpd="sng">
              <a:solidFill>
                <a:srgbClr val="CCCCCC"/>
              </a:solidFill>
              <a:prstDash val="solid"/>
              <a:round/>
              <a:headEnd type="none" w="sm" len="sm"/>
              <a:tailEnd type="none" w="sm" len="sm"/>
            </a:ln>
          </p:spPr>
        </p:cxnSp>
      </p:grpSp>
      <p:sp>
        <p:nvSpPr>
          <p:cNvPr id="2403" name="Google Shape;2403;p270"/>
          <p:cNvSpPr txBox="1">
            <a:spLocks noGrp="1"/>
          </p:cNvSpPr>
          <p:nvPr>
            <p:ph type="body" idx="2"/>
          </p:nvPr>
        </p:nvSpPr>
        <p:spPr>
          <a:xfrm>
            <a:off x="1745067" y="1292548"/>
            <a:ext cx="1340400" cy="488100"/>
          </a:xfrm>
          <a:prstGeom prst="rect">
            <a:avLst/>
          </a:prstGeom>
          <a:noFill/>
          <a:ln>
            <a:noFill/>
          </a:ln>
        </p:spPr>
        <p:txBody>
          <a:bodyPr spcFirstLastPara="1" wrap="square" lIns="91425" tIns="91425" rIns="91425" bIns="91425" anchor="t" anchorCtr="0">
            <a:noAutofit/>
          </a:bodyPr>
          <a:lstStyle>
            <a:lvl1pPr marL="457200" marR="0" lvl="0" indent="-228600" algn="ctr" rtl="0">
              <a:spcBef>
                <a:spcPts val="240"/>
              </a:spcBef>
              <a:spcAft>
                <a:spcPts val="0"/>
              </a:spcAft>
              <a:buClr>
                <a:schemeClr val="dk2"/>
              </a:buClr>
              <a:buSzPts val="1400"/>
              <a:buFont typeface="Arial"/>
              <a:buNone/>
              <a:defRPr sz="1200" b="0" i="0" u="none" strike="noStrike" cap="none">
                <a:solidFill>
                  <a:schemeClr val="dk2"/>
                </a:solidFill>
                <a:latin typeface="Georgia"/>
                <a:ea typeface="Georgia"/>
                <a:cs typeface="Georgia"/>
                <a:sym typeface="Georgia"/>
              </a:defRPr>
            </a:lvl1pPr>
            <a:lvl2pPr marL="914400" marR="0" lvl="1" indent="-228600" algn="ctr" rtl="0">
              <a:spcBef>
                <a:spcPts val="160"/>
              </a:spcBef>
              <a:spcAft>
                <a:spcPts val="0"/>
              </a:spcAft>
              <a:buClr>
                <a:schemeClr val="lt2"/>
              </a:buClr>
              <a:buSzPts val="1000"/>
              <a:buFont typeface="Noto Sans Symbols"/>
              <a:buNone/>
              <a:defRPr sz="800" b="0" i="0" u="none" strike="noStrike" cap="none">
                <a:solidFill>
                  <a:schemeClr val="lt2"/>
                </a:solidFill>
                <a:latin typeface="Arial"/>
                <a:ea typeface="Arial"/>
                <a:cs typeface="Arial"/>
                <a:sym typeface="Arial"/>
              </a:defRPr>
            </a:lvl2pPr>
            <a:lvl3pPr marL="1371600" marR="0" lvl="2" indent="-260350" algn="l" rtl="0">
              <a:spcBef>
                <a:spcPts val="100"/>
              </a:spcBef>
              <a:spcAft>
                <a:spcPts val="0"/>
              </a:spcAft>
              <a:buClr>
                <a:schemeClr val="lt2"/>
              </a:buClr>
              <a:buSzPts val="500"/>
              <a:buFont typeface="Arial"/>
              <a:buChar char="–"/>
              <a:defRPr sz="500" b="0" i="0" u="none" strike="noStrike" cap="none">
                <a:solidFill>
                  <a:schemeClr val="lt2"/>
                </a:solidFill>
                <a:latin typeface="Arial"/>
                <a:ea typeface="Arial"/>
                <a:cs typeface="Arial"/>
                <a:sym typeface="Arial"/>
              </a:defRPr>
            </a:lvl3pPr>
            <a:lvl4pPr marL="1828800" marR="0" lvl="3" indent="-254000" algn="l" rtl="0">
              <a:spcBef>
                <a:spcPts val="80"/>
              </a:spcBef>
              <a:spcAft>
                <a:spcPts val="0"/>
              </a:spcAft>
              <a:buClr>
                <a:schemeClr val="lt2"/>
              </a:buClr>
              <a:buSzPts val="400"/>
              <a:buFont typeface="Arial"/>
              <a:buChar char="•"/>
              <a:defRPr sz="400" b="0" i="0" u="none" strike="noStrike" cap="none">
                <a:solidFill>
                  <a:schemeClr val="lt2"/>
                </a:solidFill>
                <a:latin typeface="Arial"/>
                <a:ea typeface="Arial"/>
                <a:cs typeface="Arial"/>
                <a:sym typeface="Arial"/>
              </a:defRPr>
            </a:lvl4pPr>
            <a:lvl5pPr marL="2286000" marR="0" lvl="4" indent="-260350" algn="l" rtl="0">
              <a:spcBef>
                <a:spcPts val="100"/>
              </a:spcBef>
              <a:spcAft>
                <a:spcPts val="0"/>
              </a:spcAft>
              <a:buClr>
                <a:schemeClr val="lt2"/>
              </a:buClr>
              <a:buSzPts val="500"/>
              <a:buFont typeface="Arial"/>
              <a:buChar char="–"/>
              <a:defRPr sz="500" b="0" i="0" u="none" strike="noStrike" cap="none">
                <a:solidFill>
                  <a:schemeClr val="lt2"/>
                </a:solidFill>
                <a:latin typeface="Arial"/>
                <a:ea typeface="Arial"/>
                <a:cs typeface="Arial"/>
                <a:sym typeface="Arial"/>
              </a:defRPr>
            </a:lvl5pPr>
            <a:lvl6pPr marL="2743200" marR="0" lvl="5"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2404" name="Google Shape;2404;p270"/>
          <p:cNvSpPr txBox="1">
            <a:spLocks noGrp="1"/>
          </p:cNvSpPr>
          <p:nvPr>
            <p:ph type="body" idx="3"/>
          </p:nvPr>
        </p:nvSpPr>
        <p:spPr>
          <a:xfrm>
            <a:off x="3180571" y="1292548"/>
            <a:ext cx="1340400" cy="488100"/>
          </a:xfrm>
          <a:prstGeom prst="rect">
            <a:avLst/>
          </a:prstGeom>
          <a:noFill/>
          <a:ln>
            <a:noFill/>
          </a:ln>
        </p:spPr>
        <p:txBody>
          <a:bodyPr spcFirstLastPara="1" wrap="square" lIns="91425" tIns="91425" rIns="91425" bIns="91425" anchor="t" anchorCtr="0">
            <a:noAutofit/>
          </a:bodyPr>
          <a:lstStyle>
            <a:lvl1pPr marL="457200" marR="0" lvl="0" indent="-228600" algn="ctr" rtl="0">
              <a:spcBef>
                <a:spcPts val="240"/>
              </a:spcBef>
              <a:spcAft>
                <a:spcPts val="0"/>
              </a:spcAft>
              <a:buClr>
                <a:schemeClr val="dk2"/>
              </a:buClr>
              <a:buSzPts val="1400"/>
              <a:buFont typeface="Arial"/>
              <a:buNone/>
              <a:defRPr sz="1200" b="0" i="0" u="none" strike="noStrike" cap="none">
                <a:solidFill>
                  <a:schemeClr val="dk2"/>
                </a:solidFill>
                <a:latin typeface="Georgia"/>
                <a:ea typeface="Georgia"/>
                <a:cs typeface="Georgia"/>
                <a:sym typeface="Georgia"/>
              </a:defRPr>
            </a:lvl1pPr>
            <a:lvl2pPr marL="914400" marR="0" lvl="1" indent="-228600" algn="ctr" rtl="0">
              <a:spcBef>
                <a:spcPts val="160"/>
              </a:spcBef>
              <a:spcAft>
                <a:spcPts val="0"/>
              </a:spcAft>
              <a:buClr>
                <a:schemeClr val="lt2"/>
              </a:buClr>
              <a:buSzPts val="1000"/>
              <a:buFont typeface="Noto Sans Symbols"/>
              <a:buNone/>
              <a:defRPr sz="800" b="0" i="0" u="none" strike="noStrike" cap="none">
                <a:solidFill>
                  <a:schemeClr val="lt2"/>
                </a:solidFill>
                <a:latin typeface="Arial"/>
                <a:ea typeface="Arial"/>
                <a:cs typeface="Arial"/>
                <a:sym typeface="Arial"/>
              </a:defRPr>
            </a:lvl2pPr>
            <a:lvl3pPr marL="1371600" marR="0" lvl="2" indent="-260350" algn="l" rtl="0">
              <a:spcBef>
                <a:spcPts val="100"/>
              </a:spcBef>
              <a:spcAft>
                <a:spcPts val="0"/>
              </a:spcAft>
              <a:buClr>
                <a:schemeClr val="lt2"/>
              </a:buClr>
              <a:buSzPts val="500"/>
              <a:buFont typeface="Arial"/>
              <a:buChar char="–"/>
              <a:defRPr sz="500" b="0" i="0" u="none" strike="noStrike" cap="none">
                <a:solidFill>
                  <a:schemeClr val="lt2"/>
                </a:solidFill>
                <a:latin typeface="Arial"/>
                <a:ea typeface="Arial"/>
                <a:cs typeface="Arial"/>
                <a:sym typeface="Arial"/>
              </a:defRPr>
            </a:lvl3pPr>
            <a:lvl4pPr marL="1828800" marR="0" lvl="3" indent="-254000" algn="l" rtl="0">
              <a:spcBef>
                <a:spcPts val="80"/>
              </a:spcBef>
              <a:spcAft>
                <a:spcPts val="0"/>
              </a:spcAft>
              <a:buClr>
                <a:schemeClr val="lt2"/>
              </a:buClr>
              <a:buSzPts val="400"/>
              <a:buFont typeface="Arial"/>
              <a:buChar char="•"/>
              <a:defRPr sz="400" b="0" i="0" u="none" strike="noStrike" cap="none">
                <a:solidFill>
                  <a:schemeClr val="lt2"/>
                </a:solidFill>
                <a:latin typeface="Arial"/>
                <a:ea typeface="Arial"/>
                <a:cs typeface="Arial"/>
                <a:sym typeface="Arial"/>
              </a:defRPr>
            </a:lvl4pPr>
            <a:lvl5pPr marL="2286000" marR="0" lvl="4" indent="-260350" algn="l" rtl="0">
              <a:spcBef>
                <a:spcPts val="100"/>
              </a:spcBef>
              <a:spcAft>
                <a:spcPts val="0"/>
              </a:spcAft>
              <a:buClr>
                <a:schemeClr val="lt2"/>
              </a:buClr>
              <a:buSzPts val="500"/>
              <a:buFont typeface="Arial"/>
              <a:buChar char="–"/>
              <a:defRPr sz="500" b="0" i="0" u="none" strike="noStrike" cap="none">
                <a:solidFill>
                  <a:schemeClr val="lt2"/>
                </a:solidFill>
                <a:latin typeface="Arial"/>
                <a:ea typeface="Arial"/>
                <a:cs typeface="Arial"/>
                <a:sym typeface="Arial"/>
              </a:defRPr>
            </a:lvl5pPr>
            <a:lvl6pPr marL="2743200" marR="0" lvl="5"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2405" name="Google Shape;2405;p270"/>
          <p:cNvSpPr txBox="1">
            <a:spLocks noGrp="1"/>
          </p:cNvSpPr>
          <p:nvPr>
            <p:ph type="body" idx="4"/>
          </p:nvPr>
        </p:nvSpPr>
        <p:spPr>
          <a:xfrm>
            <a:off x="4616075" y="1292548"/>
            <a:ext cx="1340400" cy="488100"/>
          </a:xfrm>
          <a:prstGeom prst="rect">
            <a:avLst/>
          </a:prstGeom>
          <a:noFill/>
          <a:ln>
            <a:noFill/>
          </a:ln>
        </p:spPr>
        <p:txBody>
          <a:bodyPr spcFirstLastPara="1" wrap="square" lIns="91425" tIns="91425" rIns="91425" bIns="91425" anchor="t" anchorCtr="0">
            <a:noAutofit/>
          </a:bodyPr>
          <a:lstStyle>
            <a:lvl1pPr marL="457200" marR="0" lvl="0" indent="-228600" algn="ctr" rtl="0">
              <a:spcBef>
                <a:spcPts val="240"/>
              </a:spcBef>
              <a:spcAft>
                <a:spcPts val="0"/>
              </a:spcAft>
              <a:buClr>
                <a:schemeClr val="dk2"/>
              </a:buClr>
              <a:buSzPts val="1400"/>
              <a:buFont typeface="Arial"/>
              <a:buNone/>
              <a:defRPr sz="1200" b="0" i="0" u="none" strike="noStrike" cap="none">
                <a:solidFill>
                  <a:schemeClr val="dk2"/>
                </a:solidFill>
                <a:latin typeface="Georgia"/>
                <a:ea typeface="Georgia"/>
                <a:cs typeface="Georgia"/>
                <a:sym typeface="Georgia"/>
              </a:defRPr>
            </a:lvl1pPr>
            <a:lvl2pPr marL="914400" marR="0" lvl="1" indent="-228600" algn="ctr" rtl="0">
              <a:spcBef>
                <a:spcPts val="160"/>
              </a:spcBef>
              <a:spcAft>
                <a:spcPts val="0"/>
              </a:spcAft>
              <a:buClr>
                <a:schemeClr val="lt2"/>
              </a:buClr>
              <a:buSzPts val="1000"/>
              <a:buFont typeface="Noto Sans Symbols"/>
              <a:buNone/>
              <a:defRPr sz="800" b="0" i="0" u="none" strike="noStrike" cap="none">
                <a:solidFill>
                  <a:schemeClr val="lt2"/>
                </a:solidFill>
                <a:latin typeface="Arial"/>
                <a:ea typeface="Arial"/>
                <a:cs typeface="Arial"/>
                <a:sym typeface="Arial"/>
              </a:defRPr>
            </a:lvl2pPr>
            <a:lvl3pPr marL="1371600" marR="0" lvl="2" indent="-260350" algn="l" rtl="0">
              <a:spcBef>
                <a:spcPts val="100"/>
              </a:spcBef>
              <a:spcAft>
                <a:spcPts val="0"/>
              </a:spcAft>
              <a:buClr>
                <a:schemeClr val="lt2"/>
              </a:buClr>
              <a:buSzPts val="500"/>
              <a:buFont typeface="Arial"/>
              <a:buChar char="–"/>
              <a:defRPr sz="500" b="0" i="0" u="none" strike="noStrike" cap="none">
                <a:solidFill>
                  <a:schemeClr val="lt2"/>
                </a:solidFill>
                <a:latin typeface="Arial"/>
                <a:ea typeface="Arial"/>
                <a:cs typeface="Arial"/>
                <a:sym typeface="Arial"/>
              </a:defRPr>
            </a:lvl3pPr>
            <a:lvl4pPr marL="1828800" marR="0" lvl="3" indent="-254000" algn="l" rtl="0">
              <a:spcBef>
                <a:spcPts val="80"/>
              </a:spcBef>
              <a:spcAft>
                <a:spcPts val="0"/>
              </a:spcAft>
              <a:buClr>
                <a:schemeClr val="lt2"/>
              </a:buClr>
              <a:buSzPts val="400"/>
              <a:buFont typeface="Arial"/>
              <a:buChar char="•"/>
              <a:defRPr sz="400" b="0" i="0" u="none" strike="noStrike" cap="none">
                <a:solidFill>
                  <a:schemeClr val="lt2"/>
                </a:solidFill>
                <a:latin typeface="Arial"/>
                <a:ea typeface="Arial"/>
                <a:cs typeface="Arial"/>
                <a:sym typeface="Arial"/>
              </a:defRPr>
            </a:lvl4pPr>
            <a:lvl5pPr marL="2286000" marR="0" lvl="4" indent="-260350" algn="l" rtl="0">
              <a:spcBef>
                <a:spcPts val="100"/>
              </a:spcBef>
              <a:spcAft>
                <a:spcPts val="0"/>
              </a:spcAft>
              <a:buClr>
                <a:schemeClr val="lt2"/>
              </a:buClr>
              <a:buSzPts val="500"/>
              <a:buFont typeface="Arial"/>
              <a:buChar char="–"/>
              <a:defRPr sz="500" b="0" i="0" u="none" strike="noStrike" cap="none">
                <a:solidFill>
                  <a:schemeClr val="lt2"/>
                </a:solidFill>
                <a:latin typeface="Arial"/>
                <a:ea typeface="Arial"/>
                <a:cs typeface="Arial"/>
                <a:sym typeface="Arial"/>
              </a:defRPr>
            </a:lvl5pPr>
            <a:lvl6pPr marL="2743200" marR="0" lvl="5"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2406" name="Google Shape;2406;p270"/>
          <p:cNvSpPr txBox="1">
            <a:spLocks noGrp="1"/>
          </p:cNvSpPr>
          <p:nvPr>
            <p:ph type="body" idx="5"/>
          </p:nvPr>
        </p:nvSpPr>
        <p:spPr>
          <a:xfrm>
            <a:off x="6051579" y="1292548"/>
            <a:ext cx="1340400" cy="488100"/>
          </a:xfrm>
          <a:prstGeom prst="rect">
            <a:avLst/>
          </a:prstGeom>
          <a:noFill/>
          <a:ln>
            <a:noFill/>
          </a:ln>
        </p:spPr>
        <p:txBody>
          <a:bodyPr spcFirstLastPara="1" wrap="square" lIns="91425" tIns="91425" rIns="91425" bIns="91425" anchor="t" anchorCtr="0">
            <a:noAutofit/>
          </a:bodyPr>
          <a:lstStyle>
            <a:lvl1pPr marL="457200" marR="0" lvl="0" indent="-228600" algn="ctr" rtl="0">
              <a:spcBef>
                <a:spcPts val="240"/>
              </a:spcBef>
              <a:spcAft>
                <a:spcPts val="0"/>
              </a:spcAft>
              <a:buClr>
                <a:schemeClr val="dk2"/>
              </a:buClr>
              <a:buSzPts val="1400"/>
              <a:buFont typeface="Arial"/>
              <a:buNone/>
              <a:defRPr sz="1200" b="0" i="0" u="none" strike="noStrike" cap="none">
                <a:solidFill>
                  <a:schemeClr val="dk2"/>
                </a:solidFill>
                <a:latin typeface="Georgia"/>
                <a:ea typeface="Georgia"/>
                <a:cs typeface="Georgia"/>
                <a:sym typeface="Georgia"/>
              </a:defRPr>
            </a:lvl1pPr>
            <a:lvl2pPr marL="914400" marR="0" lvl="1" indent="-228600" algn="ctr" rtl="0">
              <a:spcBef>
                <a:spcPts val="160"/>
              </a:spcBef>
              <a:spcAft>
                <a:spcPts val="0"/>
              </a:spcAft>
              <a:buClr>
                <a:schemeClr val="lt2"/>
              </a:buClr>
              <a:buSzPts val="1000"/>
              <a:buFont typeface="Noto Sans Symbols"/>
              <a:buNone/>
              <a:defRPr sz="800" b="0" i="0" u="none" strike="noStrike" cap="none">
                <a:solidFill>
                  <a:schemeClr val="lt2"/>
                </a:solidFill>
                <a:latin typeface="Arial"/>
                <a:ea typeface="Arial"/>
                <a:cs typeface="Arial"/>
                <a:sym typeface="Arial"/>
              </a:defRPr>
            </a:lvl2pPr>
            <a:lvl3pPr marL="1371600" marR="0" lvl="2" indent="-260350" algn="l" rtl="0">
              <a:spcBef>
                <a:spcPts val="100"/>
              </a:spcBef>
              <a:spcAft>
                <a:spcPts val="0"/>
              </a:spcAft>
              <a:buClr>
                <a:schemeClr val="lt2"/>
              </a:buClr>
              <a:buSzPts val="500"/>
              <a:buFont typeface="Arial"/>
              <a:buChar char="–"/>
              <a:defRPr sz="500" b="0" i="0" u="none" strike="noStrike" cap="none">
                <a:solidFill>
                  <a:schemeClr val="lt2"/>
                </a:solidFill>
                <a:latin typeface="Arial"/>
                <a:ea typeface="Arial"/>
                <a:cs typeface="Arial"/>
                <a:sym typeface="Arial"/>
              </a:defRPr>
            </a:lvl3pPr>
            <a:lvl4pPr marL="1828800" marR="0" lvl="3" indent="-254000" algn="l" rtl="0">
              <a:spcBef>
                <a:spcPts val="80"/>
              </a:spcBef>
              <a:spcAft>
                <a:spcPts val="0"/>
              </a:spcAft>
              <a:buClr>
                <a:schemeClr val="lt2"/>
              </a:buClr>
              <a:buSzPts val="400"/>
              <a:buFont typeface="Arial"/>
              <a:buChar char="•"/>
              <a:defRPr sz="400" b="0" i="0" u="none" strike="noStrike" cap="none">
                <a:solidFill>
                  <a:schemeClr val="lt2"/>
                </a:solidFill>
                <a:latin typeface="Arial"/>
                <a:ea typeface="Arial"/>
                <a:cs typeface="Arial"/>
                <a:sym typeface="Arial"/>
              </a:defRPr>
            </a:lvl4pPr>
            <a:lvl5pPr marL="2286000" marR="0" lvl="4" indent="-260350" algn="l" rtl="0">
              <a:spcBef>
                <a:spcPts val="100"/>
              </a:spcBef>
              <a:spcAft>
                <a:spcPts val="0"/>
              </a:spcAft>
              <a:buClr>
                <a:schemeClr val="lt2"/>
              </a:buClr>
              <a:buSzPts val="500"/>
              <a:buFont typeface="Arial"/>
              <a:buChar char="–"/>
              <a:defRPr sz="500" b="0" i="0" u="none" strike="noStrike" cap="none">
                <a:solidFill>
                  <a:schemeClr val="lt2"/>
                </a:solidFill>
                <a:latin typeface="Arial"/>
                <a:ea typeface="Arial"/>
                <a:cs typeface="Arial"/>
                <a:sym typeface="Arial"/>
              </a:defRPr>
            </a:lvl5pPr>
            <a:lvl6pPr marL="2743200" marR="0" lvl="5"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2407" name="Google Shape;2407;p270"/>
          <p:cNvSpPr txBox="1">
            <a:spLocks noGrp="1"/>
          </p:cNvSpPr>
          <p:nvPr>
            <p:ph type="body" idx="6"/>
          </p:nvPr>
        </p:nvSpPr>
        <p:spPr>
          <a:xfrm>
            <a:off x="7487084" y="1292548"/>
            <a:ext cx="1340400" cy="488100"/>
          </a:xfrm>
          <a:prstGeom prst="rect">
            <a:avLst/>
          </a:prstGeom>
          <a:noFill/>
          <a:ln>
            <a:noFill/>
          </a:ln>
        </p:spPr>
        <p:txBody>
          <a:bodyPr spcFirstLastPara="1" wrap="square" lIns="91425" tIns="91425" rIns="91425" bIns="91425" anchor="t" anchorCtr="0">
            <a:noAutofit/>
          </a:bodyPr>
          <a:lstStyle>
            <a:lvl1pPr marL="457200" marR="0" lvl="0" indent="-228600" algn="ctr" rtl="0">
              <a:spcBef>
                <a:spcPts val="240"/>
              </a:spcBef>
              <a:spcAft>
                <a:spcPts val="0"/>
              </a:spcAft>
              <a:buClr>
                <a:schemeClr val="dk2"/>
              </a:buClr>
              <a:buSzPts val="1400"/>
              <a:buFont typeface="Arial"/>
              <a:buNone/>
              <a:defRPr sz="1200" b="0" i="0" u="none" strike="noStrike" cap="none">
                <a:solidFill>
                  <a:schemeClr val="dk2"/>
                </a:solidFill>
                <a:latin typeface="Georgia"/>
                <a:ea typeface="Georgia"/>
                <a:cs typeface="Georgia"/>
                <a:sym typeface="Georgia"/>
              </a:defRPr>
            </a:lvl1pPr>
            <a:lvl2pPr marL="914400" marR="0" lvl="1" indent="-228600" algn="ctr" rtl="0">
              <a:spcBef>
                <a:spcPts val="160"/>
              </a:spcBef>
              <a:spcAft>
                <a:spcPts val="0"/>
              </a:spcAft>
              <a:buClr>
                <a:schemeClr val="lt2"/>
              </a:buClr>
              <a:buSzPts val="1000"/>
              <a:buFont typeface="Noto Sans Symbols"/>
              <a:buNone/>
              <a:defRPr sz="800" b="0" i="0" u="none" strike="noStrike" cap="none">
                <a:solidFill>
                  <a:schemeClr val="lt2"/>
                </a:solidFill>
                <a:latin typeface="Arial"/>
                <a:ea typeface="Arial"/>
                <a:cs typeface="Arial"/>
                <a:sym typeface="Arial"/>
              </a:defRPr>
            </a:lvl2pPr>
            <a:lvl3pPr marL="1371600" marR="0" lvl="2" indent="-260350" algn="l" rtl="0">
              <a:spcBef>
                <a:spcPts val="100"/>
              </a:spcBef>
              <a:spcAft>
                <a:spcPts val="0"/>
              </a:spcAft>
              <a:buClr>
                <a:schemeClr val="lt2"/>
              </a:buClr>
              <a:buSzPts val="500"/>
              <a:buFont typeface="Arial"/>
              <a:buChar char="–"/>
              <a:defRPr sz="500" b="0" i="0" u="none" strike="noStrike" cap="none">
                <a:solidFill>
                  <a:schemeClr val="lt2"/>
                </a:solidFill>
                <a:latin typeface="Arial"/>
                <a:ea typeface="Arial"/>
                <a:cs typeface="Arial"/>
                <a:sym typeface="Arial"/>
              </a:defRPr>
            </a:lvl3pPr>
            <a:lvl4pPr marL="1828800" marR="0" lvl="3" indent="-254000" algn="l" rtl="0">
              <a:spcBef>
                <a:spcPts val="80"/>
              </a:spcBef>
              <a:spcAft>
                <a:spcPts val="0"/>
              </a:spcAft>
              <a:buClr>
                <a:schemeClr val="lt2"/>
              </a:buClr>
              <a:buSzPts val="400"/>
              <a:buFont typeface="Arial"/>
              <a:buChar char="•"/>
              <a:defRPr sz="400" b="0" i="0" u="none" strike="noStrike" cap="none">
                <a:solidFill>
                  <a:schemeClr val="lt2"/>
                </a:solidFill>
                <a:latin typeface="Arial"/>
                <a:ea typeface="Arial"/>
                <a:cs typeface="Arial"/>
                <a:sym typeface="Arial"/>
              </a:defRPr>
            </a:lvl4pPr>
            <a:lvl5pPr marL="2286000" marR="0" lvl="4" indent="-260350" algn="l" rtl="0">
              <a:spcBef>
                <a:spcPts val="100"/>
              </a:spcBef>
              <a:spcAft>
                <a:spcPts val="0"/>
              </a:spcAft>
              <a:buClr>
                <a:schemeClr val="lt2"/>
              </a:buClr>
              <a:buSzPts val="500"/>
              <a:buFont typeface="Arial"/>
              <a:buChar char="–"/>
              <a:defRPr sz="500" b="0" i="0" u="none" strike="noStrike" cap="none">
                <a:solidFill>
                  <a:schemeClr val="lt2"/>
                </a:solidFill>
                <a:latin typeface="Arial"/>
                <a:ea typeface="Arial"/>
                <a:cs typeface="Arial"/>
                <a:sym typeface="Arial"/>
              </a:defRPr>
            </a:lvl5pPr>
            <a:lvl6pPr marL="2743200" marR="0" lvl="5"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cxnSp>
        <p:nvCxnSpPr>
          <p:cNvPr id="2408" name="Google Shape;2408;p270"/>
          <p:cNvCxnSpPr/>
          <p:nvPr/>
        </p:nvCxnSpPr>
        <p:spPr>
          <a:xfrm>
            <a:off x="4558830" y="2620607"/>
            <a:ext cx="0" cy="1992600"/>
          </a:xfrm>
          <a:prstGeom prst="straightConnector1">
            <a:avLst/>
          </a:prstGeom>
          <a:noFill/>
          <a:ln w="9525" cap="flat" cmpd="sng">
            <a:solidFill>
              <a:srgbClr val="CCCCCC"/>
            </a:solidFill>
            <a:prstDash val="solid"/>
            <a:round/>
            <a:headEnd type="none" w="sm" len="sm"/>
            <a:tailEnd type="none" w="sm" len="sm"/>
          </a:ln>
        </p:spPr>
      </p:cxnSp>
      <p:cxnSp>
        <p:nvCxnSpPr>
          <p:cNvPr id="2409" name="Google Shape;2409;p270"/>
          <p:cNvCxnSpPr/>
          <p:nvPr/>
        </p:nvCxnSpPr>
        <p:spPr>
          <a:xfrm>
            <a:off x="0" y="2278566"/>
            <a:ext cx="9144000" cy="0"/>
          </a:xfrm>
          <a:prstGeom prst="straightConnector1">
            <a:avLst/>
          </a:prstGeom>
          <a:noFill/>
          <a:ln w="9525" cap="flat" cmpd="sng">
            <a:solidFill>
              <a:srgbClr val="CCCCCC"/>
            </a:solidFill>
            <a:prstDash val="solid"/>
            <a:miter lim="8000"/>
            <a:headEnd type="none" w="sm" len="sm"/>
            <a:tailEnd type="none" w="sm" len="sm"/>
          </a:ln>
        </p:spPr>
      </p:cxnSp>
      <p:sp>
        <p:nvSpPr>
          <p:cNvPr id="2410" name="Google Shape;2410;p270"/>
          <p:cNvSpPr txBox="1">
            <a:spLocks noGrp="1"/>
          </p:cNvSpPr>
          <p:nvPr>
            <p:ph type="body" idx="7"/>
          </p:nvPr>
        </p:nvSpPr>
        <p:spPr>
          <a:xfrm>
            <a:off x="1087901" y="4134632"/>
            <a:ext cx="2445000" cy="107700"/>
          </a:xfrm>
          <a:prstGeom prst="rect">
            <a:avLst/>
          </a:prstGeom>
          <a:noFill/>
          <a:ln>
            <a:noFill/>
          </a:ln>
        </p:spPr>
        <p:txBody>
          <a:bodyPr spcFirstLastPara="1" wrap="square" lIns="91425" tIns="91425" rIns="91425" bIns="91425" anchor="t" anchorCtr="0">
            <a:noAutofit/>
          </a:bodyPr>
          <a:lstStyle>
            <a:lvl1pPr marL="457200" marR="0" lvl="0" indent="-228600" algn="ctr" rtl="0">
              <a:spcBef>
                <a:spcPts val="0"/>
              </a:spcBef>
              <a:spcAft>
                <a:spcPts val="0"/>
              </a:spcAft>
              <a:buClr>
                <a:schemeClr val="lt2"/>
              </a:buClr>
              <a:buSzPts val="1400"/>
              <a:buFont typeface="Arial"/>
              <a:buNone/>
              <a:defRPr sz="700" b="0" i="0" u="none" strike="noStrike" cap="none">
                <a:solidFill>
                  <a:schemeClr val="lt2"/>
                </a:solidFill>
                <a:latin typeface="Arial"/>
                <a:ea typeface="Arial"/>
                <a:cs typeface="Arial"/>
                <a:sym typeface="Arial"/>
              </a:defRPr>
            </a:lvl1pPr>
            <a:lvl2pPr marL="914400" marR="0" lvl="1" indent="-228600" algn="l" rtl="0">
              <a:spcBef>
                <a:spcPts val="360"/>
              </a:spcBef>
              <a:spcAft>
                <a:spcPts val="0"/>
              </a:spcAft>
              <a:buClr>
                <a:srgbClr val="888888"/>
              </a:buClr>
              <a:buSzPts val="1000"/>
              <a:buFont typeface="Noto Sans Symbols"/>
              <a:buNone/>
              <a:defRPr sz="1800" b="0" i="0" u="none" strike="noStrike" cap="none">
                <a:solidFill>
                  <a:srgbClr val="888888"/>
                </a:solidFill>
                <a:latin typeface="Arial"/>
                <a:ea typeface="Arial"/>
                <a:cs typeface="Arial"/>
                <a:sym typeface="Arial"/>
              </a:defRPr>
            </a:lvl2pPr>
            <a:lvl3pPr marL="1371600" marR="0" lvl="2" indent="-228600" algn="l" rtl="0">
              <a:spcBef>
                <a:spcPts val="320"/>
              </a:spcBef>
              <a:spcAft>
                <a:spcPts val="0"/>
              </a:spcAft>
              <a:buClr>
                <a:srgbClr val="888888"/>
              </a:buClr>
              <a:buSzPts val="900"/>
              <a:buFont typeface="Arial"/>
              <a:buNone/>
              <a:defRPr sz="1600" b="0" i="0" u="none" strike="noStrike" cap="none">
                <a:solidFill>
                  <a:srgbClr val="888888"/>
                </a:solidFill>
                <a:latin typeface="Arial"/>
                <a:ea typeface="Arial"/>
                <a:cs typeface="Arial"/>
                <a:sym typeface="Arial"/>
              </a:defRPr>
            </a:lvl3pPr>
            <a:lvl4pPr marL="1828800" marR="0" lvl="3" indent="-228600" algn="l" rtl="0">
              <a:spcBef>
                <a:spcPts val="280"/>
              </a:spcBef>
              <a:spcAft>
                <a:spcPts val="0"/>
              </a:spcAft>
              <a:buClr>
                <a:srgbClr val="888888"/>
              </a:buClr>
              <a:buSzPts val="800"/>
              <a:buFont typeface="Arial"/>
              <a:buNone/>
              <a:defRPr sz="1400" b="0" i="0" u="none" strike="noStrike" cap="none">
                <a:solidFill>
                  <a:srgbClr val="888888"/>
                </a:solidFill>
                <a:latin typeface="Arial"/>
                <a:ea typeface="Arial"/>
                <a:cs typeface="Arial"/>
                <a:sym typeface="Arial"/>
              </a:defRPr>
            </a:lvl4pPr>
            <a:lvl5pPr marL="2286000" marR="0" lvl="4" indent="-228600" algn="l" rtl="0">
              <a:spcBef>
                <a:spcPts val="280"/>
              </a:spcBef>
              <a:spcAft>
                <a:spcPts val="0"/>
              </a:spcAft>
              <a:buClr>
                <a:srgbClr val="888888"/>
              </a:buClr>
              <a:buSzPts val="700"/>
              <a:buFont typeface="Arial"/>
              <a:buNone/>
              <a:defRPr sz="1400" b="0" i="0" u="none" strike="noStrike" cap="none">
                <a:solidFill>
                  <a:srgbClr val="888888"/>
                </a:solidFill>
                <a:latin typeface="Arial"/>
                <a:ea typeface="Arial"/>
                <a:cs typeface="Arial"/>
                <a:sym typeface="Arial"/>
              </a:defRPr>
            </a:lvl5pPr>
            <a:lvl6pPr marL="2743200" marR="0" lvl="5" indent="-228600" algn="l" rtl="0">
              <a:spcBef>
                <a:spcPts val="280"/>
              </a:spcBef>
              <a:spcAft>
                <a:spcPts val="0"/>
              </a:spcAft>
              <a:buClr>
                <a:srgbClr val="888888"/>
              </a:buClr>
              <a:buSzPts val="2000"/>
              <a:buFont typeface="Arial"/>
              <a:buNone/>
              <a:defRPr sz="1400" b="0" i="0" u="none" strike="noStrike" cap="none">
                <a:solidFill>
                  <a:srgbClr val="888888"/>
                </a:solidFill>
                <a:latin typeface="Arial"/>
                <a:ea typeface="Arial"/>
                <a:cs typeface="Arial"/>
                <a:sym typeface="Arial"/>
              </a:defRPr>
            </a:lvl6pPr>
            <a:lvl7pPr marL="3200400" marR="0" lvl="6" indent="-228600" algn="l" rtl="0">
              <a:spcBef>
                <a:spcPts val="280"/>
              </a:spcBef>
              <a:spcAft>
                <a:spcPts val="0"/>
              </a:spcAft>
              <a:buClr>
                <a:srgbClr val="888888"/>
              </a:buClr>
              <a:buSzPts val="2000"/>
              <a:buFont typeface="Arial"/>
              <a:buNone/>
              <a:defRPr sz="1400" b="0" i="0" u="none" strike="noStrike" cap="none">
                <a:solidFill>
                  <a:srgbClr val="888888"/>
                </a:solidFill>
                <a:latin typeface="Arial"/>
                <a:ea typeface="Arial"/>
                <a:cs typeface="Arial"/>
                <a:sym typeface="Arial"/>
              </a:defRPr>
            </a:lvl7pPr>
            <a:lvl8pPr marL="3657600" marR="0" lvl="7" indent="-228600" algn="l" rtl="0">
              <a:spcBef>
                <a:spcPts val="280"/>
              </a:spcBef>
              <a:spcAft>
                <a:spcPts val="0"/>
              </a:spcAft>
              <a:buClr>
                <a:srgbClr val="888888"/>
              </a:buClr>
              <a:buSzPts val="2000"/>
              <a:buFont typeface="Arial"/>
              <a:buNone/>
              <a:defRPr sz="1400" b="0" i="0" u="none" strike="noStrike" cap="none">
                <a:solidFill>
                  <a:srgbClr val="888888"/>
                </a:solidFill>
                <a:latin typeface="Arial"/>
                <a:ea typeface="Arial"/>
                <a:cs typeface="Arial"/>
                <a:sym typeface="Arial"/>
              </a:defRPr>
            </a:lvl8pPr>
            <a:lvl9pPr marL="4114800" marR="0" lvl="8" indent="-228600" algn="l" rtl="0">
              <a:spcBef>
                <a:spcPts val="280"/>
              </a:spcBef>
              <a:spcAft>
                <a:spcPts val="0"/>
              </a:spcAft>
              <a:buClr>
                <a:srgbClr val="888888"/>
              </a:buClr>
              <a:buSzPts val="2000"/>
              <a:buFont typeface="Arial"/>
              <a:buNone/>
              <a:defRPr sz="1400" b="0" i="0" u="none" strike="noStrike" cap="none">
                <a:solidFill>
                  <a:srgbClr val="888888"/>
                </a:solidFill>
                <a:latin typeface="Arial"/>
                <a:ea typeface="Arial"/>
                <a:cs typeface="Arial"/>
                <a:sym typeface="Arial"/>
              </a:defRPr>
            </a:lvl9pPr>
          </a:lstStyle>
          <a:p>
            <a:endParaRPr/>
          </a:p>
        </p:txBody>
      </p:sp>
      <p:sp>
        <p:nvSpPr>
          <p:cNvPr id="2411" name="Google Shape;2411;p270"/>
          <p:cNvSpPr txBox="1">
            <a:spLocks noGrp="1"/>
          </p:cNvSpPr>
          <p:nvPr>
            <p:ph type="body" idx="8"/>
          </p:nvPr>
        </p:nvSpPr>
        <p:spPr>
          <a:xfrm>
            <a:off x="5522397" y="4134632"/>
            <a:ext cx="2445000" cy="107700"/>
          </a:xfrm>
          <a:prstGeom prst="rect">
            <a:avLst/>
          </a:prstGeom>
          <a:noFill/>
          <a:ln>
            <a:noFill/>
          </a:ln>
        </p:spPr>
        <p:txBody>
          <a:bodyPr spcFirstLastPara="1" wrap="square" lIns="91425" tIns="91425" rIns="91425" bIns="91425" anchor="t" anchorCtr="0">
            <a:noAutofit/>
          </a:bodyPr>
          <a:lstStyle>
            <a:lvl1pPr marL="457200" marR="0" lvl="0" indent="-228600" algn="ctr" rtl="0">
              <a:spcBef>
                <a:spcPts val="0"/>
              </a:spcBef>
              <a:spcAft>
                <a:spcPts val="0"/>
              </a:spcAft>
              <a:buClr>
                <a:schemeClr val="lt2"/>
              </a:buClr>
              <a:buSzPts val="1400"/>
              <a:buFont typeface="Arial"/>
              <a:buNone/>
              <a:defRPr sz="700" b="0" i="0" u="none" strike="noStrike" cap="none">
                <a:solidFill>
                  <a:schemeClr val="lt2"/>
                </a:solidFill>
                <a:latin typeface="Arial"/>
                <a:ea typeface="Arial"/>
                <a:cs typeface="Arial"/>
                <a:sym typeface="Arial"/>
              </a:defRPr>
            </a:lvl1pPr>
            <a:lvl2pPr marL="914400" marR="0" lvl="1" indent="-228600" algn="l" rtl="0">
              <a:spcBef>
                <a:spcPts val="360"/>
              </a:spcBef>
              <a:spcAft>
                <a:spcPts val="0"/>
              </a:spcAft>
              <a:buClr>
                <a:srgbClr val="888888"/>
              </a:buClr>
              <a:buSzPts val="1000"/>
              <a:buFont typeface="Noto Sans Symbols"/>
              <a:buNone/>
              <a:defRPr sz="1800" b="0" i="0" u="none" strike="noStrike" cap="none">
                <a:solidFill>
                  <a:srgbClr val="888888"/>
                </a:solidFill>
                <a:latin typeface="Arial"/>
                <a:ea typeface="Arial"/>
                <a:cs typeface="Arial"/>
                <a:sym typeface="Arial"/>
              </a:defRPr>
            </a:lvl2pPr>
            <a:lvl3pPr marL="1371600" marR="0" lvl="2" indent="-228600" algn="l" rtl="0">
              <a:spcBef>
                <a:spcPts val="320"/>
              </a:spcBef>
              <a:spcAft>
                <a:spcPts val="0"/>
              </a:spcAft>
              <a:buClr>
                <a:srgbClr val="888888"/>
              </a:buClr>
              <a:buSzPts val="900"/>
              <a:buFont typeface="Arial"/>
              <a:buNone/>
              <a:defRPr sz="1600" b="0" i="0" u="none" strike="noStrike" cap="none">
                <a:solidFill>
                  <a:srgbClr val="888888"/>
                </a:solidFill>
                <a:latin typeface="Arial"/>
                <a:ea typeface="Arial"/>
                <a:cs typeface="Arial"/>
                <a:sym typeface="Arial"/>
              </a:defRPr>
            </a:lvl3pPr>
            <a:lvl4pPr marL="1828800" marR="0" lvl="3" indent="-228600" algn="l" rtl="0">
              <a:spcBef>
                <a:spcPts val="280"/>
              </a:spcBef>
              <a:spcAft>
                <a:spcPts val="0"/>
              </a:spcAft>
              <a:buClr>
                <a:srgbClr val="888888"/>
              </a:buClr>
              <a:buSzPts val="800"/>
              <a:buFont typeface="Arial"/>
              <a:buNone/>
              <a:defRPr sz="1400" b="0" i="0" u="none" strike="noStrike" cap="none">
                <a:solidFill>
                  <a:srgbClr val="888888"/>
                </a:solidFill>
                <a:latin typeface="Arial"/>
                <a:ea typeface="Arial"/>
                <a:cs typeface="Arial"/>
                <a:sym typeface="Arial"/>
              </a:defRPr>
            </a:lvl4pPr>
            <a:lvl5pPr marL="2286000" marR="0" lvl="4" indent="-228600" algn="l" rtl="0">
              <a:spcBef>
                <a:spcPts val="280"/>
              </a:spcBef>
              <a:spcAft>
                <a:spcPts val="0"/>
              </a:spcAft>
              <a:buClr>
                <a:srgbClr val="888888"/>
              </a:buClr>
              <a:buSzPts val="700"/>
              <a:buFont typeface="Arial"/>
              <a:buNone/>
              <a:defRPr sz="1400" b="0" i="0" u="none" strike="noStrike" cap="none">
                <a:solidFill>
                  <a:srgbClr val="888888"/>
                </a:solidFill>
                <a:latin typeface="Arial"/>
                <a:ea typeface="Arial"/>
                <a:cs typeface="Arial"/>
                <a:sym typeface="Arial"/>
              </a:defRPr>
            </a:lvl5pPr>
            <a:lvl6pPr marL="2743200" marR="0" lvl="5" indent="-228600" algn="l" rtl="0">
              <a:spcBef>
                <a:spcPts val="280"/>
              </a:spcBef>
              <a:spcAft>
                <a:spcPts val="0"/>
              </a:spcAft>
              <a:buClr>
                <a:srgbClr val="888888"/>
              </a:buClr>
              <a:buSzPts val="2000"/>
              <a:buFont typeface="Arial"/>
              <a:buNone/>
              <a:defRPr sz="1400" b="0" i="0" u="none" strike="noStrike" cap="none">
                <a:solidFill>
                  <a:srgbClr val="888888"/>
                </a:solidFill>
                <a:latin typeface="Arial"/>
                <a:ea typeface="Arial"/>
                <a:cs typeface="Arial"/>
                <a:sym typeface="Arial"/>
              </a:defRPr>
            </a:lvl6pPr>
            <a:lvl7pPr marL="3200400" marR="0" lvl="6" indent="-228600" algn="l" rtl="0">
              <a:spcBef>
                <a:spcPts val="280"/>
              </a:spcBef>
              <a:spcAft>
                <a:spcPts val="0"/>
              </a:spcAft>
              <a:buClr>
                <a:srgbClr val="888888"/>
              </a:buClr>
              <a:buSzPts val="2000"/>
              <a:buFont typeface="Arial"/>
              <a:buNone/>
              <a:defRPr sz="1400" b="0" i="0" u="none" strike="noStrike" cap="none">
                <a:solidFill>
                  <a:srgbClr val="888888"/>
                </a:solidFill>
                <a:latin typeface="Arial"/>
                <a:ea typeface="Arial"/>
                <a:cs typeface="Arial"/>
                <a:sym typeface="Arial"/>
              </a:defRPr>
            </a:lvl7pPr>
            <a:lvl8pPr marL="3657600" marR="0" lvl="7" indent="-228600" algn="l" rtl="0">
              <a:spcBef>
                <a:spcPts val="280"/>
              </a:spcBef>
              <a:spcAft>
                <a:spcPts val="0"/>
              </a:spcAft>
              <a:buClr>
                <a:srgbClr val="888888"/>
              </a:buClr>
              <a:buSzPts val="2000"/>
              <a:buFont typeface="Arial"/>
              <a:buNone/>
              <a:defRPr sz="1400" b="0" i="0" u="none" strike="noStrike" cap="none">
                <a:solidFill>
                  <a:srgbClr val="888888"/>
                </a:solidFill>
                <a:latin typeface="Arial"/>
                <a:ea typeface="Arial"/>
                <a:cs typeface="Arial"/>
                <a:sym typeface="Arial"/>
              </a:defRPr>
            </a:lvl8pPr>
            <a:lvl9pPr marL="4114800" marR="0" lvl="8" indent="-228600" algn="l" rtl="0">
              <a:spcBef>
                <a:spcPts val="280"/>
              </a:spcBef>
              <a:spcAft>
                <a:spcPts val="0"/>
              </a:spcAft>
              <a:buClr>
                <a:srgbClr val="888888"/>
              </a:buClr>
              <a:buSzPts val="2000"/>
              <a:buFont typeface="Arial"/>
              <a:buNone/>
              <a:defRPr sz="1400" b="0" i="0" u="none" strike="noStrike" cap="none">
                <a:solidFill>
                  <a:srgbClr val="888888"/>
                </a:solidFill>
                <a:latin typeface="Arial"/>
                <a:ea typeface="Arial"/>
                <a:cs typeface="Arial"/>
                <a:sym typeface="Arial"/>
              </a:defRPr>
            </a:lvl9pPr>
          </a:lstStyle>
          <a:p>
            <a:endParaRPr/>
          </a:p>
        </p:txBody>
      </p:sp>
      <p:sp>
        <p:nvSpPr>
          <p:cNvPr id="2412" name="Google Shape;2412;p270"/>
          <p:cNvSpPr txBox="1">
            <a:spLocks noGrp="1"/>
          </p:cNvSpPr>
          <p:nvPr>
            <p:ph type="body" idx="9"/>
          </p:nvPr>
        </p:nvSpPr>
        <p:spPr>
          <a:xfrm>
            <a:off x="749396" y="3726140"/>
            <a:ext cx="3122100" cy="184800"/>
          </a:xfrm>
          <a:prstGeom prst="rect">
            <a:avLst/>
          </a:prstGeom>
          <a:noFill/>
          <a:ln>
            <a:noFill/>
          </a:ln>
        </p:spPr>
        <p:txBody>
          <a:bodyPr spcFirstLastPara="1" wrap="square" lIns="91425" tIns="91425" rIns="91425" bIns="91425" anchor="b" anchorCtr="0">
            <a:noAutofit/>
          </a:bodyPr>
          <a:lstStyle>
            <a:lvl1pPr marL="457200" marR="0" lvl="0" indent="-228600" algn="ctr" rtl="0">
              <a:spcBef>
                <a:spcPts val="240"/>
              </a:spcBef>
              <a:spcAft>
                <a:spcPts val="0"/>
              </a:spcAft>
              <a:buClr>
                <a:schemeClr val="lt2"/>
              </a:buClr>
              <a:buSzPts val="1400"/>
              <a:buFont typeface="Arial"/>
              <a:buNone/>
              <a:defRPr sz="1200" b="0" i="0" u="none" strike="noStrike" cap="none">
                <a:solidFill>
                  <a:schemeClr val="lt2"/>
                </a:solidFill>
                <a:latin typeface="Georgia"/>
                <a:ea typeface="Georgia"/>
                <a:cs typeface="Georgia"/>
                <a:sym typeface="Georgia"/>
              </a:defRPr>
            </a:lvl1pPr>
            <a:lvl2pPr marL="914400" marR="0" lvl="1" indent="-292100" algn="l" rtl="0">
              <a:spcBef>
                <a:spcPts val="200"/>
              </a:spcBef>
              <a:spcAft>
                <a:spcPts val="0"/>
              </a:spcAft>
              <a:buClr>
                <a:schemeClr val="lt2"/>
              </a:buClr>
              <a:buSzPts val="1000"/>
              <a:buFont typeface="Noto Sans Symbols"/>
              <a:buChar char="▪"/>
              <a:defRPr sz="1000" b="0" i="0" u="none" strike="noStrike" cap="none">
                <a:solidFill>
                  <a:schemeClr val="lt2"/>
                </a:solidFill>
                <a:latin typeface="Arial"/>
                <a:ea typeface="Arial"/>
                <a:cs typeface="Arial"/>
                <a:sym typeface="Arial"/>
              </a:defRPr>
            </a:lvl2pPr>
            <a:lvl3pPr marL="1371600" marR="0" lvl="2" indent="-285750" algn="l" rtl="0">
              <a:spcBef>
                <a:spcPts val="180"/>
              </a:spcBef>
              <a:spcAft>
                <a:spcPts val="0"/>
              </a:spcAft>
              <a:buClr>
                <a:schemeClr val="lt2"/>
              </a:buClr>
              <a:buSzPts val="900"/>
              <a:buFont typeface="Arial"/>
              <a:buChar char="–"/>
              <a:defRPr sz="900" b="0" i="0" u="none" strike="noStrike" cap="none">
                <a:solidFill>
                  <a:schemeClr val="lt2"/>
                </a:solidFill>
                <a:latin typeface="Arial"/>
                <a:ea typeface="Arial"/>
                <a:cs typeface="Arial"/>
                <a:sym typeface="Arial"/>
              </a:defRPr>
            </a:lvl3pPr>
            <a:lvl4pPr marL="1828800" marR="0" lvl="3" indent="-279400" algn="l" rtl="0">
              <a:spcBef>
                <a:spcPts val="160"/>
              </a:spcBef>
              <a:spcAft>
                <a:spcPts val="0"/>
              </a:spcAft>
              <a:buClr>
                <a:schemeClr val="lt2"/>
              </a:buClr>
              <a:buSzPts val="800"/>
              <a:buFont typeface="Arial"/>
              <a:buChar char="•"/>
              <a:defRPr sz="800" b="0" i="0" u="none" strike="noStrike" cap="none">
                <a:solidFill>
                  <a:schemeClr val="lt2"/>
                </a:solidFill>
                <a:latin typeface="Arial"/>
                <a:ea typeface="Arial"/>
                <a:cs typeface="Arial"/>
                <a:sym typeface="Arial"/>
              </a:defRPr>
            </a:lvl4pPr>
            <a:lvl5pPr marL="2286000" marR="0" lvl="4" indent="-273050" algn="l" rtl="0">
              <a:spcBef>
                <a:spcPts val="140"/>
              </a:spcBef>
              <a:spcAft>
                <a:spcPts val="0"/>
              </a:spcAft>
              <a:buClr>
                <a:schemeClr val="lt2"/>
              </a:buClr>
              <a:buSzPts val="700"/>
              <a:buFont typeface="Arial"/>
              <a:buChar char="–"/>
              <a:defRPr sz="700" b="0" i="0" u="none" strike="noStrike" cap="none">
                <a:solidFill>
                  <a:schemeClr val="lt2"/>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2413" name="Google Shape;2413;p270"/>
          <p:cNvSpPr txBox="1">
            <a:spLocks noGrp="1"/>
          </p:cNvSpPr>
          <p:nvPr>
            <p:ph type="body" idx="13"/>
          </p:nvPr>
        </p:nvSpPr>
        <p:spPr>
          <a:xfrm>
            <a:off x="5047069" y="3633807"/>
            <a:ext cx="3395700" cy="276900"/>
          </a:xfrm>
          <a:prstGeom prst="rect">
            <a:avLst/>
          </a:prstGeom>
          <a:noFill/>
          <a:ln>
            <a:noFill/>
          </a:ln>
        </p:spPr>
        <p:txBody>
          <a:bodyPr spcFirstLastPara="1" wrap="square" lIns="91425" tIns="91425" rIns="91425" bIns="91425" anchor="b" anchorCtr="0">
            <a:noAutofit/>
          </a:bodyPr>
          <a:lstStyle>
            <a:lvl1pPr marL="457200" marR="0" lvl="0" indent="-228600" algn="ctr" rtl="0">
              <a:spcBef>
                <a:spcPts val="360"/>
              </a:spcBef>
              <a:spcAft>
                <a:spcPts val="0"/>
              </a:spcAft>
              <a:buClr>
                <a:schemeClr val="lt2"/>
              </a:buClr>
              <a:buSzPts val="1400"/>
              <a:buFont typeface="Arial"/>
              <a:buNone/>
              <a:defRPr sz="1800" b="0" i="0" u="none" strike="noStrike" cap="none">
                <a:solidFill>
                  <a:schemeClr val="lt2"/>
                </a:solidFill>
                <a:latin typeface="Georgia"/>
                <a:ea typeface="Georgia"/>
                <a:cs typeface="Georgia"/>
                <a:sym typeface="Georgia"/>
              </a:defRPr>
            </a:lvl1pPr>
            <a:lvl2pPr marL="914400" marR="0" lvl="1" indent="-292100" algn="l" rtl="0">
              <a:spcBef>
                <a:spcPts val="200"/>
              </a:spcBef>
              <a:spcAft>
                <a:spcPts val="0"/>
              </a:spcAft>
              <a:buClr>
                <a:schemeClr val="lt2"/>
              </a:buClr>
              <a:buSzPts val="1000"/>
              <a:buFont typeface="Noto Sans Symbols"/>
              <a:buChar char="▪"/>
              <a:defRPr sz="1000" b="0" i="0" u="none" strike="noStrike" cap="none">
                <a:solidFill>
                  <a:schemeClr val="lt2"/>
                </a:solidFill>
                <a:latin typeface="Arial"/>
                <a:ea typeface="Arial"/>
                <a:cs typeface="Arial"/>
                <a:sym typeface="Arial"/>
              </a:defRPr>
            </a:lvl2pPr>
            <a:lvl3pPr marL="1371600" marR="0" lvl="2" indent="-285750" algn="l" rtl="0">
              <a:spcBef>
                <a:spcPts val="180"/>
              </a:spcBef>
              <a:spcAft>
                <a:spcPts val="0"/>
              </a:spcAft>
              <a:buClr>
                <a:schemeClr val="lt2"/>
              </a:buClr>
              <a:buSzPts val="900"/>
              <a:buFont typeface="Arial"/>
              <a:buChar char="–"/>
              <a:defRPr sz="900" b="0" i="0" u="none" strike="noStrike" cap="none">
                <a:solidFill>
                  <a:schemeClr val="lt2"/>
                </a:solidFill>
                <a:latin typeface="Arial"/>
                <a:ea typeface="Arial"/>
                <a:cs typeface="Arial"/>
                <a:sym typeface="Arial"/>
              </a:defRPr>
            </a:lvl3pPr>
            <a:lvl4pPr marL="1828800" marR="0" lvl="3" indent="-279400" algn="l" rtl="0">
              <a:spcBef>
                <a:spcPts val="160"/>
              </a:spcBef>
              <a:spcAft>
                <a:spcPts val="0"/>
              </a:spcAft>
              <a:buClr>
                <a:schemeClr val="lt2"/>
              </a:buClr>
              <a:buSzPts val="800"/>
              <a:buFont typeface="Arial"/>
              <a:buChar char="•"/>
              <a:defRPr sz="800" b="0" i="0" u="none" strike="noStrike" cap="none">
                <a:solidFill>
                  <a:schemeClr val="lt2"/>
                </a:solidFill>
                <a:latin typeface="Arial"/>
                <a:ea typeface="Arial"/>
                <a:cs typeface="Arial"/>
                <a:sym typeface="Arial"/>
              </a:defRPr>
            </a:lvl4pPr>
            <a:lvl5pPr marL="2286000" marR="0" lvl="4" indent="-273050" algn="l" rtl="0">
              <a:spcBef>
                <a:spcPts val="140"/>
              </a:spcBef>
              <a:spcAft>
                <a:spcPts val="0"/>
              </a:spcAft>
              <a:buClr>
                <a:schemeClr val="lt2"/>
              </a:buClr>
              <a:buSzPts val="700"/>
              <a:buFont typeface="Arial"/>
              <a:buChar char="–"/>
              <a:defRPr sz="700" b="0" i="0" u="none" strike="noStrike" cap="none">
                <a:solidFill>
                  <a:schemeClr val="lt2"/>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Comparison">
  <p:cSld name="Comparison">
    <p:spTree>
      <p:nvGrpSpPr>
        <p:cNvPr id="1" name="Shape 189"/>
        <p:cNvGrpSpPr/>
        <p:nvPr/>
      </p:nvGrpSpPr>
      <p:grpSpPr>
        <a:xfrm>
          <a:off x="0" y="0"/>
          <a:ext cx="0" cy="0"/>
          <a:chOff x="0" y="0"/>
          <a:chExt cx="0" cy="0"/>
        </a:xfrm>
      </p:grpSpPr>
      <p:sp>
        <p:nvSpPr>
          <p:cNvPr id="190" name="Google Shape;190;p28"/>
          <p:cNvSpPr txBox="1">
            <a:spLocks noGrp="1"/>
          </p:cNvSpPr>
          <p:nvPr>
            <p:ph type="title"/>
          </p:nvPr>
        </p:nvSpPr>
        <p:spPr>
          <a:xfrm>
            <a:off x="309562" y="530352"/>
            <a:ext cx="8524800" cy="307800"/>
          </a:xfrm>
          <a:prstGeom prst="rect">
            <a:avLst/>
          </a:prstGeom>
          <a:noFill/>
          <a:ln>
            <a:noFill/>
          </a:ln>
        </p:spPr>
        <p:txBody>
          <a:bodyPr spcFirstLastPara="1" wrap="square" lIns="91425" tIns="91425" rIns="91425" bIns="91425" anchor="b" anchorCtr="0">
            <a:noAutofit/>
          </a:bodyPr>
          <a:lstStyle>
            <a:lvl1pPr marL="0" marR="0" lvl="0" indent="0" algn="l" rtl="0">
              <a:spcBef>
                <a:spcPts val="0"/>
              </a:spcBef>
              <a:spcAft>
                <a:spcPts val="0"/>
              </a:spcAft>
              <a:buClr>
                <a:schemeClr val="dk1"/>
              </a:buClr>
              <a:buSzPts val="1400"/>
              <a:buFont typeface="Georgia"/>
              <a:buNone/>
              <a:defRPr sz="2000" b="0" i="0" u="none" strike="noStrike" cap="none">
                <a:solidFill>
                  <a:schemeClr val="dk1"/>
                </a:solidFill>
                <a:latin typeface="Georgia"/>
                <a:ea typeface="Georgia"/>
                <a:cs typeface="Georgia"/>
                <a:sym typeface="Georgia"/>
              </a:defRPr>
            </a:lvl1pPr>
            <a:lvl2pPr lvl="1" indent="0" rtl="0">
              <a:spcBef>
                <a:spcPts val="0"/>
              </a:spcBef>
              <a:spcAft>
                <a:spcPts val="0"/>
              </a:spcAft>
              <a:buSzPts val="1400"/>
              <a:buNone/>
              <a:defRPr sz="1800"/>
            </a:lvl2pPr>
            <a:lvl3pPr lvl="2" indent="0" rtl="0">
              <a:spcBef>
                <a:spcPts val="0"/>
              </a:spcBef>
              <a:spcAft>
                <a:spcPts val="0"/>
              </a:spcAft>
              <a:buSzPts val="1400"/>
              <a:buNone/>
              <a:defRPr sz="1800"/>
            </a:lvl3pPr>
            <a:lvl4pPr lvl="3" indent="0" rtl="0">
              <a:spcBef>
                <a:spcPts val="0"/>
              </a:spcBef>
              <a:spcAft>
                <a:spcPts val="0"/>
              </a:spcAft>
              <a:buSzPts val="1400"/>
              <a:buNone/>
              <a:defRPr sz="1800"/>
            </a:lvl4pPr>
            <a:lvl5pPr lvl="4" indent="0" rtl="0">
              <a:spcBef>
                <a:spcPts val="0"/>
              </a:spcBef>
              <a:spcAft>
                <a:spcPts val="0"/>
              </a:spcAft>
              <a:buSzPts val="1400"/>
              <a:buNone/>
              <a:defRPr sz="1800"/>
            </a:lvl5pPr>
            <a:lvl6pPr lvl="5" indent="0" rtl="0">
              <a:spcBef>
                <a:spcPts val="0"/>
              </a:spcBef>
              <a:spcAft>
                <a:spcPts val="0"/>
              </a:spcAft>
              <a:buSzPts val="1400"/>
              <a:buNone/>
              <a:defRPr sz="1800"/>
            </a:lvl6pPr>
            <a:lvl7pPr lvl="6" indent="0" rtl="0">
              <a:spcBef>
                <a:spcPts val="0"/>
              </a:spcBef>
              <a:spcAft>
                <a:spcPts val="0"/>
              </a:spcAft>
              <a:buSzPts val="1400"/>
              <a:buNone/>
              <a:defRPr sz="1800"/>
            </a:lvl7pPr>
            <a:lvl8pPr lvl="7" indent="0" rtl="0">
              <a:spcBef>
                <a:spcPts val="0"/>
              </a:spcBef>
              <a:spcAft>
                <a:spcPts val="0"/>
              </a:spcAft>
              <a:buSzPts val="1400"/>
              <a:buNone/>
              <a:defRPr sz="1800"/>
            </a:lvl8pPr>
            <a:lvl9pPr lvl="8" indent="0" rtl="0">
              <a:spcBef>
                <a:spcPts val="0"/>
              </a:spcBef>
              <a:spcAft>
                <a:spcPts val="0"/>
              </a:spcAft>
              <a:buSzPts val="1400"/>
              <a:buNone/>
              <a:defRPr sz="1800"/>
            </a:lvl9pPr>
          </a:lstStyle>
          <a:p>
            <a:endParaRPr/>
          </a:p>
        </p:txBody>
      </p:sp>
      <p:sp>
        <p:nvSpPr>
          <p:cNvPr id="191" name="Google Shape;191;p28"/>
          <p:cNvSpPr txBox="1">
            <a:spLocks noGrp="1"/>
          </p:cNvSpPr>
          <p:nvPr>
            <p:ph type="body" idx="1"/>
          </p:nvPr>
        </p:nvSpPr>
        <p:spPr>
          <a:xfrm>
            <a:off x="309562" y="1784519"/>
            <a:ext cx="3925500" cy="8619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600"/>
              </a:spcBef>
              <a:spcAft>
                <a:spcPts val="0"/>
              </a:spcAft>
              <a:buClr>
                <a:schemeClr val="lt2"/>
              </a:buClr>
              <a:buSzPts val="1400"/>
              <a:buFont typeface="Arial"/>
              <a:buNone/>
              <a:defRPr sz="1400" b="0" i="0" u="none" strike="noStrike" cap="none">
                <a:solidFill>
                  <a:schemeClr val="lt2"/>
                </a:solidFill>
                <a:latin typeface="Georgia"/>
                <a:ea typeface="Georgia"/>
                <a:cs typeface="Georgia"/>
                <a:sym typeface="Georgia"/>
              </a:defRPr>
            </a:lvl1pPr>
            <a:lvl2pPr marL="914400" marR="0" lvl="1" indent="-292100" algn="l" rtl="0">
              <a:spcBef>
                <a:spcPts val="200"/>
              </a:spcBef>
              <a:spcAft>
                <a:spcPts val="0"/>
              </a:spcAft>
              <a:buClr>
                <a:schemeClr val="lt2"/>
              </a:buClr>
              <a:buSzPts val="1000"/>
              <a:buFont typeface="Noto Sans Symbols"/>
              <a:buChar char="▪"/>
              <a:defRPr sz="1000" b="0" i="0" u="none" strike="noStrike" cap="none">
                <a:solidFill>
                  <a:schemeClr val="lt2"/>
                </a:solidFill>
                <a:latin typeface="Arial"/>
                <a:ea typeface="Arial"/>
                <a:cs typeface="Arial"/>
                <a:sym typeface="Arial"/>
              </a:defRPr>
            </a:lvl2pPr>
            <a:lvl3pPr marL="1371600" marR="0" lvl="2" indent="-285750" algn="l" rtl="0">
              <a:spcBef>
                <a:spcPts val="180"/>
              </a:spcBef>
              <a:spcAft>
                <a:spcPts val="0"/>
              </a:spcAft>
              <a:buClr>
                <a:schemeClr val="lt2"/>
              </a:buClr>
              <a:buSzPts val="900"/>
              <a:buFont typeface="Arial"/>
              <a:buChar char="–"/>
              <a:defRPr sz="900" b="0" i="0" u="none" strike="noStrike" cap="none">
                <a:solidFill>
                  <a:schemeClr val="lt2"/>
                </a:solidFill>
                <a:latin typeface="Arial"/>
                <a:ea typeface="Arial"/>
                <a:cs typeface="Arial"/>
                <a:sym typeface="Arial"/>
              </a:defRPr>
            </a:lvl3pPr>
            <a:lvl4pPr marL="1828800" marR="0" lvl="3" indent="-279400" algn="l" rtl="0">
              <a:spcBef>
                <a:spcPts val="160"/>
              </a:spcBef>
              <a:spcAft>
                <a:spcPts val="0"/>
              </a:spcAft>
              <a:buClr>
                <a:schemeClr val="lt2"/>
              </a:buClr>
              <a:buSzPts val="800"/>
              <a:buFont typeface="Arial"/>
              <a:buChar char="•"/>
              <a:defRPr sz="800" b="0" i="0" u="none" strike="noStrike" cap="none">
                <a:solidFill>
                  <a:schemeClr val="lt2"/>
                </a:solidFill>
                <a:latin typeface="Arial"/>
                <a:ea typeface="Arial"/>
                <a:cs typeface="Arial"/>
                <a:sym typeface="Arial"/>
              </a:defRPr>
            </a:lvl4pPr>
            <a:lvl5pPr marL="2286000" marR="0" lvl="4" indent="-273050" algn="l" rtl="0">
              <a:spcBef>
                <a:spcPts val="140"/>
              </a:spcBef>
              <a:spcAft>
                <a:spcPts val="0"/>
              </a:spcAft>
              <a:buClr>
                <a:schemeClr val="lt2"/>
              </a:buClr>
              <a:buSzPts val="700"/>
              <a:buFont typeface="Arial"/>
              <a:buChar char="–"/>
              <a:defRPr sz="700" b="0" i="0" u="none" strike="noStrike" cap="none">
                <a:solidFill>
                  <a:schemeClr val="lt2"/>
                </a:solidFill>
                <a:latin typeface="Arial"/>
                <a:ea typeface="Arial"/>
                <a:cs typeface="Arial"/>
                <a:sym typeface="Arial"/>
              </a:defRPr>
            </a:lvl5pPr>
            <a:lvl6pPr marL="2743200" marR="0" lvl="5"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6pPr>
            <a:lvl7pPr marL="3200400" marR="0" lvl="6"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7pPr>
            <a:lvl8pPr marL="3657600" marR="0" lvl="7"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8pPr>
            <a:lvl9pPr marL="4114800" marR="0" lvl="8"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9pPr>
          </a:lstStyle>
          <a:p>
            <a:endParaRPr/>
          </a:p>
        </p:txBody>
      </p:sp>
      <p:sp>
        <p:nvSpPr>
          <p:cNvPr id="192" name="Google Shape;192;p28"/>
          <p:cNvSpPr txBox="1">
            <a:spLocks noGrp="1"/>
          </p:cNvSpPr>
          <p:nvPr>
            <p:ph type="body" idx="2"/>
          </p:nvPr>
        </p:nvSpPr>
        <p:spPr>
          <a:xfrm>
            <a:off x="4899402" y="1300696"/>
            <a:ext cx="3927000" cy="338700"/>
          </a:xfrm>
          <a:prstGeom prst="rect">
            <a:avLst/>
          </a:prstGeom>
          <a:noFill/>
          <a:ln>
            <a:noFill/>
          </a:ln>
        </p:spPr>
        <p:txBody>
          <a:bodyPr spcFirstLastPara="1" wrap="square" lIns="91425" tIns="91425" rIns="91425" bIns="91425" anchor="b" anchorCtr="0">
            <a:noAutofit/>
          </a:bodyPr>
          <a:lstStyle>
            <a:lvl1pPr marL="457200" marR="0" lvl="0" indent="-228600" algn="l" rtl="0">
              <a:lnSpc>
                <a:spcPct val="110000"/>
              </a:lnSpc>
              <a:spcBef>
                <a:spcPts val="1800"/>
              </a:spcBef>
              <a:spcAft>
                <a:spcPts val="0"/>
              </a:spcAft>
              <a:buClr>
                <a:schemeClr val="lt2"/>
              </a:buClr>
              <a:buSzPts val="1400"/>
              <a:buFont typeface="Arial"/>
              <a:buNone/>
              <a:defRPr sz="2000" b="0" i="0" u="none" strike="noStrike" cap="none">
                <a:solidFill>
                  <a:schemeClr val="lt2"/>
                </a:solidFill>
                <a:latin typeface="Georgia"/>
                <a:ea typeface="Georgia"/>
                <a:cs typeface="Georgia"/>
                <a:sym typeface="Georgia"/>
              </a:defRPr>
            </a:lvl1pPr>
            <a:lvl2pPr marL="914400" marR="0" lvl="1" indent="-228600" algn="l" rtl="0">
              <a:spcBef>
                <a:spcPts val="400"/>
              </a:spcBef>
              <a:spcAft>
                <a:spcPts val="0"/>
              </a:spcAft>
              <a:buClr>
                <a:schemeClr val="lt2"/>
              </a:buClr>
              <a:buSzPts val="1000"/>
              <a:buFont typeface="Noto Sans Symbols"/>
              <a:buNone/>
              <a:defRPr sz="2000" b="1" i="0" u="none" strike="noStrike" cap="none">
                <a:solidFill>
                  <a:schemeClr val="lt2"/>
                </a:solidFill>
                <a:latin typeface="Arial"/>
                <a:ea typeface="Arial"/>
                <a:cs typeface="Arial"/>
                <a:sym typeface="Arial"/>
              </a:defRPr>
            </a:lvl2pPr>
            <a:lvl3pPr marL="1371600" marR="0" lvl="2" indent="-228600" algn="l" rtl="0">
              <a:spcBef>
                <a:spcPts val="360"/>
              </a:spcBef>
              <a:spcAft>
                <a:spcPts val="0"/>
              </a:spcAft>
              <a:buClr>
                <a:schemeClr val="lt2"/>
              </a:buClr>
              <a:buSzPts val="900"/>
              <a:buFont typeface="Arial"/>
              <a:buNone/>
              <a:defRPr sz="1800" b="1" i="0" u="none" strike="noStrike" cap="none">
                <a:solidFill>
                  <a:schemeClr val="lt2"/>
                </a:solidFill>
                <a:latin typeface="Arial"/>
                <a:ea typeface="Arial"/>
                <a:cs typeface="Arial"/>
                <a:sym typeface="Arial"/>
              </a:defRPr>
            </a:lvl3pPr>
            <a:lvl4pPr marL="1828800" marR="0" lvl="3" indent="-228600" algn="l" rtl="0">
              <a:spcBef>
                <a:spcPts val="320"/>
              </a:spcBef>
              <a:spcAft>
                <a:spcPts val="0"/>
              </a:spcAft>
              <a:buClr>
                <a:schemeClr val="lt2"/>
              </a:buClr>
              <a:buSzPts val="800"/>
              <a:buFont typeface="Arial"/>
              <a:buNone/>
              <a:defRPr sz="1600" b="1" i="0" u="none" strike="noStrike" cap="none">
                <a:solidFill>
                  <a:schemeClr val="lt2"/>
                </a:solidFill>
                <a:latin typeface="Arial"/>
                <a:ea typeface="Arial"/>
                <a:cs typeface="Arial"/>
                <a:sym typeface="Arial"/>
              </a:defRPr>
            </a:lvl4pPr>
            <a:lvl5pPr marL="2286000" marR="0" lvl="4" indent="-228600" algn="l" rtl="0">
              <a:spcBef>
                <a:spcPts val="320"/>
              </a:spcBef>
              <a:spcAft>
                <a:spcPts val="0"/>
              </a:spcAft>
              <a:buClr>
                <a:schemeClr val="lt2"/>
              </a:buClr>
              <a:buSzPts val="700"/>
              <a:buFont typeface="Arial"/>
              <a:buNone/>
              <a:defRPr sz="1600" b="1" i="0" u="none" strike="noStrike" cap="none">
                <a:solidFill>
                  <a:schemeClr val="lt2"/>
                </a:solidFill>
                <a:latin typeface="Arial"/>
                <a:ea typeface="Arial"/>
                <a:cs typeface="Arial"/>
                <a:sym typeface="Arial"/>
              </a:defRPr>
            </a:lvl5pPr>
            <a:lvl6pPr marL="2743200" marR="0" lvl="5" indent="-228600" algn="l" rtl="0">
              <a:spcBef>
                <a:spcPts val="320"/>
              </a:spcBef>
              <a:spcAft>
                <a:spcPts val="0"/>
              </a:spcAft>
              <a:buClr>
                <a:schemeClr val="dk1"/>
              </a:buClr>
              <a:buSzPts val="2000"/>
              <a:buFont typeface="Arial"/>
              <a:buNone/>
              <a:defRPr sz="1600" b="1" i="0" u="none" strike="noStrike" cap="none">
                <a:solidFill>
                  <a:schemeClr val="dk1"/>
                </a:solidFill>
                <a:latin typeface="Arial"/>
                <a:ea typeface="Arial"/>
                <a:cs typeface="Arial"/>
                <a:sym typeface="Arial"/>
              </a:defRPr>
            </a:lvl6pPr>
            <a:lvl7pPr marL="3200400" marR="0" lvl="6" indent="-228600" algn="l" rtl="0">
              <a:spcBef>
                <a:spcPts val="320"/>
              </a:spcBef>
              <a:spcAft>
                <a:spcPts val="0"/>
              </a:spcAft>
              <a:buClr>
                <a:schemeClr val="dk1"/>
              </a:buClr>
              <a:buSzPts val="2000"/>
              <a:buFont typeface="Arial"/>
              <a:buNone/>
              <a:defRPr sz="1600" b="1" i="0" u="none" strike="noStrike" cap="none">
                <a:solidFill>
                  <a:schemeClr val="dk1"/>
                </a:solidFill>
                <a:latin typeface="Arial"/>
                <a:ea typeface="Arial"/>
                <a:cs typeface="Arial"/>
                <a:sym typeface="Arial"/>
              </a:defRPr>
            </a:lvl7pPr>
            <a:lvl8pPr marL="3657600" marR="0" lvl="7" indent="-228600" algn="l" rtl="0">
              <a:spcBef>
                <a:spcPts val="320"/>
              </a:spcBef>
              <a:spcAft>
                <a:spcPts val="0"/>
              </a:spcAft>
              <a:buClr>
                <a:schemeClr val="dk1"/>
              </a:buClr>
              <a:buSzPts val="2000"/>
              <a:buFont typeface="Arial"/>
              <a:buNone/>
              <a:defRPr sz="1600" b="1" i="0" u="none" strike="noStrike" cap="none">
                <a:solidFill>
                  <a:schemeClr val="dk1"/>
                </a:solidFill>
                <a:latin typeface="Arial"/>
                <a:ea typeface="Arial"/>
                <a:cs typeface="Arial"/>
                <a:sym typeface="Arial"/>
              </a:defRPr>
            </a:lvl8pPr>
            <a:lvl9pPr marL="4114800" marR="0" lvl="8" indent="-228600" algn="l" rtl="0">
              <a:spcBef>
                <a:spcPts val="320"/>
              </a:spcBef>
              <a:spcAft>
                <a:spcPts val="0"/>
              </a:spcAft>
              <a:buClr>
                <a:schemeClr val="dk1"/>
              </a:buClr>
              <a:buSzPts val="2000"/>
              <a:buFont typeface="Arial"/>
              <a:buNone/>
              <a:defRPr sz="1600" b="1" i="0" u="none" strike="noStrike" cap="none">
                <a:solidFill>
                  <a:schemeClr val="dk1"/>
                </a:solidFill>
                <a:latin typeface="Arial"/>
                <a:ea typeface="Arial"/>
                <a:cs typeface="Arial"/>
                <a:sym typeface="Arial"/>
              </a:defRPr>
            </a:lvl9pPr>
          </a:lstStyle>
          <a:p>
            <a:endParaRPr/>
          </a:p>
        </p:txBody>
      </p:sp>
      <p:sp>
        <p:nvSpPr>
          <p:cNvPr id="193" name="Google Shape;193;p28"/>
          <p:cNvSpPr txBox="1">
            <a:spLocks noGrp="1"/>
          </p:cNvSpPr>
          <p:nvPr>
            <p:ph type="body" idx="3"/>
          </p:nvPr>
        </p:nvSpPr>
        <p:spPr>
          <a:xfrm>
            <a:off x="4899402" y="1789281"/>
            <a:ext cx="3927000" cy="843300"/>
          </a:xfrm>
          <a:prstGeom prst="rect">
            <a:avLst/>
          </a:prstGeom>
          <a:noFill/>
          <a:ln>
            <a:noFill/>
          </a:ln>
        </p:spPr>
        <p:txBody>
          <a:bodyPr spcFirstLastPara="1" wrap="square" lIns="91425" tIns="91425" rIns="91425" bIns="91425" anchor="t" anchorCtr="0">
            <a:noAutofit/>
          </a:bodyPr>
          <a:lstStyle>
            <a:lvl1pPr marL="457200" marR="0" lvl="0" indent="-228600" algn="l" rtl="0">
              <a:spcBef>
                <a:spcPts val="280"/>
              </a:spcBef>
              <a:spcAft>
                <a:spcPts val="0"/>
              </a:spcAft>
              <a:buClr>
                <a:schemeClr val="lt2"/>
              </a:buClr>
              <a:buSzPts val="1400"/>
              <a:buFont typeface="Arial"/>
              <a:buNone/>
              <a:defRPr sz="1400" b="0" i="0" u="none" strike="noStrike" cap="none">
                <a:solidFill>
                  <a:schemeClr val="lt2"/>
                </a:solidFill>
                <a:latin typeface="Georgia"/>
                <a:ea typeface="Georgia"/>
                <a:cs typeface="Georgia"/>
                <a:sym typeface="Georgia"/>
              </a:defRPr>
            </a:lvl1pPr>
            <a:lvl2pPr marL="914400" marR="0" lvl="1" indent="-292100" algn="l" rtl="0">
              <a:spcBef>
                <a:spcPts val="200"/>
              </a:spcBef>
              <a:spcAft>
                <a:spcPts val="0"/>
              </a:spcAft>
              <a:buClr>
                <a:schemeClr val="lt2"/>
              </a:buClr>
              <a:buSzPts val="1000"/>
              <a:buFont typeface="Noto Sans Symbols"/>
              <a:buChar char="▪"/>
              <a:defRPr sz="1000" b="0" i="0" u="none" strike="noStrike" cap="none">
                <a:solidFill>
                  <a:schemeClr val="lt2"/>
                </a:solidFill>
                <a:latin typeface="Arial"/>
                <a:ea typeface="Arial"/>
                <a:cs typeface="Arial"/>
                <a:sym typeface="Arial"/>
              </a:defRPr>
            </a:lvl2pPr>
            <a:lvl3pPr marL="1371600" marR="0" lvl="2" indent="-285750" algn="l" rtl="0">
              <a:spcBef>
                <a:spcPts val="180"/>
              </a:spcBef>
              <a:spcAft>
                <a:spcPts val="0"/>
              </a:spcAft>
              <a:buClr>
                <a:schemeClr val="lt2"/>
              </a:buClr>
              <a:buSzPts val="900"/>
              <a:buFont typeface="Arial"/>
              <a:buChar char="–"/>
              <a:defRPr sz="900" b="0" i="0" u="none" strike="noStrike" cap="none">
                <a:solidFill>
                  <a:schemeClr val="lt2"/>
                </a:solidFill>
                <a:latin typeface="Arial"/>
                <a:ea typeface="Arial"/>
                <a:cs typeface="Arial"/>
                <a:sym typeface="Arial"/>
              </a:defRPr>
            </a:lvl3pPr>
            <a:lvl4pPr marL="1828800" marR="0" lvl="3" indent="-279400" algn="l" rtl="0">
              <a:spcBef>
                <a:spcPts val="160"/>
              </a:spcBef>
              <a:spcAft>
                <a:spcPts val="0"/>
              </a:spcAft>
              <a:buClr>
                <a:schemeClr val="lt2"/>
              </a:buClr>
              <a:buSzPts val="800"/>
              <a:buFont typeface="Arial"/>
              <a:buChar char="•"/>
              <a:defRPr sz="800" b="0" i="0" u="none" strike="noStrike" cap="none">
                <a:solidFill>
                  <a:schemeClr val="lt2"/>
                </a:solidFill>
                <a:latin typeface="Arial"/>
                <a:ea typeface="Arial"/>
                <a:cs typeface="Arial"/>
                <a:sym typeface="Arial"/>
              </a:defRPr>
            </a:lvl4pPr>
            <a:lvl5pPr marL="2286000" marR="0" lvl="4" indent="-273050" algn="l" rtl="0">
              <a:spcBef>
                <a:spcPts val="140"/>
              </a:spcBef>
              <a:spcAft>
                <a:spcPts val="0"/>
              </a:spcAft>
              <a:buClr>
                <a:schemeClr val="lt2"/>
              </a:buClr>
              <a:buSzPts val="700"/>
              <a:buFont typeface="Arial"/>
              <a:buChar char="–"/>
              <a:defRPr sz="700" b="0" i="0" u="none" strike="noStrike" cap="none">
                <a:solidFill>
                  <a:schemeClr val="lt2"/>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94" name="Google Shape;194;p28"/>
          <p:cNvSpPr txBox="1">
            <a:spLocks noGrp="1"/>
          </p:cNvSpPr>
          <p:nvPr>
            <p:ph type="dt" idx="10"/>
          </p:nvPr>
        </p:nvSpPr>
        <p:spPr>
          <a:xfrm>
            <a:off x="424070" y="5276020"/>
            <a:ext cx="2133600" cy="273900"/>
          </a:xfrm>
          <a:prstGeom prst="rect">
            <a:avLst/>
          </a:prstGeom>
          <a:noFill/>
          <a:ln>
            <a:noFill/>
          </a:ln>
        </p:spPr>
        <p:txBody>
          <a:bodyPr spcFirstLastPara="1" wrap="square" lIns="91425" tIns="91425" rIns="91425" bIns="91425" anchor="ctr" anchorCtr="0">
            <a:noAutofit/>
          </a:bodyPr>
          <a:lstStyle>
            <a:lvl1pPr marL="0" marR="0" lvl="0" indent="0" algn="l" rtl="0">
              <a:spcBef>
                <a:spcPts val="0"/>
              </a:spcBef>
              <a:spcAft>
                <a:spcPts val="0"/>
              </a:spcAft>
              <a:buSzPts val="1400"/>
              <a:buNone/>
              <a:defRPr sz="1200">
                <a:solidFill>
                  <a:srgbClr val="888888"/>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95" name="Google Shape;195;p28"/>
          <p:cNvSpPr txBox="1">
            <a:spLocks noGrp="1"/>
          </p:cNvSpPr>
          <p:nvPr>
            <p:ph type="ftr" idx="11"/>
          </p:nvPr>
        </p:nvSpPr>
        <p:spPr>
          <a:xfrm>
            <a:off x="311944" y="4901878"/>
            <a:ext cx="2895600" cy="92400"/>
          </a:xfrm>
          <a:prstGeom prst="rect">
            <a:avLst/>
          </a:prstGeom>
          <a:noFill/>
          <a:ln>
            <a:noFill/>
          </a:ln>
        </p:spPr>
        <p:txBody>
          <a:bodyPr spcFirstLastPara="1" wrap="square" lIns="91425" tIns="91425" rIns="91425" bIns="91425" anchor="ctr" anchorCtr="0">
            <a:noAutofit/>
          </a:bodyPr>
          <a:lstStyle>
            <a:lvl1pPr marL="0" marR="0" lvl="0" indent="0" algn="l" rtl="0">
              <a:spcBef>
                <a:spcPts val="0"/>
              </a:spcBef>
              <a:spcAft>
                <a:spcPts val="0"/>
              </a:spcAft>
              <a:buSzPts val="1400"/>
              <a:buNone/>
              <a:defRPr sz="600">
                <a:solidFill>
                  <a:schemeClr val="lt2"/>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96" name="Google Shape;196;p28"/>
          <p:cNvSpPr txBox="1">
            <a:spLocks noGrp="1"/>
          </p:cNvSpPr>
          <p:nvPr>
            <p:ph type="sldNum" idx="12"/>
          </p:nvPr>
        </p:nvSpPr>
        <p:spPr>
          <a:xfrm>
            <a:off x="6700838" y="4770007"/>
            <a:ext cx="2133600" cy="123000"/>
          </a:xfrm>
          <a:prstGeom prst="rect">
            <a:avLst/>
          </a:prstGeom>
          <a:noFill/>
          <a:ln>
            <a:noFill/>
          </a:ln>
        </p:spPr>
        <p:txBody>
          <a:bodyPr spcFirstLastPara="1" wrap="square" lIns="0" tIns="0" rIns="0" bIns="0" anchor="ctr" anchorCtr="0">
            <a:noAutofit/>
          </a:bodyPr>
          <a:lstStyle>
            <a:lvl1pPr marL="0" marR="0" lvl="0" indent="0" algn="r" rtl="0">
              <a:spcBef>
                <a:spcPts val="0"/>
              </a:spcBef>
              <a:buNone/>
              <a:defRPr sz="800">
                <a:solidFill>
                  <a:schemeClr val="dk1"/>
                </a:solidFill>
                <a:latin typeface="Arial"/>
                <a:ea typeface="Arial"/>
                <a:cs typeface="Arial"/>
                <a:sym typeface="Arial"/>
              </a:defRPr>
            </a:lvl1pPr>
            <a:lvl2pPr marL="0" marR="0" lvl="1" indent="0" algn="r" rtl="0">
              <a:spcBef>
                <a:spcPts val="0"/>
              </a:spcBef>
              <a:buNone/>
              <a:defRPr sz="800">
                <a:solidFill>
                  <a:schemeClr val="dk1"/>
                </a:solidFill>
                <a:latin typeface="Arial"/>
                <a:ea typeface="Arial"/>
                <a:cs typeface="Arial"/>
                <a:sym typeface="Arial"/>
              </a:defRPr>
            </a:lvl2pPr>
            <a:lvl3pPr marL="0" marR="0" lvl="2" indent="0" algn="r" rtl="0">
              <a:spcBef>
                <a:spcPts val="0"/>
              </a:spcBef>
              <a:buNone/>
              <a:defRPr sz="800">
                <a:solidFill>
                  <a:schemeClr val="dk1"/>
                </a:solidFill>
                <a:latin typeface="Arial"/>
                <a:ea typeface="Arial"/>
                <a:cs typeface="Arial"/>
                <a:sym typeface="Arial"/>
              </a:defRPr>
            </a:lvl3pPr>
            <a:lvl4pPr marL="0" marR="0" lvl="3" indent="0" algn="r" rtl="0">
              <a:spcBef>
                <a:spcPts val="0"/>
              </a:spcBef>
              <a:buNone/>
              <a:defRPr sz="800">
                <a:solidFill>
                  <a:schemeClr val="dk1"/>
                </a:solidFill>
                <a:latin typeface="Arial"/>
                <a:ea typeface="Arial"/>
                <a:cs typeface="Arial"/>
                <a:sym typeface="Arial"/>
              </a:defRPr>
            </a:lvl4pPr>
            <a:lvl5pPr marL="0" marR="0" lvl="4" indent="0" algn="r" rtl="0">
              <a:spcBef>
                <a:spcPts val="0"/>
              </a:spcBef>
              <a:buNone/>
              <a:defRPr sz="800">
                <a:solidFill>
                  <a:schemeClr val="dk1"/>
                </a:solidFill>
                <a:latin typeface="Arial"/>
                <a:ea typeface="Arial"/>
                <a:cs typeface="Arial"/>
                <a:sym typeface="Arial"/>
              </a:defRPr>
            </a:lvl5pPr>
            <a:lvl6pPr marL="0" marR="0" lvl="5" indent="0" algn="r" rtl="0">
              <a:spcBef>
                <a:spcPts val="0"/>
              </a:spcBef>
              <a:buNone/>
              <a:defRPr sz="800">
                <a:solidFill>
                  <a:schemeClr val="dk1"/>
                </a:solidFill>
                <a:latin typeface="Arial"/>
                <a:ea typeface="Arial"/>
                <a:cs typeface="Arial"/>
                <a:sym typeface="Arial"/>
              </a:defRPr>
            </a:lvl6pPr>
            <a:lvl7pPr marL="0" marR="0" lvl="6" indent="0" algn="r" rtl="0">
              <a:spcBef>
                <a:spcPts val="0"/>
              </a:spcBef>
              <a:buNone/>
              <a:defRPr sz="800">
                <a:solidFill>
                  <a:schemeClr val="dk1"/>
                </a:solidFill>
                <a:latin typeface="Arial"/>
                <a:ea typeface="Arial"/>
                <a:cs typeface="Arial"/>
                <a:sym typeface="Arial"/>
              </a:defRPr>
            </a:lvl7pPr>
            <a:lvl8pPr marL="0" marR="0" lvl="7" indent="0" algn="r" rtl="0">
              <a:spcBef>
                <a:spcPts val="0"/>
              </a:spcBef>
              <a:buNone/>
              <a:defRPr sz="800">
                <a:solidFill>
                  <a:schemeClr val="dk1"/>
                </a:solidFill>
                <a:latin typeface="Arial"/>
                <a:ea typeface="Arial"/>
                <a:cs typeface="Arial"/>
                <a:sym typeface="Arial"/>
              </a:defRPr>
            </a:lvl8pPr>
            <a:lvl9pPr marL="0" marR="0" lvl="8" indent="0" algn="r" rtl="0">
              <a:spcBef>
                <a:spcPts val="0"/>
              </a:spcBef>
              <a:buNone/>
              <a:defRPr sz="80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197" name="Google Shape;197;p28"/>
          <p:cNvSpPr txBox="1">
            <a:spLocks noGrp="1"/>
          </p:cNvSpPr>
          <p:nvPr>
            <p:ph type="body" idx="4"/>
          </p:nvPr>
        </p:nvSpPr>
        <p:spPr>
          <a:xfrm>
            <a:off x="314325" y="1300696"/>
            <a:ext cx="3927000" cy="338700"/>
          </a:xfrm>
          <a:prstGeom prst="rect">
            <a:avLst/>
          </a:prstGeom>
          <a:noFill/>
          <a:ln>
            <a:noFill/>
          </a:ln>
        </p:spPr>
        <p:txBody>
          <a:bodyPr spcFirstLastPara="1" wrap="square" lIns="91425" tIns="91425" rIns="91425" bIns="91425" anchor="b" anchorCtr="0">
            <a:noAutofit/>
          </a:bodyPr>
          <a:lstStyle>
            <a:lvl1pPr marL="457200" marR="0" lvl="0" indent="-228600" algn="l" rtl="0">
              <a:lnSpc>
                <a:spcPct val="110000"/>
              </a:lnSpc>
              <a:spcBef>
                <a:spcPts val="1800"/>
              </a:spcBef>
              <a:spcAft>
                <a:spcPts val="0"/>
              </a:spcAft>
              <a:buClr>
                <a:schemeClr val="lt2"/>
              </a:buClr>
              <a:buSzPts val="1400"/>
              <a:buFont typeface="Arial"/>
              <a:buNone/>
              <a:defRPr sz="2000" b="0" i="0" u="none" strike="noStrike" cap="none">
                <a:solidFill>
                  <a:schemeClr val="lt2"/>
                </a:solidFill>
                <a:latin typeface="Georgia"/>
                <a:ea typeface="Georgia"/>
                <a:cs typeface="Georgia"/>
                <a:sym typeface="Georgia"/>
              </a:defRPr>
            </a:lvl1pPr>
            <a:lvl2pPr marL="914400" marR="0" lvl="1" indent="-228600" algn="l" rtl="0">
              <a:spcBef>
                <a:spcPts val="400"/>
              </a:spcBef>
              <a:spcAft>
                <a:spcPts val="0"/>
              </a:spcAft>
              <a:buClr>
                <a:schemeClr val="lt2"/>
              </a:buClr>
              <a:buSzPts val="1000"/>
              <a:buFont typeface="Noto Sans Symbols"/>
              <a:buNone/>
              <a:defRPr sz="2000" b="1" i="0" u="none" strike="noStrike" cap="none">
                <a:solidFill>
                  <a:schemeClr val="lt2"/>
                </a:solidFill>
                <a:latin typeface="Arial"/>
                <a:ea typeface="Arial"/>
                <a:cs typeface="Arial"/>
                <a:sym typeface="Arial"/>
              </a:defRPr>
            </a:lvl2pPr>
            <a:lvl3pPr marL="1371600" marR="0" lvl="2" indent="-228600" algn="l" rtl="0">
              <a:spcBef>
                <a:spcPts val="360"/>
              </a:spcBef>
              <a:spcAft>
                <a:spcPts val="0"/>
              </a:spcAft>
              <a:buClr>
                <a:schemeClr val="lt2"/>
              </a:buClr>
              <a:buSzPts val="900"/>
              <a:buFont typeface="Arial"/>
              <a:buNone/>
              <a:defRPr sz="1800" b="1" i="0" u="none" strike="noStrike" cap="none">
                <a:solidFill>
                  <a:schemeClr val="lt2"/>
                </a:solidFill>
                <a:latin typeface="Arial"/>
                <a:ea typeface="Arial"/>
                <a:cs typeface="Arial"/>
                <a:sym typeface="Arial"/>
              </a:defRPr>
            </a:lvl3pPr>
            <a:lvl4pPr marL="1828800" marR="0" lvl="3" indent="-228600" algn="l" rtl="0">
              <a:spcBef>
                <a:spcPts val="320"/>
              </a:spcBef>
              <a:spcAft>
                <a:spcPts val="0"/>
              </a:spcAft>
              <a:buClr>
                <a:schemeClr val="lt2"/>
              </a:buClr>
              <a:buSzPts val="800"/>
              <a:buFont typeface="Arial"/>
              <a:buNone/>
              <a:defRPr sz="1600" b="1" i="0" u="none" strike="noStrike" cap="none">
                <a:solidFill>
                  <a:schemeClr val="lt2"/>
                </a:solidFill>
                <a:latin typeface="Arial"/>
                <a:ea typeface="Arial"/>
                <a:cs typeface="Arial"/>
                <a:sym typeface="Arial"/>
              </a:defRPr>
            </a:lvl4pPr>
            <a:lvl5pPr marL="2286000" marR="0" lvl="4" indent="-228600" algn="l" rtl="0">
              <a:spcBef>
                <a:spcPts val="320"/>
              </a:spcBef>
              <a:spcAft>
                <a:spcPts val="0"/>
              </a:spcAft>
              <a:buClr>
                <a:schemeClr val="lt2"/>
              </a:buClr>
              <a:buSzPts val="700"/>
              <a:buFont typeface="Arial"/>
              <a:buNone/>
              <a:defRPr sz="1600" b="1" i="0" u="none" strike="noStrike" cap="none">
                <a:solidFill>
                  <a:schemeClr val="lt2"/>
                </a:solidFill>
                <a:latin typeface="Arial"/>
                <a:ea typeface="Arial"/>
                <a:cs typeface="Arial"/>
                <a:sym typeface="Arial"/>
              </a:defRPr>
            </a:lvl5pPr>
            <a:lvl6pPr marL="2743200" marR="0" lvl="5" indent="-228600" algn="l" rtl="0">
              <a:spcBef>
                <a:spcPts val="320"/>
              </a:spcBef>
              <a:spcAft>
                <a:spcPts val="0"/>
              </a:spcAft>
              <a:buClr>
                <a:schemeClr val="dk1"/>
              </a:buClr>
              <a:buSzPts val="2000"/>
              <a:buFont typeface="Arial"/>
              <a:buNone/>
              <a:defRPr sz="1600" b="1" i="0" u="none" strike="noStrike" cap="none">
                <a:solidFill>
                  <a:schemeClr val="dk1"/>
                </a:solidFill>
                <a:latin typeface="Arial"/>
                <a:ea typeface="Arial"/>
                <a:cs typeface="Arial"/>
                <a:sym typeface="Arial"/>
              </a:defRPr>
            </a:lvl6pPr>
            <a:lvl7pPr marL="3200400" marR="0" lvl="6" indent="-228600" algn="l" rtl="0">
              <a:spcBef>
                <a:spcPts val="320"/>
              </a:spcBef>
              <a:spcAft>
                <a:spcPts val="0"/>
              </a:spcAft>
              <a:buClr>
                <a:schemeClr val="dk1"/>
              </a:buClr>
              <a:buSzPts val="2000"/>
              <a:buFont typeface="Arial"/>
              <a:buNone/>
              <a:defRPr sz="1600" b="1" i="0" u="none" strike="noStrike" cap="none">
                <a:solidFill>
                  <a:schemeClr val="dk1"/>
                </a:solidFill>
                <a:latin typeface="Arial"/>
                <a:ea typeface="Arial"/>
                <a:cs typeface="Arial"/>
                <a:sym typeface="Arial"/>
              </a:defRPr>
            </a:lvl7pPr>
            <a:lvl8pPr marL="3657600" marR="0" lvl="7" indent="-228600" algn="l" rtl="0">
              <a:spcBef>
                <a:spcPts val="320"/>
              </a:spcBef>
              <a:spcAft>
                <a:spcPts val="0"/>
              </a:spcAft>
              <a:buClr>
                <a:schemeClr val="dk1"/>
              </a:buClr>
              <a:buSzPts val="2000"/>
              <a:buFont typeface="Arial"/>
              <a:buNone/>
              <a:defRPr sz="1600" b="1" i="0" u="none" strike="noStrike" cap="none">
                <a:solidFill>
                  <a:schemeClr val="dk1"/>
                </a:solidFill>
                <a:latin typeface="Arial"/>
                <a:ea typeface="Arial"/>
                <a:cs typeface="Arial"/>
                <a:sym typeface="Arial"/>
              </a:defRPr>
            </a:lvl8pPr>
            <a:lvl9pPr marL="4114800" marR="0" lvl="8" indent="-228600" algn="l" rtl="0">
              <a:spcBef>
                <a:spcPts val="320"/>
              </a:spcBef>
              <a:spcAft>
                <a:spcPts val="0"/>
              </a:spcAft>
              <a:buClr>
                <a:schemeClr val="dk1"/>
              </a:buClr>
              <a:buSzPts val="2000"/>
              <a:buFont typeface="Arial"/>
              <a:buNone/>
              <a:defRPr sz="1600" b="1"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matchingName="Three Content with Exhibits">
  <p:cSld name="Three Content with Exhibits">
    <p:spTree>
      <p:nvGrpSpPr>
        <p:cNvPr id="1" name="Shape 2414"/>
        <p:cNvGrpSpPr/>
        <p:nvPr/>
      </p:nvGrpSpPr>
      <p:grpSpPr>
        <a:xfrm>
          <a:off x="0" y="0"/>
          <a:ext cx="0" cy="0"/>
          <a:chOff x="0" y="0"/>
          <a:chExt cx="0" cy="0"/>
        </a:xfrm>
      </p:grpSpPr>
      <p:sp>
        <p:nvSpPr>
          <p:cNvPr id="2415" name="Google Shape;2415;p271"/>
          <p:cNvSpPr txBox="1">
            <a:spLocks noGrp="1"/>
          </p:cNvSpPr>
          <p:nvPr>
            <p:ph type="title"/>
          </p:nvPr>
        </p:nvSpPr>
        <p:spPr>
          <a:xfrm>
            <a:off x="309563" y="530352"/>
            <a:ext cx="8526600" cy="307800"/>
          </a:xfrm>
          <a:prstGeom prst="rect">
            <a:avLst/>
          </a:prstGeom>
          <a:noFill/>
          <a:ln>
            <a:noFill/>
          </a:ln>
        </p:spPr>
        <p:txBody>
          <a:bodyPr spcFirstLastPara="1" wrap="square" lIns="91425" tIns="91425" rIns="91425" bIns="91425" anchor="b" anchorCtr="0">
            <a:noAutofit/>
          </a:bodyPr>
          <a:lstStyle>
            <a:lvl1pPr marL="0" marR="0" lvl="0" indent="0" algn="l" rtl="0">
              <a:spcBef>
                <a:spcPts val="0"/>
              </a:spcBef>
              <a:spcAft>
                <a:spcPts val="0"/>
              </a:spcAft>
              <a:buClr>
                <a:schemeClr val="dk1"/>
              </a:buClr>
              <a:buSzPts val="1400"/>
              <a:buFont typeface="Georgia"/>
              <a:buNone/>
              <a:defRPr sz="2000" b="0" i="0" u="none" strike="noStrike" cap="none">
                <a:solidFill>
                  <a:schemeClr val="dk1"/>
                </a:solidFill>
                <a:latin typeface="Georgia"/>
                <a:ea typeface="Georgia"/>
                <a:cs typeface="Georgia"/>
                <a:sym typeface="Georgia"/>
              </a:defRPr>
            </a:lvl1pPr>
            <a:lvl2pPr lvl="1" indent="0" rtl="0">
              <a:spcBef>
                <a:spcPts val="0"/>
              </a:spcBef>
              <a:spcAft>
                <a:spcPts val="0"/>
              </a:spcAft>
              <a:buSzPts val="1400"/>
              <a:buNone/>
              <a:defRPr sz="1800"/>
            </a:lvl2pPr>
            <a:lvl3pPr lvl="2" indent="0" rtl="0">
              <a:spcBef>
                <a:spcPts val="0"/>
              </a:spcBef>
              <a:spcAft>
                <a:spcPts val="0"/>
              </a:spcAft>
              <a:buSzPts val="1400"/>
              <a:buNone/>
              <a:defRPr sz="1800"/>
            </a:lvl3pPr>
            <a:lvl4pPr lvl="3" indent="0" rtl="0">
              <a:spcBef>
                <a:spcPts val="0"/>
              </a:spcBef>
              <a:spcAft>
                <a:spcPts val="0"/>
              </a:spcAft>
              <a:buSzPts val="1400"/>
              <a:buNone/>
              <a:defRPr sz="1800"/>
            </a:lvl4pPr>
            <a:lvl5pPr lvl="4" indent="0" rtl="0">
              <a:spcBef>
                <a:spcPts val="0"/>
              </a:spcBef>
              <a:spcAft>
                <a:spcPts val="0"/>
              </a:spcAft>
              <a:buSzPts val="1400"/>
              <a:buNone/>
              <a:defRPr sz="1800"/>
            </a:lvl5pPr>
            <a:lvl6pPr lvl="5" indent="0" rtl="0">
              <a:spcBef>
                <a:spcPts val="0"/>
              </a:spcBef>
              <a:spcAft>
                <a:spcPts val="0"/>
              </a:spcAft>
              <a:buSzPts val="1400"/>
              <a:buNone/>
              <a:defRPr sz="1800"/>
            </a:lvl6pPr>
            <a:lvl7pPr lvl="6" indent="0" rtl="0">
              <a:spcBef>
                <a:spcPts val="0"/>
              </a:spcBef>
              <a:spcAft>
                <a:spcPts val="0"/>
              </a:spcAft>
              <a:buSzPts val="1400"/>
              <a:buNone/>
              <a:defRPr sz="1800"/>
            </a:lvl7pPr>
            <a:lvl8pPr lvl="7" indent="0" rtl="0">
              <a:spcBef>
                <a:spcPts val="0"/>
              </a:spcBef>
              <a:spcAft>
                <a:spcPts val="0"/>
              </a:spcAft>
              <a:buSzPts val="1400"/>
              <a:buNone/>
              <a:defRPr sz="1800"/>
            </a:lvl8pPr>
            <a:lvl9pPr lvl="8" indent="0" rtl="0">
              <a:spcBef>
                <a:spcPts val="0"/>
              </a:spcBef>
              <a:spcAft>
                <a:spcPts val="0"/>
              </a:spcAft>
              <a:buSzPts val="1400"/>
              <a:buNone/>
              <a:defRPr sz="1800"/>
            </a:lvl9pPr>
          </a:lstStyle>
          <a:p>
            <a:endParaRPr/>
          </a:p>
        </p:txBody>
      </p:sp>
      <p:sp>
        <p:nvSpPr>
          <p:cNvPr id="2416" name="Google Shape;2416;p271"/>
          <p:cNvSpPr txBox="1">
            <a:spLocks noGrp="1"/>
          </p:cNvSpPr>
          <p:nvPr>
            <p:ph type="dt" idx="10"/>
          </p:nvPr>
        </p:nvSpPr>
        <p:spPr>
          <a:xfrm>
            <a:off x="424070" y="5276020"/>
            <a:ext cx="2133600" cy="273900"/>
          </a:xfrm>
          <a:prstGeom prst="rect">
            <a:avLst/>
          </a:prstGeom>
          <a:noFill/>
          <a:ln>
            <a:noFill/>
          </a:ln>
        </p:spPr>
        <p:txBody>
          <a:bodyPr spcFirstLastPara="1" wrap="square" lIns="91425" tIns="91425" rIns="91425" bIns="91425" anchor="ctr" anchorCtr="0">
            <a:noAutofit/>
          </a:bodyPr>
          <a:lstStyle>
            <a:lvl1pPr marL="0" marR="0" lvl="0" indent="0" algn="l" rtl="0">
              <a:spcBef>
                <a:spcPts val="0"/>
              </a:spcBef>
              <a:spcAft>
                <a:spcPts val="0"/>
              </a:spcAft>
              <a:buSzPts val="1400"/>
              <a:buNone/>
              <a:defRPr sz="1200">
                <a:solidFill>
                  <a:srgbClr val="888888"/>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417" name="Google Shape;2417;p271"/>
          <p:cNvSpPr txBox="1">
            <a:spLocks noGrp="1"/>
          </p:cNvSpPr>
          <p:nvPr>
            <p:ph type="ftr" idx="11"/>
          </p:nvPr>
        </p:nvSpPr>
        <p:spPr>
          <a:xfrm>
            <a:off x="311944" y="4901878"/>
            <a:ext cx="2895600" cy="92400"/>
          </a:xfrm>
          <a:prstGeom prst="rect">
            <a:avLst/>
          </a:prstGeom>
          <a:noFill/>
          <a:ln>
            <a:noFill/>
          </a:ln>
        </p:spPr>
        <p:txBody>
          <a:bodyPr spcFirstLastPara="1" wrap="square" lIns="91425" tIns="91425" rIns="91425" bIns="91425" anchor="ctr" anchorCtr="0">
            <a:noAutofit/>
          </a:bodyPr>
          <a:lstStyle>
            <a:lvl1pPr marL="0" marR="0" lvl="0" indent="0" algn="l" rtl="0">
              <a:spcBef>
                <a:spcPts val="0"/>
              </a:spcBef>
              <a:spcAft>
                <a:spcPts val="0"/>
              </a:spcAft>
              <a:buSzPts val="1400"/>
              <a:buNone/>
              <a:defRPr sz="600">
                <a:solidFill>
                  <a:schemeClr val="lt2"/>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418" name="Google Shape;2418;p271"/>
          <p:cNvSpPr txBox="1">
            <a:spLocks noGrp="1"/>
          </p:cNvSpPr>
          <p:nvPr>
            <p:ph type="sldNum" idx="12"/>
          </p:nvPr>
        </p:nvSpPr>
        <p:spPr>
          <a:xfrm>
            <a:off x="6700838" y="4770007"/>
            <a:ext cx="2133600" cy="123000"/>
          </a:xfrm>
          <a:prstGeom prst="rect">
            <a:avLst/>
          </a:prstGeom>
          <a:noFill/>
          <a:ln>
            <a:noFill/>
          </a:ln>
        </p:spPr>
        <p:txBody>
          <a:bodyPr spcFirstLastPara="1" wrap="square" lIns="0" tIns="0" rIns="0" bIns="0" anchor="ctr" anchorCtr="0">
            <a:noAutofit/>
          </a:bodyPr>
          <a:lstStyle>
            <a:lvl1pPr marL="0" marR="0" lvl="0" indent="0" algn="r" rtl="0">
              <a:spcBef>
                <a:spcPts val="0"/>
              </a:spcBef>
              <a:buNone/>
              <a:defRPr sz="800">
                <a:solidFill>
                  <a:schemeClr val="dk1"/>
                </a:solidFill>
                <a:latin typeface="Arial"/>
                <a:ea typeface="Arial"/>
                <a:cs typeface="Arial"/>
                <a:sym typeface="Arial"/>
              </a:defRPr>
            </a:lvl1pPr>
            <a:lvl2pPr marL="0" marR="0" lvl="1" indent="0" algn="r" rtl="0">
              <a:spcBef>
                <a:spcPts val="0"/>
              </a:spcBef>
              <a:buNone/>
              <a:defRPr sz="800">
                <a:solidFill>
                  <a:schemeClr val="dk1"/>
                </a:solidFill>
                <a:latin typeface="Arial"/>
                <a:ea typeface="Arial"/>
                <a:cs typeface="Arial"/>
                <a:sym typeface="Arial"/>
              </a:defRPr>
            </a:lvl2pPr>
            <a:lvl3pPr marL="0" marR="0" lvl="2" indent="0" algn="r" rtl="0">
              <a:spcBef>
                <a:spcPts val="0"/>
              </a:spcBef>
              <a:buNone/>
              <a:defRPr sz="800">
                <a:solidFill>
                  <a:schemeClr val="dk1"/>
                </a:solidFill>
                <a:latin typeface="Arial"/>
                <a:ea typeface="Arial"/>
                <a:cs typeface="Arial"/>
                <a:sym typeface="Arial"/>
              </a:defRPr>
            </a:lvl3pPr>
            <a:lvl4pPr marL="0" marR="0" lvl="3" indent="0" algn="r" rtl="0">
              <a:spcBef>
                <a:spcPts val="0"/>
              </a:spcBef>
              <a:buNone/>
              <a:defRPr sz="800">
                <a:solidFill>
                  <a:schemeClr val="dk1"/>
                </a:solidFill>
                <a:latin typeface="Arial"/>
                <a:ea typeface="Arial"/>
                <a:cs typeface="Arial"/>
                <a:sym typeface="Arial"/>
              </a:defRPr>
            </a:lvl4pPr>
            <a:lvl5pPr marL="0" marR="0" lvl="4" indent="0" algn="r" rtl="0">
              <a:spcBef>
                <a:spcPts val="0"/>
              </a:spcBef>
              <a:buNone/>
              <a:defRPr sz="800">
                <a:solidFill>
                  <a:schemeClr val="dk1"/>
                </a:solidFill>
                <a:latin typeface="Arial"/>
                <a:ea typeface="Arial"/>
                <a:cs typeface="Arial"/>
                <a:sym typeface="Arial"/>
              </a:defRPr>
            </a:lvl5pPr>
            <a:lvl6pPr marL="0" marR="0" lvl="5" indent="0" algn="r" rtl="0">
              <a:spcBef>
                <a:spcPts val="0"/>
              </a:spcBef>
              <a:buNone/>
              <a:defRPr sz="800">
                <a:solidFill>
                  <a:schemeClr val="dk1"/>
                </a:solidFill>
                <a:latin typeface="Arial"/>
                <a:ea typeface="Arial"/>
                <a:cs typeface="Arial"/>
                <a:sym typeface="Arial"/>
              </a:defRPr>
            </a:lvl6pPr>
            <a:lvl7pPr marL="0" marR="0" lvl="6" indent="0" algn="r" rtl="0">
              <a:spcBef>
                <a:spcPts val="0"/>
              </a:spcBef>
              <a:buNone/>
              <a:defRPr sz="800">
                <a:solidFill>
                  <a:schemeClr val="dk1"/>
                </a:solidFill>
                <a:latin typeface="Arial"/>
                <a:ea typeface="Arial"/>
                <a:cs typeface="Arial"/>
                <a:sym typeface="Arial"/>
              </a:defRPr>
            </a:lvl7pPr>
            <a:lvl8pPr marL="0" marR="0" lvl="7" indent="0" algn="r" rtl="0">
              <a:spcBef>
                <a:spcPts val="0"/>
              </a:spcBef>
              <a:buNone/>
              <a:defRPr sz="800">
                <a:solidFill>
                  <a:schemeClr val="dk1"/>
                </a:solidFill>
                <a:latin typeface="Arial"/>
                <a:ea typeface="Arial"/>
                <a:cs typeface="Arial"/>
                <a:sym typeface="Arial"/>
              </a:defRPr>
            </a:lvl8pPr>
            <a:lvl9pPr marL="0" marR="0" lvl="8" indent="0" algn="r" rtl="0">
              <a:spcBef>
                <a:spcPts val="0"/>
              </a:spcBef>
              <a:buNone/>
              <a:defRPr sz="80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cxnSp>
        <p:nvCxnSpPr>
          <p:cNvPr id="2419" name="Google Shape;2419;p271"/>
          <p:cNvCxnSpPr/>
          <p:nvPr/>
        </p:nvCxnSpPr>
        <p:spPr>
          <a:xfrm>
            <a:off x="4572000" y="1348723"/>
            <a:ext cx="0" cy="1752000"/>
          </a:xfrm>
          <a:prstGeom prst="straightConnector1">
            <a:avLst/>
          </a:prstGeom>
          <a:noFill/>
          <a:ln w="9525" cap="flat" cmpd="sng">
            <a:solidFill>
              <a:srgbClr val="CCCCCC"/>
            </a:solidFill>
            <a:prstDash val="solid"/>
            <a:round/>
            <a:headEnd type="none" w="sm" len="sm"/>
            <a:tailEnd type="none" w="sm" len="sm"/>
          </a:ln>
        </p:spPr>
      </p:cxnSp>
      <p:sp>
        <p:nvSpPr>
          <p:cNvPr id="2420" name="Google Shape;2420;p271"/>
          <p:cNvSpPr txBox="1">
            <a:spLocks noGrp="1"/>
          </p:cNvSpPr>
          <p:nvPr>
            <p:ph type="body" idx="1"/>
          </p:nvPr>
        </p:nvSpPr>
        <p:spPr>
          <a:xfrm>
            <a:off x="5563647" y="2658303"/>
            <a:ext cx="2445000" cy="107700"/>
          </a:xfrm>
          <a:prstGeom prst="rect">
            <a:avLst/>
          </a:prstGeom>
          <a:noFill/>
          <a:ln>
            <a:noFill/>
          </a:ln>
        </p:spPr>
        <p:txBody>
          <a:bodyPr spcFirstLastPara="1" wrap="square" lIns="91425" tIns="91425" rIns="91425" bIns="91425" anchor="t" anchorCtr="0">
            <a:noAutofit/>
          </a:bodyPr>
          <a:lstStyle>
            <a:lvl1pPr marL="457200" marR="0" lvl="0" indent="-228600" algn="ctr" rtl="0">
              <a:spcBef>
                <a:spcPts val="0"/>
              </a:spcBef>
              <a:spcAft>
                <a:spcPts val="0"/>
              </a:spcAft>
              <a:buClr>
                <a:schemeClr val="lt2"/>
              </a:buClr>
              <a:buSzPts val="1400"/>
              <a:buFont typeface="Arial"/>
              <a:buNone/>
              <a:defRPr sz="700" b="1" i="0" u="none" strike="noStrike" cap="none">
                <a:solidFill>
                  <a:schemeClr val="lt2"/>
                </a:solidFill>
                <a:latin typeface="Arial"/>
                <a:ea typeface="Arial"/>
                <a:cs typeface="Arial"/>
                <a:sym typeface="Arial"/>
              </a:defRPr>
            </a:lvl1pPr>
            <a:lvl2pPr marL="914400" marR="0" lvl="1" indent="-228600" algn="l" rtl="0">
              <a:spcBef>
                <a:spcPts val="360"/>
              </a:spcBef>
              <a:spcAft>
                <a:spcPts val="0"/>
              </a:spcAft>
              <a:buClr>
                <a:srgbClr val="888888"/>
              </a:buClr>
              <a:buSzPts val="1000"/>
              <a:buFont typeface="Noto Sans Symbols"/>
              <a:buNone/>
              <a:defRPr sz="1800" b="0" i="0" u="none" strike="noStrike" cap="none">
                <a:solidFill>
                  <a:srgbClr val="888888"/>
                </a:solidFill>
                <a:latin typeface="Arial"/>
                <a:ea typeface="Arial"/>
                <a:cs typeface="Arial"/>
                <a:sym typeface="Arial"/>
              </a:defRPr>
            </a:lvl2pPr>
            <a:lvl3pPr marL="1371600" marR="0" lvl="2" indent="-228600" algn="l" rtl="0">
              <a:spcBef>
                <a:spcPts val="320"/>
              </a:spcBef>
              <a:spcAft>
                <a:spcPts val="0"/>
              </a:spcAft>
              <a:buClr>
                <a:srgbClr val="888888"/>
              </a:buClr>
              <a:buSzPts val="900"/>
              <a:buFont typeface="Arial"/>
              <a:buNone/>
              <a:defRPr sz="1600" b="0" i="0" u="none" strike="noStrike" cap="none">
                <a:solidFill>
                  <a:srgbClr val="888888"/>
                </a:solidFill>
                <a:latin typeface="Arial"/>
                <a:ea typeface="Arial"/>
                <a:cs typeface="Arial"/>
                <a:sym typeface="Arial"/>
              </a:defRPr>
            </a:lvl3pPr>
            <a:lvl4pPr marL="1828800" marR="0" lvl="3" indent="-228600" algn="l" rtl="0">
              <a:spcBef>
                <a:spcPts val="280"/>
              </a:spcBef>
              <a:spcAft>
                <a:spcPts val="0"/>
              </a:spcAft>
              <a:buClr>
                <a:srgbClr val="888888"/>
              </a:buClr>
              <a:buSzPts val="800"/>
              <a:buFont typeface="Arial"/>
              <a:buNone/>
              <a:defRPr sz="1400" b="0" i="0" u="none" strike="noStrike" cap="none">
                <a:solidFill>
                  <a:srgbClr val="888888"/>
                </a:solidFill>
                <a:latin typeface="Arial"/>
                <a:ea typeface="Arial"/>
                <a:cs typeface="Arial"/>
                <a:sym typeface="Arial"/>
              </a:defRPr>
            </a:lvl4pPr>
            <a:lvl5pPr marL="2286000" marR="0" lvl="4" indent="-228600" algn="l" rtl="0">
              <a:spcBef>
                <a:spcPts val="280"/>
              </a:spcBef>
              <a:spcAft>
                <a:spcPts val="0"/>
              </a:spcAft>
              <a:buClr>
                <a:srgbClr val="888888"/>
              </a:buClr>
              <a:buSzPts val="700"/>
              <a:buFont typeface="Arial"/>
              <a:buNone/>
              <a:defRPr sz="1400" b="0" i="0" u="none" strike="noStrike" cap="none">
                <a:solidFill>
                  <a:srgbClr val="888888"/>
                </a:solidFill>
                <a:latin typeface="Arial"/>
                <a:ea typeface="Arial"/>
                <a:cs typeface="Arial"/>
                <a:sym typeface="Arial"/>
              </a:defRPr>
            </a:lvl5pPr>
            <a:lvl6pPr marL="2743200" marR="0" lvl="5" indent="-228600" algn="l" rtl="0">
              <a:spcBef>
                <a:spcPts val="280"/>
              </a:spcBef>
              <a:spcAft>
                <a:spcPts val="0"/>
              </a:spcAft>
              <a:buClr>
                <a:srgbClr val="888888"/>
              </a:buClr>
              <a:buSzPts val="2000"/>
              <a:buFont typeface="Arial"/>
              <a:buNone/>
              <a:defRPr sz="1400" b="0" i="0" u="none" strike="noStrike" cap="none">
                <a:solidFill>
                  <a:srgbClr val="888888"/>
                </a:solidFill>
                <a:latin typeface="Arial"/>
                <a:ea typeface="Arial"/>
                <a:cs typeface="Arial"/>
                <a:sym typeface="Arial"/>
              </a:defRPr>
            </a:lvl6pPr>
            <a:lvl7pPr marL="3200400" marR="0" lvl="6" indent="-228600" algn="l" rtl="0">
              <a:spcBef>
                <a:spcPts val="280"/>
              </a:spcBef>
              <a:spcAft>
                <a:spcPts val="0"/>
              </a:spcAft>
              <a:buClr>
                <a:srgbClr val="888888"/>
              </a:buClr>
              <a:buSzPts val="2000"/>
              <a:buFont typeface="Arial"/>
              <a:buNone/>
              <a:defRPr sz="1400" b="0" i="0" u="none" strike="noStrike" cap="none">
                <a:solidFill>
                  <a:srgbClr val="888888"/>
                </a:solidFill>
                <a:latin typeface="Arial"/>
                <a:ea typeface="Arial"/>
                <a:cs typeface="Arial"/>
                <a:sym typeface="Arial"/>
              </a:defRPr>
            </a:lvl7pPr>
            <a:lvl8pPr marL="3657600" marR="0" lvl="7" indent="-228600" algn="l" rtl="0">
              <a:spcBef>
                <a:spcPts val="280"/>
              </a:spcBef>
              <a:spcAft>
                <a:spcPts val="0"/>
              </a:spcAft>
              <a:buClr>
                <a:srgbClr val="888888"/>
              </a:buClr>
              <a:buSzPts val="2000"/>
              <a:buFont typeface="Arial"/>
              <a:buNone/>
              <a:defRPr sz="1400" b="0" i="0" u="none" strike="noStrike" cap="none">
                <a:solidFill>
                  <a:srgbClr val="888888"/>
                </a:solidFill>
                <a:latin typeface="Arial"/>
                <a:ea typeface="Arial"/>
                <a:cs typeface="Arial"/>
                <a:sym typeface="Arial"/>
              </a:defRPr>
            </a:lvl8pPr>
            <a:lvl9pPr marL="4114800" marR="0" lvl="8" indent="-228600" algn="l" rtl="0">
              <a:spcBef>
                <a:spcPts val="280"/>
              </a:spcBef>
              <a:spcAft>
                <a:spcPts val="0"/>
              </a:spcAft>
              <a:buClr>
                <a:srgbClr val="888888"/>
              </a:buClr>
              <a:buSzPts val="2000"/>
              <a:buFont typeface="Arial"/>
              <a:buNone/>
              <a:defRPr sz="1400" b="0" i="0" u="none" strike="noStrike" cap="none">
                <a:solidFill>
                  <a:srgbClr val="888888"/>
                </a:solidFill>
                <a:latin typeface="Arial"/>
                <a:ea typeface="Arial"/>
                <a:cs typeface="Arial"/>
                <a:sym typeface="Arial"/>
              </a:defRPr>
            </a:lvl9pPr>
          </a:lstStyle>
          <a:p>
            <a:endParaRPr/>
          </a:p>
        </p:txBody>
      </p:sp>
      <p:sp>
        <p:nvSpPr>
          <p:cNvPr id="2421" name="Google Shape;2421;p271"/>
          <p:cNvSpPr txBox="1">
            <a:spLocks noGrp="1"/>
          </p:cNvSpPr>
          <p:nvPr>
            <p:ph type="body" idx="2"/>
          </p:nvPr>
        </p:nvSpPr>
        <p:spPr>
          <a:xfrm>
            <a:off x="5088319" y="2298259"/>
            <a:ext cx="3395700" cy="203100"/>
          </a:xfrm>
          <a:prstGeom prst="rect">
            <a:avLst/>
          </a:prstGeom>
          <a:noFill/>
          <a:ln>
            <a:noFill/>
          </a:ln>
        </p:spPr>
        <p:txBody>
          <a:bodyPr spcFirstLastPara="1" wrap="square" lIns="91425" tIns="91425" rIns="91425" bIns="91425" anchor="b" anchorCtr="0">
            <a:noAutofit/>
          </a:bodyPr>
          <a:lstStyle>
            <a:lvl1pPr marL="457200" marR="0" lvl="0" indent="-228600" algn="ctr" rtl="0">
              <a:lnSpc>
                <a:spcPct val="110000"/>
              </a:lnSpc>
              <a:spcBef>
                <a:spcPts val="240"/>
              </a:spcBef>
              <a:spcAft>
                <a:spcPts val="0"/>
              </a:spcAft>
              <a:buClr>
                <a:schemeClr val="lt2"/>
              </a:buClr>
              <a:buSzPts val="1400"/>
              <a:buFont typeface="Arial"/>
              <a:buNone/>
              <a:defRPr sz="1200" b="0" i="0" u="none" strike="noStrike" cap="none">
                <a:solidFill>
                  <a:schemeClr val="lt2"/>
                </a:solidFill>
                <a:latin typeface="Georgia"/>
                <a:ea typeface="Georgia"/>
                <a:cs typeface="Georgia"/>
                <a:sym typeface="Georgia"/>
              </a:defRPr>
            </a:lvl1pPr>
            <a:lvl2pPr marL="914400" marR="0" lvl="1" indent="-292100" algn="l" rtl="0">
              <a:spcBef>
                <a:spcPts val="200"/>
              </a:spcBef>
              <a:spcAft>
                <a:spcPts val="0"/>
              </a:spcAft>
              <a:buClr>
                <a:schemeClr val="lt2"/>
              </a:buClr>
              <a:buSzPts val="1000"/>
              <a:buFont typeface="Noto Sans Symbols"/>
              <a:buChar char="▪"/>
              <a:defRPr sz="1000" b="0" i="0" u="none" strike="noStrike" cap="none">
                <a:solidFill>
                  <a:schemeClr val="lt2"/>
                </a:solidFill>
                <a:latin typeface="Arial"/>
                <a:ea typeface="Arial"/>
                <a:cs typeface="Arial"/>
                <a:sym typeface="Arial"/>
              </a:defRPr>
            </a:lvl2pPr>
            <a:lvl3pPr marL="1371600" marR="0" lvl="2" indent="-285750" algn="l" rtl="0">
              <a:spcBef>
                <a:spcPts val="180"/>
              </a:spcBef>
              <a:spcAft>
                <a:spcPts val="0"/>
              </a:spcAft>
              <a:buClr>
                <a:schemeClr val="lt2"/>
              </a:buClr>
              <a:buSzPts val="900"/>
              <a:buFont typeface="Arial"/>
              <a:buChar char="–"/>
              <a:defRPr sz="900" b="0" i="0" u="none" strike="noStrike" cap="none">
                <a:solidFill>
                  <a:schemeClr val="lt2"/>
                </a:solidFill>
                <a:latin typeface="Arial"/>
                <a:ea typeface="Arial"/>
                <a:cs typeface="Arial"/>
                <a:sym typeface="Arial"/>
              </a:defRPr>
            </a:lvl3pPr>
            <a:lvl4pPr marL="1828800" marR="0" lvl="3" indent="-279400" algn="l" rtl="0">
              <a:spcBef>
                <a:spcPts val="160"/>
              </a:spcBef>
              <a:spcAft>
                <a:spcPts val="0"/>
              </a:spcAft>
              <a:buClr>
                <a:schemeClr val="lt2"/>
              </a:buClr>
              <a:buSzPts val="800"/>
              <a:buFont typeface="Arial"/>
              <a:buChar char="•"/>
              <a:defRPr sz="800" b="0" i="0" u="none" strike="noStrike" cap="none">
                <a:solidFill>
                  <a:schemeClr val="lt2"/>
                </a:solidFill>
                <a:latin typeface="Arial"/>
                <a:ea typeface="Arial"/>
                <a:cs typeface="Arial"/>
                <a:sym typeface="Arial"/>
              </a:defRPr>
            </a:lvl4pPr>
            <a:lvl5pPr marL="2286000" marR="0" lvl="4" indent="-273050" algn="l" rtl="0">
              <a:spcBef>
                <a:spcPts val="140"/>
              </a:spcBef>
              <a:spcAft>
                <a:spcPts val="0"/>
              </a:spcAft>
              <a:buClr>
                <a:schemeClr val="lt2"/>
              </a:buClr>
              <a:buSzPts val="700"/>
              <a:buFont typeface="Arial"/>
              <a:buChar char="–"/>
              <a:defRPr sz="700" b="0" i="0" u="none" strike="noStrike" cap="none">
                <a:solidFill>
                  <a:schemeClr val="lt2"/>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2422" name="Google Shape;2422;p271"/>
          <p:cNvSpPr txBox="1">
            <a:spLocks noGrp="1"/>
          </p:cNvSpPr>
          <p:nvPr>
            <p:ph type="body" idx="3"/>
          </p:nvPr>
        </p:nvSpPr>
        <p:spPr>
          <a:xfrm>
            <a:off x="315900" y="1305975"/>
            <a:ext cx="4097400" cy="521700"/>
          </a:xfrm>
          <a:prstGeom prst="rect">
            <a:avLst/>
          </a:prstGeom>
          <a:noFill/>
          <a:ln>
            <a:noFill/>
          </a:ln>
        </p:spPr>
        <p:txBody>
          <a:bodyPr spcFirstLastPara="1" wrap="square" lIns="91425" tIns="91425" rIns="91425" bIns="91425" anchor="t" anchorCtr="0">
            <a:noAutofit/>
          </a:bodyPr>
          <a:lstStyle>
            <a:lvl1pPr marL="457200" marR="0" lvl="0" indent="-228600" algn="l" rtl="0">
              <a:spcBef>
                <a:spcPts val="280"/>
              </a:spcBef>
              <a:spcAft>
                <a:spcPts val="0"/>
              </a:spcAft>
              <a:buClr>
                <a:schemeClr val="lt2"/>
              </a:buClr>
              <a:buSzPts val="1400"/>
              <a:buFont typeface="Arial"/>
              <a:buNone/>
              <a:defRPr sz="1400" b="0" i="0" u="none" strike="noStrike" cap="none">
                <a:solidFill>
                  <a:schemeClr val="lt2"/>
                </a:solidFill>
                <a:latin typeface="Georgia"/>
                <a:ea typeface="Georgia"/>
                <a:cs typeface="Georgia"/>
                <a:sym typeface="Georgia"/>
              </a:defRPr>
            </a:lvl1pPr>
            <a:lvl2pPr marL="914400" marR="0" lvl="1" indent="-228600" algn="l" rtl="0">
              <a:lnSpc>
                <a:spcPct val="110000"/>
              </a:lnSpc>
              <a:spcBef>
                <a:spcPts val="1200"/>
              </a:spcBef>
              <a:spcAft>
                <a:spcPts val="0"/>
              </a:spcAft>
              <a:buClr>
                <a:schemeClr val="lt2"/>
              </a:buClr>
              <a:buSzPts val="1000"/>
              <a:buFont typeface="Noto Sans Symbols"/>
              <a:buNone/>
              <a:defRPr sz="900" b="0" i="0" u="none" strike="noStrike" cap="none">
                <a:solidFill>
                  <a:schemeClr val="lt2"/>
                </a:solidFill>
                <a:latin typeface="Arial"/>
                <a:ea typeface="Arial"/>
                <a:cs typeface="Arial"/>
                <a:sym typeface="Arial"/>
              </a:defRPr>
            </a:lvl2pPr>
            <a:lvl3pPr marL="1371600" marR="0" lvl="2" indent="-285750" algn="l" rtl="0">
              <a:spcBef>
                <a:spcPts val="180"/>
              </a:spcBef>
              <a:spcAft>
                <a:spcPts val="0"/>
              </a:spcAft>
              <a:buClr>
                <a:schemeClr val="lt2"/>
              </a:buClr>
              <a:buSzPts val="900"/>
              <a:buFont typeface="Arial"/>
              <a:buChar char="–"/>
              <a:defRPr sz="900" b="0" i="0" u="none" strike="noStrike" cap="none">
                <a:solidFill>
                  <a:schemeClr val="lt2"/>
                </a:solidFill>
                <a:latin typeface="Arial"/>
                <a:ea typeface="Arial"/>
                <a:cs typeface="Arial"/>
                <a:sym typeface="Arial"/>
              </a:defRPr>
            </a:lvl3pPr>
            <a:lvl4pPr marL="1828800" marR="0" lvl="3" indent="-279400" algn="l" rtl="0">
              <a:spcBef>
                <a:spcPts val="160"/>
              </a:spcBef>
              <a:spcAft>
                <a:spcPts val="0"/>
              </a:spcAft>
              <a:buClr>
                <a:schemeClr val="lt2"/>
              </a:buClr>
              <a:buSzPts val="800"/>
              <a:buFont typeface="Arial"/>
              <a:buChar char="•"/>
              <a:defRPr sz="800" b="0" i="0" u="none" strike="noStrike" cap="none">
                <a:solidFill>
                  <a:schemeClr val="lt2"/>
                </a:solidFill>
                <a:latin typeface="Arial"/>
                <a:ea typeface="Arial"/>
                <a:cs typeface="Arial"/>
                <a:sym typeface="Arial"/>
              </a:defRPr>
            </a:lvl4pPr>
            <a:lvl5pPr marL="2286000" marR="0" lvl="4" indent="-273050" algn="l" rtl="0">
              <a:spcBef>
                <a:spcPts val="140"/>
              </a:spcBef>
              <a:spcAft>
                <a:spcPts val="0"/>
              </a:spcAft>
              <a:buClr>
                <a:schemeClr val="lt2"/>
              </a:buClr>
              <a:buSzPts val="700"/>
              <a:buFont typeface="Arial"/>
              <a:buChar char="–"/>
              <a:defRPr sz="700" b="0" i="0" u="none" strike="noStrike" cap="none">
                <a:solidFill>
                  <a:schemeClr val="lt2"/>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cxnSp>
        <p:nvCxnSpPr>
          <p:cNvPr id="2423" name="Google Shape;2423;p271"/>
          <p:cNvCxnSpPr/>
          <p:nvPr/>
        </p:nvCxnSpPr>
        <p:spPr>
          <a:xfrm>
            <a:off x="391886" y="3348217"/>
            <a:ext cx="8346600" cy="0"/>
          </a:xfrm>
          <a:prstGeom prst="straightConnector1">
            <a:avLst/>
          </a:prstGeom>
          <a:noFill/>
          <a:ln w="9525" cap="flat" cmpd="sng">
            <a:solidFill>
              <a:srgbClr val="CCCCCC"/>
            </a:solidFill>
            <a:prstDash val="solid"/>
            <a:round/>
            <a:headEnd type="none" w="sm" len="sm"/>
            <a:tailEnd type="none" w="sm" len="sm"/>
          </a:ln>
        </p:spPr>
      </p:cxnSp>
    </p:spTree>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424"/>
        <p:cNvGrpSpPr/>
        <p:nvPr/>
      </p:nvGrpSpPr>
      <p:grpSpPr>
        <a:xfrm>
          <a:off x="0" y="0"/>
          <a:ext cx="0" cy="0"/>
          <a:chOff x="0" y="0"/>
          <a:chExt cx="0" cy="0"/>
        </a:xfrm>
      </p:grpSpPr>
      <p:sp>
        <p:nvSpPr>
          <p:cNvPr id="2425" name="Google Shape;2425;p272"/>
          <p:cNvSpPr txBox="1">
            <a:spLocks noGrp="1"/>
          </p:cNvSpPr>
          <p:nvPr>
            <p:ph type="title"/>
          </p:nvPr>
        </p:nvSpPr>
        <p:spPr>
          <a:xfrm>
            <a:off x="309563" y="530352"/>
            <a:ext cx="8526600" cy="307800"/>
          </a:xfrm>
          <a:prstGeom prst="rect">
            <a:avLst/>
          </a:prstGeom>
          <a:noFill/>
          <a:ln>
            <a:noFill/>
          </a:ln>
        </p:spPr>
        <p:txBody>
          <a:bodyPr spcFirstLastPara="1" wrap="square" lIns="91425" tIns="91425" rIns="91425" bIns="91425" anchor="b" anchorCtr="0">
            <a:noAutofit/>
          </a:bodyPr>
          <a:lstStyle>
            <a:lvl1pPr marL="0" marR="0" lvl="0" indent="0" algn="l" rtl="0">
              <a:spcBef>
                <a:spcPts val="0"/>
              </a:spcBef>
              <a:spcAft>
                <a:spcPts val="0"/>
              </a:spcAft>
              <a:buClr>
                <a:schemeClr val="dk1"/>
              </a:buClr>
              <a:buSzPts val="1400"/>
              <a:buFont typeface="Georgia"/>
              <a:buNone/>
              <a:defRPr sz="2000" b="0" i="0" u="none" strike="noStrike" cap="none">
                <a:solidFill>
                  <a:schemeClr val="dk1"/>
                </a:solidFill>
                <a:latin typeface="Georgia"/>
                <a:ea typeface="Georgia"/>
                <a:cs typeface="Georgia"/>
                <a:sym typeface="Georgia"/>
              </a:defRPr>
            </a:lvl1pPr>
            <a:lvl2pPr lvl="1" indent="0" rtl="0">
              <a:spcBef>
                <a:spcPts val="0"/>
              </a:spcBef>
              <a:spcAft>
                <a:spcPts val="0"/>
              </a:spcAft>
              <a:buSzPts val="1400"/>
              <a:buNone/>
              <a:defRPr sz="1800"/>
            </a:lvl2pPr>
            <a:lvl3pPr lvl="2" indent="0" rtl="0">
              <a:spcBef>
                <a:spcPts val="0"/>
              </a:spcBef>
              <a:spcAft>
                <a:spcPts val="0"/>
              </a:spcAft>
              <a:buSzPts val="1400"/>
              <a:buNone/>
              <a:defRPr sz="1800"/>
            </a:lvl3pPr>
            <a:lvl4pPr lvl="3" indent="0" rtl="0">
              <a:spcBef>
                <a:spcPts val="0"/>
              </a:spcBef>
              <a:spcAft>
                <a:spcPts val="0"/>
              </a:spcAft>
              <a:buSzPts val="1400"/>
              <a:buNone/>
              <a:defRPr sz="1800"/>
            </a:lvl4pPr>
            <a:lvl5pPr lvl="4" indent="0" rtl="0">
              <a:spcBef>
                <a:spcPts val="0"/>
              </a:spcBef>
              <a:spcAft>
                <a:spcPts val="0"/>
              </a:spcAft>
              <a:buSzPts val="1400"/>
              <a:buNone/>
              <a:defRPr sz="1800"/>
            </a:lvl5pPr>
            <a:lvl6pPr lvl="5" indent="0" rtl="0">
              <a:spcBef>
                <a:spcPts val="0"/>
              </a:spcBef>
              <a:spcAft>
                <a:spcPts val="0"/>
              </a:spcAft>
              <a:buSzPts val="1400"/>
              <a:buNone/>
              <a:defRPr sz="1800"/>
            </a:lvl6pPr>
            <a:lvl7pPr lvl="6" indent="0" rtl="0">
              <a:spcBef>
                <a:spcPts val="0"/>
              </a:spcBef>
              <a:spcAft>
                <a:spcPts val="0"/>
              </a:spcAft>
              <a:buSzPts val="1400"/>
              <a:buNone/>
              <a:defRPr sz="1800"/>
            </a:lvl7pPr>
            <a:lvl8pPr lvl="7" indent="0" rtl="0">
              <a:spcBef>
                <a:spcPts val="0"/>
              </a:spcBef>
              <a:spcAft>
                <a:spcPts val="0"/>
              </a:spcAft>
              <a:buSzPts val="1400"/>
              <a:buNone/>
              <a:defRPr sz="1800"/>
            </a:lvl8pPr>
            <a:lvl9pPr lvl="8" indent="0" rtl="0">
              <a:spcBef>
                <a:spcPts val="0"/>
              </a:spcBef>
              <a:spcAft>
                <a:spcPts val="0"/>
              </a:spcAft>
              <a:buSzPts val="1400"/>
              <a:buNone/>
              <a:defRPr sz="1800"/>
            </a:lvl9pPr>
          </a:lstStyle>
          <a:p>
            <a:endParaRPr/>
          </a:p>
        </p:txBody>
      </p:sp>
      <p:sp>
        <p:nvSpPr>
          <p:cNvPr id="2426" name="Google Shape;2426;p272"/>
          <p:cNvSpPr txBox="1">
            <a:spLocks noGrp="1"/>
          </p:cNvSpPr>
          <p:nvPr>
            <p:ph type="dt" idx="10"/>
          </p:nvPr>
        </p:nvSpPr>
        <p:spPr>
          <a:xfrm>
            <a:off x="424070" y="5276020"/>
            <a:ext cx="2133600" cy="273900"/>
          </a:xfrm>
          <a:prstGeom prst="rect">
            <a:avLst/>
          </a:prstGeom>
          <a:noFill/>
          <a:ln>
            <a:noFill/>
          </a:ln>
        </p:spPr>
        <p:txBody>
          <a:bodyPr spcFirstLastPara="1" wrap="square" lIns="91425" tIns="91425" rIns="91425" bIns="91425" anchor="ctr" anchorCtr="0">
            <a:noAutofit/>
          </a:bodyPr>
          <a:lstStyle>
            <a:lvl1pPr marL="0" marR="0" lvl="0" indent="0" algn="l" rtl="0">
              <a:spcBef>
                <a:spcPts val="0"/>
              </a:spcBef>
              <a:spcAft>
                <a:spcPts val="0"/>
              </a:spcAft>
              <a:buSzPts val="1400"/>
              <a:buNone/>
              <a:defRPr sz="1200">
                <a:solidFill>
                  <a:srgbClr val="888888"/>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427" name="Google Shape;2427;p272"/>
          <p:cNvSpPr txBox="1">
            <a:spLocks noGrp="1"/>
          </p:cNvSpPr>
          <p:nvPr>
            <p:ph type="ftr" idx="11"/>
          </p:nvPr>
        </p:nvSpPr>
        <p:spPr>
          <a:xfrm>
            <a:off x="311944" y="4901878"/>
            <a:ext cx="2895600" cy="92400"/>
          </a:xfrm>
          <a:prstGeom prst="rect">
            <a:avLst/>
          </a:prstGeom>
          <a:noFill/>
          <a:ln>
            <a:noFill/>
          </a:ln>
        </p:spPr>
        <p:txBody>
          <a:bodyPr spcFirstLastPara="1" wrap="square" lIns="91425" tIns="91425" rIns="91425" bIns="91425" anchor="ctr" anchorCtr="0">
            <a:noAutofit/>
          </a:bodyPr>
          <a:lstStyle>
            <a:lvl1pPr marL="0" marR="0" lvl="0" indent="0" algn="l" rtl="0">
              <a:spcBef>
                <a:spcPts val="0"/>
              </a:spcBef>
              <a:spcAft>
                <a:spcPts val="0"/>
              </a:spcAft>
              <a:buSzPts val="1400"/>
              <a:buNone/>
              <a:defRPr sz="600">
                <a:solidFill>
                  <a:schemeClr val="lt2"/>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428" name="Google Shape;2428;p272"/>
          <p:cNvSpPr txBox="1">
            <a:spLocks noGrp="1"/>
          </p:cNvSpPr>
          <p:nvPr>
            <p:ph type="sldNum" idx="12"/>
          </p:nvPr>
        </p:nvSpPr>
        <p:spPr>
          <a:xfrm>
            <a:off x="6700838" y="4770007"/>
            <a:ext cx="2133600" cy="123000"/>
          </a:xfrm>
          <a:prstGeom prst="rect">
            <a:avLst/>
          </a:prstGeom>
          <a:noFill/>
          <a:ln>
            <a:noFill/>
          </a:ln>
        </p:spPr>
        <p:txBody>
          <a:bodyPr spcFirstLastPara="1" wrap="square" lIns="0" tIns="0" rIns="0" bIns="0" anchor="ctr" anchorCtr="0">
            <a:noAutofit/>
          </a:bodyPr>
          <a:lstStyle>
            <a:lvl1pPr marL="0" marR="0" lvl="0" indent="0" algn="r" rtl="0">
              <a:spcBef>
                <a:spcPts val="0"/>
              </a:spcBef>
              <a:buNone/>
              <a:defRPr sz="800">
                <a:solidFill>
                  <a:schemeClr val="dk1"/>
                </a:solidFill>
                <a:latin typeface="Arial"/>
                <a:ea typeface="Arial"/>
                <a:cs typeface="Arial"/>
                <a:sym typeface="Arial"/>
              </a:defRPr>
            </a:lvl1pPr>
            <a:lvl2pPr marL="0" marR="0" lvl="1" indent="0" algn="r" rtl="0">
              <a:spcBef>
                <a:spcPts val="0"/>
              </a:spcBef>
              <a:buNone/>
              <a:defRPr sz="800">
                <a:solidFill>
                  <a:schemeClr val="dk1"/>
                </a:solidFill>
                <a:latin typeface="Arial"/>
                <a:ea typeface="Arial"/>
                <a:cs typeface="Arial"/>
                <a:sym typeface="Arial"/>
              </a:defRPr>
            </a:lvl2pPr>
            <a:lvl3pPr marL="0" marR="0" lvl="2" indent="0" algn="r" rtl="0">
              <a:spcBef>
                <a:spcPts val="0"/>
              </a:spcBef>
              <a:buNone/>
              <a:defRPr sz="800">
                <a:solidFill>
                  <a:schemeClr val="dk1"/>
                </a:solidFill>
                <a:latin typeface="Arial"/>
                <a:ea typeface="Arial"/>
                <a:cs typeface="Arial"/>
                <a:sym typeface="Arial"/>
              </a:defRPr>
            </a:lvl3pPr>
            <a:lvl4pPr marL="0" marR="0" lvl="3" indent="0" algn="r" rtl="0">
              <a:spcBef>
                <a:spcPts val="0"/>
              </a:spcBef>
              <a:buNone/>
              <a:defRPr sz="800">
                <a:solidFill>
                  <a:schemeClr val="dk1"/>
                </a:solidFill>
                <a:latin typeface="Arial"/>
                <a:ea typeface="Arial"/>
                <a:cs typeface="Arial"/>
                <a:sym typeface="Arial"/>
              </a:defRPr>
            </a:lvl4pPr>
            <a:lvl5pPr marL="0" marR="0" lvl="4" indent="0" algn="r" rtl="0">
              <a:spcBef>
                <a:spcPts val="0"/>
              </a:spcBef>
              <a:buNone/>
              <a:defRPr sz="800">
                <a:solidFill>
                  <a:schemeClr val="dk1"/>
                </a:solidFill>
                <a:latin typeface="Arial"/>
                <a:ea typeface="Arial"/>
                <a:cs typeface="Arial"/>
                <a:sym typeface="Arial"/>
              </a:defRPr>
            </a:lvl5pPr>
            <a:lvl6pPr marL="0" marR="0" lvl="5" indent="0" algn="r" rtl="0">
              <a:spcBef>
                <a:spcPts val="0"/>
              </a:spcBef>
              <a:buNone/>
              <a:defRPr sz="800">
                <a:solidFill>
                  <a:schemeClr val="dk1"/>
                </a:solidFill>
                <a:latin typeface="Arial"/>
                <a:ea typeface="Arial"/>
                <a:cs typeface="Arial"/>
                <a:sym typeface="Arial"/>
              </a:defRPr>
            </a:lvl6pPr>
            <a:lvl7pPr marL="0" marR="0" lvl="6" indent="0" algn="r" rtl="0">
              <a:spcBef>
                <a:spcPts val="0"/>
              </a:spcBef>
              <a:buNone/>
              <a:defRPr sz="800">
                <a:solidFill>
                  <a:schemeClr val="dk1"/>
                </a:solidFill>
                <a:latin typeface="Arial"/>
                <a:ea typeface="Arial"/>
                <a:cs typeface="Arial"/>
                <a:sym typeface="Arial"/>
              </a:defRPr>
            </a:lvl7pPr>
            <a:lvl8pPr marL="0" marR="0" lvl="7" indent="0" algn="r" rtl="0">
              <a:spcBef>
                <a:spcPts val="0"/>
              </a:spcBef>
              <a:buNone/>
              <a:defRPr sz="800">
                <a:solidFill>
                  <a:schemeClr val="dk1"/>
                </a:solidFill>
                <a:latin typeface="Arial"/>
                <a:ea typeface="Arial"/>
                <a:cs typeface="Arial"/>
                <a:sym typeface="Arial"/>
              </a:defRPr>
            </a:lvl8pPr>
            <a:lvl9pPr marL="0" marR="0" lvl="8" indent="0" algn="r" rtl="0">
              <a:spcBef>
                <a:spcPts val="0"/>
              </a:spcBef>
              <a:buNone/>
              <a:defRPr sz="80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429"/>
        <p:cNvGrpSpPr/>
        <p:nvPr/>
      </p:nvGrpSpPr>
      <p:grpSpPr>
        <a:xfrm>
          <a:off x="0" y="0"/>
          <a:ext cx="0" cy="0"/>
          <a:chOff x="0" y="0"/>
          <a:chExt cx="0" cy="0"/>
        </a:xfrm>
      </p:grpSpPr>
      <p:sp>
        <p:nvSpPr>
          <p:cNvPr id="2430" name="Google Shape;2430;p273"/>
          <p:cNvSpPr txBox="1">
            <a:spLocks noGrp="1"/>
          </p:cNvSpPr>
          <p:nvPr>
            <p:ph type="title"/>
          </p:nvPr>
        </p:nvSpPr>
        <p:spPr>
          <a:xfrm>
            <a:off x="309563" y="530352"/>
            <a:ext cx="8526600" cy="307800"/>
          </a:xfrm>
          <a:prstGeom prst="rect">
            <a:avLst/>
          </a:prstGeom>
          <a:noFill/>
          <a:ln>
            <a:noFill/>
          </a:ln>
        </p:spPr>
        <p:txBody>
          <a:bodyPr spcFirstLastPara="1" wrap="square" lIns="91425" tIns="91425" rIns="91425" bIns="91425" anchor="b" anchorCtr="0">
            <a:noAutofit/>
          </a:bodyPr>
          <a:lstStyle>
            <a:lvl1pPr marL="0" marR="0" lvl="0" indent="0" algn="l" rtl="0">
              <a:spcBef>
                <a:spcPts val="0"/>
              </a:spcBef>
              <a:spcAft>
                <a:spcPts val="0"/>
              </a:spcAft>
              <a:buClr>
                <a:schemeClr val="dk1"/>
              </a:buClr>
              <a:buSzPts val="1400"/>
              <a:buFont typeface="Georgia"/>
              <a:buNone/>
              <a:defRPr sz="2000" b="0" i="0" u="none" strike="noStrike" cap="none">
                <a:solidFill>
                  <a:schemeClr val="dk1"/>
                </a:solidFill>
                <a:latin typeface="Georgia"/>
                <a:ea typeface="Georgia"/>
                <a:cs typeface="Georgia"/>
                <a:sym typeface="Georgia"/>
              </a:defRPr>
            </a:lvl1pPr>
            <a:lvl2pPr lvl="1" indent="0" rtl="0">
              <a:spcBef>
                <a:spcPts val="0"/>
              </a:spcBef>
              <a:spcAft>
                <a:spcPts val="0"/>
              </a:spcAft>
              <a:buSzPts val="1400"/>
              <a:buNone/>
              <a:defRPr sz="1800"/>
            </a:lvl2pPr>
            <a:lvl3pPr lvl="2" indent="0" rtl="0">
              <a:spcBef>
                <a:spcPts val="0"/>
              </a:spcBef>
              <a:spcAft>
                <a:spcPts val="0"/>
              </a:spcAft>
              <a:buSzPts val="1400"/>
              <a:buNone/>
              <a:defRPr sz="1800"/>
            </a:lvl3pPr>
            <a:lvl4pPr lvl="3" indent="0" rtl="0">
              <a:spcBef>
                <a:spcPts val="0"/>
              </a:spcBef>
              <a:spcAft>
                <a:spcPts val="0"/>
              </a:spcAft>
              <a:buSzPts val="1400"/>
              <a:buNone/>
              <a:defRPr sz="1800"/>
            </a:lvl4pPr>
            <a:lvl5pPr lvl="4" indent="0" rtl="0">
              <a:spcBef>
                <a:spcPts val="0"/>
              </a:spcBef>
              <a:spcAft>
                <a:spcPts val="0"/>
              </a:spcAft>
              <a:buSzPts val="1400"/>
              <a:buNone/>
              <a:defRPr sz="1800"/>
            </a:lvl5pPr>
            <a:lvl6pPr lvl="5" indent="0" rtl="0">
              <a:spcBef>
                <a:spcPts val="0"/>
              </a:spcBef>
              <a:spcAft>
                <a:spcPts val="0"/>
              </a:spcAft>
              <a:buSzPts val="1400"/>
              <a:buNone/>
              <a:defRPr sz="1800"/>
            </a:lvl6pPr>
            <a:lvl7pPr lvl="6" indent="0" rtl="0">
              <a:spcBef>
                <a:spcPts val="0"/>
              </a:spcBef>
              <a:spcAft>
                <a:spcPts val="0"/>
              </a:spcAft>
              <a:buSzPts val="1400"/>
              <a:buNone/>
              <a:defRPr sz="1800"/>
            </a:lvl7pPr>
            <a:lvl8pPr lvl="7" indent="0" rtl="0">
              <a:spcBef>
                <a:spcPts val="0"/>
              </a:spcBef>
              <a:spcAft>
                <a:spcPts val="0"/>
              </a:spcAft>
              <a:buSzPts val="1400"/>
              <a:buNone/>
              <a:defRPr sz="1800"/>
            </a:lvl8pPr>
            <a:lvl9pPr lvl="8" indent="0" rtl="0">
              <a:spcBef>
                <a:spcPts val="0"/>
              </a:spcBef>
              <a:spcAft>
                <a:spcPts val="0"/>
              </a:spcAft>
              <a:buSzPts val="1400"/>
              <a:buNone/>
              <a:defRPr sz="1800"/>
            </a:lvl9pPr>
          </a:lstStyle>
          <a:p>
            <a:endParaRPr/>
          </a:p>
        </p:txBody>
      </p:sp>
      <p:sp>
        <p:nvSpPr>
          <p:cNvPr id="2431" name="Google Shape;2431;p273"/>
          <p:cNvSpPr txBox="1">
            <a:spLocks noGrp="1"/>
          </p:cNvSpPr>
          <p:nvPr>
            <p:ph type="body" idx="1"/>
          </p:nvPr>
        </p:nvSpPr>
        <p:spPr>
          <a:xfrm>
            <a:off x="306060" y="1200151"/>
            <a:ext cx="4038600" cy="843300"/>
          </a:xfrm>
          <a:prstGeom prst="rect">
            <a:avLst/>
          </a:prstGeom>
          <a:noFill/>
          <a:ln>
            <a:noFill/>
          </a:ln>
        </p:spPr>
        <p:txBody>
          <a:bodyPr spcFirstLastPara="1" wrap="square" lIns="91425" tIns="91425" rIns="91425" bIns="91425" anchor="t" anchorCtr="0">
            <a:noAutofit/>
          </a:bodyPr>
          <a:lstStyle>
            <a:lvl1pPr marL="457200" marR="0" lvl="0" indent="-228600" algn="l" rtl="0">
              <a:spcBef>
                <a:spcPts val="280"/>
              </a:spcBef>
              <a:spcAft>
                <a:spcPts val="0"/>
              </a:spcAft>
              <a:buClr>
                <a:schemeClr val="lt2"/>
              </a:buClr>
              <a:buSzPts val="1400"/>
              <a:buFont typeface="Arial"/>
              <a:buNone/>
              <a:defRPr sz="1400" b="0" i="0" u="none" strike="noStrike" cap="none">
                <a:solidFill>
                  <a:schemeClr val="lt2"/>
                </a:solidFill>
                <a:latin typeface="Georgia"/>
                <a:ea typeface="Georgia"/>
                <a:cs typeface="Georgia"/>
                <a:sym typeface="Georgia"/>
              </a:defRPr>
            </a:lvl1pPr>
            <a:lvl2pPr marL="914400" marR="0" lvl="1" indent="-292100" algn="l" rtl="0">
              <a:spcBef>
                <a:spcPts val="200"/>
              </a:spcBef>
              <a:spcAft>
                <a:spcPts val="0"/>
              </a:spcAft>
              <a:buClr>
                <a:schemeClr val="lt2"/>
              </a:buClr>
              <a:buSzPts val="1000"/>
              <a:buFont typeface="Noto Sans Symbols"/>
              <a:buChar char="▪"/>
              <a:defRPr sz="1000" b="0" i="0" u="none" strike="noStrike" cap="none">
                <a:solidFill>
                  <a:schemeClr val="lt2"/>
                </a:solidFill>
                <a:latin typeface="Arial"/>
                <a:ea typeface="Arial"/>
                <a:cs typeface="Arial"/>
                <a:sym typeface="Arial"/>
              </a:defRPr>
            </a:lvl2pPr>
            <a:lvl3pPr marL="1371600" marR="0" lvl="2" indent="-285750" algn="l" rtl="0">
              <a:spcBef>
                <a:spcPts val="180"/>
              </a:spcBef>
              <a:spcAft>
                <a:spcPts val="0"/>
              </a:spcAft>
              <a:buClr>
                <a:schemeClr val="lt2"/>
              </a:buClr>
              <a:buSzPts val="900"/>
              <a:buFont typeface="Arial"/>
              <a:buChar char="–"/>
              <a:defRPr sz="900" b="0" i="0" u="none" strike="noStrike" cap="none">
                <a:solidFill>
                  <a:schemeClr val="lt2"/>
                </a:solidFill>
                <a:latin typeface="Arial"/>
                <a:ea typeface="Arial"/>
                <a:cs typeface="Arial"/>
                <a:sym typeface="Arial"/>
              </a:defRPr>
            </a:lvl3pPr>
            <a:lvl4pPr marL="1828800" marR="0" lvl="3" indent="-279400" algn="l" rtl="0">
              <a:spcBef>
                <a:spcPts val="160"/>
              </a:spcBef>
              <a:spcAft>
                <a:spcPts val="0"/>
              </a:spcAft>
              <a:buClr>
                <a:schemeClr val="lt2"/>
              </a:buClr>
              <a:buSzPts val="800"/>
              <a:buFont typeface="Arial"/>
              <a:buChar char="•"/>
              <a:defRPr sz="800" b="0" i="0" u="none" strike="noStrike" cap="none">
                <a:solidFill>
                  <a:schemeClr val="lt2"/>
                </a:solidFill>
                <a:latin typeface="Arial"/>
                <a:ea typeface="Arial"/>
                <a:cs typeface="Arial"/>
                <a:sym typeface="Arial"/>
              </a:defRPr>
            </a:lvl4pPr>
            <a:lvl5pPr marL="2286000" marR="0" lvl="4" indent="-273050" algn="l" rtl="0">
              <a:spcBef>
                <a:spcPts val="140"/>
              </a:spcBef>
              <a:spcAft>
                <a:spcPts val="0"/>
              </a:spcAft>
              <a:buClr>
                <a:schemeClr val="lt2"/>
              </a:buClr>
              <a:buSzPts val="700"/>
              <a:buFont typeface="Arial"/>
              <a:buChar char="–"/>
              <a:defRPr sz="700" b="0" i="0" u="none" strike="noStrike" cap="none">
                <a:solidFill>
                  <a:schemeClr val="lt2"/>
                </a:solidFill>
                <a:latin typeface="Arial"/>
                <a:ea typeface="Arial"/>
                <a:cs typeface="Arial"/>
                <a:sym typeface="Arial"/>
              </a:defRPr>
            </a:lvl5pPr>
            <a:lvl6pPr marL="2743200" marR="0" lvl="5"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2432" name="Google Shape;2432;p273"/>
          <p:cNvSpPr txBox="1">
            <a:spLocks noGrp="1"/>
          </p:cNvSpPr>
          <p:nvPr>
            <p:ph type="body" idx="2"/>
          </p:nvPr>
        </p:nvSpPr>
        <p:spPr>
          <a:xfrm>
            <a:off x="4572630" y="1200151"/>
            <a:ext cx="4038600" cy="843300"/>
          </a:xfrm>
          <a:prstGeom prst="rect">
            <a:avLst/>
          </a:prstGeom>
          <a:noFill/>
          <a:ln>
            <a:noFill/>
          </a:ln>
        </p:spPr>
        <p:txBody>
          <a:bodyPr spcFirstLastPara="1" wrap="square" lIns="91425" tIns="91425" rIns="91425" bIns="91425" anchor="t" anchorCtr="0">
            <a:noAutofit/>
          </a:bodyPr>
          <a:lstStyle>
            <a:lvl1pPr marL="457200" marR="0" lvl="0" indent="-228600" algn="l" rtl="0">
              <a:spcBef>
                <a:spcPts val="280"/>
              </a:spcBef>
              <a:spcAft>
                <a:spcPts val="0"/>
              </a:spcAft>
              <a:buClr>
                <a:schemeClr val="lt2"/>
              </a:buClr>
              <a:buSzPts val="1400"/>
              <a:buFont typeface="Arial"/>
              <a:buNone/>
              <a:defRPr sz="1400" b="0" i="0" u="none" strike="noStrike" cap="none">
                <a:solidFill>
                  <a:schemeClr val="lt2"/>
                </a:solidFill>
                <a:latin typeface="Georgia"/>
                <a:ea typeface="Georgia"/>
                <a:cs typeface="Georgia"/>
                <a:sym typeface="Georgia"/>
              </a:defRPr>
            </a:lvl1pPr>
            <a:lvl2pPr marL="914400" marR="0" lvl="1" indent="-292100" algn="l" rtl="0">
              <a:spcBef>
                <a:spcPts val="200"/>
              </a:spcBef>
              <a:spcAft>
                <a:spcPts val="0"/>
              </a:spcAft>
              <a:buClr>
                <a:schemeClr val="lt2"/>
              </a:buClr>
              <a:buSzPts val="1000"/>
              <a:buFont typeface="Noto Sans Symbols"/>
              <a:buChar char="▪"/>
              <a:defRPr sz="1000" b="0" i="0" u="none" strike="noStrike" cap="none">
                <a:solidFill>
                  <a:schemeClr val="lt2"/>
                </a:solidFill>
                <a:latin typeface="Arial"/>
                <a:ea typeface="Arial"/>
                <a:cs typeface="Arial"/>
                <a:sym typeface="Arial"/>
              </a:defRPr>
            </a:lvl2pPr>
            <a:lvl3pPr marL="1371600" marR="0" lvl="2" indent="-285750" algn="l" rtl="0">
              <a:spcBef>
                <a:spcPts val="180"/>
              </a:spcBef>
              <a:spcAft>
                <a:spcPts val="0"/>
              </a:spcAft>
              <a:buClr>
                <a:schemeClr val="lt2"/>
              </a:buClr>
              <a:buSzPts val="900"/>
              <a:buFont typeface="Arial"/>
              <a:buChar char="–"/>
              <a:defRPr sz="900" b="0" i="0" u="none" strike="noStrike" cap="none">
                <a:solidFill>
                  <a:schemeClr val="lt2"/>
                </a:solidFill>
                <a:latin typeface="Arial"/>
                <a:ea typeface="Arial"/>
                <a:cs typeface="Arial"/>
                <a:sym typeface="Arial"/>
              </a:defRPr>
            </a:lvl3pPr>
            <a:lvl4pPr marL="1828800" marR="0" lvl="3" indent="-279400" algn="l" rtl="0">
              <a:spcBef>
                <a:spcPts val="160"/>
              </a:spcBef>
              <a:spcAft>
                <a:spcPts val="0"/>
              </a:spcAft>
              <a:buClr>
                <a:schemeClr val="lt2"/>
              </a:buClr>
              <a:buSzPts val="800"/>
              <a:buFont typeface="Arial"/>
              <a:buChar char="•"/>
              <a:defRPr sz="800" b="0" i="0" u="none" strike="noStrike" cap="none">
                <a:solidFill>
                  <a:schemeClr val="lt2"/>
                </a:solidFill>
                <a:latin typeface="Arial"/>
                <a:ea typeface="Arial"/>
                <a:cs typeface="Arial"/>
                <a:sym typeface="Arial"/>
              </a:defRPr>
            </a:lvl4pPr>
            <a:lvl5pPr marL="2286000" marR="0" lvl="4" indent="-273050" algn="l" rtl="0">
              <a:spcBef>
                <a:spcPts val="140"/>
              </a:spcBef>
              <a:spcAft>
                <a:spcPts val="0"/>
              </a:spcAft>
              <a:buClr>
                <a:schemeClr val="lt2"/>
              </a:buClr>
              <a:buSzPts val="700"/>
              <a:buFont typeface="Arial"/>
              <a:buChar char="–"/>
              <a:defRPr sz="700" b="0" i="0" u="none" strike="noStrike" cap="none">
                <a:solidFill>
                  <a:schemeClr val="lt2"/>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2433" name="Google Shape;2433;p273"/>
          <p:cNvSpPr txBox="1">
            <a:spLocks noGrp="1"/>
          </p:cNvSpPr>
          <p:nvPr>
            <p:ph type="dt" idx="10"/>
          </p:nvPr>
        </p:nvSpPr>
        <p:spPr>
          <a:xfrm>
            <a:off x="424070" y="5276020"/>
            <a:ext cx="2133600" cy="273900"/>
          </a:xfrm>
          <a:prstGeom prst="rect">
            <a:avLst/>
          </a:prstGeom>
          <a:noFill/>
          <a:ln>
            <a:noFill/>
          </a:ln>
        </p:spPr>
        <p:txBody>
          <a:bodyPr spcFirstLastPara="1" wrap="square" lIns="91425" tIns="91425" rIns="91425" bIns="91425" anchor="ctr" anchorCtr="0">
            <a:noAutofit/>
          </a:bodyPr>
          <a:lstStyle>
            <a:lvl1pPr marL="0" marR="0" lvl="0" indent="0" algn="l" rtl="0">
              <a:spcBef>
                <a:spcPts val="0"/>
              </a:spcBef>
              <a:spcAft>
                <a:spcPts val="0"/>
              </a:spcAft>
              <a:buSzPts val="1400"/>
              <a:buNone/>
              <a:defRPr sz="1200">
                <a:solidFill>
                  <a:srgbClr val="888888"/>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434" name="Google Shape;2434;p273"/>
          <p:cNvSpPr txBox="1">
            <a:spLocks noGrp="1"/>
          </p:cNvSpPr>
          <p:nvPr>
            <p:ph type="ftr" idx="11"/>
          </p:nvPr>
        </p:nvSpPr>
        <p:spPr>
          <a:xfrm>
            <a:off x="311944" y="4901878"/>
            <a:ext cx="2895600" cy="92400"/>
          </a:xfrm>
          <a:prstGeom prst="rect">
            <a:avLst/>
          </a:prstGeom>
          <a:noFill/>
          <a:ln>
            <a:noFill/>
          </a:ln>
        </p:spPr>
        <p:txBody>
          <a:bodyPr spcFirstLastPara="1" wrap="square" lIns="91425" tIns="91425" rIns="91425" bIns="91425" anchor="ctr" anchorCtr="0">
            <a:noAutofit/>
          </a:bodyPr>
          <a:lstStyle>
            <a:lvl1pPr marL="0" marR="0" lvl="0" indent="0" algn="l" rtl="0">
              <a:spcBef>
                <a:spcPts val="0"/>
              </a:spcBef>
              <a:spcAft>
                <a:spcPts val="0"/>
              </a:spcAft>
              <a:buSzPts val="1400"/>
              <a:buNone/>
              <a:defRPr sz="600">
                <a:solidFill>
                  <a:schemeClr val="lt2"/>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435" name="Google Shape;2435;p273"/>
          <p:cNvSpPr txBox="1">
            <a:spLocks noGrp="1"/>
          </p:cNvSpPr>
          <p:nvPr>
            <p:ph type="sldNum" idx="12"/>
          </p:nvPr>
        </p:nvSpPr>
        <p:spPr>
          <a:xfrm>
            <a:off x="6700838" y="4770007"/>
            <a:ext cx="2133600" cy="123000"/>
          </a:xfrm>
          <a:prstGeom prst="rect">
            <a:avLst/>
          </a:prstGeom>
          <a:noFill/>
          <a:ln>
            <a:noFill/>
          </a:ln>
        </p:spPr>
        <p:txBody>
          <a:bodyPr spcFirstLastPara="1" wrap="square" lIns="0" tIns="0" rIns="0" bIns="0" anchor="ctr" anchorCtr="0">
            <a:noAutofit/>
          </a:bodyPr>
          <a:lstStyle>
            <a:lvl1pPr marL="0" marR="0" lvl="0" indent="0" algn="r" rtl="0">
              <a:spcBef>
                <a:spcPts val="0"/>
              </a:spcBef>
              <a:buNone/>
              <a:defRPr sz="800">
                <a:solidFill>
                  <a:schemeClr val="dk1"/>
                </a:solidFill>
                <a:latin typeface="Arial"/>
                <a:ea typeface="Arial"/>
                <a:cs typeface="Arial"/>
                <a:sym typeface="Arial"/>
              </a:defRPr>
            </a:lvl1pPr>
            <a:lvl2pPr marL="0" marR="0" lvl="1" indent="0" algn="r" rtl="0">
              <a:spcBef>
                <a:spcPts val="0"/>
              </a:spcBef>
              <a:buNone/>
              <a:defRPr sz="800">
                <a:solidFill>
                  <a:schemeClr val="dk1"/>
                </a:solidFill>
                <a:latin typeface="Arial"/>
                <a:ea typeface="Arial"/>
                <a:cs typeface="Arial"/>
                <a:sym typeface="Arial"/>
              </a:defRPr>
            </a:lvl2pPr>
            <a:lvl3pPr marL="0" marR="0" lvl="2" indent="0" algn="r" rtl="0">
              <a:spcBef>
                <a:spcPts val="0"/>
              </a:spcBef>
              <a:buNone/>
              <a:defRPr sz="800">
                <a:solidFill>
                  <a:schemeClr val="dk1"/>
                </a:solidFill>
                <a:latin typeface="Arial"/>
                <a:ea typeface="Arial"/>
                <a:cs typeface="Arial"/>
                <a:sym typeface="Arial"/>
              </a:defRPr>
            </a:lvl3pPr>
            <a:lvl4pPr marL="0" marR="0" lvl="3" indent="0" algn="r" rtl="0">
              <a:spcBef>
                <a:spcPts val="0"/>
              </a:spcBef>
              <a:buNone/>
              <a:defRPr sz="800">
                <a:solidFill>
                  <a:schemeClr val="dk1"/>
                </a:solidFill>
                <a:latin typeface="Arial"/>
                <a:ea typeface="Arial"/>
                <a:cs typeface="Arial"/>
                <a:sym typeface="Arial"/>
              </a:defRPr>
            </a:lvl4pPr>
            <a:lvl5pPr marL="0" marR="0" lvl="4" indent="0" algn="r" rtl="0">
              <a:spcBef>
                <a:spcPts val="0"/>
              </a:spcBef>
              <a:buNone/>
              <a:defRPr sz="800">
                <a:solidFill>
                  <a:schemeClr val="dk1"/>
                </a:solidFill>
                <a:latin typeface="Arial"/>
                <a:ea typeface="Arial"/>
                <a:cs typeface="Arial"/>
                <a:sym typeface="Arial"/>
              </a:defRPr>
            </a:lvl5pPr>
            <a:lvl6pPr marL="0" marR="0" lvl="5" indent="0" algn="r" rtl="0">
              <a:spcBef>
                <a:spcPts val="0"/>
              </a:spcBef>
              <a:buNone/>
              <a:defRPr sz="800">
                <a:solidFill>
                  <a:schemeClr val="dk1"/>
                </a:solidFill>
                <a:latin typeface="Arial"/>
                <a:ea typeface="Arial"/>
                <a:cs typeface="Arial"/>
                <a:sym typeface="Arial"/>
              </a:defRPr>
            </a:lvl6pPr>
            <a:lvl7pPr marL="0" marR="0" lvl="6" indent="0" algn="r" rtl="0">
              <a:spcBef>
                <a:spcPts val="0"/>
              </a:spcBef>
              <a:buNone/>
              <a:defRPr sz="800">
                <a:solidFill>
                  <a:schemeClr val="dk1"/>
                </a:solidFill>
                <a:latin typeface="Arial"/>
                <a:ea typeface="Arial"/>
                <a:cs typeface="Arial"/>
                <a:sym typeface="Arial"/>
              </a:defRPr>
            </a:lvl7pPr>
            <a:lvl8pPr marL="0" marR="0" lvl="7" indent="0" algn="r" rtl="0">
              <a:spcBef>
                <a:spcPts val="0"/>
              </a:spcBef>
              <a:buNone/>
              <a:defRPr sz="800">
                <a:solidFill>
                  <a:schemeClr val="dk1"/>
                </a:solidFill>
                <a:latin typeface="Arial"/>
                <a:ea typeface="Arial"/>
                <a:cs typeface="Arial"/>
                <a:sym typeface="Arial"/>
              </a:defRPr>
            </a:lvl8pPr>
            <a:lvl9pPr marL="0" marR="0" lvl="8" indent="0" algn="r" rtl="0">
              <a:spcBef>
                <a:spcPts val="0"/>
              </a:spcBef>
              <a:buNone/>
              <a:defRPr sz="80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showMasterSp="0" matchingName="Thank You">
  <p:cSld name="Thank You">
    <p:spTree>
      <p:nvGrpSpPr>
        <p:cNvPr id="1" name="Shape 2436"/>
        <p:cNvGrpSpPr/>
        <p:nvPr/>
      </p:nvGrpSpPr>
      <p:grpSpPr>
        <a:xfrm>
          <a:off x="0" y="0"/>
          <a:ext cx="0" cy="0"/>
          <a:chOff x="0" y="0"/>
          <a:chExt cx="0" cy="0"/>
        </a:xfrm>
      </p:grpSpPr>
      <p:sp>
        <p:nvSpPr>
          <p:cNvPr id="2437" name="Google Shape;2437;p274"/>
          <p:cNvSpPr/>
          <p:nvPr/>
        </p:nvSpPr>
        <p:spPr>
          <a:xfrm>
            <a:off x="-9524" y="3346064"/>
            <a:ext cx="9141600" cy="98400"/>
          </a:xfrm>
          <a:custGeom>
            <a:avLst/>
            <a:gdLst/>
            <a:ahLst/>
            <a:cxnLst/>
            <a:rect l="l" t="t" r="r" b="b"/>
            <a:pathLst>
              <a:path w="120000" h="120000" extrusionOk="0">
                <a:moveTo>
                  <a:pt x="120000" y="0"/>
                </a:moveTo>
                <a:lnTo>
                  <a:pt x="15282" y="0"/>
                </a:lnTo>
                <a:cubicBezTo>
                  <a:pt x="14926" y="39996"/>
                  <a:pt x="14571" y="80004"/>
                  <a:pt x="14228" y="120000"/>
                </a:cubicBezTo>
                <a:cubicBezTo>
                  <a:pt x="13827" y="80004"/>
                  <a:pt x="13426" y="39996"/>
                  <a:pt x="13036" y="0"/>
                </a:cubicBezTo>
                <a:lnTo>
                  <a:pt x="0" y="0"/>
                </a:lnTo>
              </a:path>
            </a:pathLst>
          </a:custGeom>
          <a:noFill/>
          <a:ln w="9525" cap="rnd" cmpd="sng">
            <a:solidFill>
              <a:srgbClr val="E1301E"/>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438" name="Google Shape;2438;p274"/>
          <p:cNvSpPr txBox="1">
            <a:spLocks noGrp="1"/>
          </p:cNvSpPr>
          <p:nvPr>
            <p:ph type="title"/>
          </p:nvPr>
        </p:nvSpPr>
        <p:spPr>
          <a:xfrm>
            <a:off x="309562" y="388987"/>
            <a:ext cx="8524800" cy="492300"/>
          </a:xfrm>
          <a:prstGeom prst="rect">
            <a:avLst/>
          </a:prstGeom>
          <a:noFill/>
          <a:ln>
            <a:noFill/>
          </a:ln>
        </p:spPr>
        <p:txBody>
          <a:bodyPr spcFirstLastPara="1" wrap="square" lIns="91425" tIns="91425" rIns="91425" bIns="91425" anchor="b" anchorCtr="0">
            <a:noAutofit/>
          </a:bodyPr>
          <a:lstStyle>
            <a:lvl1pPr marL="0" marR="0" lvl="0" indent="0" algn="l" rtl="0">
              <a:spcBef>
                <a:spcPts val="0"/>
              </a:spcBef>
              <a:spcAft>
                <a:spcPts val="0"/>
              </a:spcAft>
              <a:buClr>
                <a:schemeClr val="dk1"/>
              </a:buClr>
              <a:buSzPts val="1400"/>
              <a:buFont typeface="Georgia"/>
              <a:buNone/>
              <a:defRPr sz="3200" b="0" i="0" u="none" strike="noStrike" cap="none">
                <a:solidFill>
                  <a:schemeClr val="dk1"/>
                </a:solidFill>
                <a:latin typeface="Georgia"/>
                <a:ea typeface="Georgia"/>
                <a:cs typeface="Georgia"/>
                <a:sym typeface="Georgia"/>
              </a:defRPr>
            </a:lvl1pPr>
            <a:lvl2pPr lvl="1" indent="0" rtl="0">
              <a:spcBef>
                <a:spcPts val="0"/>
              </a:spcBef>
              <a:spcAft>
                <a:spcPts val="0"/>
              </a:spcAft>
              <a:buSzPts val="1400"/>
              <a:buNone/>
              <a:defRPr sz="1800"/>
            </a:lvl2pPr>
            <a:lvl3pPr lvl="2" indent="0" rtl="0">
              <a:spcBef>
                <a:spcPts val="0"/>
              </a:spcBef>
              <a:spcAft>
                <a:spcPts val="0"/>
              </a:spcAft>
              <a:buSzPts val="1400"/>
              <a:buNone/>
              <a:defRPr sz="1800"/>
            </a:lvl3pPr>
            <a:lvl4pPr lvl="3" indent="0" rtl="0">
              <a:spcBef>
                <a:spcPts val="0"/>
              </a:spcBef>
              <a:spcAft>
                <a:spcPts val="0"/>
              </a:spcAft>
              <a:buSzPts val="1400"/>
              <a:buNone/>
              <a:defRPr sz="1800"/>
            </a:lvl4pPr>
            <a:lvl5pPr lvl="4" indent="0" rtl="0">
              <a:spcBef>
                <a:spcPts val="0"/>
              </a:spcBef>
              <a:spcAft>
                <a:spcPts val="0"/>
              </a:spcAft>
              <a:buSzPts val="1400"/>
              <a:buNone/>
              <a:defRPr sz="1800"/>
            </a:lvl5pPr>
            <a:lvl6pPr lvl="5" indent="0" rtl="0">
              <a:spcBef>
                <a:spcPts val="0"/>
              </a:spcBef>
              <a:spcAft>
                <a:spcPts val="0"/>
              </a:spcAft>
              <a:buSzPts val="1400"/>
              <a:buNone/>
              <a:defRPr sz="1800"/>
            </a:lvl6pPr>
            <a:lvl7pPr lvl="6" indent="0" rtl="0">
              <a:spcBef>
                <a:spcPts val="0"/>
              </a:spcBef>
              <a:spcAft>
                <a:spcPts val="0"/>
              </a:spcAft>
              <a:buSzPts val="1400"/>
              <a:buNone/>
              <a:defRPr sz="1800"/>
            </a:lvl7pPr>
            <a:lvl8pPr lvl="7" indent="0" rtl="0">
              <a:spcBef>
                <a:spcPts val="0"/>
              </a:spcBef>
              <a:spcAft>
                <a:spcPts val="0"/>
              </a:spcAft>
              <a:buSzPts val="1400"/>
              <a:buNone/>
              <a:defRPr sz="1800"/>
            </a:lvl8pPr>
            <a:lvl9pPr lvl="8" indent="0" rtl="0">
              <a:spcBef>
                <a:spcPts val="0"/>
              </a:spcBef>
              <a:spcAft>
                <a:spcPts val="0"/>
              </a:spcAft>
              <a:buSzPts val="1400"/>
              <a:buNone/>
              <a:defRPr sz="1800"/>
            </a:lvl9pPr>
          </a:lstStyle>
          <a:p>
            <a:endParaRPr/>
          </a:p>
        </p:txBody>
      </p:sp>
      <p:sp>
        <p:nvSpPr>
          <p:cNvPr id="2439" name="Google Shape;2439;p274"/>
          <p:cNvSpPr txBox="1">
            <a:spLocks noGrp="1"/>
          </p:cNvSpPr>
          <p:nvPr>
            <p:ph type="dt" idx="10"/>
          </p:nvPr>
        </p:nvSpPr>
        <p:spPr>
          <a:xfrm>
            <a:off x="424070" y="5276020"/>
            <a:ext cx="2133600" cy="273900"/>
          </a:xfrm>
          <a:prstGeom prst="rect">
            <a:avLst/>
          </a:prstGeom>
          <a:noFill/>
          <a:ln>
            <a:noFill/>
          </a:ln>
        </p:spPr>
        <p:txBody>
          <a:bodyPr spcFirstLastPara="1" wrap="square" lIns="91425" tIns="91425" rIns="91425" bIns="91425" anchor="ctr" anchorCtr="0">
            <a:noAutofit/>
          </a:bodyPr>
          <a:lstStyle>
            <a:lvl1pPr marL="0" marR="0" lvl="0" indent="0" algn="l" rtl="0">
              <a:spcBef>
                <a:spcPts val="0"/>
              </a:spcBef>
              <a:spcAft>
                <a:spcPts val="0"/>
              </a:spcAft>
              <a:buSzPts val="1400"/>
              <a:buNone/>
              <a:defRPr sz="1200">
                <a:solidFill>
                  <a:srgbClr val="888888"/>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440" name="Google Shape;2440;p274"/>
          <p:cNvSpPr txBox="1">
            <a:spLocks noGrp="1"/>
          </p:cNvSpPr>
          <p:nvPr>
            <p:ph type="ftr" idx="11"/>
          </p:nvPr>
        </p:nvSpPr>
        <p:spPr>
          <a:xfrm>
            <a:off x="311944" y="4901878"/>
            <a:ext cx="2895600" cy="92400"/>
          </a:xfrm>
          <a:prstGeom prst="rect">
            <a:avLst/>
          </a:prstGeom>
          <a:noFill/>
          <a:ln>
            <a:noFill/>
          </a:ln>
        </p:spPr>
        <p:txBody>
          <a:bodyPr spcFirstLastPara="1" wrap="square" lIns="91425" tIns="91425" rIns="91425" bIns="91425" anchor="ctr" anchorCtr="0">
            <a:noAutofit/>
          </a:bodyPr>
          <a:lstStyle>
            <a:lvl1pPr marL="0" marR="0" lvl="0" indent="0" algn="l" rtl="0">
              <a:spcBef>
                <a:spcPts val="0"/>
              </a:spcBef>
              <a:spcAft>
                <a:spcPts val="0"/>
              </a:spcAft>
              <a:buSzPts val="1400"/>
              <a:buNone/>
              <a:defRPr sz="600">
                <a:solidFill>
                  <a:schemeClr val="lt2"/>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441" name="Google Shape;2441;p274"/>
          <p:cNvSpPr txBox="1">
            <a:spLocks noGrp="1"/>
          </p:cNvSpPr>
          <p:nvPr>
            <p:ph type="sldNum" idx="12"/>
          </p:nvPr>
        </p:nvSpPr>
        <p:spPr>
          <a:xfrm>
            <a:off x="6700838" y="4770007"/>
            <a:ext cx="2133600" cy="123000"/>
          </a:xfrm>
          <a:prstGeom prst="rect">
            <a:avLst/>
          </a:prstGeom>
          <a:noFill/>
          <a:ln>
            <a:noFill/>
          </a:ln>
        </p:spPr>
        <p:txBody>
          <a:bodyPr spcFirstLastPara="1" wrap="square" lIns="0" tIns="0" rIns="0" bIns="0" anchor="ctr" anchorCtr="0">
            <a:noAutofit/>
          </a:bodyPr>
          <a:lstStyle>
            <a:lvl1pPr marL="0" marR="0" lvl="0" indent="0" algn="r" rtl="0">
              <a:spcBef>
                <a:spcPts val="0"/>
              </a:spcBef>
              <a:buNone/>
              <a:defRPr sz="800">
                <a:solidFill>
                  <a:schemeClr val="dk1"/>
                </a:solidFill>
                <a:latin typeface="Arial"/>
                <a:ea typeface="Arial"/>
                <a:cs typeface="Arial"/>
                <a:sym typeface="Arial"/>
              </a:defRPr>
            </a:lvl1pPr>
            <a:lvl2pPr marL="0" marR="0" lvl="1" indent="0" algn="r" rtl="0">
              <a:spcBef>
                <a:spcPts val="0"/>
              </a:spcBef>
              <a:buNone/>
              <a:defRPr sz="800">
                <a:solidFill>
                  <a:schemeClr val="dk1"/>
                </a:solidFill>
                <a:latin typeface="Arial"/>
                <a:ea typeface="Arial"/>
                <a:cs typeface="Arial"/>
                <a:sym typeface="Arial"/>
              </a:defRPr>
            </a:lvl2pPr>
            <a:lvl3pPr marL="0" marR="0" lvl="2" indent="0" algn="r" rtl="0">
              <a:spcBef>
                <a:spcPts val="0"/>
              </a:spcBef>
              <a:buNone/>
              <a:defRPr sz="800">
                <a:solidFill>
                  <a:schemeClr val="dk1"/>
                </a:solidFill>
                <a:latin typeface="Arial"/>
                <a:ea typeface="Arial"/>
                <a:cs typeface="Arial"/>
                <a:sym typeface="Arial"/>
              </a:defRPr>
            </a:lvl3pPr>
            <a:lvl4pPr marL="0" marR="0" lvl="3" indent="0" algn="r" rtl="0">
              <a:spcBef>
                <a:spcPts val="0"/>
              </a:spcBef>
              <a:buNone/>
              <a:defRPr sz="800">
                <a:solidFill>
                  <a:schemeClr val="dk1"/>
                </a:solidFill>
                <a:latin typeface="Arial"/>
                <a:ea typeface="Arial"/>
                <a:cs typeface="Arial"/>
                <a:sym typeface="Arial"/>
              </a:defRPr>
            </a:lvl4pPr>
            <a:lvl5pPr marL="0" marR="0" lvl="4" indent="0" algn="r" rtl="0">
              <a:spcBef>
                <a:spcPts val="0"/>
              </a:spcBef>
              <a:buNone/>
              <a:defRPr sz="800">
                <a:solidFill>
                  <a:schemeClr val="dk1"/>
                </a:solidFill>
                <a:latin typeface="Arial"/>
                <a:ea typeface="Arial"/>
                <a:cs typeface="Arial"/>
                <a:sym typeface="Arial"/>
              </a:defRPr>
            </a:lvl5pPr>
            <a:lvl6pPr marL="0" marR="0" lvl="5" indent="0" algn="r" rtl="0">
              <a:spcBef>
                <a:spcPts val="0"/>
              </a:spcBef>
              <a:buNone/>
              <a:defRPr sz="800">
                <a:solidFill>
                  <a:schemeClr val="dk1"/>
                </a:solidFill>
                <a:latin typeface="Arial"/>
                <a:ea typeface="Arial"/>
                <a:cs typeface="Arial"/>
                <a:sym typeface="Arial"/>
              </a:defRPr>
            </a:lvl6pPr>
            <a:lvl7pPr marL="0" marR="0" lvl="6" indent="0" algn="r" rtl="0">
              <a:spcBef>
                <a:spcPts val="0"/>
              </a:spcBef>
              <a:buNone/>
              <a:defRPr sz="800">
                <a:solidFill>
                  <a:schemeClr val="dk1"/>
                </a:solidFill>
                <a:latin typeface="Arial"/>
                <a:ea typeface="Arial"/>
                <a:cs typeface="Arial"/>
                <a:sym typeface="Arial"/>
              </a:defRPr>
            </a:lvl7pPr>
            <a:lvl8pPr marL="0" marR="0" lvl="7" indent="0" algn="r" rtl="0">
              <a:spcBef>
                <a:spcPts val="0"/>
              </a:spcBef>
              <a:buNone/>
              <a:defRPr sz="800">
                <a:solidFill>
                  <a:schemeClr val="dk1"/>
                </a:solidFill>
                <a:latin typeface="Arial"/>
                <a:ea typeface="Arial"/>
                <a:cs typeface="Arial"/>
                <a:sym typeface="Arial"/>
              </a:defRPr>
            </a:lvl8pPr>
            <a:lvl9pPr marL="0" marR="0" lvl="8" indent="0" algn="r" rtl="0">
              <a:spcBef>
                <a:spcPts val="0"/>
              </a:spcBef>
              <a:buNone/>
              <a:defRPr sz="80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2442" name="Google Shape;2442;p274"/>
          <p:cNvSpPr txBox="1">
            <a:spLocks noGrp="1"/>
          </p:cNvSpPr>
          <p:nvPr>
            <p:ph type="body" idx="1"/>
          </p:nvPr>
        </p:nvSpPr>
        <p:spPr>
          <a:xfrm>
            <a:off x="309563" y="3742506"/>
            <a:ext cx="4702200" cy="969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5000"/>
              </a:lnSpc>
              <a:spcBef>
                <a:spcPts val="0"/>
              </a:spcBef>
              <a:spcAft>
                <a:spcPts val="0"/>
              </a:spcAft>
              <a:buClr>
                <a:schemeClr val="dk1"/>
              </a:buClr>
              <a:buSzPts val="1400"/>
              <a:buFont typeface="Arial"/>
              <a:buNone/>
              <a:defRPr sz="600" b="0" i="0" u="none" strike="noStrike" cap="none">
                <a:solidFill>
                  <a:schemeClr val="dk1"/>
                </a:solidFill>
                <a:latin typeface="Arial"/>
                <a:ea typeface="Arial"/>
                <a:cs typeface="Arial"/>
                <a:sym typeface="Arial"/>
              </a:defRPr>
            </a:lvl1pPr>
            <a:lvl2pPr marL="914400" marR="0" lvl="1" indent="-292100" algn="l" rtl="0">
              <a:spcBef>
                <a:spcPts val="200"/>
              </a:spcBef>
              <a:spcAft>
                <a:spcPts val="0"/>
              </a:spcAft>
              <a:buClr>
                <a:schemeClr val="lt2"/>
              </a:buClr>
              <a:buSzPts val="1000"/>
              <a:buFont typeface="Noto Sans Symbols"/>
              <a:buChar char="▪"/>
              <a:defRPr sz="1000" b="0" i="0" u="none" strike="noStrike" cap="none">
                <a:solidFill>
                  <a:schemeClr val="lt2"/>
                </a:solidFill>
                <a:latin typeface="Arial"/>
                <a:ea typeface="Arial"/>
                <a:cs typeface="Arial"/>
                <a:sym typeface="Arial"/>
              </a:defRPr>
            </a:lvl2pPr>
            <a:lvl3pPr marL="1371600" marR="0" lvl="2" indent="-285750" algn="l" rtl="0">
              <a:spcBef>
                <a:spcPts val="180"/>
              </a:spcBef>
              <a:spcAft>
                <a:spcPts val="0"/>
              </a:spcAft>
              <a:buClr>
                <a:schemeClr val="lt2"/>
              </a:buClr>
              <a:buSzPts val="900"/>
              <a:buFont typeface="Arial"/>
              <a:buChar char="–"/>
              <a:defRPr sz="900" b="0" i="0" u="none" strike="noStrike" cap="none">
                <a:solidFill>
                  <a:schemeClr val="lt2"/>
                </a:solidFill>
                <a:latin typeface="Arial"/>
                <a:ea typeface="Arial"/>
                <a:cs typeface="Arial"/>
                <a:sym typeface="Arial"/>
              </a:defRPr>
            </a:lvl3pPr>
            <a:lvl4pPr marL="1828800" marR="0" lvl="3" indent="-279400" algn="l" rtl="0">
              <a:spcBef>
                <a:spcPts val="160"/>
              </a:spcBef>
              <a:spcAft>
                <a:spcPts val="0"/>
              </a:spcAft>
              <a:buClr>
                <a:schemeClr val="lt2"/>
              </a:buClr>
              <a:buSzPts val="800"/>
              <a:buFont typeface="Arial"/>
              <a:buChar char="•"/>
              <a:defRPr sz="800" b="0" i="0" u="none" strike="noStrike" cap="none">
                <a:solidFill>
                  <a:schemeClr val="lt2"/>
                </a:solidFill>
                <a:latin typeface="Arial"/>
                <a:ea typeface="Arial"/>
                <a:cs typeface="Arial"/>
                <a:sym typeface="Arial"/>
              </a:defRPr>
            </a:lvl4pPr>
            <a:lvl5pPr marL="2286000" marR="0" lvl="4" indent="-273050" algn="l" rtl="0">
              <a:spcBef>
                <a:spcPts val="140"/>
              </a:spcBef>
              <a:spcAft>
                <a:spcPts val="0"/>
              </a:spcAft>
              <a:buClr>
                <a:schemeClr val="lt2"/>
              </a:buClr>
              <a:buSzPts val="700"/>
              <a:buFont typeface="Arial"/>
              <a:buChar char="–"/>
              <a:defRPr sz="700" b="0" i="0" u="none" strike="noStrike" cap="none">
                <a:solidFill>
                  <a:schemeClr val="lt2"/>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2443" name="Google Shape;2443;p274"/>
          <p:cNvSpPr txBox="1"/>
          <p:nvPr/>
        </p:nvSpPr>
        <p:spPr>
          <a:xfrm>
            <a:off x="311944" y="4800785"/>
            <a:ext cx="2559900" cy="9240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en" sz="600">
                <a:solidFill>
                  <a:schemeClr val="dk1"/>
                </a:solidFill>
                <a:latin typeface="Arial"/>
                <a:ea typeface="Arial"/>
                <a:cs typeface="Arial"/>
                <a:sym typeface="Arial"/>
              </a:rPr>
              <a:t>PwC’s Digital Services</a:t>
            </a:r>
            <a:endParaRPr sz="600">
              <a:solidFill>
                <a:schemeClr val="dk1"/>
              </a:solidFill>
              <a:latin typeface="Arial"/>
              <a:ea typeface="Arial"/>
              <a:cs typeface="Arial"/>
              <a:sym typeface="Arial"/>
            </a:endParaRPr>
          </a:p>
        </p:txBody>
      </p:sp>
    </p:spTree>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444"/>
        <p:cNvGrpSpPr/>
        <p:nvPr/>
      </p:nvGrpSpPr>
      <p:grpSpPr>
        <a:xfrm>
          <a:off x="0" y="0"/>
          <a:ext cx="0" cy="0"/>
          <a:chOff x="0" y="0"/>
          <a:chExt cx="0" cy="0"/>
        </a:xfrm>
      </p:grpSpPr>
      <p:sp>
        <p:nvSpPr>
          <p:cNvPr id="2445" name="Google Shape;2445;p275"/>
          <p:cNvSpPr txBox="1">
            <a:spLocks noGrp="1"/>
          </p:cNvSpPr>
          <p:nvPr>
            <p:ph type="dt" idx="10"/>
          </p:nvPr>
        </p:nvSpPr>
        <p:spPr>
          <a:xfrm>
            <a:off x="424070" y="5276020"/>
            <a:ext cx="2133600" cy="273900"/>
          </a:xfrm>
          <a:prstGeom prst="rect">
            <a:avLst/>
          </a:prstGeom>
          <a:noFill/>
          <a:ln>
            <a:noFill/>
          </a:ln>
        </p:spPr>
        <p:txBody>
          <a:bodyPr spcFirstLastPara="1" wrap="square" lIns="91425" tIns="91425" rIns="91425" bIns="91425" anchor="ctr" anchorCtr="0">
            <a:noAutofit/>
          </a:bodyPr>
          <a:lstStyle>
            <a:lvl1pPr marL="0" marR="0" lvl="0" indent="0" algn="l" rtl="0">
              <a:spcBef>
                <a:spcPts val="0"/>
              </a:spcBef>
              <a:spcAft>
                <a:spcPts val="0"/>
              </a:spcAft>
              <a:buSzPts val="1400"/>
              <a:buNone/>
              <a:defRPr sz="1200">
                <a:solidFill>
                  <a:srgbClr val="888888"/>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446" name="Google Shape;2446;p275"/>
          <p:cNvSpPr txBox="1">
            <a:spLocks noGrp="1"/>
          </p:cNvSpPr>
          <p:nvPr>
            <p:ph type="ftr" idx="11"/>
          </p:nvPr>
        </p:nvSpPr>
        <p:spPr>
          <a:xfrm>
            <a:off x="311944" y="4901878"/>
            <a:ext cx="2895600" cy="92400"/>
          </a:xfrm>
          <a:prstGeom prst="rect">
            <a:avLst/>
          </a:prstGeom>
          <a:noFill/>
          <a:ln>
            <a:noFill/>
          </a:ln>
        </p:spPr>
        <p:txBody>
          <a:bodyPr spcFirstLastPara="1" wrap="square" lIns="91425" tIns="91425" rIns="91425" bIns="91425" anchor="ctr" anchorCtr="0">
            <a:noAutofit/>
          </a:bodyPr>
          <a:lstStyle>
            <a:lvl1pPr marL="0" marR="0" lvl="0" indent="0" algn="l" rtl="0">
              <a:spcBef>
                <a:spcPts val="0"/>
              </a:spcBef>
              <a:spcAft>
                <a:spcPts val="0"/>
              </a:spcAft>
              <a:buSzPts val="1400"/>
              <a:buNone/>
              <a:defRPr sz="600">
                <a:solidFill>
                  <a:schemeClr val="lt2"/>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447" name="Google Shape;2447;p275"/>
          <p:cNvSpPr txBox="1">
            <a:spLocks noGrp="1"/>
          </p:cNvSpPr>
          <p:nvPr>
            <p:ph type="sldNum" idx="12"/>
          </p:nvPr>
        </p:nvSpPr>
        <p:spPr>
          <a:xfrm>
            <a:off x="6700838" y="4770007"/>
            <a:ext cx="2133600" cy="123000"/>
          </a:xfrm>
          <a:prstGeom prst="rect">
            <a:avLst/>
          </a:prstGeom>
          <a:noFill/>
          <a:ln>
            <a:noFill/>
          </a:ln>
        </p:spPr>
        <p:txBody>
          <a:bodyPr spcFirstLastPara="1" wrap="square" lIns="0" tIns="0" rIns="0" bIns="0" anchor="ctr" anchorCtr="0">
            <a:noAutofit/>
          </a:bodyPr>
          <a:lstStyle>
            <a:lvl1pPr marL="0" marR="0" lvl="0" indent="0" algn="r" rtl="0">
              <a:spcBef>
                <a:spcPts val="0"/>
              </a:spcBef>
              <a:buNone/>
              <a:defRPr sz="800">
                <a:solidFill>
                  <a:schemeClr val="dk1"/>
                </a:solidFill>
                <a:latin typeface="Arial"/>
                <a:ea typeface="Arial"/>
                <a:cs typeface="Arial"/>
                <a:sym typeface="Arial"/>
              </a:defRPr>
            </a:lvl1pPr>
            <a:lvl2pPr marL="0" marR="0" lvl="1" indent="0" algn="r" rtl="0">
              <a:spcBef>
                <a:spcPts val="0"/>
              </a:spcBef>
              <a:buNone/>
              <a:defRPr sz="800">
                <a:solidFill>
                  <a:schemeClr val="dk1"/>
                </a:solidFill>
                <a:latin typeface="Arial"/>
                <a:ea typeface="Arial"/>
                <a:cs typeface="Arial"/>
                <a:sym typeface="Arial"/>
              </a:defRPr>
            </a:lvl2pPr>
            <a:lvl3pPr marL="0" marR="0" lvl="2" indent="0" algn="r" rtl="0">
              <a:spcBef>
                <a:spcPts val="0"/>
              </a:spcBef>
              <a:buNone/>
              <a:defRPr sz="800">
                <a:solidFill>
                  <a:schemeClr val="dk1"/>
                </a:solidFill>
                <a:latin typeface="Arial"/>
                <a:ea typeface="Arial"/>
                <a:cs typeface="Arial"/>
                <a:sym typeface="Arial"/>
              </a:defRPr>
            </a:lvl3pPr>
            <a:lvl4pPr marL="0" marR="0" lvl="3" indent="0" algn="r" rtl="0">
              <a:spcBef>
                <a:spcPts val="0"/>
              </a:spcBef>
              <a:buNone/>
              <a:defRPr sz="800">
                <a:solidFill>
                  <a:schemeClr val="dk1"/>
                </a:solidFill>
                <a:latin typeface="Arial"/>
                <a:ea typeface="Arial"/>
                <a:cs typeface="Arial"/>
                <a:sym typeface="Arial"/>
              </a:defRPr>
            </a:lvl4pPr>
            <a:lvl5pPr marL="0" marR="0" lvl="4" indent="0" algn="r" rtl="0">
              <a:spcBef>
                <a:spcPts val="0"/>
              </a:spcBef>
              <a:buNone/>
              <a:defRPr sz="800">
                <a:solidFill>
                  <a:schemeClr val="dk1"/>
                </a:solidFill>
                <a:latin typeface="Arial"/>
                <a:ea typeface="Arial"/>
                <a:cs typeface="Arial"/>
                <a:sym typeface="Arial"/>
              </a:defRPr>
            </a:lvl5pPr>
            <a:lvl6pPr marL="0" marR="0" lvl="5" indent="0" algn="r" rtl="0">
              <a:spcBef>
                <a:spcPts val="0"/>
              </a:spcBef>
              <a:buNone/>
              <a:defRPr sz="800">
                <a:solidFill>
                  <a:schemeClr val="dk1"/>
                </a:solidFill>
                <a:latin typeface="Arial"/>
                <a:ea typeface="Arial"/>
                <a:cs typeface="Arial"/>
                <a:sym typeface="Arial"/>
              </a:defRPr>
            </a:lvl6pPr>
            <a:lvl7pPr marL="0" marR="0" lvl="6" indent="0" algn="r" rtl="0">
              <a:spcBef>
                <a:spcPts val="0"/>
              </a:spcBef>
              <a:buNone/>
              <a:defRPr sz="800">
                <a:solidFill>
                  <a:schemeClr val="dk1"/>
                </a:solidFill>
                <a:latin typeface="Arial"/>
                <a:ea typeface="Arial"/>
                <a:cs typeface="Arial"/>
                <a:sym typeface="Arial"/>
              </a:defRPr>
            </a:lvl7pPr>
            <a:lvl8pPr marL="0" marR="0" lvl="7" indent="0" algn="r" rtl="0">
              <a:spcBef>
                <a:spcPts val="0"/>
              </a:spcBef>
              <a:buNone/>
              <a:defRPr sz="800">
                <a:solidFill>
                  <a:schemeClr val="dk1"/>
                </a:solidFill>
                <a:latin typeface="Arial"/>
                <a:ea typeface="Arial"/>
                <a:cs typeface="Arial"/>
                <a:sym typeface="Arial"/>
              </a:defRPr>
            </a:lvl8pPr>
            <a:lvl9pPr marL="0" marR="0" lvl="8" indent="0" algn="r" rtl="0">
              <a:spcBef>
                <a:spcPts val="0"/>
              </a:spcBef>
              <a:buNone/>
              <a:defRPr sz="80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showMasterSp="0" matchingName="Nothing">
  <p:cSld name="Nothing">
    <p:spTree>
      <p:nvGrpSpPr>
        <p:cNvPr id="1" name="Shape 2448"/>
        <p:cNvGrpSpPr/>
        <p:nvPr/>
      </p:nvGrpSpPr>
      <p:grpSpPr>
        <a:xfrm>
          <a:off x="0" y="0"/>
          <a:ext cx="0" cy="0"/>
          <a:chOff x="0" y="0"/>
          <a:chExt cx="0" cy="0"/>
        </a:xfrm>
      </p:grpSpPr>
    </p:spTree>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matchingName="Content and Image">
  <p:cSld name="Content and Image">
    <p:spTree>
      <p:nvGrpSpPr>
        <p:cNvPr id="1" name="Shape 2449"/>
        <p:cNvGrpSpPr/>
        <p:nvPr/>
      </p:nvGrpSpPr>
      <p:grpSpPr>
        <a:xfrm>
          <a:off x="0" y="0"/>
          <a:ext cx="0" cy="0"/>
          <a:chOff x="0" y="0"/>
          <a:chExt cx="0" cy="0"/>
        </a:xfrm>
      </p:grpSpPr>
      <p:sp>
        <p:nvSpPr>
          <p:cNvPr id="2450" name="Google Shape;2450;p277"/>
          <p:cNvSpPr/>
          <p:nvPr/>
        </p:nvSpPr>
        <p:spPr>
          <a:xfrm>
            <a:off x="4572000" y="0"/>
            <a:ext cx="4572000" cy="5143500"/>
          </a:xfrm>
          <a:prstGeom prst="rect">
            <a:avLst/>
          </a:prstGeom>
          <a:solidFill>
            <a:srgbClr val="DEDEDE"/>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None/>
            </a:pPr>
            <a:endParaRPr sz="1200">
              <a:solidFill>
                <a:schemeClr val="lt1"/>
              </a:solidFill>
              <a:latin typeface="Arial"/>
              <a:ea typeface="Arial"/>
              <a:cs typeface="Arial"/>
              <a:sym typeface="Arial"/>
            </a:endParaRPr>
          </a:p>
        </p:txBody>
      </p:sp>
      <p:sp>
        <p:nvSpPr>
          <p:cNvPr id="2451" name="Google Shape;2451;p277"/>
          <p:cNvSpPr txBox="1">
            <a:spLocks noGrp="1"/>
          </p:cNvSpPr>
          <p:nvPr>
            <p:ph type="body" idx="1"/>
          </p:nvPr>
        </p:nvSpPr>
        <p:spPr>
          <a:xfrm>
            <a:off x="332185" y="1577579"/>
            <a:ext cx="3988500" cy="3051600"/>
          </a:xfrm>
          <a:prstGeom prst="rect">
            <a:avLst/>
          </a:prstGeom>
          <a:noFill/>
          <a:ln>
            <a:noFill/>
          </a:ln>
        </p:spPr>
        <p:txBody>
          <a:bodyPr spcFirstLastPara="1" wrap="square" lIns="0" tIns="0" rIns="0" bIns="0" anchor="t" anchorCtr="0">
            <a:noAutofit/>
          </a:bodyPr>
          <a:lstStyle>
            <a:lvl1pPr marL="457200" marR="0" lvl="0" indent="-304800" algn="l" rtl="0">
              <a:lnSpc>
                <a:spcPct val="100000"/>
              </a:lnSpc>
              <a:spcBef>
                <a:spcPts val="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1pPr>
            <a:lvl2pPr marL="914400" marR="0" lvl="1" indent="-304800" algn="l" rtl="0">
              <a:lnSpc>
                <a:spcPct val="100000"/>
              </a:lnSpc>
              <a:spcBef>
                <a:spcPts val="5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2pPr>
            <a:lvl3pPr marL="1371600" marR="0" lvl="2" indent="-304800" algn="l" rtl="0">
              <a:lnSpc>
                <a:spcPct val="100000"/>
              </a:lnSpc>
              <a:spcBef>
                <a:spcPts val="5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3pPr>
            <a:lvl4pPr marL="1828800" marR="0" lvl="3" indent="-304800" algn="l" rtl="0">
              <a:lnSpc>
                <a:spcPct val="100000"/>
              </a:lnSpc>
              <a:spcBef>
                <a:spcPts val="5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4pPr>
            <a:lvl5pPr marL="2286000" marR="0" lvl="4" indent="-304800" algn="l" rtl="0">
              <a:lnSpc>
                <a:spcPct val="100000"/>
              </a:lnSpc>
              <a:spcBef>
                <a:spcPts val="5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5pPr>
            <a:lvl6pPr marL="2743200" marR="0" lvl="5" indent="-304800" algn="l" rtl="0">
              <a:lnSpc>
                <a:spcPct val="100000"/>
              </a:lnSpc>
              <a:spcBef>
                <a:spcPts val="5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6pPr>
            <a:lvl7pPr marL="3200400" marR="0" lvl="6" indent="-304800" algn="l" rtl="0">
              <a:lnSpc>
                <a:spcPct val="100000"/>
              </a:lnSpc>
              <a:spcBef>
                <a:spcPts val="5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7pPr>
            <a:lvl8pPr marL="3657600" marR="0" lvl="7" indent="-304800" algn="l" rtl="0">
              <a:lnSpc>
                <a:spcPct val="100000"/>
              </a:lnSpc>
              <a:spcBef>
                <a:spcPts val="5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8pPr>
            <a:lvl9pPr marL="4114800" marR="0" lvl="8" indent="-304800" algn="l" rtl="0">
              <a:lnSpc>
                <a:spcPct val="100000"/>
              </a:lnSpc>
              <a:spcBef>
                <a:spcPts val="500"/>
              </a:spcBef>
              <a:spcAft>
                <a:spcPts val="500"/>
              </a:spcAft>
              <a:buClr>
                <a:schemeClr val="dk1"/>
              </a:buClr>
              <a:buSzPts val="1200"/>
              <a:buFont typeface="Arial"/>
              <a:buChar char="•"/>
              <a:defRPr sz="1200" b="0" i="0" u="none" strike="noStrike" cap="none">
                <a:solidFill>
                  <a:schemeClr val="dk1"/>
                </a:solidFill>
                <a:latin typeface="Arial"/>
                <a:ea typeface="Arial"/>
                <a:cs typeface="Arial"/>
                <a:sym typeface="Arial"/>
              </a:defRPr>
            </a:lvl9pPr>
          </a:lstStyle>
          <a:p>
            <a:endParaRPr/>
          </a:p>
        </p:txBody>
      </p:sp>
      <p:sp>
        <p:nvSpPr>
          <p:cNvPr id="2452" name="Google Shape;2452;p277"/>
          <p:cNvSpPr txBox="1">
            <a:spLocks noGrp="1"/>
          </p:cNvSpPr>
          <p:nvPr>
            <p:ph type="title"/>
          </p:nvPr>
        </p:nvSpPr>
        <p:spPr>
          <a:xfrm>
            <a:off x="332185" y="324000"/>
            <a:ext cx="3988500" cy="1040400"/>
          </a:xfrm>
          <a:prstGeom prst="rect">
            <a:avLst/>
          </a:prstGeom>
          <a:noFill/>
          <a:ln>
            <a:noFill/>
          </a:ln>
        </p:spPr>
        <p:txBody>
          <a:bodyPr spcFirstLastPara="1" wrap="square" lIns="0" tIns="0" rIns="0" bIns="0" anchor="t" anchorCtr="0">
            <a:noAutofit/>
          </a:bodyPr>
          <a:lstStyle>
            <a:lvl1pPr marR="0" lvl="0" algn="l" rtl="0">
              <a:lnSpc>
                <a:spcPct val="85000"/>
              </a:lnSpc>
              <a:spcBef>
                <a:spcPts val="0"/>
              </a:spcBef>
              <a:spcAft>
                <a:spcPts val="0"/>
              </a:spcAft>
              <a:buClr>
                <a:schemeClr val="dk1"/>
              </a:buClr>
              <a:buSzPts val="2400"/>
              <a:buFont typeface="Georgia"/>
              <a:buNone/>
              <a:defRPr sz="2400" b="0" i="0" u="none" strike="noStrike" cap="none">
                <a:solidFill>
                  <a:schemeClr val="dk1"/>
                </a:solidFill>
                <a:latin typeface="Georgia"/>
                <a:ea typeface="Georgia"/>
                <a:cs typeface="Georgia"/>
                <a:sym typeface="Georgia"/>
              </a:defRPr>
            </a:lvl1pPr>
            <a:lvl2pPr lvl="1" rtl="0">
              <a:spcBef>
                <a:spcPts val="0"/>
              </a:spcBef>
              <a:spcAft>
                <a:spcPts val="0"/>
              </a:spcAft>
              <a:buSzPts val="1400"/>
              <a:buNone/>
              <a:defRPr sz="1400"/>
            </a:lvl2pPr>
            <a:lvl3pPr lvl="2" rtl="0">
              <a:spcBef>
                <a:spcPts val="0"/>
              </a:spcBef>
              <a:spcAft>
                <a:spcPts val="0"/>
              </a:spcAft>
              <a:buSzPts val="1400"/>
              <a:buNone/>
              <a:defRPr sz="1400"/>
            </a:lvl3pPr>
            <a:lvl4pPr lvl="3" rtl="0">
              <a:spcBef>
                <a:spcPts val="0"/>
              </a:spcBef>
              <a:spcAft>
                <a:spcPts val="0"/>
              </a:spcAft>
              <a:buSzPts val="1400"/>
              <a:buNone/>
              <a:defRPr sz="1400"/>
            </a:lvl4pPr>
            <a:lvl5pPr lvl="4" rtl="0">
              <a:spcBef>
                <a:spcPts val="0"/>
              </a:spcBef>
              <a:spcAft>
                <a:spcPts val="0"/>
              </a:spcAft>
              <a:buSzPts val="1400"/>
              <a:buNone/>
              <a:defRPr sz="1400"/>
            </a:lvl5pPr>
            <a:lvl6pPr lvl="5" rtl="0">
              <a:spcBef>
                <a:spcPts val="0"/>
              </a:spcBef>
              <a:spcAft>
                <a:spcPts val="0"/>
              </a:spcAft>
              <a:buSzPts val="1400"/>
              <a:buNone/>
              <a:defRPr sz="1400"/>
            </a:lvl6pPr>
            <a:lvl7pPr lvl="6" rtl="0">
              <a:spcBef>
                <a:spcPts val="0"/>
              </a:spcBef>
              <a:spcAft>
                <a:spcPts val="0"/>
              </a:spcAft>
              <a:buSzPts val="1400"/>
              <a:buNone/>
              <a:defRPr sz="1400"/>
            </a:lvl7pPr>
            <a:lvl8pPr lvl="7" rtl="0">
              <a:spcBef>
                <a:spcPts val="0"/>
              </a:spcBef>
              <a:spcAft>
                <a:spcPts val="0"/>
              </a:spcAft>
              <a:buSzPts val="1400"/>
              <a:buNone/>
              <a:defRPr sz="1400"/>
            </a:lvl8pPr>
            <a:lvl9pPr lvl="8" rtl="0">
              <a:spcBef>
                <a:spcPts val="0"/>
              </a:spcBef>
              <a:spcAft>
                <a:spcPts val="0"/>
              </a:spcAft>
              <a:buSzPts val="1400"/>
              <a:buNone/>
              <a:defRPr sz="1400"/>
            </a:lvl9pPr>
          </a:lstStyle>
          <a:p>
            <a:endParaRPr/>
          </a:p>
        </p:txBody>
      </p:sp>
      <p:sp>
        <p:nvSpPr>
          <p:cNvPr id="2453" name="Google Shape;2453;p277"/>
          <p:cNvSpPr txBox="1">
            <a:spLocks noGrp="1"/>
          </p:cNvSpPr>
          <p:nvPr>
            <p:ph type="sldNum" idx="12"/>
          </p:nvPr>
        </p:nvSpPr>
        <p:spPr>
          <a:xfrm>
            <a:off x="6163867" y="4869180"/>
            <a:ext cx="2648100" cy="102900"/>
          </a:xfrm>
          <a:prstGeom prst="rect">
            <a:avLst/>
          </a:prstGeom>
          <a:noFill/>
          <a:ln>
            <a:noFill/>
          </a:ln>
        </p:spPr>
        <p:txBody>
          <a:bodyPr spcFirstLastPara="1" wrap="square" lIns="0" tIns="0" rIns="0" bIns="0" anchor="b" anchorCtr="0">
            <a:noAutofit/>
          </a:bodyPr>
          <a:lstStyle>
            <a:lvl1pPr marL="0" marR="0" lvl="0" indent="0" algn="r" rtl="0">
              <a:spcBef>
                <a:spcPts val="0"/>
              </a:spcBef>
              <a:buNone/>
              <a:defRPr sz="600">
                <a:solidFill>
                  <a:schemeClr val="lt1"/>
                </a:solidFill>
                <a:latin typeface="Arial"/>
                <a:ea typeface="Arial"/>
                <a:cs typeface="Arial"/>
                <a:sym typeface="Arial"/>
              </a:defRPr>
            </a:lvl1pPr>
            <a:lvl2pPr marL="0" marR="0" lvl="1" indent="0" algn="r" rtl="0">
              <a:spcBef>
                <a:spcPts val="0"/>
              </a:spcBef>
              <a:buNone/>
              <a:defRPr sz="600">
                <a:solidFill>
                  <a:schemeClr val="lt1"/>
                </a:solidFill>
                <a:latin typeface="Arial"/>
                <a:ea typeface="Arial"/>
                <a:cs typeface="Arial"/>
                <a:sym typeface="Arial"/>
              </a:defRPr>
            </a:lvl2pPr>
            <a:lvl3pPr marL="0" marR="0" lvl="2" indent="0" algn="r" rtl="0">
              <a:spcBef>
                <a:spcPts val="0"/>
              </a:spcBef>
              <a:buNone/>
              <a:defRPr sz="600">
                <a:solidFill>
                  <a:schemeClr val="lt1"/>
                </a:solidFill>
                <a:latin typeface="Arial"/>
                <a:ea typeface="Arial"/>
                <a:cs typeface="Arial"/>
                <a:sym typeface="Arial"/>
              </a:defRPr>
            </a:lvl3pPr>
            <a:lvl4pPr marL="0" marR="0" lvl="3" indent="0" algn="r" rtl="0">
              <a:spcBef>
                <a:spcPts val="0"/>
              </a:spcBef>
              <a:buNone/>
              <a:defRPr sz="600">
                <a:solidFill>
                  <a:schemeClr val="lt1"/>
                </a:solidFill>
                <a:latin typeface="Arial"/>
                <a:ea typeface="Arial"/>
                <a:cs typeface="Arial"/>
                <a:sym typeface="Arial"/>
              </a:defRPr>
            </a:lvl4pPr>
            <a:lvl5pPr marL="0" marR="0" lvl="4" indent="0" algn="r" rtl="0">
              <a:spcBef>
                <a:spcPts val="0"/>
              </a:spcBef>
              <a:buNone/>
              <a:defRPr sz="600">
                <a:solidFill>
                  <a:schemeClr val="lt1"/>
                </a:solidFill>
                <a:latin typeface="Arial"/>
                <a:ea typeface="Arial"/>
                <a:cs typeface="Arial"/>
                <a:sym typeface="Arial"/>
              </a:defRPr>
            </a:lvl5pPr>
            <a:lvl6pPr marL="0" marR="0" lvl="5" indent="0" algn="r" rtl="0">
              <a:spcBef>
                <a:spcPts val="0"/>
              </a:spcBef>
              <a:buNone/>
              <a:defRPr sz="600">
                <a:solidFill>
                  <a:schemeClr val="lt1"/>
                </a:solidFill>
                <a:latin typeface="Arial"/>
                <a:ea typeface="Arial"/>
                <a:cs typeface="Arial"/>
                <a:sym typeface="Arial"/>
              </a:defRPr>
            </a:lvl6pPr>
            <a:lvl7pPr marL="0" marR="0" lvl="6" indent="0" algn="r" rtl="0">
              <a:spcBef>
                <a:spcPts val="0"/>
              </a:spcBef>
              <a:buNone/>
              <a:defRPr sz="600">
                <a:solidFill>
                  <a:schemeClr val="lt1"/>
                </a:solidFill>
                <a:latin typeface="Arial"/>
                <a:ea typeface="Arial"/>
                <a:cs typeface="Arial"/>
                <a:sym typeface="Arial"/>
              </a:defRPr>
            </a:lvl7pPr>
            <a:lvl8pPr marL="0" marR="0" lvl="7" indent="0" algn="r" rtl="0">
              <a:spcBef>
                <a:spcPts val="0"/>
              </a:spcBef>
              <a:buNone/>
              <a:defRPr sz="600">
                <a:solidFill>
                  <a:schemeClr val="lt1"/>
                </a:solidFill>
                <a:latin typeface="Arial"/>
                <a:ea typeface="Arial"/>
                <a:cs typeface="Arial"/>
                <a:sym typeface="Arial"/>
              </a:defRPr>
            </a:lvl8pPr>
            <a:lvl9pPr marL="0" marR="0" lvl="8" indent="0" algn="r" rtl="0">
              <a:spcBef>
                <a:spcPts val="0"/>
              </a:spcBef>
              <a:buNone/>
              <a:defRPr sz="600">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455"/>
        <p:cNvGrpSpPr/>
        <p:nvPr/>
      </p:nvGrpSpPr>
      <p:grpSpPr>
        <a:xfrm>
          <a:off x="0" y="0"/>
          <a:ext cx="0" cy="0"/>
          <a:chOff x="0" y="0"/>
          <a:chExt cx="0" cy="0"/>
        </a:xfrm>
      </p:grpSpPr>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hree Content">
  <p:cSld name="Three Content">
    <p:spTree>
      <p:nvGrpSpPr>
        <p:cNvPr id="1" name="Shape 198"/>
        <p:cNvGrpSpPr/>
        <p:nvPr/>
      </p:nvGrpSpPr>
      <p:grpSpPr>
        <a:xfrm>
          <a:off x="0" y="0"/>
          <a:ext cx="0" cy="0"/>
          <a:chOff x="0" y="0"/>
          <a:chExt cx="0" cy="0"/>
        </a:xfrm>
      </p:grpSpPr>
      <p:sp>
        <p:nvSpPr>
          <p:cNvPr id="199" name="Google Shape;199;p29"/>
          <p:cNvSpPr txBox="1">
            <a:spLocks noGrp="1"/>
          </p:cNvSpPr>
          <p:nvPr>
            <p:ph type="title"/>
          </p:nvPr>
        </p:nvSpPr>
        <p:spPr>
          <a:xfrm>
            <a:off x="309563" y="530352"/>
            <a:ext cx="8526600" cy="307800"/>
          </a:xfrm>
          <a:prstGeom prst="rect">
            <a:avLst/>
          </a:prstGeom>
          <a:noFill/>
          <a:ln>
            <a:noFill/>
          </a:ln>
        </p:spPr>
        <p:txBody>
          <a:bodyPr spcFirstLastPara="1" wrap="square" lIns="91425" tIns="91425" rIns="91425" bIns="91425" anchor="b" anchorCtr="0">
            <a:noAutofit/>
          </a:bodyPr>
          <a:lstStyle>
            <a:lvl1pPr marL="0" marR="0" lvl="0" indent="0" algn="l" rtl="0">
              <a:spcBef>
                <a:spcPts val="0"/>
              </a:spcBef>
              <a:spcAft>
                <a:spcPts val="0"/>
              </a:spcAft>
              <a:buClr>
                <a:schemeClr val="dk1"/>
              </a:buClr>
              <a:buSzPts val="1400"/>
              <a:buFont typeface="Georgia"/>
              <a:buNone/>
              <a:defRPr sz="2000" b="0" i="0" u="none" strike="noStrike" cap="none">
                <a:solidFill>
                  <a:schemeClr val="dk1"/>
                </a:solidFill>
                <a:latin typeface="Georgia"/>
                <a:ea typeface="Georgia"/>
                <a:cs typeface="Georgia"/>
                <a:sym typeface="Georgia"/>
              </a:defRPr>
            </a:lvl1pPr>
            <a:lvl2pPr lvl="1" indent="0" rtl="0">
              <a:spcBef>
                <a:spcPts val="0"/>
              </a:spcBef>
              <a:spcAft>
                <a:spcPts val="0"/>
              </a:spcAft>
              <a:buSzPts val="1400"/>
              <a:buNone/>
              <a:defRPr sz="1800"/>
            </a:lvl2pPr>
            <a:lvl3pPr lvl="2" indent="0" rtl="0">
              <a:spcBef>
                <a:spcPts val="0"/>
              </a:spcBef>
              <a:spcAft>
                <a:spcPts val="0"/>
              </a:spcAft>
              <a:buSzPts val="1400"/>
              <a:buNone/>
              <a:defRPr sz="1800"/>
            </a:lvl3pPr>
            <a:lvl4pPr lvl="3" indent="0" rtl="0">
              <a:spcBef>
                <a:spcPts val="0"/>
              </a:spcBef>
              <a:spcAft>
                <a:spcPts val="0"/>
              </a:spcAft>
              <a:buSzPts val="1400"/>
              <a:buNone/>
              <a:defRPr sz="1800"/>
            </a:lvl4pPr>
            <a:lvl5pPr lvl="4" indent="0" rtl="0">
              <a:spcBef>
                <a:spcPts val="0"/>
              </a:spcBef>
              <a:spcAft>
                <a:spcPts val="0"/>
              </a:spcAft>
              <a:buSzPts val="1400"/>
              <a:buNone/>
              <a:defRPr sz="1800"/>
            </a:lvl5pPr>
            <a:lvl6pPr lvl="5" indent="0" rtl="0">
              <a:spcBef>
                <a:spcPts val="0"/>
              </a:spcBef>
              <a:spcAft>
                <a:spcPts val="0"/>
              </a:spcAft>
              <a:buSzPts val="1400"/>
              <a:buNone/>
              <a:defRPr sz="1800"/>
            </a:lvl6pPr>
            <a:lvl7pPr lvl="6" indent="0" rtl="0">
              <a:spcBef>
                <a:spcPts val="0"/>
              </a:spcBef>
              <a:spcAft>
                <a:spcPts val="0"/>
              </a:spcAft>
              <a:buSzPts val="1400"/>
              <a:buNone/>
              <a:defRPr sz="1800"/>
            </a:lvl7pPr>
            <a:lvl8pPr lvl="7" indent="0" rtl="0">
              <a:spcBef>
                <a:spcPts val="0"/>
              </a:spcBef>
              <a:spcAft>
                <a:spcPts val="0"/>
              </a:spcAft>
              <a:buSzPts val="1400"/>
              <a:buNone/>
              <a:defRPr sz="1800"/>
            </a:lvl8pPr>
            <a:lvl9pPr lvl="8" indent="0" rtl="0">
              <a:spcBef>
                <a:spcPts val="0"/>
              </a:spcBef>
              <a:spcAft>
                <a:spcPts val="0"/>
              </a:spcAft>
              <a:buSzPts val="1400"/>
              <a:buNone/>
              <a:defRPr sz="1800"/>
            </a:lvl9pPr>
          </a:lstStyle>
          <a:p>
            <a:endParaRPr/>
          </a:p>
        </p:txBody>
      </p:sp>
      <p:sp>
        <p:nvSpPr>
          <p:cNvPr id="200" name="Google Shape;200;p29"/>
          <p:cNvSpPr txBox="1">
            <a:spLocks noGrp="1"/>
          </p:cNvSpPr>
          <p:nvPr>
            <p:ph type="dt" idx="10"/>
          </p:nvPr>
        </p:nvSpPr>
        <p:spPr>
          <a:xfrm>
            <a:off x="424070" y="5276020"/>
            <a:ext cx="2133600" cy="273900"/>
          </a:xfrm>
          <a:prstGeom prst="rect">
            <a:avLst/>
          </a:prstGeom>
          <a:noFill/>
          <a:ln>
            <a:noFill/>
          </a:ln>
        </p:spPr>
        <p:txBody>
          <a:bodyPr spcFirstLastPara="1" wrap="square" lIns="91425" tIns="91425" rIns="91425" bIns="91425" anchor="ctr" anchorCtr="0">
            <a:noAutofit/>
          </a:bodyPr>
          <a:lstStyle>
            <a:lvl1pPr marL="0" marR="0" lvl="0" indent="0" algn="l" rtl="0">
              <a:spcBef>
                <a:spcPts val="0"/>
              </a:spcBef>
              <a:spcAft>
                <a:spcPts val="0"/>
              </a:spcAft>
              <a:buSzPts val="1400"/>
              <a:buNone/>
              <a:defRPr sz="1200">
                <a:solidFill>
                  <a:srgbClr val="888888"/>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01" name="Google Shape;201;p29"/>
          <p:cNvSpPr txBox="1">
            <a:spLocks noGrp="1"/>
          </p:cNvSpPr>
          <p:nvPr>
            <p:ph type="ftr" idx="11"/>
          </p:nvPr>
        </p:nvSpPr>
        <p:spPr>
          <a:xfrm>
            <a:off x="311944" y="4901878"/>
            <a:ext cx="2895600" cy="92400"/>
          </a:xfrm>
          <a:prstGeom prst="rect">
            <a:avLst/>
          </a:prstGeom>
          <a:noFill/>
          <a:ln>
            <a:noFill/>
          </a:ln>
        </p:spPr>
        <p:txBody>
          <a:bodyPr spcFirstLastPara="1" wrap="square" lIns="91425" tIns="91425" rIns="91425" bIns="91425" anchor="ctr" anchorCtr="0">
            <a:noAutofit/>
          </a:bodyPr>
          <a:lstStyle>
            <a:lvl1pPr marL="0" marR="0" lvl="0" indent="0" algn="l" rtl="0">
              <a:spcBef>
                <a:spcPts val="0"/>
              </a:spcBef>
              <a:spcAft>
                <a:spcPts val="0"/>
              </a:spcAft>
              <a:buSzPts val="1400"/>
              <a:buNone/>
              <a:defRPr sz="600">
                <a:solidFill>
                  <a:schemeClr val="lt2"/>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02" name="Google Shape;202;p29"/>
          <p:cNvSpPr txBox="1">
            <a:spLocks noGrp="1"/>
          </p:cNvSpPr>
          <p:nvPr>
            <p:ph type="sldNum" idx="12"/>
          </p:nvPr>
        </p:nvSpPr>
        <p:spPr>
          <a:xfrm>
            <a:off x="6700838" y="4770007"/>
            <a:ext cx="2133600" cy="123000"/>
          </a:xfrm>
          <a:prstGeom prst="rect">
            <a:avLst/>
          </a:prstGeom>
          <a:noFill/>
          <a:ln>
            <a:noFill/>
          </a:ln>
        </p:spPr>
        <p:txBody>
          <a:bodyPr spcFirstLastPara="1" wrap="square" lIns="0" tIns="0" rIns="0" bIns="0" anchor="ctr" anchorCtr="0">
            <a:noAutofit/>
          </a:bodyPr>
          <a:lstStyle>
            <a:lvl1pPr marL="0" marR="0" lvl="0" indent="0" algn="r" rtl="0">
              <a:spcBef>
                <a:spcPts val="0"/>
              </a:spcBef>
              <a:buNone/>
              <a:defRPr sz="800">
                <a:solidFill>
                  <a:schemeClr val="dk1"/>
                </a:solidFill>
                <a:latin typeface="Arial"/>
                <a:ea typeface="Arial"/>
                <a:cs typeface="Arial"/>
                <a:sym typeface="Arial"/>
              </a:defRPr>
            </a:lvl1pPr>
            <a:lvl2pPr marL="0" marR="0" lvl="1" indent="0" algn="r" rtl="0">
              <a:spcBef>
                <a:spcPts val="0"/>
              </a:spcBef>
              <a:buNone/>
              <a:defRPr sz="800">
                <a:solidFill>
                  <a:schemeClr val="dk1"/>
                </a:solidFill>
                <a:latin typeface="Arial"/>
                <a:ea typeface="Arial"/>
                <a:cs typeface="Arial"/>
                <a:sym typeface="Arial"/>
              </a:defRPr>
            </a:lvl2pPr>
            <a:lvl3pPr marL="0" marR="0" lvl="2" indent="0" algn="r" rtl="0">
              <a:spcBef>
                <a:spcPts val="0"/>
              </a:spcBef>
              <a:buNone/>
              <a:defRPr sz="800">
                <a:solidFill>
                  <a:schemeClr val="dk1"/>
                </a:solidFill>
                <a:latin typeface="Arial"/>
                <a:ea typeface="Arial"/>
                <a:cs typeface="Arial"/>
                <a:sym typeface="Arial"/>
              </a:defRPr>
            </a:lvl3pPr>
            <a:lvl4pPr marL="0" marR="0" lvl="3" indent="0" algn="r" rtl="0">
              <a:spcBef>
                <a:spcPts val="0"/>
              </a:spcBef>
              <a:buNone/>
              <a:defRPr sz="800">
                <a:solidFill>
                  <a:schemeClr val="dk1"/>
                </a:solidFill>
                <a:latin typeface="Arial"/>
                <a:ea typeface="Arial"/>
                <a:cs typeface="Arial"/>
                <a:sym typeface="Arial"/>
              </a:defRPr>
            </a:lvl4pPr>
            <a:lvl5pPr marL="0" marR="0" lvl="4" indent="0" algn="r" rtl="0">
              <a:spcBef>
                <a:spcPts val="0"/>
              </a:spcBef>
              <a:buNone/>
              <a:defRPr sz="800">
                <a:solidFill>
                  <a:schemeClr val="dk1"/>
                </a:solidFill>
                <a:latin typeface="Arial"/>
                <a:ea typeface="Arial"/>
                <a:cs typeface="Arial"/>
                <a:sym typeface="Arial"/>
              </a:defRPr>
            </a:lvl5pPr>
            <a:lvl6pPr marL="0" marR="0" lvl="5" indent="0" algn="r" rtl="0">
              <a:spcBef>
                <a:spcPts val="0"/>
              </a:spcBef>
              <a:buNone/>
              <a:defRPr sz="800">
                <a:solidFill>
                  <a:schemeClr val="dk1"/>
                </a:solidFill>
                <a:latin typeface="Arial"/>
                <a:ea typeface="Arial"/>
                <a:cs typeface="Arial"/>
                <a:sym typeface="Arial"/>
              </a:defRPr>
            </a:lvl6pPr>
            <a:lvl7pPr marL="0" marR="0" lvl="6" indent="0" algn="r" rtl="0">
              <a:spcBef>
                <a:spcPts val="0"/>
              </a:spcBef>
              <a:buNone/>
              <a:defRPr sz="800">
                <a:solidFill>
                  <a:schemeClr val="dk1"/>
                </a:solidFill>
                <a:latin typeface="Arial"/>
                <a:ea typeface="Arial"/>
                <a:cs typeface="Arial"/>
                <a:sym typeface="Arial"/>
              </a:defRPr>
            </a:lvl7pPr>
            <a:lvl8pPr marL="0" marR="0" lvl="7" indent="0" algn="r" rtl="0">
              <a:spcBef>
                <a:spcPts val="0"/>
              </a:spcBef>
              <a:buNone/>
              <a:defRPr sz="800">
                <a:solidFill>
                  <a:schemeClr val="dk1"/>
                </a:solidFill>
                <a:latin typeface="Arial"/>
                <a:ea typeface="Arial"/>
                <a:cs typeface="Arial"/>
                <a:sym typeface="Arial"/>
              </a:defRPr>
            </a:lvl8pPr>
            <a:lvl9pPr marL="0" marR="0" lvl="8" indent="0" algn="r" rtl="0">
              <a:spcBef>
                <a:spcPts val="0"/>
              </a:spcBef>
              <a:buNone/>
              <a:defRPr sz="80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203" name="Google Shape;203;p29"/>
          <p:cNvSpPr txBox="1">
            <a:spLocks noGrp="1"/>
          </p:cNvSpPr>
          <p:nvPr>
            <p:ph type="body" idx="1"/>
          </p:nvPr>
        </p:nvSpPr>
        <p:spPr>
          <a:xfrm>
            <a:off x="6261353" y="2035054"/>
            <a:ext cx="2313900" cy="2592600"/>
          </a:xfrm>
          <a:prstGeom prst="rect">
            <a:avLst/>
          </a:prstGeom>
          <a:noFill/>
          <a:ln>
            <a:noFill/>
          </a:ln>
        </p:spPr>
        <p:txBody>
          <a:bodyPr spcFirstLastPara="1" wrap="square" lIns="91425" tIns="91425" rIns="91425" bIns="91425" anchor="t" anchorCtr="0">
            <a:noAutofit/>
          </a:bodyPr>
          <a:lstStyle>
            <a:lvl1pPr marL="457200" marR="0" lvl="0" indent="-228600" algn="ctr" rtl="0">
              <a:lnSpc>
                <a:spcPct val="110000"/>
              </a:lnSpc>
              <a:spcBef>
                <a:spcPts val="600"/>
              </a:spcBef>
              <a:spcAft>
                <a:spcPts val="0"/>
              </a:spcAft>
              <a:buClr>
                <a:schemeClr val="lt2"/>
              </a:buClr>
              <a:buSzPts val="1400"/>
              <a:buFont typeface="Arial"/>
              <a:buNone/>
              <a:defRPr sz="2000" b="0" i="0" u="none" strike="noStrike" cap="none">
                <a:solidFill>
                  <a:schemeClr val="lt2"/>
                </a:solidFill>
                <a:latin typeface="Georgia"/>
                <a:ea typeface="Georgia"/>
                <a:cs typeface="Georgia"/>
                <a:sym typeface="Georgia"/>
              </a:defRPr>
            </a:lvl1pPr>
            <a:lvl2pPr marL="914400" marR="0" lvl="1" indent="-279400" algn="ctr" rtl="0">
              <a:lnSpc>
                <a:spcPct val="110000"/>
              </a:lnSpc>
              <a:spcBef>
                <a:spcPts val="600"/>
              </a:spcBef>
              <a:spcAft>
                <a:spcPts val="0"/>
              </a:spcAft>
              <a:buClr>
                <a:schemeClr val="lt2"/>
              </a:buClr>
              <a:buSzPts val="800"/>
              <a:buFont typeface="Noto Sans Symbols"/>
              <a:buChar char="▪"/>
              <a:defRPr sz="800" b="0" i="0" u="none" strike="noStrike" cap="none">
                <a:solidFill>
                  <a:schemeClr val="lt2"/>
                </a:solidFill>
                <a:latin typeface="Arial"/>
                <a:ea typeface="Arial"/>
                <a:cs typeface="Arial"/>
                <a:sym typeface="Arial"/>
              </a:defRPr>
            </a:lvl2pPr>
            <a:lvl3pPr marL="1371600" marR="0" lvl="2" indent="-279400" algn="ctr" rtl="0">
              <a:lnSpc>
                <a:spcPct val="110000"/>
              </a:lnSpc>
              <a:spcBef>
                <a:spcPts val="160"/>
              </a:spcBef>
              <a:spcAft>
                <a:spcPts val="0"/>
              </a:spcAft>
              <a:buClr>
                <a:schemeClr val="lt2"/>
              </a:buClr>
              <a:buSzPts val="800"/>
              <a:buFont typeface="Arial"/>
              <a:buChar char="–"/>
              <a:defRPr sz="800" b="0" i="0" u="none" strike="noStrike" cap="none">
                <a:solidFill>
                  <a:schemeClr val="lt2"/>
                </a:solidFill>
                <a:latin typeface="Arial"/>
                <a:ea typeface="Arial"/>
                <a:cs typeface="Arial"/>
                <a:sym typeface="Arial"/>
              </a:defRPr>
            </a:lvl3pPr>
            <a:lvl4pPr marL="1828800" marR="0" lvl="3" indent="-273050" algn="ctr" rtl="0">
              <a:lnSpc>
                <a:spcPct val="110000"/>
              </a:lnSpc>
              <a:spcBef>
                <a:spcPts val="140"/>
              </a:spcBef>
              <a:spcAft>
                <a:spcPts val="0"/>
              </a:spcAft>
              <a:buClr>
                <a:schemeClr val="lt2"/>
              </a:buClr>
              <a:buSzPts val="700"/>
              <a:buFont typeface="Arial"/>
              <a:buChar char="•"/>
              <a:defRPr sz="700" b="0" i="0" u="none" strike="noStrike" cap="none">
                <a:solidFill>
                  <a:schemeClr val="lt2"/>
                </a:solidFill>
                <a:latin typeface="Arial"/>
                <a:ea typeface="Arial"/>
                <a:cs typeface="Arial"/>
                <a:sym typeface="Arial"/>
              </a:defRPr>
            </a:lvl4pPr>
            <a:lvl5pPr marL="2286000" marR="0" lvl="4" indent="-279400" algn="ctr" rtl="0">
              <a:lnSpc>
                <a:spcPct val="110000"/>
              </a:lnSpc>
              <a:spcBef>
                <a:spcPts val="160"/>
              </a:spcBef>
              <a:spcAft>
                <a:spcPts val="0"/>
              </a:spcAft>
              <a:buClr>
                <a:schemeClr val="lt2"/>
              </a:buClr>
              <a:buSzPts val="800"/>
              <a:buFont typeface="Arial"/>
              <a:buChar char="–"/>
              <a:defRPr sz="800" b="0" i="0" u="none" strike="noStrike" cap="none">
                <a:solidFill>
                  <a:schemeClr val="lt2"/>
                </a:solidFill>
                <a:latin typeface="Arial"/>
                <a:ea typeface="Arial"/>
                <a:cs typeface="Arial"/>
                <a:sym typeface="Arial"/>
              </a:defRPr>
            </a:lvl5pPr>
            <a:lvl6pPr marL="2743200" marR="0" lvl="5"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204" name="Google Shape;204;p29"/>
          <p:cNvSpPr txBox="1">
            <a:spLocks noGrp="1"/>
          </p:cNvSpPr>
          <p:nvPr>
            <p:ph type="body" idx="2"/>
          </p:nvPr>
        </p:nvSpPr>
        <p:spPr>
          <a:xfrm>
            <a:off x="3419140" y="2035054"/>
            <a:ext cx="2313900" cy="2592600"/>
          </a:xfrm>
          <a:prstGeom prst="rect">
            <a:avLst/>
          </a:prstGeom>
          <a:noFill/>
          <a:ln>
            <a:noFill/>
          </a:ln>
        </p:spPr>
        <p:txBody>
          <a:bodyPr spcFirstLastPara="1" wrap="square" lIns="91425" tIns="91425" rIns="91425" bIns="91425" anchor="t" anchorCtr="0">
            <a:noAutofit/>
          </a:bodyPr>
          <a:lstStyle>
            <a:lvl1pPr marL="457200" marR="0" lvl="0" indent="-228600" algn="ctr" rtl="0">
              <a:lnSpc>
                <a:spcPct val="110000"/>
              </a:lnSpc>
              <a:spcBef>
                <a:spcPts val="600"/>
              </a:spcBef>
              <a:spcAft>
                <a:spcPts val="0"/>
              </a:spcAft>
              <a:buClr>
                <a:schemeClr val="lt2"/>
              </a:buClr>
              <a:buSzPts val="1400"/>
              <a:buFont typeface="Arial"/>
              <a:buNone/>
              <a:defRPr sz="2000" b="0" i="0" u="none" strike="noStrike" cap="none">
                <a:solidFill>
                  <a:schemeClr val="lt2"/>
                </a:solidFill>
                <a:latin typeface="Georgia"/>
                <a:ea typeface="Georgia"/>
                <a:cs typeface="Georgia"/>
                <a:sym typeface="Georgia"/>
              </a:defRPr>
            </a:lvl1pPr>
            <a:lvl2pPr marL="914400" marR="0" lvl="1" indent="-279400" algn="ctr" rtl="0">
              <a:lnSpc>
                <a:spcPct val="110000"/>
              </a:lnSpc>
              <a:spcBef>
                <a:spcPts val="600"/>
              </a:spcBef>
              <a:spcAft>
                <a:spcPts val="0"/>
              </a:spcAft>
              <a:buClr>
                <a:schemeClr val="lt2"/>
              </a:buClr>
              <a:buSzPts val="800"/>
              <a:buFont typeface="Noto Sans Symbols"/>
              <a:buChar char="▪"/>
              <a:defRPr sz="800" b="0" i="0" u="none" strike="noStrike" cap="none">
                <a:solidFill>
                  <a:schemeClr val="lt2"/>
                </a:solidFill>
                <a:latin typeface="Arial"/>
                <a:ea typeface="Arial"/>
                <a:cs typeface="Arial"/>
                <a:sym typeface="Arial"/>
              </a:defRPr>
            </a:lvl2pPr>
            <a:lvl3pPr marL="1371600" marR="0" lvl="2" indent="-279400" algn="ctr" rtl="0">
              <a:lnSpc>
                <a:spcPct val="110000"/>
              </a:lnSpc>
              <a:spcBef>
                <a:spcPts val="160"/>
              </a:spcBef>
              <a:spcAft>
                <a:spcPts val="0"/>
              </a:spcAft>
              <a:buClr>
                <a:schemeClr val="lt2"/>
              </a:buClr>
              <a:buSzPts val="800"/>
              <a:buFont typeface="Arial"/>
              <a:buChar char="–"/>
              <a:defRPr sz="800" b="0" i="0" u="none" strike="noStrike" cap="none">
                <a:solidFill>
                  <a:schemeClr val="lt2"/>
                </a:solidFill>
                <a:latin typeface="Arial"/>
                <a:ea typeface="Arial"/>
                <a:cs typeface="Arial"/>
                <a:sym typeface="Arial"/>
              </a:defRPr>
            </a:lvl3pPr>
            <a:lvl4pPr marL="1828800" marR="0" lvl="3" indent="-273050" algn="ctr" rtl="0">
              <a:lnSpc>
                <a:spcPct val="110000"/>
              </a:lnSpc>
              <a:spcBef>
                <a:spcPts val="140"/>
              </a:spcBef>
              <a:spcAft>
                <a:spcPts val="0"/>
              </a:spcAft>
              <a:buClr>
                <a:schemeClr val="lt2"/>
              </a:buClr>
              <a:buSzPts val="700"/>
              <a:buFont typeface="Arial"/>
              <a:buChar char="•"/>
              <a:defRPr sz="700" b="0" i="0" u="none" strike="noStrike" cap="none">
                <a:solidFill>
                  <a:schemeClr val="lt2"/>
                </a:solidFill>
                <a:latin typeface="Arial"/>
                <a:ea typeface="Arial"/>
                <a:cs typeface="Arial"/>
                <a:sym typeface="Arial"/>
              </a:defRPr>
            </a:lvl4pPr>
            <a:lvl5pPr marL="2286000" marR="0" lvl="4" indent="-279400" algn="ctr" rtl="0">
              <a:lnSpc>
                <a:spcPct val="110000"/>
              </a:lnSpc>
              <a:spcBef>
                <a:spcPts val="160"/>
              </a:spcBef>
              <a:spcAft>
                <a:spcPts val="0"/>
              </a:spcAft>
              <a:buClr>
                <a:schemeClr val="lt2"/>
              </a:buClr>
              <a:buSzPts val="800"/>
              <a:buFont typeface="Arial"/>
              <a:buChar char="–"/>
              <a:defRPr sz="800" b="0" i="0" u="none" strike="noStrike" cap="none">
                <a:solidFill>
                  <a:schemeClr val="lt2"/>
                </a:solidFill>
                <a:latin typeface="Arial"/>
                <a:ea typeface="Arial"/>
                <a:cs typeface="Arial"/>
                <a:sym typeface="Arial"/>
              </a:defRPr>
            </a:lvl5pPr>
            <a:lvl6pPr marL="2743200" marR="0" lvl="5"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205" name="Google Shape;205;p29"/>
          <p:cNvSpPr txBox="1">
            <a:spLocks noGrp="1"/>
          </p:cNvSpPr>
          <p:nvPr>
            <p:ph type="body" idx="3"/>
          </p:nvPr>
        </p:nvSpPr>
        <p:spPr>
          <a:xfrm>
            <a:off x="559062" y="2035054"/>
            <a:ext cx="2313900" cy="2592600"/>
          </a:xfrm>
          <a:prstGeom prst="rect">
            <a:avLst/>
          </a:prstGeom>
          <a:noFill/>
          <a:ln>
            <a:noFill/>
          </a:ln>
        </p:spPr>
        <p:txBody>
          <a:bodyPr spcFirstLastPara="1" wrap="square" lIns="91425" tIns="91425" rIns="91425" bIns="91425" anchor="t" anchorCtr="0">
            <a:noAutofit/>
          </a:bodyPr>
          <a:lstStyle>
            <a:lvl1pPr marL="457200" marR="0" lvl="0" indent="-228600" algn="ctr" rtl="0">
              <a:lnSpc>
                <a:spcPct val="110000"/>
              </a:lnSpc>
              <a:spcBef>
                <a:spcPts val="600"/>
              </a:spcBef>
              <a:spcAft>
                <a:spcPts val="0"/>
              </a:spcAft>
              <a:buClr>
                <a:schemeClr val="lt2"/>
              </a:buClr>
              <a:buSzPts val="1400"/>
              <a:buFont typeface="Arial"/>
              <a:buNone/>
              <a:defRPr sz="2000" b="0" i="0" u="none" strike="noStrike" cap="none">
                <a:solidFill>
                  <a:schemeClr val="lt2"/>
                </a:solidFill>
                <a:latin typeface="Georgia"/>
                <a:ea typeface="Georgia"/>
                <a:cs typeface="Georgia"/>
                <a:sym typeface="Georgia"/>
              </a:defRPr>
            </a:lvl1pPr>
            <a:lvl2pPr marL="914400" marR="0" lvl="1" indent="-279400" algn="ctr" rtl="0">
              <a:lnSpc>
                <a:spcPct val="110000"/>
              </a:lnSpc>
              <a:spcBef>
                <a:spcPts val="600"/>
              </a:spcBef>
              <a:spcAft>
                <a:spcPts val="0"/>
              </a:spcAft>
              <a:buClr>
                <a:schemeClr val="lt2"/>
              </a:buClr>
              <a:buSzPts val="800"/>
              <a:buFont typeface="Noto Sans Symbols"/>
              <a:buChar char="▪"/>
              <a:defRPr sz="800" b="0" i="0" u="none" strike="noStrike" cap="none">
                <a:solidFill>
                  <a:schemeClr val="lt2"/>
                </a:solidFill>
                <a:latin typeface="Arial"/>
                <a:ea typeface="Arial"/>
                <a:cs typeface="Arial"/>
                <a:sym typeface="Arial"/>
              </a:defRPr>
            </a:lvl2pPr>
            <a:lvl3pPr marL="1371600" marR="0" lvl="2" indent="-279400" algn="ctr" rtl="0">
              <a:lnSpc>
                <a:spcPct val="110000"/>
              </a:lnSpc>
              <a:spcBef>
                <a:spcPts val="160"/>
              </a:spcBef>
              <a:spcAft>
                <a:spcPts val="0"/>
              </a:spcAft>
              <a:buClr>
                <a:schemeClr val="lt2"/>
              </a:buClr>
              <a:buSzPts val="800"/>
              <a:buFont typeface="Arial"/>
              <a:buChar char="–"/>
              <a:defRPr sz="800" b="0" i="0" u="none" strike="noStrike" cap="none">
                <a:solidFill>
                  <a:schemeClr val="lt2"/>
                </a:solidFill>
                <a:latin typeface="Arial"/>
                <a:ea typeface="Arial"/>
                <a:cs typeface="Arial"/>
                <a:sym typeface="Arial"/>
              </a:defRPr>
            </a:lvl3pPr>
            <a:lvl4pPr marL="1828800" marR="0" lvl="3" indent="-273050" algn="ctr" rtl="0">
              <a:lnSpc>
                <a:spcPct val="110000"/>
              </a:lnSpc>
              <a:spcBef>
                <a:spcPts val="140"/>
              </a:spcBef>
              <a:spcAft>
                <a:spcPts val="0"/>
              </a:spcAft>
              <a:buClr>
                <a:schemeClr val="lt2"/>
              </a:buClr>
              <a:buSzPts val="700"/>
              <a:buFont typeface="Arial"/>
              <a:buChar char="•"/>
              <a:defRPr sz="700" b="0" i="0" u="none" strike="noStrike" cap="none">
                <a:solidFill>
                  <a:schemeClr val="lt2"/>
                </a:solidFill>
                <a:latin typeface="Arial"/>
                <a:ea typeface="Arial"/>
                <a:cs typeface="Arial"/>
                <a:sym typeface="Arial"/>
              </a:defRPr>
            </a:lvl4pPr>
            <a:lvl5pPr marL="2286000" marR="0" lvl="4" indent="-279400" algn="ctr" rtl="0">
              <a:lnSpc>
                <a:spcPct val="110000"/>
              </a:lnSpc>
              <a:spcBef>
                <a:spcPts val="160"/>
              </a:spcBef>
              <a:spcAft>
                <a:spcPts val="0"/>
              </a:spcAft>
              <a:buClr>
                <a:schemeClr val="lt2"/>
              </a:buClr>
              <a:buSzPts val="800"/>
              <a:buFont typeface="Arial"/>
              <a:buChar char="–"/>
              <a:defRPr sz="800" b="0" i="0" u="none" strike="noStrike" cap="none">
                <a:solidFill>
                  <a:schemeClr val="lt2"/>
                </a:solidFill>
                <a:latin typeface="Arial"/>
                <a:ea typeface="Arial"/>
                <a:cs typeface="Arial"/>
                <a:sym typeface="Arial"/>
              </a:defRPr>
            </a:lvl5pPr>
            <a:lvl6pPr marL="2743200" marR="0" lvl="5"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cxnSp>
        <p:nvCxnSpPr>
          <p:cNvPr id="206" name="Google Shape;206;p29"/>
          <p:cNvCxnSpPr/>
          <p:nvPr/>
        </p:nvCxnSpPr>
        <p:spPr>
          <a:xfrm>
            <a:off x="5953919" y="1478164"/>
            <a:ext cx="0" cy="3073200"/>
          </a:xfrm>
          <a:prstGeom prst="straightConnector1">
            <a:avLst/>
          </a:prstGeom>
          <a:noFill/>
          <a:ln w="9525" cap="flat" cmpd="sng">
            <a:solidFill>
              <a:srgbClr val="CCCCCC"/>
            </a:solidFill>
            <a:prstDash val="solid"/>
            <a:round/>
            <a:headEnd type="none" w="sm" len="sm"/>
            <a:tailEnd type="none" w="sm" len="sm"/>
          </a:ln>
        </p:spPr>
      </p:cxnSp>
      <p:cxnSp>
        <p:nvCxnSpPr>
          <p:cNvPr id="207" name="Google Shape;207;p29"/>
          <p:cNvCxnSpPr/>
          <p:nvPr/>
        </p:nvCxnSpPr>
        <p:spPr>
          <a:xfrm>
            <a:off x="3183218" y="1478164"/>
            <a:ext cx="0" cy="3073200"/>
          </a:xfrm>
          <a:prstGeom prst="straightConnector1">
            <a:avLst/>
          </a:prstGeom>
          <a:noFill/>
          <a:ln w="9525" cap="flat" cmpd="sng">
            <a:solidFill>
              <a:srgbClr val="CCCCCC"/>
            </a:solidFill>
            <a:prstDash val="solid"/>
            <a:round/>
            <a:headEnd type="none" w="sm" len="sm"/>
            <a:tailEnd type="none" w="sm" len="sm"/>
          </a:ln>
        </p:spPr>
      </p:cxn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Four Content">
  <p:cSld name="Four Content">
    <p:spTree>
      <p:nvGrpSpPr>
        <p:cNvPr id="1" name="Shape 208"/>
        <p:cNvGrpSpPr/>
        <p:nvPr/>
      </p:nvGrpSpPr>
      <p:grpSpPr>
        <a:xfrm>
          <a:off x="0" y="0"/>
          <a:ext cx="0" cy="0"/>
          <a:chOff x="0" y="0"/>
          <a:chExt cx="0" cy="0"/>
        </a:xfrm>
      </p:grpSpPr>
      <p:sp>
        <p:nvSpPr>
          <p:cNvPr id="209" name="Google Shape;209;p30"/>
          <p:cNvSpPr txBox="1">
            <a:spLocks noGrp="1"/>
          </p:cNvSpPr>
          <p:nvPr>
            <p:ph type="title"/>
          </p:nvPr>
        </p:nvSpPr>
        <p:spPr>
          <a:xfrm>
            <a:off x="309563" y="530352"/>
            <a:ext cx="8526600" cy="307800"/>
          </a:xfrm>
          <a:prstGeom prst="rect">
            <a:avLst/>
          </a:prstGeom>
          <a:noFill/>
          <a:ln>
            <a:noFill/>
          </a:ln>
        </p:spPr>
        <p:txBody>
          <a:bodyPr spcFirstLastPara="1" wrap="square" lIns="91425" tIns="91425" rIns="91425" bIns="91425" anchor="b" anchorCtr="0">
            <a:noAutofit/>
          </a:bodyPr>
          <a:lstStyle>
            <a:lvl1pPr marL="0" marR="0" lvl="0" indent="0" algn="l" rtl="0">
              <a:spcBef>
                <a:spcPts val="0"/>
              </a:spcBef>
              <a:spcAft>
                <a:spcPts val="0"/>
              </a:spcAft>
              <a:buClr>
                <a:schemeClr val="dk1"/>
              </a:buClr>
              <a:buSzPts val="1400"/>
              <a:buFont typeface="Georgia"/>
              <a:buNone/>
              <a:defRPr sz="2000" b="0" i="0" u="none" strike="noStrike" cap="none">
                <a:solidFill>
                  <a:schemeClr val="dk1"/>
                </a:solidFill>
                <a:latin typeface="Georgia"/>
                <a:ea typeface="Georgia"/>
                <a:cs typeface="Georgia"/>
                <a:sym typeface="Georgia"/>
              </a:defRPr>
            </a:lvl1pPr>
            <a:lvl2pPr lvl="1" indent="0" rtl="0">
              <a:spcBef>
                <a:spcPts val="0"/>
              </a:spcBef>
              <a:spcAft>
                <a:spcPts val="0"/>
              </a:spcAft>
              <a:buSzPts val="1400"/>
              <a:buNone/>
              <a:defRPr sz="1800"/>
            </a:lvl2pPr>
            <a:lvl3pPr lvl="2" indent="0" rtl="0">
              <a:spcBef>
                <a:spcPts val="0"/>
              </a:spcBef>
              <a:spcAft>
                <a:spcPts val="0"/>
              </a:spcAft>
              <a:buSzPts val="1400"/>
              <a:buNone/>
              <a:defRPr sz="1800"/>
            </a:lvl3pPr>
            <a:lvl4pPr lvl="3" indent="0" rtl="0">
              <a:spcBef>
                <a:spcPts val="0"/>
              </a:spcBef>
              <a:spcAft>
                <a:spcPts val="0"/>
              </a:spcAft>
              <a:buSzPts val="1400"/>
              <a:buNone/>
              <a:defRPr sz="1800"/>
            </a:lvl4pPr>
            <a:lvl5pPr lvl="4" indent="0" rtl="0">
              <a:spcBef>
                <a:spcPts val="0"/>
              </a:spcBef>
              <a:spcAft>
                <a:spcPts val="0"/>
              </a:spcAft>
              <a:buSzPts val="1400"/>
              <a:buNone/>
              <a:defRPr sz="1800"/>
            </a:lvl5pPr>
            <a:lvl6pPr lvl="5" indent="0" rtl="0">
              <a:spcBef>
                <a:spcPts val="0"/>
              </a:spcBef>
              <a:spcAft>
                <a:spcPts val="0"/>
              </a:spcAft>
              <a:buSzPts val="1400"/>
              <a:buNone/>
              <a:defRPr sz="1800"/>
            </a:lvl6pPr>
            <a:lvl7pPr lvl="6" indent="0" rtl="0">
              <a:spcBef>
                <a:spcPts val="0"/>
              </a:spcBef>
              <a:spcAft>
                <a:spcPts val="0"/>
              </a:spcAft>
              <a:buSzPts val="1400"/>
              <a:buNone/>
              <a:defRPr sz="1800"/>
            </a:lvl7pPr>
            <a:lvl8pPr lvl="7" indent="0" rtl="0">
              <a:spcBef>
                <a:spcPts val="0"/>
              </a:spcBef>
              <a:spcAft>
                <a:spcPts val="0"/>
              </a:spcAft>
              <a:buSzPts val="1400"/>
              <a:buNone/>
              <a:defRPr sz="1800"/>
            </a:lvl8pPr>
            <a:lvl9pPr lvl="8" indent="0" rtl="0">
              <a:spcBef>
                <a:spcPts val="0"/>
              </a:spcBef>
              <a:spcAft>
                <a:spcPts val="0"/>
              </a:spcAft>
              <a:buSzPts val="1400"/>
              <a:buNone/>
              <a:defRPr sz="1800"/>
            </a:lvl9pPr>
          </a:lstStyle>
          <a:p>
            <a:endParaRPr/>
          </a:p>
        </p:txBody>
      </p:sp>
      <p:sp>
        <p:nvSpPr>
          <p:cNvPr id="210" name="Google Shape;210;p30"/>
          <p:cNvSpPr txBox="1">
            <a:spLocks noGrp="1"/>
          </p:cNvSpPr>
          <p:nvPr>
            <p:ph type="dt" idx="10"/>
          </p:nvPr>
        </p:nvSpPr>
        <p:spPr>
          <a:xfrm>
            <a:off x="424070" y="5276020"/>
            <a:ext cx="2133600" cy="273900"/>
          </a:xfrm>
          <a:prstGeom prst="rect">
            <a:avLst/>
          </a:prstGeom>
          <a:noFill/>
          <a:ln>
            <a:noFill/>
          </a:ln>
        </p:spPr>
        <p:txBody>
          <a:bodyPr spcFirstLastPara="1" wrap="square" lIns="91425" tIns="91425" rIns="91425" bIns="91425" anchor="ctr" anchorCtr="0">
            <a:noAutofit/>
          </a:bodyPr>
          <a:lstStyle>
            <a:lvl1pPr marL="0" marR="0" lvl="0" indent="0" algn="l" rtl="0">
              <a:spcBef>
                <a:spcPts val="0"/>
              </a:spcBef>
              <a:spcAft>
                <a:spcPts val="0"/>
              </a:spcAft>
              <a:buSzPts val="1400"/>
              <a:buNone/>
              <a:defRPr sz="1200">
                <a:solidFill>
                  <a:srgbClr val="888888"/>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11" name="Google Shape;211;p30"/>
          <p:cNvSpPr txBox="1">
            <a:spLocks noGrp="1"/>
          </p:cNvSpPr>
          <p:nvPr>
            <p:ph type="ftr" idx="11"/>
          </p:nvPr>
        </p:nvSpPr>
        <p:spPr>
          <a:xfrm>
            <a:off x="311944" y="4901878"/>
            <a:ext cx="2895600" cy="92400"/>
          </a:xfrm>
          <a:prstGeom prst="rect">
            <a:avLst/>
          </a:prstGeom>
          <a:noFill/>
          <a:ln>
            <a:noFill/>
          </a:ln>
        </p:spPr>
        <p:txBody>
          <a:bodyPr spcFirstLastPara="1" wrap="square" lIns="91425" tIns="91425" rIns="91425" bIns="91425" anchor="ctr" anchorCtr="0">
            <a:noAutofit/>
          </a:bodyPr>
          <a:lstStyle>
            <a:lvl1pPr marL="0" marR="0" lvl="0" indent="0" algn="l" rtl="0">
              <a:spcBef>
                <a:spcPts val="0"/>
              </a:spcBef>
              <a:spcAft>
                <a:spcPts val="0"/>
              </a:spcAft>
              <a:buSzPts val="1400"/>
              <a:buNone/>
              <a:defRPr sz="600">
                <a:solidFill>
                  <a:schemeClr val="lt2"/>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12" name="Google Shape;212;p30"/>
          <p:cNvSpPr txBox="1">
            <a:spLocks noGrp="1"/>
          </p:cNvSpPr>
          <p:nvPr>
            <p:ph type="sldNum" idx="12"/>
          </p:nvPr>
        </p:nvSpPr>
        <p:spPr>
          <a:xfrm>
            <a:off x="6700838" y="4770007"/>
            <a:ext cx="2133600" cy="123000"/>
          </a:xfrm>
          <a:prstGeom prst="rect">
            <a:avLst/>
          </a:prstGeom>
          <a:noFill/>
          <a:ln>
            <a:noFill/>
          </a:ln>
        </p:spPr>
        <p:txBody>
          <a:bodyPr spcFirstLastPara="1" wrap="square" lIns="0" tIns="0" rIns="0" bIns="0" anchor="ctr" anchorCtr="0">
            <a:noAutofit/>
          </a:bodyPr>
          <a:lstStyle>
            <a:lvl1pPr marL="0" marR="0" lvl="0" indent="0" algn="r" rtl="0">
              <a:spcBef>
                <a:spcPts val="0"/>
              </a:spcBef>
              <a:buNone/>
              <a:defRPr sz="800">
                <a:solidFill>
                  <a:schemeClr val="dk1"/>
                </a:solidFill>
                <a:latin typeface="Arial"/>
                <a:ea typeface="Arial"/>
                <a:cs typeface="Arial"/>
                <a:sym typeface="Arial"/>
              </a:defRPr>
            </a:lvl1pPr>
            <a:lvl2pPr marL="0" marR="0" lvl="1" indent="0" algn="r" rtl="0">
              <a:spcBef>
                <a:spcPts val="0"/>
              </a:spcBef>
              <a:buNone/>
              <a:defRPr sz="800">
                <a:solidFill>
                  <a:schemeClr val="dk1"/>
                </a:solidFill>
                <a:latin typeface="Arial"/>
                <a:ea typeface="Arial"/>
                <a:cs typeface="Arial"/>
                <a:sym typeface="Arial"/>
              </a:defRPr>
            </a:lvl2pPr>
            <a:lvl3pPr marL="0" marR="0" lvl="2" indent="0" algn="r" rtl="0">
              <a:spcBef>
                <a:spcPts val="0"/>
              </a:spcBef>
              <a:buNone/>
              <a:defRPr sz="800">
                <a:solidFill>
                  <a:schemeClr val="dk1"/>
                </a:solidFill>
                <a:latin typeface="Arial"/>
                <a:ea typeface="Arial"/>
                <a:cs typeface="Arial"/>
                <a:sym typeface="Arial"/>
              </a:defRPr>
            </a:lvl3pPr>
            <a:lvl4pPr marL="0" marR="0" lvl="3" indent="0" algn="r" rtl="0">
              <a:spcBef>
                <a:spcPts val="0"/>
              </a:spcBef>
              <a:buNone/>
              <a:defRPr sz="800">
                <a:solidFill>
                  <a:schemeClr val="dk1"/>
                </a:solidFill>
                <a:latin typeface="Arial"/>
                <a:ea typeface="Arial"/>
                <a:cs typeface="Arial"/>
                <a:sym typeface="Arial"/>
              </a:defRPr>
            </a:lvl4pPr>
            <a:lvl5pPr marL="0" marR="0" lvl="4" indent="0" algn="r" rtl="0">
              <a:spcBef>
                <a:spcPts val="0"/>
              </a:spcBef>
              <a:buNone/>
              <a:defRPr sz="800">
                <a:solidFill>
                  <a:schemeClr val="dk1"/>
                </a:solidFill>
                <a:latin typeface="Arial"/>
                <a:ea typeface="Arial"/>
                <a:cs typeface="Arial"/>
                <a:sym typeface="Arial"/>
              </a:defRPr>
            </a:lvl5pPr>
            <a:lvl6pPr marL="0" marR="0" lvl="5" indent="0" algn="r" rtl="0">
              <a:spcBef>
                <a:spcPts val="0"/>
              </a:spcBef>
              <a:buNone/>
              <a:defRPr sz="800">
                <a:solidFill>
                  <a:schemeClr val="dk1"/>
                </a:solidFill>
                <a:latin typeface="Arial"/>
                <a:ea typeface="Arial"/>
                <a:cs typeface="Arial"/>
                <a:sym typeface="Arial"/>
              </a:defRPr>
            </a:lvl6pPr>
            <a:lvl7pPr marL="0" marR="0" lvl="6" indent="0" algn="r" rtl="0">
              <a:spcBef>
                <a:spcPts val="0"/>
              </a:spcBef>
              <a:buNone/>
              <a:defRPr sz="800">
                <a:solidFill>
                  <a:schemeClr val="dk1"/>
                </a:solidFill>
                <a:latin typeface="Arial"/>
                <a:ea typeface="Arial"/>
                <a:cs typeface="Arial"/>
                <a:sym typeface="Arial"/>
              </a:defRPr>
            </a:lvl7pPr>
            <a:lvl8pPr marL="0" marR="0" lvl="7" indent="0" algn="r" rtl="0">
              <a:spcBef>
                <a:spcPts val="0"/>
              </a:spcBef>
              <a:buNone/>
              <a:defRPr sz="800">
                <a:solidFill>
                  <a:schemeClr val="dk1"/>
                </a:solidFill>
                <a:latin typeface="Arial"/>
                <a:ea typeface="Arial"/>
                <a:cs typeface="Arial"/>
                <a:sym typeface="Arial"/>
              </a:defRPr>
            </a:lvl8pPr>
            <a:lvl9pPr marL="0" marR="0" lvl="8" indent="0" algn="r" rtl="0">
              <a:spcBef>
                <a:spcPts val="0"/>
              </a:spcBef>
              <a:buNone/>
              <a:defRPr sz="80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213" name="Google Shape;213;p30"/>
          <p:cNvSpPr txBox="1">
            <a:spLocks noGrp="1"/>
          </p:cNvSpPr>
          <p:nvPr>
            <p:ph type="body" idx="1"/>
          </p:nvPr>
        </p:nvSpPr>
        <p:spPr>
          <a:xfrm>
            <a:off x="299648" y="2633626"/>
            <a:ext cx="1969200" cy="1993800"/>
          </a:xfrm>
          <a:prstGeom prst="rect">
            <a:avLst/>
          </a:prstGeom>
          <a:noFill/>
          <a:ln>
            <a:noFill/>
          </a:ln>
        </p:spPr>
        <p:txBody>
          <a:bodyPr spcFirstLastPara="1" wrap="square" lIns="91425" tIns="91425" rIns="91425" bIns="91425" anchor="t" anchorCtr="0">
            <a:noAutofit/>
          </a:bodyPr>
          <a:lstStyle>
            <a:lvl1pPr marL="457200" marR="0" lvl="0" indent="-228600" algn="ctr" rtl="0">
              <a:lnSpc>
                <a:spcPct val="110000"/>
              </a:lnSpc>
              <a:spcBef>
                <a:spcPts val="600"/>
              </a:spcBef>
              <a:spcAft>
                <a:spcPts val="0"/>
              </a:spcAft>
              <a:buClr>
                <a:schemeClr val="lt2"/>
              </a:buClr>
              <a:buSzPts val="1400"/>
              <a:buFont typeface="Arial"/>
              <a:buNone/>
              <a:defRPr sz="2000" b="0" i="0" u="none" strike="noStrike" cap="none">
                <a:solidFill>
                  <a:schemeClr val="lt2"/>
                </a:solidFill>
                <a:latin typeface="Georgia"/>
                <a:ea typeface="Georgia"/>
                <a:cs typeface="Georgia"/>
                <a:sym typeface="Georgia"/>
              </a:defRPr>
            </a:lvl1pPr>
            <a:lvl2pPr marL="914400" marR="0" lvl="1" indent="-228600" algn="ctr" rtl="0">
              <a:lnSpc>
                <a:spcPct val="110000"/>
              </a:lnSpc>
              <a:spcBef>
                <a:spcPts val="300"/>
              </a:spcBef>
              <a:spcAft>
                <a:spcPts val="0"/>
              </a:spcAft>
              <a:buClr>
                <a:schemeClr val="lt2"/>
              </a:buClr>
              <a:buSzPts val="1000"/>
              <a:buFont typeface="Noto Sans Symbols"/>
              <a:buNone/>
              <a:defRPr sz="800" b="0" i="0" u="none" strike="noStrike" cap="none">
                <a:solidFill>
                  <a:schemeClr val="lt2"/>
                </a:solidFill>
                <a:latin typeface="Arial"/>
                <a:ea typeface="Arial"/>
                <a:cs typeface="Arial"/>
                <a:sym typeface="Arial"/>
              </a:defRPr>
            </a:lvl2pPr>
            <a:lvl3pPr marL="1371600" marR="0" lvl="2" indent="-279400" algn="ctr" rtl="0">
              <a:lnSpc>
                <a:spcPct val="110000"/>
              </a:lnSpc>
              <a:spcBef>
                <a:spcPts val="160"/>
              </a:spcBef>
              <a:spcAft>
                <a:spcPts val="0"/>
              </a:spcAft>
              <a:buClr>
                <a:schemeClr val="lt2"/>
              </a:buClr>
              <a:buSzPts val="800"/>
              <a:buFont typeface="Arial"/>
              <a:buChar char="–"/>
              <a:defRPr sz="800" b="0" i="0" u="none" strike="noStrike" cap="none">
                <a:solidFill>
                  <a:schemeClr val="lt2"/>
                </a:solidFill>
                <a:latin typeface="Arial"/>
                <a:ea typeface="Arial"/>
                <a:cs typeface="Arial"/>
                <a:sym typeface="Arial"/>
              </a:defRPr>
            </a:lvl3pPr>
            <a:lvl4pPr marL="1828800" marR="0" lvl="3" indent="-273050" algn="ctr" rtl="0">
              <a:lnSpc>
                <a:spcPct val="110000"/>
              </a:lnSpc>
              <a:spcBef>
                <a:spcPts val="140"/>
              </a:spcBef>
              <a:spcAft>
                <a:spcPts val="0"/>
              </a:spcAft>
              <a:buClr>
                <a:schemeClr val="lt2"/>
              </a:buClr>
              <a:buSzPts val="700"/>
              <a:buFont typeface="Arial"/>
              <a:buChar char="•"/>
              <a:defRPr sz="700" b="0" i="0" u="none" strike="noStrike" cap="none">
                <a:solidFill>
                  <a:schemeClr val="lt2"/>
                </a:solidFill>
                <a:latin typeface="Arial"/>
                <a:ea typeface="Arial"/>
                <a:cs typeface="Arial"/>
                <a:sym typeface="Arial"/>
              </a:defRPr>
            </a:lvl4pPr>
            <a:lvl5pPr marL="2286000" marR="0" lvl="4" indent="-279400" algn="ctr" rtl="0">
              <a:lnSpc>
                <a:spcPct val="110000"/>
              </a:lnSpc>
              <a:spcBef>
                <a:spcPts val="160"/>
              </a:spcBef>
              <a:spcAft>
                <a:spcPts val="0"/>
              </a:spcAft>
              <a:buClr>
                <a:schemeClr val="lt2"/>
              </a:buClr>
              <a:buSzPts val="800"/>
              <a:buFont typeface="Arial"/>
              <a:buChar char="–"/>
              <a:defRPr sz="800" b="0" i="0" u="none" strike="noStrike" cap="none">
                <a:solidFill>
                  <a:schemeClr val="lt2"/>
                </a:solidFill>
                <a:latin typeface="Arial"/>
                <a:ea typeface="Arial"/>
                <a:cs typeface="Arial"/>
                <a:sym typeface="Arial"/>
              </a:defRPr>
            </a:lvl5pPr>
            <a:lvl6pPr marL="2743200" marR="0" lvl="5"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grpSp>
        <p:nvGrpSpPr>
          <p:cNvPr id="214" name="Google Shape;214;p30"/>
          <p:cNvGrpSpPr/>
          <p:nvPr/>
        </p:nvGrpSpPr>
        <p:grpSpPr>
          <a:xfrm>
            <a:off x="2365072" y="1766923"/>
            <a:ext cx="4386367" cy="2447700"/>
            <a:chOff x="2365072" y="1766923"/>
            <a:chExt cx="4386367" cy="2447700"/>
          </a:xfrm>
        </p:grpSpPr>
        <p:cxnSp>
          <p:nvCxnSpPr>
            <p:cNvPr id="215" name="Google Shape;215;p30"/>
            <p:cNvCxnSpPr/>
            <p:nvPr/>
          </p:nvCxnSpPr>
          <p:spPr>
            <a:xfrm>
              <a:off x="4558256" y="1766923"/>
              <a:ext cx="0" cy="2447700"/>
            </a:xfrm>
            <a:prstGeom prst="straightConnector1">
              <a:avLst/>
            </a:prstGeom>
            <a:noFill/>
            <a:ln w="9525" cap="flat" cmpd="sng">
              <a:solidFill>
                <a:srgbClr val="CCCCCC"/>
              </a:solidFill>
              <a:prstDash val="solid"/>
              <a:round/>
              <a:headEnd type="none" w="sm" len="sm"/>
              <a:tailEnd type="none" w="sm" len="sm"/>
            </a:ln>
          </p:spPr>
        </p:cxnSp>
        <p:cxnSp>
          <p:nvCxnSpPr>
            <p:cNvPr id="216" name="Google Shape;216;p30"/>
            <p:cNvCxnSpPr/>
            <p:nvPr/>
          </p:nvCxnSpPr>
          <p:spPr>
            <a:xfrm>
              <a:off x="2365072" y="1766923"/>
              <a:ext cx="0" cy="2447700"/>
            </a:xfrm>
            <a:prstGeom prst="straightConnector1">
              <a:avLst/>
            </a:prstGeom>
            <a:noFill/>
            <a:ln w="9525" cap="flat" cmpd="sng">
              <a:solidFill>
                <a:srgbClr val="CCCCCC"/>
              </a:solidFill>
              <a:prstDash val="solid"/>
              <a:round/>
              <a:headEnd type="none" w="sm" len="sm"/>
              <a:tailEnd type="none" w="sm" len="sm"/>
            </a:ln>
          </p:spPr>
        </p:cxnSp>
        <p:cxnSp>
          <p:nvCxnSpPr>
            <p:cNvPr id="217" name="Google Shape;217;p30"/>
            <p:cNvCxnSpPr/>
            <p:nvPr/>
          </p:nvCxnSpPr>
          <p:spPr>
            <a:xfrm>
              <a:off x="6751439" y="1766923"/>
              <a:ext cx="0" cy="2447700"/>
            </a:xfrm>
            <a:prstGeom prst="straightConnector1">
              <a:avLst/>
            </a:prstGeom>
            <a:noFill/>
            <a:ln w="9525" cap="flat" cmpd="sng">
              <a:solidFill>
                <a:srgbClr val="CCCCCC"/>
              </a:solidFill>
              <a:prstDash val="solid"/>
              <a:round/>
              <a:headEnd type="none" w="sm" len="sm"/>
              <a:tailEnd type="none" w="sm" len="sm"/>
            </a:ln>
          </p:spPr>
        </p:cxnSp>
      </p:grpSp>
      <p:sp>
        <p:nvSpPr>
          <p:cNvPr id="218" name="Google Shape;218;p30"/>
          <p:cNvSpPr txBox="1">
            <a:spLocks noGrp="1"/>
          </p:cNvSpPr>
          <p:nvPr>
            <p:ph type="body" idx="2"/>
          </p:nvPr>
        </p:nvSpPr>
        <p:spPr>
          <a:xfrm>
            <a:off x="2488190" y="2633626"/>
            <a:ext cx="1969200" cy="1993800"/>
          </a:xfrm>
          <a:prstGeom prst="rect">
            <a:avLst/>
          </a:prstGeom>
          <a:noFill/>
          <a:ln>
            <a:noFill/>
          </a:ln>
        </p:spPr>
        <p:txBody>
          <a:bodyPr spcFirstLastPara="1" wrap="square" lIns="91425" tIns="91425" rIns="91425" bIns="91425" anchor="t" anchorCtr="0">
            <a:noAutofit/>
          </a:bodyPr>
          <a:lstStyle>
            <a:lvl1pPr marL="457200" marR="0" lvl="0" indent="-228600" algn="ctr" rtl="0">
              <a:lnSpc>
                <a:spcPct val="110000"/>
              </a:lnSpc>
              <a:spcBef>
                <a:spcPts val="600"/>
              </a:spcBef>
              <a:spcAft>
                <a:spcPts val="0"/>
              </a:spcAft>
              <a:buClr>
                <a:schemeClr val="lt2"/>
              </a:buClr>
              <a:buSzPts val="1400"/>
              <a:buFont typeface="Arial"/>
              <a:buNone/>
              <a:defRPr sz="2000" b="0" i="0" u="none" strike="noStrike" cap="none">
                <a:solidFill>
                  <a:schemeClr val="lt2"/>
                </a:solidFill>
                <a:latin typeface="Georgia"/>
                <a:ea typeface="Georgia"/>
                <a:cs typeface="Georgia"/>
                <a:sym typeface="Georgia"/>
              </a:defRPr>
            </a:lvl1pPr>
            <a:lvl2pPr marL="914400" marR="0" lvl="1" indent="-228600" algn="ctr" rtl="0">
              <a:lnSpc>
                <a:spcPct val="110000"/>
              </a:lnSpc>
              <a:spcBef>
                <a:spcPts val="300"/>
              </a:spcBef>
              <a:spcAft>
                <a:spcPts val="0"/>
              </a:spcAft>
              <a:buClr>
                <a:schemeClr val="lt2"/>
              </a:buClr>
              <a:buSzPts val="1000"/>
              <a:buFont typeface="Noto Sans Symbols"/>
              <a:buNone/>
              <a:defRPr sz="800" b="0" i="0" u="none" strike="noStrike" cap="none">
                <a:solidFill>
                  <a:schemeClr val="lt2"/>
                </a:solidFill>
                <a:latin typeface="Arial"/>
                <a:ea typeface="Arial"/>
                <a:cs typeface="Arial"/>
                <a:sym typeface="Arial"/>
              </a:defRPr>
            </a:lvl2pPr>
            <a:lvl3pPr marL="1371600" marR="0" lvl="2" indent="-279400" algn="ctr" rtl="0">
              <a:lnSpc>
                <a:spcPct val="110000"/>
              </a:lnSpc>
              <a:spcBef>
                <a:spcPts val="160"/>
              </a:spcBef>
              <a:spcAft>
                <a:spcPts val="0"/>
              </a:spcAft>
              <a:buClr>
                <a:schemeClr val="lt2"/>
              </a:buClr>
              <a:buSzPts val="800"/>
              <a:buFont typeface="Arial"/>
              <a:buChar char="–"/>
              <a:defRPr sz="800" b="0" i="0" u="none" strike="noStrike" cap="none">
                <a:solidFill>
                  <a:schemeClr val="lt2"/>
                </a:solidFill>
                <a:latin typeface="Arial"/>
                <a:ea typeface="Arial"/>
                <a:cs typeface="Arial"/>
                <a:sym typeface="Arial"/>
              </a:defRPr>
            </a:lvl3pPr>
            <a:lvl4pPr marL="1828800" marR="0" lvl="3" indent="-273050" algn="ctr" rtl="0">
              <a:lnSpc>
                <a:spcPct val="110000"/>
              </a:lnSpc>
              <a:spcBef>
                <a:spcPts val="140"/>
              </a:spcBef>
              <a:spcAft>
                <a:spcPts val="0"/>
              </a:spcAft>
              <a:buClr>
                <a:schemeClr val="lt2"/>
              </a:buClr>
              <a:buSzPts val="700"/>
              <a:buFont typeface="Arial"/>
              <a:buChar char="•"/>
              <a:defRPr sz="700" b="0" i="0" u="none" strike="noStrike" cap="none">
                <a:solidFill>
                  <a:schemeClr val="lt2"/>
                </a:solidFill>
                <a:latin typeface="Arial"/>
                <a:ea typeface="Arial"/>
                <a:cs typeface="Arial"/>
                <a:sym typeface="Arial"/>
              </a:defRPr>
            </a:lvl4pPr>
            <a:lvl5pPr marL="2286000" marR="0" lvl="4" indent="-279400" algn="ctr" rtl="0">
              <a:lnSpc>
                <a:spcPct val="110000"/>
              </a:lnSpc>
              <a:spcBef>
                <a:spcPts val="160"/>
              </a:spcBef>
              <a:spcAft>
                <a:spcPts val="0"/>
              </a:spcAft>
              <a:buClr>
                <a:schemeClr val="lt2"/>
              </a:buClr>
              <a:buSzPts val="800"/>
              <a:buFont typeface="Arial"/>
              <a:buChar char="–"/>
              <a:defRPr sz="800" b="0" i="0" u="none" strike="noStrike" cap="none">
                <a:solidFill>
                  <a:schemeClr val="lt2"/>
                </a:solidFill>
                <a:latin typeface="Arial"/>
                <a:ea typeface="Arial"/>
                <a:cs typeface="Arial"/>
                <a:sym typeface="Arial"/>
              </a:defRPr>
            </a:lvl5pPr>
            <a:lvl6pPr marL="2743200" marR="0" lvl="5"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219" name="Google Shape;219;p30"/>
          <p:cNvSpPr txBox="1">
            <a:spLocks noGrp="1"/>
          </p:cNvSpPr>
          <p:nvPr>
            <p:ph type="body" idx="3"/>
          </p:nvPr>
        </p:nvSpPr>
        <p:spPr>
          <a:xfrm>
            <a:off x="4676732" y="2633626"/>
            <a:ext cx="1969200" cy="1993800"/>
          </a:xfrm>
          <a:prstGeom prst="rect">
            <a:avLst/>
          </a:prstGeom>
          <a:noFill/>
          <a:ln>
            <a:noFill/>
          </a:ln>
        </p:spPr>
        <p:txBody>
          <a:bodyPr spcFirstLastPara="1" wrap="square" lIns="91425" tIns="91425" rIns="91425" bIns="91425" anchor="t" anchorCtr="0">
            <a:noAutofit/>
          </a:bodyPr>
          <a:lstStyle>
            <a:lvl1pPr marL="457200" marR="0" lvl="0" indent="-228600" algn="ctr" rtl="0">
              <a:lnSpc>
                <a:spcPct val="110000"/>
              </a:lnSpc>
              <a:spcBef>
                <a:spcPts val="600"/>
              </a:spcBef>
              <a:spcAft>
                <a:spcPts val="0"/>
              </a:spcAft>
              <a:buClr>
                <a:schemeClr val="lt2"/>
              </a:buClr>
              <a:buSzPts val="1400"/>
              <a:buFont typeface="Arial"/>
              <a:buNone/>
              <a:defRPr sz="2000" b="0" i="0" u="none" strike="noStrike" cap="none">
                <a:solidFill>
                  <a:schemeClr val="lt2"/>
                </a:solidFill>
                <a:latin typeface="Georgia"/>
                <a:ea typeface="Georgia"/>
                <a:cs typeface="Georgia"/>
                <a:sym typeface="Georgia"/>
              </a:defRPr>
            </a:lvl1pPr>
            <a:lvl2pPr marL="914400" marR="0" lvl="1" indent="-228600" algn="ctr" rtl="0">
              <a:lnSpc>
                <a:spcPct val="110000"/>
              </a:lnSpc>
              <a:spcBef>
                <a:spcPts val="300"/>
              </a:spcBef>
              <a:spcAft>
                <a:spcPts val="0"/>
              </a:spcAft>
              <a:buClr>
                <a:schemeClr val="lt2"/>
              </a:buClr>
              <a:buSzPts val="1000"/>
              <a:buFont typeface="Noto Sans Symbols"/>
              <a:buNone/>
              <a:defRPr sz="800" b="0" i="0" u="none" strike="noStrike" cap="none">
                <a:solidFill>
                  <a:schemeClr val="lt2"/>
                </a:solidFill>
                <a:latin typeface="Arial"/>
                <a:ea typeface="Arial"/>
                <a:cs typeface="Arial"/>
                <a:sym typeface="Arial"/>
              </a:defRPr>
            </a:lvl2pPr>
            <a:lvl3pPr marL="1371600" marR="0" lvl="2" indent="-279400" algn="ctr" rtl="0">
              <a:lnSpc>
                <a:spcPct val="110000"/>
              </a:lnSpc>
              <a:spcBef>
                <a:spcPts val="160"/>
              </a:spcBef>
              <a:spcAft>
                <a:spcPts val="0"/>
              </a:spcAft>
              <a:buClr>
                <a:schemeClr val="lt2"/>
              </a:buClr>
              <a:buSzPts val="800"/>
              <a:buFont typeface="Arial"/>
              <a:buChar char="–"/>
              <a:defRPr sz="800" b="0" i="0" u="none" strike="noStrike" cap="none">
                <a:solidFill>
                  <a:schemeClr val="lt2"/>
                </a:solidFill>
                <a:latin typeface="Arial"/>
                <a:ea typeface="Arial"/>
                <a:cs typeface="Arial"/>
                <a:sym typeface="Arial"/>
              </a:defRPr>
            </a:lvl3pPr>
            <a:lvl4pPr marL="1828800" marR="0" lvl="3" indent="-273050" algn="ctr" rtl="0">
              <a:lnSpc>
                <a:spcPct val="110000"/>
              </a:lnSpc>
              <a:spcBef>
                <a:spcPts val="140"/>
              </a:spcBef>
              <a:spcAft>
                <a:spcPts val="0"/>
              </a:spcAft>
              <a:buClr>
                <a:schemeClr val="lt2"/>
              </a:buClr>
              <a:buSzPts val="700"/>
              <a:buFont typeface="Arial"/>
              <a:buChar char="•"/>
              <a:defRPr sz="700" b="0" i="0" u="none" strike="noStrike" cap="none">
                <a:solidFill>
                  <a:schemeClr val="lt2"/>
                </a:solidFill>
                <a:latin typeface="Arial"/>
                <a:ea typeface="Arial"/>
                <a:cs typeface="Arial"/>
                <a:sym typeface="Arial"/>
              </a:defRPr>
            </a:lvl4pPr>
            <a:lvl5pPr marL="2286000" marR="0" lvl="4" indent="-279400" algn="ctr" rtl="0">
              <a:lnSpc>
                <a:spcPct val="110000"/>
              </a:lnSpc>
              <a:spcBef>
                <a:spcPts val="160"/>
              </a:spcBef>
              <a:spcAft>
                <a:spcPts val="0"/>
              </a:spcAft>
              <a:buClr>
                <a:schemeClr val="lt2"/>
              </a:buClr>
              <a:buSzPts val="800"/>
              <a:buFont typeface="Arial"/>
              <a:buChar char="–"/>
              <a:defRPr sz="800" b="0" i="0" u="none" strike="noStrike" cap="none">
                <a:solidFill>
                  <a:schemeClr val="lt2"/>
                </a:solidFill>
                <a:latin typeface="Arial"/>
                <a:ea typeface="Arial"/>
                <a:cs typeface="Arial"/>
                <a:sym typeface="Arial"/>
              </a:defRPr>
            </a:lvl5pPr>
            <a:lvl6pPr marL="2743200" marR="0" lvl="5"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220" name="Google Shape;220;p30"/>
          <p:cNvSpPr txBox="1">
            <a:spLocks noGrp="1"/>
          </p:cNvSpPr>
          <p:nvPr>
            <p:ph type="body" idx="4"/>
          </p:nvPr>
        </p:nvSpPr>
        <p:spPr>
          <a:xfrm>
            <a:off x="6865275" y="2633626"/>
            <a:ext cx="1969200" cy="1993800"/>
          </a:xfrm>
          <a:prstGeom prst="rect">
            <a:avLst/>
          </a:prstGeom>
          <a:noFill/>
          <a:ln>
            <a:noFill/>
          </a:ln>
        </p:spPr>
        <p:txBody>
          <a:bodyPr spcFirstLastPara="1" wrap="square" lIns="91425" tIns="91425" rIns="91425" bIns="91425" anchor="t" anchorCtr="0">
            <a:noAutofit/>
          </a:bodyPr>
          <a:lstStyle>
            <a:lvl1pPr marL="457200" marR="0" lvl="0" indent="-228600" algn="ctr" rtl="0">
              <a:lnSpc>
                <a:spcPct val="110000"/>
              </a:lnSpc>
              <a:spcBef>
                <a:spcPts val="600"/>
              </a:spcBef>
              <a:spcAft>
                <a:spcPts val="0"/>
              </a:spcAft>
              <a:buClr>
                <a:schemeClr val="lt2"/>
              </a:buClr>
              <a:buSzPts val="1400"/>
              <a:buFont typeface="Arial"/>
              <a:buNone/>
              <a:defRPr sz="2000" b="0" i="0" u="none" strike="noStrike" cap="none">
                <a:solidFill>
                  <a:schemeClr val="lt2"/>
                </a:solidFill>
                <a:latin typeface="Georgia"/>
                <a:ea typeface="Georgia"/>
                <a:cs typeface="Georgia"/>
                <a:sym typeface="Georgia"/>
              </a:defRPr>
            </a:lvl1pPr>
            <a:lvl2pPr marL="914400" marR="0" lvl="1" indent="-228600" algn="ctr" rtl="0">
              <a:lnSpc>
                <a:spcPct val="110000"/>
              </a:lnSpc>
              <a:spcBef>
                <a:spcPts val="300"/>
              </a:spcBef>
              <a:spcAft>
                <a:spcPts val="0"/>
              </a:spcAft>
              <a:buClr>
                <a:schemeClr val="lt2"/>
              </a:buClr>
              <a:buSzPts val="1000"/>
              <a:buFont typeface="Noto Sans Symbols"/>
              <a:buNone/>
              <a:defRPr sz="800" b="0" i="0" u="none" strike="noStrike" cap="none">
                <a:solidFill>
                  <a:schemeClr val="lt2"/>
                </a:solidFill>
                <a:latin typeface="Arial"/>
                <a:ea typeface="Arial"/>
                <a:cs typeface="Arial"/>
                <a:sym typeface="Arial"/>
              </a:defRPr>
            </a:lvl2pPr>
            <a:lvl3pPr marL="1371600" marR="0" lvl="2" indent="-279400" algn="ctr" rtl="0">
              <a:lnSpc>
                <a:spcPct val="110000"/>
              </a:lnSpc>
              <a:spcBef>
                <a:spcPts val="160"/>
              </a:spcBef>
              <a:spcAft>
                <a:spcPts val="0"/>
              </a:spcAft>
              <a:buClr>
                <a:schemeClr val="lt2"/>
              </a:buClr>
              <a:buSzPts val="800"/>
              <a:buFont typeface="Arial"/>
              <a:buChar char="–"/>
              <a:defRPr sz="800" b="0" i="0" u="none" strike="noStrike" cap="none">
                <a:solidFill>
                  <a:schemeClr val="lt2"/>
                </a:solidFill>
                <a:latin typeface="Arial"/>
                <a:ea typeface="Arial"/>
                <a:cs typeface="Arial"/>
                <a:sym typeface="Arial"/>
              </a:defRPr>
            </a:lvl3pPr>
            <a:lvl4pPr marL="1828800" marR="0" lvl="3" indent="-273050" algn="ctr" rtl="0">
              <a:lnSpc>
                <a:spcPct val="110000"/>
              </a:lnSpc>
              <a:spcBef>
                <a:spcPts val="140"/>
              </a:spcBef>
              <a:spcAft>
                <a:spcPts val="0"/>
              </a:spcAft>
              <a:buClr>
                <a:schemeClr val="lt2"/>
              </a:buClr>
              <a:buSzPts val="700"/>
              <a:buFont typeface="Arial"/>
              <a:buChar char="•"/>
              <a:defRPr sz="700" b="0" i="0" u="none" strike="noStrike" cap="none">
                <a:solidFill>
                  <a:schemeClr val="lt2"/>
                </a:solidFill>
                <a:latin typeface="Arial"/>
                <a:ea typeface="Arial"/>
                <a:cs typeface="Arial"/>
                <a:sym typeface="Arial"/>
              </a:defRPr>
            </a:lvl4pPr>
            <a:lvl5pPr marL="2286000" marR="0" lvl="4" indent="-279400" algn="ctr" rtl="0">
              <a:lnSpc>
                <a:spcPct val="110000"/>
              </a:lnSpc>
              <a:spcBef>
                <a:spcPts val="160"/>
              </a:spcBef>
              <a:spcAft>
                <a:spcPts val="0"/>
              </a:spcAft>
              <a:buClr>
                <a:schemeClr val="lt2"/>
              </a:buClr>
              <a:buSzPts val="800"/>
              <a:buFont typeface="Arial"/>
              <a:buChar char="–"/>
              <a:defRPr sz="800" b="0" i="0" u="none" strike="noStrike" cap="none">
                <a:solidFill>
                  <a:schemeClr val="lt2"/>
                </a:solidFill>
                <a:latin typeface="Arial"/>
                <a:ea typeface="Arial"/>
                <a:cs typeface="Arial"/>
                <a:sym typeface="Arial"/>
              </a:defRPr>
            </a:lvl5pPr>
            <a:lvl6pPr marL="2743200" marR="0" lvl="5"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Quadrant">
  <p:cSld name="Quadrant">
    <p:spTree>
      <p:nvGrpSpPr>
        <p:cNvPr id="1" name="Shape 221"/>
        <p:cNvGrpSpPr/>
        <p:nvPr/>
      </p:nvGrpSpPr>
      <p:grpSpPr>
        <a:xfrm>
          <a:off x="0" y="0"/>
          <a:ext cx="0" cy="0"/>
          <a:chOff x="0" y="0"/>
          <a:chExt cx="0" cy="0"/>
        </a:xfrm>
      </p:grpSpPr>
      <p:sp>
        <p:nvSpPr>
          <p:cNvPr id="222" name="Google Shape;222;p31"/>
          <p:cNvSpPr txBox="1">
            <a:spLocks noGrp="1"/>
          </p:cNvSpPr>
          <p:nvPr>
            <p:ph type="title"/>
          </p:nvPr>
        </p:nvSpPr>
        <p:spPr>
          <a:xfrm>
            <a:off x="309563" y="530352"/>
            <a:ext cx="8526600" cy="307800"/>
          </a:xfrm>
          <a:prstGeom prst="rect">
            <a:avLst/>
          </a:prstGeom>
          <a:noFill/>
          <a:ln>
            <a:noFill/>
          </a:ln>
        </p:spPr>
        <p:txBody>
          <a:bodyPr spcFirstLastPara="1" wrap="square" lIns="91425" tIns="91425" rIns="91425" bIns="91425" anchor="b" anchorCtr="0">
            <a:noAutofit/>
          </a:bodyPr>
          <a:lstStyle>
            <a:lvl1pPr marL="0" marR="0" lvl="0" indent="0" algn="l" rtl="0">
              <a:spcBef>
                <a:spcPts val="0"/>
              </a:spcBef>
              <a:spcAft>
                <a:spcPts val="0"/>
              </a:spcAft>
              <a:buClr>
                <a:schemeClr val="dk1"/>
              </a:buClr>
              <a:buSzPts val="1400"/>
              <a:buFont typeface="Georgia"/>
              <a:buNone/>
              <a:defRPr sz="2000" b="0" i="0" u="none" strike="noStrike" cap="none">
                <a:solidFill>
                  <a:schemeClr val="dk1"/>
                </a:solidFill>
                <a:latin typeface="Georgia"/>
                <a:ea typeface="Georgia"/>
                <a:cs typeface="Georgia"/>
                <a:sym typeface="Georgia"/>
              </a:defRPr>
            </a:lvl1pPr>
            <a:lvl2pPr lvl="1" indent="0" rtl="0">
              <a:spcBef>
                <a:spcPts val="0"/>
              </a:spcBef>
              <a:spcAft>
                <a:spcPts val="0"/>
              </a:spcAft>
              <a:buSzPts val="1400"/>
              <a:buNone/>
              <a:defRPr sz="1800"/>
            </a:lvl2pPr>
            <a:lvl3pPr lvl="2" indent="0" rtl="0">
              <a:spcBef>
                <a:spcPts val="0"/>
              </a:spcBef>
              <a:spcAft>
                <a:spcPts val="0"/>
              </a:spcAft>
              <a:buSzPts val="1400"/>
              <a:buNone/>
              <a:defRPr sz="1800"/>
            </a:lvl3pPr>
            <a:lvl4pPr lvl="3" indent="0" rtl="0">
              <a:spcBef>
                <a:spcPts val="0"/>
              </a:spcBef>
              <a:spcAft>
                <a:spcPts val="0"/>
              </a:spcAft>
              <a:buSzPts val="1400"/>
              <a:buNone/>
              <a:defRPr sz="1800"/>
            </a:lvl4pPr>
            <a:lvl5pPr lvl="4" indent="0" rtl="0">
              <a:spcBef>
                <a:spcPts val="0"/>
              </a:spcBef>
              <a:spcAft>
                <a:spcPts val="0"/>
              </a:spcAft>
              <a:buSzPts val="1400"/>
              <a:buNone/>
              <a:defRPr sz="1800"/>
            </a:lvl5pPr>
            <a:lvl6pPr lvl="5" indent="0" rtl="0">
              <a:spcBef>
                <a:spcPts val="0"/>
              </a:spcBef>
              <a:spcAft>
                <a:spcPts val="0"/>
              </a:spcAft>
              <a:buSzPts val="1400"/>
              <a:buNone/>
              <a:defRPr sz="1800"/>
            </a:lvl6pPr>
            <a:lvl7pPr lvl="6" indent="0" rtl="0">
              <a:spcBef>
                <a:spcPts val="0"/>
              </a:spcBef>
              <a:spcAft>
                <a:spcPts val="0"/>
              </a:spcAft>
              <a:buSzPts val="1400"/>
              <a:buNone/>
              <a:defRPr sz="1800"/>
            </a:lvl7pPr>
            <a:lvl8pPr lvl="7" indent="0" rtl="0">
              <a:spcBef>
                <a:spcPts val="0"/>
              </a:spcBef>
              <a:spcAft>
                <a:spcPts val="0"/>
              </a:spcAft>
              <a:buSzPts val="1400"/>
              <a:buNone/>
              <a:defRPr sz="1800"/>
            </a:lvl8pPr>
            <a:lvl9pPr lvl="8" indent="0" rtl="0">
              <a:spcBef>
                <a:spcPts val="0"/>
              </a:spcBef>
              <a:spcAft>
                <a:spcPts val="0"/>
              </a:spcAft>
              <a:buSzPts val="1400"/>
              <a:buNone/>
              <a:defRPr sz="1800"/>
            </a:lvl9pPr>
          </a:lstStyle>
          <a:p>
            <a:endParaRPr/>
          </a:p>
        </p:txBody>
      </p:sp>
      <p:sp>
        <p:nvSpPr>
          <p:cNvPr id="223" name="Google Shape;223;p31"/>
          <p:cNvSpPr txBox="1">
            <a:spLocks noGrp="1"/>
          </p:cNvSpPr>
          <p:nvPr>
            <p:ph type="dt" idx="10"/>
          </p:nvPr>
        </p:nvSpPr>
        <p:spPr>
          <a:xfrm>
            <a:off x="424070" y="5276020"/>
            <a:ext cx="2133600" cy="273900"/>
          </a:xfrm>
          <a:prstGeom prst="rect">
            <a:avLst/>
          </a:prstGeom>
          <a:noFill/>
          <a:ln>
            <a:noFill/>
          </a:ln>
        </p:spPr>
        <p:txBody>
          <a:bodyPr spcFirstLastPara="1" wrap="square" lIns="91425" tIns="91425" rIns="91425" bIns="91425" anchor="ctr" anchorCtr="0">
            <a:noAutofit/>
          </a:bodyPr>
          <a:lstStyle>
            <a:lvl1pPr marL="0" marR="0" lvl="0" indent="0" algn="l" rtl="0">
              <a:spcBef>
                <a:spcPts val="0"/>
              </a:spcBef>
              <a:spcAft>
                <a:spcPts val="0"/>
              </a:spcAft>
              <a:buSzPts val="1400"/>
              <a:buNone/>
              <a:defRPr sz="1200">
                <a:solidFill>
                  <a:srgbClr val="888888"/>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24" name="Google Shape;224;p31"/>
          <p:cNvSpPr txBox="1">
            <a:spLocks noGrp="1"/>
          </p:cNvSpPr>
          <p:nvPr>
            <p:ph type="ftr" idx="11"/>
          </p:nvPr>
        </p:nvSpPr>
        <p:spPr>
          <a:xfrm>
            <a:off x="311944" y="4901878"/>
            <a:ext cx="2895600" cy="92400"/>
          </a:xfrm>
          <a:prstGeom prst="rect">
            <a:avLst/>
          </a:prstGeom>
          <a:noFill/>
          <a:ln>
            <a:noFill/>
          </a:ln>
        </p:spPr>
        <p:txBody>
          <a:bodyPr spcFirstLastPara="1" wrap="square" lIns="91425" tIns="91425" rIns="91425" bIns="91425" anchor="ctr" anchorCtr="0">
            <a:noAutofit/>
          </a:bodyPr>
          <a:lstStyle>
            <a:lvl1pPr marL="0" marR="0" lvl="0" indent="0" algn="l" rtl="0">
              <a:spcBef>
                <a:spcPts val="0"/>
              </a:spcBef>
              <a:spcAft>
                <a:spcPts val="0"/>
              </a:spcAft>
              <a:buSzPts val="1400"/>
              <a:buNone/>
              <a:defRPr sz="600">
                <a:solidFill>
                  <a:schemeClr val="lt2"/>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25" name="Google Shape;225;p31"/>
          <p:cNvSpPr txBox="1">
            <a:spLocks noGrp="1"/>
          </p:cNvSpPr>
          <p:nvPr>
            <p:ph type="sldNum" idx="12"/>
          </p:nvPr>
        </p:nvSpPr>
        <p:spPr>
          <a:xfrm>
            <a:off x="6700838" y="4770007"/>
            <a:ext cx="2133600" cy="123000"/>
          </a:xfrm>
          <a:prstGeom prst="rect">
            <a:avLst/>
          </a:prstGeom>
          <a:noFill/>
          <a:ln>
            <a:noFill/>
          </a:ln>
        </p:spPr>
        <p:txBody>
          <a:bodyPr spcFirstLastPara="1" wrap="square" lIns="0" tIns="0" rIns="0" bIns="0" anchor="ctr" anchorCtr="0">
            <a:noAutofit/>
          </a:bodyPr>
          <a:lstStyle>
            <a:lvl1pPr marL="0" marR="0" lvl="0" indent="0" algn="r" rtl="0">
              <a:spcBef>
                <a:spcPts val="0"/>
              </a:spcBef>
              <a:buNone/>
              <a:defRPr sz="800">
                <a:solidFill>
                  <a:schemeClr val="dk1"/>
                </a:solidFill>
                <a:latin typeface="Arial"/>
                <a:ea typeface="Arial"/>
                <a:cs typeface="Arial"/>
                <a:sym typeface="Arial"/>
              </a:defRPr>
            </a:lvl1pPr>
            <a:lvl2pPr marL="0" marR="0" lvl="1" indent="0" algn="r" rtl="0">
              <a:spcBef>
                <a:spcPts val="0"/>
              </a:spcBef>
              <a:buNone/>
              <a:defRPr sz="800">
                <a:solidFill>
                  <a:schemeClr val="dk1"/>
                </a:solidFill>
                <a:latin typeface="Arial"/>
                <a:ea typeface="Arial"/>
                <a:cs typeface="Arial"/>
                <a:sym typeface="Arial"/>
              </a:defRPr>
            </a:lvl2pPr>
            <a:lvl3pPr marL="0" marR="0" lvl="2" indent="0" algn="r" rtl="0">
              <a:spcBef>
                <a:spcPts val="0"/>
              </a:spcBef>
              <a:buNone/>
              <a:defRPr sz="800">
                <a:solidFill>
                  <a:schemeClr val="dk1"/>
                </a:solidFill>
                <a:latin typeface="Arial"/>
                <a:ea typeface="Arial"/>
                <a:cs typeface="Arial"/>
                <a:sym typeface="Arial"/>
              </a:defRPr>
            </a:lvl3pPr>
            <a:lvl4pPr marL="0" marR="0" lvl="3" indent="0" algn="r" rtl="0">
              <a:spcBef>
                <a:spcPts val="0"/>
              </a:spcBef>
              <a:buNone/>
              <a:defRPr sz="800">
                <a:solidFill>
                  <a:schemeClr val="dk1"/>
                </a:solidFill>
                <a:latin typeface="Arial"/>
                <a:ea typeface="Arial"/>
                <a:cs typeface="Arial"/>
                <a:sym typeface="Arial"/>
              </a:defRPr>
            </a:lvl4pPr>
            <a:lvl5pPr marL="0" marR="0" lvl="4" indent="0" algn="r" rtl="0">
              <a:spcBef>
                <a:spcPts val="0"/>
              </a:spcBef>
              <a:buNone/>
              <a:defRPr sz="800">
                <a:solidFill>
                  <a:schemeClr val="dk1"/>
                </a:solidFill>
                <a:latin typeface="Arial"/>
                <a:ea typeface="Arial"/>
                <a:cs typeface="Arial"/>
                <a:sym typeface="Arial"/>
              </a:defRPr>
            </a:lvl5pPr>
            <a:lvl6pPr marL="0" marR="0" lvl="5" indent="0" algn="r" rtl="0">
              <a:spcBef>
                <a:spcPts val="0"/>
              </a:spcBef>
              <a:buNone/>
              <a:defRPr sz="800">
                <a:solidFill>
                  <a:schemeClr val="dk1"/>
                </a:solidFill>
                <a:latin typeface="Arial"/>
                <a:ea typeface="Arial"/>
                <a:cs typeface="Arial"/>
                <a:sym typeface="Arial"/>
              </a:defRPr>
            </a:lvl6pPr>
            <a:lvl7pPr marL="0" marR="0" lvl="6" indent="0" algn="r" rtl="0">
              <a:spcBef>
                <a:spcPts val="0"/>
              </a:spcBef>
              <a:buNone/>
              <a:defRPr sz="800">
                <a:solidFill>
                  <a:schemeClr val="dk1"/>
                </a:solidFill>
                <a:latin typeface="Arial"/>
                <a:ea typeface="Arial"/>
                <a:cs typeface="Arial"/>
                <a:sym typeface="Arial"/>
              </a:defRPr>
            </a:lvl7pPr>
            <a:lvl8pPr marL="0" marR="0" lvl="7" indent="0" algn="r" rtl="0">
              <a:spcBef>
                <a:spcPts val="0"/>
              </a:spcBef>
              <a:buNone/>
              <a:defRPr sz="800">
                <a:solidFill>
                  <a:schemeClr val="dk1"/>
                </a:solidFill>
                <a:latin typeface="Arial"/>
                <a:ea typeface="Arial"/>
                <a:cs typeface="Arial"/>
                <a:sym typeface="Arial"/>
              </a:defRPr>
            </a:lvl8pPr>
            <a:lvl9pPr marL="0" marR="0" lvl="8" indent="0" algn="r" rtl="0">
              <a:spcBef>
                <a:spcPts val="0"/>
              </a:spcBef>
              <a:buNone/>
              <a:defRPr sz="80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226" name="Google Shape;226;p31"/>
          <p:cNvSpPr txBox="1">
            <a:spLocks noGrp="1"/>
          </p:cNvSpPr>
          <p:nvPr>
            <p:ph type="body" idx="1"/>
          </p:nvPr>
        </p:nvSpPr>
        <p:spPr>
          <a:xfrm>
            <a:off x="479840" y="1709104"/>
            <a:ext cx="3839100" cy="577200"/>
          </a:xfrm>
          <a:prstGeom prst="rect">
            <a:avLst/>
          </a:prstGeom>
          <a:noFill/>
          <a:ln>
            <a:noFill/>
          </a:ln>
        </p:spPr>
        <p:txBody>
          <a:bodyPr spcFirstLastPara="1" wrap="square" lIns="91425" tIns="91425" rIns="91425" bIns="91425" anchor="t" anchorCtr="0">
            <a:noAutofit/>
          </a:bodyPr>
          <a:lstStyle>
            <a:lvl1pPr marL="457200" marR="0" lvl="0" indent="-228600" algn="ctr" rtl="0">
              <a:lnSpc>
                <a:spcPct val="110000"/>
              </a:lnSpc>
              <a:spcBef>
                <a:spcPts val="600"/>
              </a:spcBef>
              <a:spcAft>
                <a:spcPts val="0"/>
              </a:spcAft>
              <a:buClr>
                <a:schemeClr val="lt2"/>
              </a:buClr>
              <a:buSzPts val="1400"/>
              <a:buFont typeface="Arial"/>
              <a:buNone/>
              <a:defRPr sz="2000" b="0" i="0" u="none" strike="noStrike" cap="none">
                <a:solidFill>
                  <a:schemeClr val="lt2"/>
                </a:solidFill>
                <a:latin typeface="Georgia"/>
                <a:ea typeface="Georgia"/>
                <a:cs typeface="Georgia"/>
                <a:sym typeface="Georgia"/>
              </a:defRPr>
            </a:lvl1pPr>
            <a:lvl2pPr marL="914400" marR="0" lvl="1" indent="-228600" algn="ctr" rtl="0">
              <a:lnSpc>
                <a:spcPct val="110000"/>
              </a:lnSpc>
              <a:spcBef>
                <a:spcPts val="300"/>
              </a:spcBef>
              <a:spcAft>
                <a:spcPts val="0"/>
              </a:spcAft>
              <a:buClr>
                <a:schemeClr val="lt2"/>
              </a:buClr>
              <a:buSzPts val="1000"/>
              <a:buFont typeface="Noto Sans Symbols"/>
              <a:buNone/>
              <a:defRPr sz="800" b="0" i="0" u="none" strike="noStrike" cap="none">
                <a:solidFill>
                  <a:schemeClr val="lt2"/>
                </a:solidFill>
                <a:latin typeface="Arial"/>
                <a:ea typeface="Arial"/>
                <a:cs typeface="Arial"/>
                <a:sym typeface="Arial"/>
              </a:defRPr>
            </a:lvl2pPr>
            <a:lvl3pPr marL="1371600" marR="0" lvl="2" indent="-279400" algn="ctr" rtl="0">
              <a:lnSpc>
                <a:spcPct val="110000"/>
              </a:lnSpc>
              <a:spcBef>
                <a:spcPts val="160"/>
              </a:spcBef>
              <a:spcAft>
                <a:spcPts val="0"/>
              </a:spcAft>
              <a:buClr>
                <a:schemeClr val="lt2"/>
              </a:buClr>
              <a:buSzPts val="800"/>
              <a:buFont typeface="Arial"/>
              <a:buChar char="–"/>
              <a:defRPr sz="800" b="0" i="0" u="none" strike="noStrike" cap="none">
                <a:solidFill>
                  <a:schemeClr val="lt2"/>
                </a:solidFill>
                <a:latin typeface="Arial"/>
                <a:ea typeface="Arial"/>
                <a:cs typeface="Arial"/>
                <a:sym typeface="Arial"/>
              </a:defRPr>
            </a:lvl3pPr>
            <a:lvl4pPr marL="1828800" marR="0" lvl="3" indent="-273050" algn="ctr" rtl="0">
              <a:lnSpc>
                <a:spcPct val="110000"/>
              </a:lnSpc>
              <a:spcBef>
                <a:spcPts val="140"/>
              </a:spcBef>
              <a:spcAft>
                <a:spcPts val="0"/>
              </a:spcAft>
              <a:buClr>
                <a:schemeClr val="lt2"/>
              </a:buClr>
              <a:buSzPts val="700"/>
              <a:buFont typeface="Arial"/>
              <a:buChar char="•"/>
              <a:defRPr sz="700" b="0" i="0" u="none" strike="noStrike" cap="none">
                <a:solidFill>
                  <a:schemeClr val="lt2"/>
                </a:solidFill>
                <a:latin typeface="Arial"/>
                <a:ea typeface="Arial"/>
                <a:cs typeface="Arial"/>
                <a:sym typeface="Arial"/>
              </a:defRPr>
            </a:lvl4pPr>
            <a:lvl5pPr marL="2286000" marR="0" lvl="4" indent="-279400" algn="ctr" rtl="0">
              <a:lnSpc>
                <a:spcPct val="110000"/>
              </a:lnSpc>
              <a:spcBef>
                <a:spcPts val="160"/>
              </a:spcBef>
              <a:spcAft>
                <a:spcPts val="0"/>
              </a:spcAft>
              <a:buClr>
                <a:schemeClr val="lt2"/>
              </a:buClr>
              <a:buSzPts val="800"/>
              <a:buFont typeface="Arial"/>
              <a:buChar char="–"/>
              <a:defRPr sz="800" b="0" i="0" u="none" strike="noStrike" cap="none">
                <a:solidFill>
                  <a:schemeClr val="lt2"/>
                </a:solidFill>
                <a:latin typeface="Arial"/>
                <a:ea typeface="Arial"/>
                <a:cs typeface="Arial"/>
                <a:sym typeface="Arial"/>
              </a:defRPr>
            </a:lvl5pPr>
            <a:lvl6pPr marL="2743200" marR="0" lvl="5"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cxnSp>
        <p:nvCxnSpPr>
          <p:cNvPr id="227" name="Google Shape;227;p31"/>
          <p:cNvCxnSpPr/>
          <p:nvPr/>
        </p:nvCxnSpPr>
        <p:spPr>
          <a:xfrm>
            <a:off x="4558256" y="1533173"/>
            <a:ext cx="0" cy="3073200"/>
          </a:xfrm>
          <a:prstGeom prst="straightConnector1">
            <a:avLst/>
          </a:prstGeom>
          <a:noFill/>
          <a:ln w="9525" cap="flat" cmpd="sng">
            <a:solidFill>
              <a:srgbClr val="CCCCCC"/>
            </a:solidFill>
            <a:prstDash val="solid"/>
            <a:round/>
            <a:headEnd type="none" w="sm" len="sm"/>
            <a:tailEnd type="none" w="sm" len="sm"/>
          </a:ln>
        </p:spPr>
      </p:cxnSp>
      <p:cxnSp>
        <p:nvCxnSpPr>
          <p:cNvPr id="228" name="Google Shape;228;p31"/>
          <p:cNvCxnSpPr/>
          <p:nvPr/>
        </p:nvCxnSpPr>
        <p:spPr>
          <a:xfrm>
            <a:off x="4941837" y="3069775"/>
            <a:ext cx="3726300" cy="0"/>
          </a:xfrm>
          <a:prstGeom prst="straightConnector1">
            <a:avLst/>
          </a:prstGeom>
          <a:noFill/>
          <a:ln w="9525" cap="flat" cmpd="sng">
            <a:solidFill>
              <a:srgbClr val="CCCCCC"/>
            </a:solidFill>
            <a:prstDash val="solid"/>
            <a:round/>
            <a:headEnd type="none" w="sm" len="sm"/>
            <a:tailEnd type="none" w="sm" len="sm"/>
          </a:ln>
        </p:spPr>
      </p:cxnSp>
      <p:cxnSp>
        <p:nvCxnSpPr>
          <p:cNvPr id="229" name="Google Shape;229;p31"/>
          <p:cNvCxnSpPr/>
          <p:nvPr/>
        </p:nvCxnSpPr>
        <p:spPr>
          <a:xfrm>
            <a:off x="536281" y="3069775"/>
            <a:ext cx="3726300" cy="0"/>
          </a:xfrm>
          <a:prstGeom prst="straightConnector1">
            <a:avLst/>
          </a:prstGeom>
          <a:noFill/>
          <a:ln w="9525" cap="flat" cmpd="sng">
            <a:solidFill>
              <a:srgbClr val="CCCCCC"/>
            </a:solidFill>
            <a:prstDash val="solid"/>
            <a:round/>
            <a:headEnd type="none" w="sm" len="sm"/>
            <a:tailEnd type="none" w="sm" len="sm"/>
          </a:ln>
        </p:spPr>
      </p:cxnSp>
      <p:sp>
        <p:nvSpPr>
          <p:cNvPr id="230" name="Google Shape;230;p31"/>
          <p:cNvSpPr txBox="1">
            <a:spLocks noGrp="1"/>
          </p:cNvSpPr>
          <p:nvPr>
            <p:ph type="body" idx="2"/>
          </p:nvPr>
        </p:nvSpPr>
        <p:spPr>
          <a:xfrm>
            <a:off x="1176948" y="2425262"/>
            <a:ext cx="2445000" cy="107700"/>
          </a:xfrm>
          <a:prstGeom prst="rect">
            <a:avLst/>
          </a:prstGeom>
          <a:noFill/>
          <a:ln>
            <a:noFill/>
          </a:ln>
        </p:spPr>
        <p:txBody>
          <a:bodyPr spcFirstLastPara="1" wrap="square" lIns="91425" tIns="91425" rIns="91425" bIns="91425" anchor="t" anchorCtr="0">
            <a:noAutofit/>
          </a:bodyPr>
          <a:lstStyle>
            <a:lvl1pPr marL="457200" marR="0" lvl="0" indent="-228600" algn="ctr" rtl="0">
              <a:spcBef>
                <a:spcPts val="140"/>
              </a:spcBef>
              <a:spcAft>
                <a:spcPts val="0"/>
              </a:spcAft>
              <a:buClr>
                <a:schemeClr val="lt2"/>
              </a:buClr>
              <a:buSzPts val="1400"/>
              <a:buFont typeface="Arial"/>
              <a:buNone/>
              <a:defRPr sz="700" b="1" i="0" u="none" strike="noStrike" cap="none">
                <a:solidFill>
                  <a:schemeClr val="lt2"/>
                </a:solidFill>
                <a:latin typeface="Arial"/>
                <a:ea typeface="Arial"/>
                <a:cs typeface="Arial"/>
                <a:sym typeface="Arial"/>
              </a:defRPr>
            </a:lvl1pPr>
            <a:lvl2pPr marL="914400" marR="0" lvl="1" indent="-228600" algn="l" rtl="0">
              <a:spcBef>
                <a:spcPts val="360"/>
              </a:spcBef>
              <a:spcAft>
                <a:spcPts val="0"/>
              </a:spcAft>
              <a:buClr>
                <a:srgbClr val="888888"/>
              </a:buClr>
              <a:buSzPts val="1000"/>
              <a:buFont typeface="Noto Sans Symbols"/>
              <a:buNone/>
              <a:defRPr sz="1800" b="0" i="0" u="none" strike="noStrike" cap="none">
                <a:solidFill>
                  <a:srgbClr val="888888"/>
                </a:solidFill>
                <a:latin typeface="Arial"/>
                <a:ea typeface="Arial"/>
                <a:cs typeface="Arial"/>
                <a:sym typeface="Arial"/>
              </a:defRPr>
            </a:lvl2pPr>
            <a:lvl3pPr marL="1371600" marR="0" lvl="2" indent="-228600" algn="l" rtl="0">
              <a:spcBef>
                <a:spcPts val="320"/>
              </a:spcBef>
              <a:spcAft>
                <a:spcPts val="0"/>
              </a:spcAft>
              <a:buClr>
                <a:srgbClr val="888888"/>
              </a:buClr>
              <a:buSzPts val="900"/>
              <a:buFont typeface="Arial"/>
              <a:buNone/>
              <a:defRPr sz="1600" b="0" i="0" u="none" strike="noStrike" cap="none">
                <a:solidFill>
                  <a:srgbClr val="888888"/>
                </a:solidFill>
                <a:latin typeface="Arial"/>
                <a:ea typeface="Arial"/>
                <a:cs typeface="Arial"/>
                <a:sym typeface="Arial"/>
              </a:defRPr>
            </a:lvl3pPr>
            <a:lvl4pPr marL="1828800" marR="0" lvl="3" indent="-228600" algn="l" rtl="0">
              <a:spcBef>
                <a:spcPts val="280"/>
              </a:spcBef>
              <a:spcAft>
                <a:spcPts val="0"/>
              </a:spcAft>
              <a:buClr>
                <a:srgbClr val="888888"/>
              </a:buClr>
              <a:buSzPts val="800"/>
              <a:buFont typeface="Arial"/>
              <a:buNone/>
              <a:defRPr sz="1400" b="0" i="0" u="none" strike="noStrike" cap="none">
                <a:solidFill>
                  <a:srgbClr val="888888"/>
                </a:solidFill>
                <a:latin typeface="Arial"/>
                <a:ea typeface="Arial"/>
                <a:cs typeface="Arial"/>
                <a:sym typeface="Arial"/>
              </a:defRPr>
            </a:lvl4pPr>
            <a:lvl5pPr marL="2286000" marR="0" lvl="4" indent="-228600" algn="l" rtl="0">
              <a:spcBef>
                <a:spcPts val="280"/>
              </a:spcBef>
              <a:spcAft>
                <a:spcPts val="0"/>
              </a:spcAft>
              <a:buClr>
                <a:srgbClr val="888888"/>
              </a:buClr>
              <a:buSzPts val="700"/>
              <a:buFont typeface="Arial"/>
              <a:buNone/>
              <a:defRPr sz="1400" b="0" i="0" u="none" strike="noStrike" cap="none">
                <a:solidFill>
                  <a:srgbClr val="888888"/>
                </a:solidFill>
                <a:latin typeface="Arial"/>
                <a:ea typeface="Arial"/>
                <a:cs typeface="Arial"/>
                <a:sym typeface="Arial"/>
              </a:defRPr>
            </a:lvl5pPr>
            <a:lvl6pPr marL="2743200" marR="0" lvl="5" indent="-228600" algn="l" rtl="0">
              <a:spcBef>
                <a:spcPts val="280"/>
              </a:spcBef>
              <a:spcAft>
                <a:spcPts val="0"/>
              </a:spcAft>
              <a:buClr>
                <a:srgbClr val="888888"/>
              </a:buClr>
              <a:buSzPts val="2000"/>
              <a:buFont typeface="Arial"/>
              <a:buNone/>
              <a:defRPr sz="1400" b="0" i="0" u="none" strike="noStrike" cap="none">
                <a:solidFill>
                  <a:srgbClr val="888888"/>
                </a:solidFill>
                <a:latin typeface="Arial"/>
                <a:ea typeface="Arial"/>
                <a:cs typeface="Arial"/>
                <a:sym typeface="Arial"/>
              </a:defRPr>
            </a:lvl6pPr>
            <a:lvl7pPr marL="3200400" marR="0" lvl="6" indent="-228600" algn="l" rtl="0">
              <a:spcBef>
                <a:spcPts val="280"/>
              </a:spcBef>
              <a:spcAft>
                <a:spcPts val="0"/>
              </a:spcAft>
              <a:buClr>
                <a:srgbClr val="888888"/>
              </a:buClr>
              <a:buSzPts val="2000"/>
              <a:buFont typeface="Arial"/>
              <a:buNone/>
              <a:defRPr sz="1400" b="0" i="0" u="none" strike="noStrike" cap="none">
                <a:solidFill>
                  <a:srgbClr val="888888"/>
                </a:solidFill>
                <a:latin typeface="Arial"/>
                <a:ea typeface="Arial"/>
                <a:cs typeface="Arial"/>
                <a:sym typeface="Arial"/>
              </a:defRPr>
            </a:lvl7pPr>
            <a:lvl8pPr marL="3657600" marR="0" lvl="7" indent="-228600" algn="l" rtl="0">
              <a:spcBef>
                <a:spcPts val="280"/>
              </a:spcBef>
              <a:spcAft>
                <a:spcPts val="0"/>
              </a:spcAft>
              <a:buClr>
                <a:srgbClr val="888888"/>
              </a:buClr>
              <a:buSzPts val="2000"/>
              <a:buFont typeface="Arial"/>
              <a:buNone/>
              <a:defRPr sz="1400" b="0" i="0" u="none" strike="noStrike" cap="none">
                <a:solidFill>
                  <a:srgbClr val="888888"/>
                </a:solidFill>
                <a:latin typeface="Arial"/>
                <a:ea typeface="Arial"/>
                <a:cs typeface="Arial"/>
                <a:sym typeface="Arial"/>
              </a:defRPr>
            </a:lvl8pPr>
            <a:lvl9pPr marL="4114800" marR="0" lvl="8" indent="-228600" algn="l" rtl="0">
              <a:spcBef>
                <a:spcPts val="280"/>
              </a:spcBef>
              <a:spcAft>
                <a:spcPts val="0"/>
              </a:spcAft>
              <a:buClr>
                <a:srgbClr val="888888"/>
              </a:buClr>
              <a:buSzPts val="2000"/>
              <a:buFont typeface="Arial"/>
              <a:buNone/>
              <a:defRPr sz="1400" b="0" i="0" u="none" strike="noStrike" cap="none">
                <a:solidFill>
                  <a:srgbClr val="888888"/>
                </a:solidFill>
                <a:latin typeface="Arial"/>
                <a:ea typeface="Arial"/>
                <a:cs typeface="Arial"/>
                <a:sym typeface="Arial"/>
              </a:defRPr>
            </a:lvl9pPr>
          </a:lstStyle>
          <a:p>
            <a:endParaRPr/>
          </a:p>
        </p:txBody>
      </p:sp>
      <p:sp>
        <p:nvSpPr>
          <p:cNvPr id="231" name="Google Shape;231;p31"/>
          <p:cNvSpPr txBox="1">
            <a:spLocks noGrp="1"/>
          </p:cNvSpPr>
          <p:nvPr>
            <p:ph type="body" idx="3"/>
          </p:nvPr>
        </p:nvSpPr>
        <p:spPr>
          <a:xfrm>
            <a:off x="4885396" y="1709104"/>
            <a:ext cx="3839100" cy="577200"/>
          </a:xfrm>
          <a:prstGeom prst="rect">
            <a:avLst/>
          </a:prstGeom>
          <a:noFill/>
          <a:ln>
            <a:noFill/>
          </a:ln>
        </p:spPr>
        <p:txBody>
          <a:bodyPr spcFirstLastPara="1" wrap="square" lIns="91425" tIns="91425" rIns="91425" bIns="91425" anchor="t" anchorCtr="0">
            <a:noAutofit/>
          </a:bodyPr>
          <a:lstStyle>
            <a:lvl1pPr marL="457200" marR="0" lvl="0" indent="-228600" algn="ctr" rtl="0">
              <a:lnSpc>
                <a:spcPct val="110000"/>
              </a:lnSpc>
              <a:spcBef>
                <a:spcPts val="600"/>
              </a:spcBef>
              <a:spcAft>
                <a:spcPts val="0"/>
              </a:spcAft>
              <a:buClr>
                <a:schemeClr val="lt2"/>
              </a:buClr>
              <a:buSzPts val="1400"/>
              <a:buFont typeface="Arial"/>
              <a:buNone/>
              <a:defRPr sz="2000" b="0" i="0" u="none" strike="noStrike" cap="none">
                <a:solidFill>
                  <a:schemeClr val="lt2"/>
                </a:solidFill>
                <a:latin typeface="Georgia"/>
                <a:ea typeface="Georgia"/>
                <a:cs typeface="Georgia"/>
                <a:sym typeface="Georgia"/>
              </a:defRPr>
            </a:lvl1pPr>
            <a:lvl2pPr marL="914400" marR="0" lvl="1" indent="-228600" algn="ctr" rtl="0">
              <a:lnSpc>
                <a:spcPct val="110000"/>
              </a:lnSpc>
              <a:spcBef>
                <a:spcPts val="300"/>
              </a:spcBef>
              <a:spcAft>
                <a:spcPts val="0"/>
              </a:spcAft>
              <a:buClr>
                <a:schemeClr val="lt2"/>
              </a:buClr>
              <a:buSzPts val="1000"/>
              <a:buFont typeface="Noto Sans Symbols"/>
              <a:buNone/>
              <a:defRPr sz="800" b="0" i="0" u="none" strike="noStrike" cap="none">
                <a:solidFill>
                  <a:schemeClr val="lt2"/>
                </a:solidFill>
                <a:latin typeface="Arial"/>
                <a:ea typeface="Arial"/>
                <a:cs typeface="Arial"/>
                <a:sym typeface="Arial"/>
              </a:defRPr>
            </a:lvl2pPr>
            <a:lvl3pPr marL="1371600" marR="0" lvl="2" indent="-279400" algn="ctr" rtl="0">
              <a:lnSpc>
                <a:spcPct val="110000"/>
              </a:lnSpc>
              <a:spcBef>
                <a:spcPts val="160"/>
              </a:spcBef>
              <a:spcAft>
                <a:spcPts val="0"/>
              </a:spcAft>
              <a:buClr>
                <a:schemeClr val="lt2"/>
              </a:buClr>
              <a:buSzPts val="800"/>
              <a:buFont typeface="Arial"/>
              <a:buChar char="–"/>
              <a:defRPr sz="800" b="0" i="0" u="none" strike="noStrike" cap="none">
                <a:solidFill>
                  <a:schemeClr val="lt2"/>
                </a:solidFill>
                <a:latin typeface="Arial"/>
                <a:ea typeface="Arial"/>
                <a:cs typeface="Arial"/>
                <a:sym typeface="Arial"/>
              </a:defRPr>
            </a:lvl3pPr>
            <a:lvl4pPr marL="1828800" marR="0" lvl="3" indent="-273050" algn="ctr" rtl="0">
              <a:lnSpc>
                <a:spcPct val="110000"/>
              </a:lnSpc>
              <a:spcBef>
                <a:spcPts val="140"/>
              </a:spcBef>
              <a:spcAft>
                <a:spcPts val="0"/>
              </a:spcAft>
              <a:buClr>
                <a:schemeClr val="lt2"/>
              </a:buClr>
              <a:buSzPts val="700"/>
              <a:buFont typeface="Arial"/>
              <a:buChar char="•"/>
              <a:defRPr sz="700" b="0" i="0" u="none" strike="noStrike" cap="none">
                <a:solidFill>
                  <a:schemeClr val="lt2"/>
                </a:solidFill>
                <a:latin typeface="Arial"/>
                <a:ea typeface="Arial"/>
                <a:cs typeface="Arial"/>
                <a:sym typeface="Arial"/>
              </a:defRPr>
            </a:lvl4pPr>
            <a:lvl5pPr marL="2286000" marR="0" lvl="4" indent="-279400" algn="ctr" rtl="0">
              <a:lnSpc>
                <a:spcPct val="110000"/>
              </a:lnSpc>
              <a:spcBef>
                <a:spcPts val="160"/>
              </a:spcBef>
              <a:spcAft>
                <a:spcPts val="0"/>
              </a:spcAft>
              <a:buClr>
                <a:schemeClr val="lt2"/>
              </a:buClr>
              <a:buSzPts val="800"/>
              <a:buFont typeface="Arial"/>
              <a:buChar char="–"/>
              <a:defRPr sz="800" b="0" i="0" u="none" strike="noStrike" cap="none">
                <a:solidFill>
                  <a:schemeClr val="lt2"/>
                </a:solidFill>
                <a:latin typeface="Arial"/>
                <a:ea typeface="Arial"/>
                <a:cs typeface="Arial"/>
                <a:sym typeface="Arial"/>
              </a:defRPr>
            </a:lvl5pPr>
            <a:lvl6pPr marL="2743200" marR="0" lvl="5"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232" name="Google Shape;232;p31"/>
          <p:cNvSpPr txBox="1">
            <a:spLocks noGrp="1"/>
          </p:cNvSpPr>
          <p:nvPr>
            <p:ph type="body" idx="4"/>
          </p:nvPr>
        </p:nvSpPr>
        <p:spPr>
          <a:xfrm>
            <a:off x="5582504" y="2425262"/>
            <a:ext cx="2445000" cy="107700"/>
          </a:xfrm>
          <a:prstGeom prst="rect">
            <a:avLst/>
          </a:prstGeom>
          <a:noFill/>
          <a:ln>
            <a:noFill/>
          </a:ln>
        </p:spPr>
        <p:txBody>
          <a:bodyPr spcFirstLastPara="1" wrap="square" lIns="91425" tIns="91425" rIns="91425" bIns="91425" anchor="t" anchorCtr="0">
            <a:noAutofit/>
          </a:bodyPr>
          <a:lstStyle>
            <a:lvl1pPr marL="457200" marR="0" lvl="0" indent="-228600" algn="ctr" rtl="0">
              <a:spcBef>
                <a:spcPts val="140"/>
              </a:spcBef>
              <a:spcAft>
                <a:spcPts val="0"/>
              </a:spcAft>
              <a:buClr>
                <a:schemeClr val="lt2"/>
              </a:buClr>
              <a:buSzPts val="1400"/>
              <a:buFont typeface="Arial"/>
              <a:buNone/>
              <a:defRPr sz="700" b="1" i="0" u="none" strike="noStrike" cap="none">
                <a:solidFill>
                  <a:schemeClr val="lt2"/>
                </a:solidFill>
                <a:latin typeface="Arial"/>
                <a:ea typeface="Arial"/>
                <a:cs typeface="Arial"/>
                <a:sym typeface="Arial"/>
              </a:defRPr>
            </a:lvl1pPr>
            <a:lvl2pPr marL="914400" marR="0" lvl="1" indent="-228600" algn="l" rtl="0">
              <a:spcBef>
                <a:spcPts val="360"/>
              </a:spcBef>
              <a:spcAft>
                <a:spcPts val="0"/>
              </a:spcAft>
              <a:buClr>
                <a:srgbClr val="888888"/>
              </a:buClr>
              <a:buSzPts val="1000"/>
              <a:buFont typeface="Noto Sans Symbols"/>
              <a:buNone/>
              <a:defRPr sz="1800" b="0" i="0" u="none" strike="noStrike" cap="none">
                <a:solidFill>
                  <a:srgbClr val="888888"/>
                </a:solidFill>
                <a:latin typeface="Arial"/>
                <a:ea typeface="Arial"/>
                <a:cs typeface="Arial"/>
                <a:sym typeface="Arial"/>
              </a:defRPr>
            </a:lvl2pPr>
            <a:lvl3pPr marL="1371600" marR="0" lvl="2" indent="-228600" algn="l" rtl="0">
              <a:spcBef>
                <a:spcPts val="320"/>
              </a:spcBef>
              <a:spcAft>
                <a:spcPts val="0"/>
              </a:spcAft>
              <a:buClr>
                <a:srgbClr val="888888"/>
              </a:buClr>
              <a:buSzPts val="900"/>
              <a:buFont typeface="Arial"/>
              <a:buNone/>
              <a:defRPr sz="1600" b="0" i="0" u="none" strike="noStrike" cap="none">
                <a:solidFill>
                  <a:srgbClr val="888888"/>
                </a:solidFill>
                <a:latin typeface="Arial"/>
                <a:ea typeface="Arial"/>
                <a:cs typeface="Arial"/>
                <a:sym typeface="Arial"/>
              </a:defRPr>
            </a:lvl3pPr>
            <a:lvl4pPr marL="1828800" marR="0" lvl="3" indent="-228600" algn="l" rtl="0">
              <a:spcBef>
                <a:spcPts val="280"/>
              </a:spcBef>
              <a:spcAft>
                <a:spcPts val="0"/>
              </a:spcAft>
              <a:buClr>
                <a:srgbClr val="888888"/>
              </a:buClr>
              <a:buSzPts val="800"/>
              <a:buFont typeface="Arial"/>
              <a:buNone/>
              <a:defRPr sz="1400" b="0" i="0" u="none" strike="noStrike" cap="none">
                <a:solidFill>
                  <a:srgbClr val="888888"/>
                </a:solidFill>
                <a:latin typeface="Arial"/>
                <a:ea typeface="Arial"/>
                <a:cs typeface="Arial"/>
                <a:sym typeface="Arial"/>
              </a:defRPr>
            </a:lvl4pPr>
            <a:lvl5pPr marL="2286000" marR="0" lvl="4" indent="-228600" algn="l" rtl="0">
              <a:spcBef>
                <a:spcPts val="280"/>
              </a:spcBef>
              <a:spcAft>
                <a:spcPts val="0"/>
              </a:spcAft>
              <a:buClr>
                <a:srgbClr val="888888"/>
              </a:buClr>
              <a:buSzPts val="700"/>
              <a:buFont typeface="Arial"/>
              <a:buNone/>
              <a:defRPr sz="1400" b="0" i="0" u="none" strike="noStrike" cap="none">
                <a:solidFill>
                  <a:srgbClr val="888888"/>
                </a:solidFill>
                <a:latin typeface="Arial"/>
                <a:ea typeface="Arial"/>
                <a:cs typeface="Arial"/>
                <a:sym typeface="Arial"/>
              </a:defRPr>
            </a:lvl5pPr>
            <a:lvl6pPr marL="2743200" marR="0" lvl="5" indent="-228600" algn="l" rtl="0">
              <a:spcBef>
                <a:spcPts val="280"/>
              </a:spcBef>
              <a:spcAft>
                <a:spcPts val="0"/>
              </a:spcAft>
              <a:buClr>
                <a:srgbClr val="888888"/>
              </a:buClr>
              <a:buSzPts val="2000"/>
              <a:buFont typeface="Arial"/>
              <a:buNone/>
              <a:defRPr sz="1400" b="0" i="0" u="none" strike="noStrike" cap="none">
                <a:solidFill>
                  <a:srgbClr val="888888"/>
                </a:solidFill>
                <a:latin typeface="Arial"/>
                <a:ea typeface="Arial"/>
                <a:cs typeface="Arial"/>
                <a:sym typeface="Arial"/>
              </a:defRPr>
            </a:lvl6pPr>
            <a:lvl7pPr marL="3200400" marR="0" lvl="6" indent="-228600" algn="l" rtl="0">
              <a:spcBef>
                <a:spcPts val="280"/>
              </a:spcBef>
              <a:spcAft>
                <a:spcPts val="0"/>
              </a:spcAft>
              <a:buClr>
                <a:srgbClr val="888888"/>
              </a:buClr>
              <a:buSzPts val="2000"/>
              <a:buFont typeface="Arial"/>
              <a:buNone/>
              <a:defRPr sz="1400" b="0" i="0" u="none" strike="noStrike" cap="none">
                <a:solidFill>
                  <a:srgbClr val="888888"/>
                </a:solidFill>
                <a:latin typeface="Arial"/>
                <a:ea typeface="Arial"/>
                <a:cs typeface="Arial"/>
                <a:sym typeface="Arial"/>
              </a:defRPr>
            </a:lvl7pPr>
            <a:lvl8pPr marL="3657600" marR="0" lvl="7" indent="-228600" algn="l" rtl="0">
              <a:spcBef>
                <a:spcPts val="280"/>
              </a:spcBef>
              <a:spcAft>
                <a:spcPts val="0"/>
              </a:spcAft>
              <a:buClr>
                <a:srgbClr val="888888"/>
              </a:buClr>
              <a:buSzPts val="2000"/>
              <a:buFont typeface="Arial"/>
              <a:buNone/>
              <a:defRPr sz="1400" b="0" i="0" u="none" strike="noStrike" cap="none">
                <a:solidFill>
                  <a:srgbClr val="888888"/>
                </a:solidFill>
                <a:latin typeface="Arial"/>
                <a:ea typeface="Arial"/>
                <a:cs typeface="Arial"/>
                <a:sym typeface="Arial"/>
              </a:defRPr>
            </a:lvl8pPr>
            <a:lvl9pPr marL="4114800" marR="0" lvl="8" indent="-228600" algn="l" rtl="0">
              <a:spcBef>
                <a:spcPts val="280"/>
              </a:spcBef>
              <a:spcAft>
                <a:spcPts val="0"/>
              </a:spcAft>
              <a:buClr>
                <a:srgbClr val="888888"/>
              </a:buClr>
              <a:buSzPts val="2000"/>
              <a:buFont typeface="Arial"/>
              <a:buNone/>
              <a:defRPr sz="1400" b="0" i="0" u="none" strike="noStrike" cap="none">
                <a:solidFill>
                  <a:srgbClr val="888888"/>
                </a:solidFill>
                <a:latin typeface="Arial"/>
                <a:ea typeface="Arial"/>
                <a:cs typeface="Arial"/>
                <a:sym typeface="Arial"/>
              </a:defRPr>
            </a:lvl9pPr>
          </a:lstStyle>
          <a:p>
            <a:endParaRPr/>
          </a:p>
        </p:txBody>
      </p:sp>
      <p:sp>
        <p:nvSpPr>
          <p:cNvPr id="233" name="Google Shape;233;p31"/>
          <p:cNvSpPr txBox="1">
            <a:spLocks noGrp="1"/>
          </p:cNvSpPr>
          <p:nvPr>
            <p:ph type="body" idx="5"/>
          </p:nvPr>
        </p:nvSpPr>
        <p:spPr>
          <a:xfrm>
            <a:off x="479840" y="3489776"/>
            <a:ext cx="3839100" cy="577200"/>
          </a:xfrm>
          <a:prstGeom prst="rect">
            <a:avLst/>
          </a:prstGeom>
          <a:noFill/>
          <a:ln>
            <a:noFill/>
          </a:ln>
        </p:spPr>
        <p:txBody>
          <a:bodyPr spcFirstLastPara="1" wrap="square" lIns="91425" tIns="91425" rIns="91425" bIns="91425" anchor="t" anchorCtr="0">
            <a:noAutofit/>
          </a:bodyPr>
          <a:lstStyle>
            <a:lvl1pPr marL="457200" marR="0" lvl="0" indent="-228600" algn="ctr" rtl="0">
              <a:lnSpc>
                <a:spcPct val="110000"/>
              </a:lnSpc>
              <a:spcBef>
                <a:spcPts val="600"/>
              </a:spcBef>
              <a:spcAft>
                <a:spcPts val="0"/>
              </a:spcAft>
              <a:buClr>
                <a:schemeClr val="lt2"/>
              </a:buClr>
              <a:buSzPts val="1400"/>
              <a:buFont typeface="Arial"/>
              <a:buNone/>
              <a:defRPr sz="2000" b="0" i="0" u="none" strike="noStrike" cap="none">
                <a:solidFill>
                  <a:schemeClr val="lt2"/>
                </a:solidFill>
                <a:latin typeface="Georgia"/>
                <a:ea typeface="Georgia"/>
                <a:cs typeface="Georgia"/>
                <a:sym typeface="Georgia"/>
              </a:defRPr>
            </a:lvl1pPr>
            <a:lvl2pPr marL="914400" marR="0" lvl="1" indent="-228600" algn="ctr" rtl="0">
              <a:lnSpc>
                <a:spcPct val="110000"/>
              </a:lnSpc>
              <a:spcBef>
                <a:spcPts val="300"/>
              </a:spcBef>
              <a:spcAft>
                <a:spcPts val="0"/>
              </a:spcAft>
              <a:buClr>
                <a:schemeClr val="lt2"/>
              </a:buClr>
              <a:buSzPts val="1000"/>
              <a:buFont typeface="Noto Sans Symbols"/>
              <a:buNone/>
              <a:defRPr sz="800" b="0" i="0" u="none" strike="noStrike" cap="none">
                <a:solidFill>
                  <a:schemeClr val="lt2"/>
                </a:solidFill>
                <a:latin typeface="Arial"/>
                <a:ea typeface="Arial"/>
                <a:cs typeface="Arial"/>
                <a:sym typeface="Arial"/>
              </a:defRPr>
            </a:lvl2pPr>
            <a:lvl3pPr marL="1371600" marR="0" lvl="2" indent="-279400" algn="ctr" rtl="0">
              <a:lnSpc>
                <a:spcPct val="110000"/>
              </a:lnSpc>
              <a:spcBef>
                <a:spcPts val="160"/>
              </a:spcBef>
              <a:spcAft>
                <a:spcPts val="0"/>
              </a:spcAft>
              <a:buClr>
                <a:schemeClr val="lt2"/>
              </a:buClr>
              <a:buSzPts val="800"/>
              <a:buFont typeface="Arial"/>
              <a:buChar char="–"/>
              <a:defRPr sz="800" b="0" i="0" u="none" strike="noStrike" cap="none">
                <a:solidFill>
                  <a:schemeClr val="lt2"/>
                </a:solidFill>
                <a:latin typeface="Arial"/>
                <a:ea typeface="Arial"/>
                <a:cs typeface="Arial"/>
                <a:sym typeface="Arial"/>
              </a:defRPr>
            </a:lvl3pPr>
            <a:lvl4pPr marL="1828800" marR="0" lvl="3" indent="-273050" algn="ctr" rtl="0">
              <a:lnSpc>
                <a:spcPct val="110000"/>
              </a:lnSpc>
              <a:spcBef>
                <a:spcPts val="140"/>
              </a:spcBef>
              <a:spcAft>
                <a:spcPts val="0"/>
              </a:spcAft>
              <a:buClr>
                <a:schemeClr val="lt2"/>
              </a:buClr>
              <a:buSzPts val="700"/>
              <a:buFont typeface="Arial"/>
              <a:buChar char="•"/>
              <a:defRPr sz="700" b="0" i="0" u="none" strike="noStrike" cap="none">
                <a:solidFill>
                  <a:schemeClr val="lt2"/>
                </a:solidFill>
                <a:latin typeface="Arial"/>
                <a:ea typeface="Arial"/>
                <a:cs typeface="Arial"/>
                <a:sym typeface="Arial"/>
              </a:defRPr>
            </a:lvl4pPr>
            <a:lvl5pPr marL="2286000" marR="0" lvl="4" indent="-279400" algn="ctr" rtl="0">
              <a:lnSpc>
                <a:spcPct val="110000"/>
              </a:lnSpc>
              <a:spcBef>
                <a:spcPts val="160"/>
              </a:spcBef>
              <a:spcAft>
                <a:spcPts val="0"/>
              </a:spcAft>
              <a:buClr>
                <a:schemeClr val="lt2"/>
              </a:buClr>
              <a:buSzPts val="800"/>
              <a:buFont typeface="Arial"/>
              <a:buChar char="–"/>
              <a:defRPr sz="800" b="0" i="0" u="none" strike="noStrike" cap="none">
                <a:solidFill>
                  <a:schemeClr val="lt2"/>
                </a:solidFill>
                <a:latin typeface="Arial"/>
                <a:ea typeface="Arial"/>
                <a:cs typeface="Arial"/>
                <a:sym typeface="Arial"/>
              </a:defRPr>
            </a:lvl5pPr>
            <a:lvl6pPr marL="2743200" marR="0" lvl="5"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234" name="Google Shape;234;p31"/>
          <p:cNvSpPr txBox="1">
            <a:spLocks noGrp="1"/>
          </p:cNvSpPr>
          <p:nvPr>
            <p:ph type="body" idx="6"/>
          </p:nvPr>
        </p:nvSpPr>
        <p:spPr>
          <a:xfrm>
            <a:off x="1176948" y="4205934"/>
            <a:ext cx="2445000" cy="107700"/>
          </a:xfrm>
          <a:prstGeom prst="rect">
            <a:avLst/>
          </a:prstGeom>
          <a:noFill/>
          <a:ln>
            <a:noFill/>
          </a:ln>
        </p:spPr>
        <p:txBody>
          <a:bodyPr spcFirstLastPara="1" wrap="square" lIns="91425" tIns="91425" rIns="91425" bIns="91425" anchor="t" anchorCtr="0">
            <a:noAutofit/>
          </a:bodyPr>
          <a:lstStyle>
            <a:lvl1pPr marL="457200" marR="0" lvl="0" indent="-228600" algn="ctr" rtl="0">
              <a:spcBef>
                <a:spcPts val="140"/>
              </a:spcBef>
              <a:spcAft>
                <a:spcPts val="0"/>
              </a:spcAft>
              <a:buClr>
                <a:schemeClr val="lt2"/>
              </a:buClr>
              <a:buSzPts val="1400"/>
              <a:buFont typeface="Arial"/>
              <a:buNone/>
              <a:defRPr sz="700" b="1" i="0" u="none" strike="noStrike" cap="none">
                <a:solidFill>
                  <a:schemeClr val="lt2"/>
                </a:solidFill>
                <a:latin typeface="Arial"/>
                <a:ea typeface="Arial"/>
                <a:cs typeface="Arial"/>
                <a:sym typeface="Arial"/>
              </a:defRPr>
            </a:lvl1pPr>
            <a:lvl2pPr marL="914400" marR="0" lvl="1" indent="-228600" algn="l" rtl="0">
              <a:spcBef>
                <a:spcPts val="360"/>
              </a:spcBef>
              <a:spcAft>
                <a:spcPts val="0"/>
              </a:spcAft>
              <a:buClr>
                <a:srgbClr val="888888"/>
              </a:buClr>
              <a:buSzPts val="1000"/>
              <a:buFont typeface="Noto Sans Symbols"/>
              <a:buNone/>
              <a:defRPr sz="1800" b="0" i="0" u="none" strike="noStrike" cap="none">
                <a:solidFill>
                  <a:srgbClr val="888888"/>
                </a:solidFill>
                <a:latin typeface="Arial"/>
                <a:ea typeface="Arial"/>
                <a:cs typeface="Arial"/>
                <a:sym typeface="Arial"/>
              </a:defRPr>
            </a:lvl2pPr>
            <a:lvl3pPr marL="1371600" marR="0" lvl="2" indent="-228600" algn="l" rtl="0">
              <a:spcBef>
                <a:spcPts val="320"/>
              </a:spcBef>
              <a:spcAft>
                <a:spcPts val="0"/>
              </a:spcAft>
              <a:buClr>
                <a:srgbClr val="888888"/>
              </a:buClr>
              <a:buSzPts val="900"/>
              <a:buFont typeface="Arial"/>
              <a:buNone/>
              <a:defRPr sz="1600" b="0" i="0" u="none" strike="noStrike" cap="none">
                <a:solidFill>
                  <a:srgbClr val="888888"/>
                </a:solidFill>
                <a:latin typeface="Arial"/>
                <a:ea typeface="Arial"/>
                <a:cs typeface="Arial"/>
                <a:sym typeface="Arial"/>
              </a:defRPr>
            </a:lvl3pPr>
            <a:lvl4pPr marL="1828800" marR="0" lvl="3" indent="-228600" algn="l" rtl="0">
              <a:spcBef>
                <a:spcPts val="280"/>
              </a:spcBef>
              <a:spcAft>
                <a:spcPts val="0"/>
              </a:spcAft>
              <a:buClr>
                <a:srgbClr val="888888"/>
              </a:buClr>
              <a:buSzPts val="800"/>
              <a:buFont typeface="Arial"/>
              <a:buNone/>
              <a:defRPr sz="1400" b="0" i="0" u="none" strike="noStrike" cap="none">
                <a:solidFill>
                  <a:srgbClr val="888888"/>
                </a:solidFill>
                <a:latin typeface="Arial"/>
                <a:ea typeface="Arial"/>
                <a:cs typeface="Arial"/>
                <a:sym typeface="Arial"/>
              </a:defRPr>
            </a:lvl4pPr>
            <a:lvl5pPr marL="2286000" marR="0" lvl="4" indent="-228600" algn="l" rtl="0">
              <a:spcBef>
                <a:spcPts val="280"/>
              </a:spcBef>
              <a:spcAft>
                <a:spcPts val="0"/>
              </a:spcAft>
              <a:buClr>
                <a:srgbClr val="888888"/>
              </a:buClr>
              <a:buSzPts val="700"/>
              <a:buFont typeface="Arial"/>
              <a:buNone/>
              <a:defRPr sz="1400" b="0" i="0" u="none" strike="noStrike" cap="none">
                <a:solidFill>
                  <a:srgbClr val="888888"/>
                </a:solidFill>
                <a:latin typeface="Arial"/>
                <a:ea typeface="Arial"/>
                <a:cs typeface="Arial"/>
                <a:sym typeface="Arial"/>
              </a:defRPr>
            </a:lvl5pPr>
            <a:lvl6pPr marL="2743200" marR="0" lvl="5" indent="-228600" algn="l" rtl="0">
              <a:spcBef>
                <a:spcPts val="280"/>
              </a:spcBef>
              <a:spcAft>
                <a:spcPts val="0"/>
              </a:spcAft>
              <a:buClr>
                <a:srgbClr val="888888"/>
              </a:buClr>
              <a:buSzPts val="2000"/>
              <a:buFont typeface="Arial"/>
              <a:buNone/>
              <a:defRPr sz="1400" b="0" i="0" u="none" strike="noStrike" cap="none">
                <a:solidFill>
                  <a:srgbClr val="888888"/>
                </a:solidFill>
                <a:latin typeface="Arial"/>
                <a:ea typeface="Arial"/>
                <a:cs typeface="Arial"/>
                <a:sym typeface="Arial"/>
              </a:defRPr>
            </a:lvl6pPr>
            <a:lvl7pPr marL="3200400" marR="0" lvl="6" indent="-228600" algn="l" rtl="0">
              <a:spcBef>
                <a:spcPts val="280"/>
              </a:spcBef>
              <a:spcAft>
                <a:spcPts val="0"/>
              </a:spcAft>
              <a:buClr>
                <a:srgbClr val="888888"/>
              </a:buClr>
              <a:buSzPts val="2000"/>
              <a:buFont typeface="Arial"/>
              <a:buNone/>
              <a:defRPr sz="1400" b="0" i="0" u="none" strike="noStrike" cap="none">
                <a:solidFill>
                  <a:srgbClr val="888888"/>
                </a:solidFill>
                <a:latin typeface="Arial"/>
                <a:ea typeface="Arial"/>
                <a:cs typeface="Arial"/>
                <a:sym typeface="Arial"/>
              </a:defRPr>
            </a:lvl7pPr>
            <a:lvl8pPr marL="3657600" marR="0" lvl="7" indent="-228600" algn="l" rtl="0">
              <a:spcBef>
                <a:spcPts val="280"/>
              </a:spcBef>
              <a:spcAft>
                <a:spcPts val="0"/>
              </a:spcAft>
              <a:buClr>
                <a:srgbClr val="888888"/>
              </a:buClr>
              <a:buSzPts val="2000"/>
              <a:buFont typeface="Arial"/>
              <a:buNone/>
              <a:defRPr sz="1400" b="0" i="0" u="none" strike="noStrike" cap="none">
                <a:solidFill>
                  <a:srgbClr val="888888"/>
                </a:solidFill>
                <a:latin typeface="Arial"/>
                <a:ea typeface="Arial"/>
                <a:cs typeface="Arial"/>
                <a:sym typeface="Arial"/>
              </a:defRPr>
            </a:lvl8pPr>
            <a:lvl9pPr marL="4114800" marR="0" lvl="8" indent="-228600" algn="l" rtl="0">
              <a:spcBef>
                <a:spcPts val="280"/>
              </a:spcBef>
              <a:spcAft>
                <a:spcPts val="0"/>
              </a:spcAft>
              <a:buClr>
                <a:srgbClr val="888888"/>
              </a:buClr>
              <a:buSzPts val="2000"/>
              <a:buFont typeface="Arial"/>
              <a:buNone/>
              <a:defRPr sz="1400" b="0" i="0" u="none" strike="noStrike" cap="none">
                <a:solidFill>
                  <a:srgbClr val="888888"/>
                </a:solidFill>
                <a:latin typeface="Arial"/>
                <a:ea typeface="Arial"/>
                <a:cs typeface="Arial"/>
                <a:sym typeface="Arial"/>
              </a:defRPr>
            </a:lvl9pPr>
          </a:lstStyle>
          <a:p>
            <a:endParaRPr/>
          </a:p>
        </p:txBody>
      </p:sp>
      <p:sp>
        <p:nvSpPr>
          <p:cNvPr id="235" name="Google Shape;235;p31"/>
          <p:cNvSpPr txBox="1">
            <a:spLocks noGrp="1"/>
          </p:cNvSpPr>
          <p:nvPr>
            <p:ph type="body" idx="7"/>
          </p:nvPr>
        </p:nvSpPr>
        <p:spPr>
          <a:xfrm>
            <a:off x="4885396" y="3489776"/>
            <a:ext cx="3839100" cy="577200"/>
          </a:xfrm>
          <a:prstGeom prst="rect">
            <a:avLst/>
          </a:prstGeom>
          <a:noFill/>
          <a:ln>
            <a:noFill/>
          </a:ln>
        </p:spPr>
        <p:txBody>
          <a:bodyPr spcFirstLastPara="1" wrap="square" lIns="91425" tIns="91425" rIns="91425" bIns="91425" anchor="t" anchorCtr="0">
            <a:noAutofit/>
          </a:bodyPr>
          <a:lstStyle>
            <a:lvl1pPr marL="457200" marR="0" lvl="0" indent="-228600" algn="ctr" rtl="0">
              <a:lnSpc>
                <a:spcPct val="110000"/>
              </a:lnSpc>
              <a:spcBef>
                <a:spcPts val="600"/>
              </a:spcBef>
              <a:spcAft>
                <a:spcPts val="0"/>
              </a:spcAft>
              <a:buClr>
                <a:schemeClr val="lt2"/>
              </a:buClr>
              <a:buSzPts val="1400"/>
              <a:buFont typeface="Arial"/>
              <a:buNone/>
              <a:defRPr sz="2000" b="0" i="0" u="none" strike="noStrike" cap="none">
                <a:solidFill>
                  <a:schemeClr val="lt2"/>
                </a:solidFill>
                <a:latin typeface="Georgia"/>
                <a:ea typeface="Georgia"/>
                <a:cs typeface="Georgia"/>
                <a:sym typeface="Georgia"/>
              </a:defRPr>
            </a:lvl1pPr>
            <a:lvl2pPr marL="914400" marR="0" lvl="1" indent="-228600" algn="ctr" rtl="0">
              <a:lnSpc>
                <a:spcPct val="110000"/>
              </a:lnSpc>
              <a:spcBef>
                <a:spcPts val="300"/>
              </a:spcBef>
              <a:spcAft>
                <a:spcPts val="0"/>
              </a:spcAft>
              <a:buClr>
                <a:schemeClr val="lt2"/>
              </a:buClr>
              <a:buSzPts val="1000"/>
              <a:buFont typeface="Noto Sans Symbols"/>
              <a:buNone/>
              <a:defRPr sz="800" b="0" i="0" u="none" strike="noStrike" cap="none">
                <a:solidFill>
                  <a:schemeClr val="lt2"/>
                </a:solidFill>
                <a:latin typeface="Arial"/>
                <a:ea typeface="Arial"/>
                <a:cs typeface="Arial"/>
                <a:sym typeface="Arial"/>
              </a:defRPr>
            </a:lvl2pPr>
            <a:lvl3pPr marL="1371600" marR="0" lvl="2" indent="-279400" algn="ctr" rtl="0">
              <a:lnSpc>
                <a:spcPct val="110000"/>
              </a:lnSpc>
              <a:spcBef>
                <a:spcPts val="160"/>
              </a:spcBef>
              <a:spcAft>
                <a:spcPts val="0"/>
              </a:spcAft>
              <a:buClr>
                <a:schemeClr val="lt2"/>
              </a:buClr>
              <a:buSzPts val="800"/>
              <a:buFont typeface="Arial"/>
              <a:buChar char="–"/>
              <a:defRPr sz="800" b="0" i="0" u="none" strike="noStrike" cap="none">
                <a:solidFill>
                  <a:schemeClr val="lt2"/>
                </a:solidFill>
                <a:latin typeface="Arial"/>
                <a:ea typeface="Arial"/>
                <a:cs typeface="Arial"/>
                <a:sym typeface="Arial"/>
              </a:defRPr>
            </a:lvl3pPr>
            <a:lvl4pPr marL="1828800" marR="0" lvl="3" indent="-273050" algn="ctr" rtl="0">
              <a:lnSpc>
                <a:spcPct val="110000"/>
              </a:lnSpc>
              <a:spcBef>
                <a:spcPts val="140"/>
              </a:spcBef>
              <a:spcAft>
                <a:spcPts val="0"/>
              </a:spcAft>
              <a:buClr>
                <a:schemeClr val="lt2"/>
              </a:buClr>
              <a:buSzPts val="700"/>
              <a:buFont typeface="Arial"/>
              <a:buChar char="•"/>
              <a:defRPr sz="700" b="0" i="0" u="none" strike="noStrike" cap="none">
                <a:solidFill>
                  <a:schemeClr val="lt2"/>
                </a:solidFill>
                <a:latin typeface="Arial"/>
                <a:ea typeface="Arial"/>
                <a:cs typeface="Arial"/>
                <a:sym typeface="Arial"/>
              </a:defRPr>
            </a:lvl4pPr>
            <a:lvl5pPr marL="2286000" marR="0" lvl="4" indent="-279400" algn="ctr" rtl="0">
              <a:lnSpc>
                <a:spcPct val="110000"/>
              </a:lnSpc>
              <a:spcBef>
                <a:spcPts val="160"/>
              </a:spcBef>
              <a:spcAft>
                <a:spcPts val="0"/>
              </a:spcAft>
              <a:buClr>
                <a:schemeClr val="lt2"/>
              </a:buClr>
              <a:buSzPts val="800"/>
              <a:buFont typeface="Arial"/>
              <a:buChar char="–"/>
              <a:defRPr sz="800" b="0" i="0" u="none" strike="noStrike" cap="none">
                <a:solidFill>
                  <a:schemeClr val="lt2"/>
                </a:solidFill>
                <a:latin typeface="Arial"/>
                <a:ea typeface="Arial"/>
                <a:cs typeface="Arial"/>
                <a:sym typeface="Arial"/>
              </a:defRPr>
            </a:lvl5pPr>
            <a:lvl6pPr marL="2743200" marR="0" lvl="5"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236" name="Google Shape;236;p31"/>
          <p:cNvSpPr txBox="1">
            <a:spLocks noGrp="1"/>
          </p:cNvSpPr>
          <p:nvPr>
            <p:ph type="body" idx="8"/>
          </p:nvPr>
        </p:nvSpPr>
        <p:spPr>
          <a:xfrm>
            <a:off x="5582504" y="4205934"/>
            <a:ext cx="2445000" cy="107700"/>
          </a:xfrm>
          <a:prstGeom prst="rect">
            <a:avLst/>
          </a:prstGeom>
          <a:noFill/>
          <a:ln>
            <a:noFill/>
          </a:ln>
        </p:spPr>
        <p:txBody>
          <a:bodyPr spcFirstLastPara="1" wrap="square" lIns="91425" tIns="91425" rIns="91425" bIns="91425" anchor="t" anchorCtr="0">
            <a:noAutofit/>
          </a:bodyPr>
          <a:lstStyle>
            <a:lvl1pPr marL="457200" marR="0" lvl="0" indent="-228600" algn="ctr" rtl="0">
              <a:spcBef>
                <a:spcPts val="140"/>
              </a:spcBef>
              <a:spcAft>
                <a:spcPts val="0"/>
              </a:spcAft>
              <a:buClr>
                <a:schemeClr val="lt2"/>
              </a:buClr>
              <a:buSzPts val="1400"/>
              <a:buFont typeface="Arial"/>
              <a:buNone/>
              <a:defRPr sz="700" b="1" i="0" u="none" strike="noStrike" cap="none">
                <a:solidFill>
                  <a:schemeClr val="lt2"/>
                </a:solidFill>
                <a:latin typeface="Arial"/>
                <a:ea typeface="Arial"/>
                <a:cs typeface="Arial"/>
                <a:sym typeface="Arial"/>
              </a:defRPr>
            </a:lvl1pPr>
            <a:lvl2pPr marL="914400" marR="0" lvl="1" indent="-228600" algn="l" rtl="0">
              <a:spcBef>
                <a:spcPts val="360"/>
              </a:spcBef>
              <a:spcAft>
                <a:spcPts val="0"/>
              </a:spcAft>
              <a:buClr>
                <a:srgbClr val="888888"/>
              </a:buClr>
              <a:buSzPts val="1000"/>
              <a:buFont typeface="Noto Sans Symbols"/>
              <a:buNone/>
              <a:defRPr sz="1800" b="0" i="0" u="none" strike="noStrike" cap="none">
                <a:solidFill>
                  <a:srgbClr val="888888"/>
                </a:solidFill>
                <a:latin typeface="Arial"/>
                <a:ea typeface="Arial"/>
                <a:cs typeface="Arial"/>
                <a:sym typeface="Arial"/>
              </a:defRPr>
            </a:lvl2pPr>
            <a:lvl3pPr marL="1371600" marR="0" lvl="2" indent="-228600" algn="l" rtl="0">
              <a:spcBef>
                <a:spcPts val="320"/>
              </a:spcBef>
              <a:spcAft>
                <a:spcPts val="0"/>
              </a:spcAft>
              <a:buClr>
                <a:srgbClr val="888888"/>
              </a:buClr>
              <a:buSzPts val="900"/>
              <a:buFont typeface="Arial"/>
              <a:buNone/>
              <a:defRPr sz="1600" b="0" i="0" u="none" strike="noStrike" cap="none">
                <a:solidFill>
                  <a:srgbClr val="888888"/>
                </a:solidFill>
                <a:latin typeface="Arial"/>
                <a:ea typeface="Arial"/>
                <a:cs typeface="Arial"/>
                <a:sym typeface="Arial"/>
              </a:defRPr>
            </a:lvl3pPr>
            <a:lvl4pPr marL="1828800" marR="0" lvl="3" indent="-228600" algn="l" rtl="0">
              <a:spcBef>
                <a:spcPts val="280"/>
              </a:spcBef>
              <a:spcAft>
                <a:spcPts val="0"/>
              </a:spcAft>
              <a:buClr>
                <a:srgbClr val="888888"/>
              </a:buClr>
              <a:buSzPts val="800"/>
              <a:buFont typeface="Arial"/>
              <a:buNone/>
              <a:defRPr sz="1400" b="0" i="0" u="none" strike="noStrike" cap="none">
                <a:solidFill>
                  <a:srgbClr val="888888"/>
                </a:solidFill>
                <a:latin typeface="Arial"/>
                <a:ea typeface="Arial"/>
                <a:cs typeface="Arial"/>
                <a:sym typeface="Arial"/>
              </a:defRPr>
            </a:lvl4pPr>
            <a:lvl5pPr marL="2286000" marR="0" lvl="4" indent="-228600" algn="l" rtl="0">
              <a:spcBef>
                <a:spcPts val="280"/>
              </a:spcBef>
              <a:spcAft>
                <a:spcPts val="0"/>
              </a:spcAft>
              <a:buClr>
                <a:srgbClr val="888888"/>
              </a:buClr>
              <a:buSzPts val="700"/>
              <a:buFont typeface="Arial"/>
              <a:buNone/>
              <a:defRPr sz="1400" b="0" i="0" u="none" strike="noStrike" cap="none">
                <a:solidFill>
                  <a:srgbClr val="888888"/>
                </a:solidFill>
                <a:latin typeface="Arial"/>
                <a:ea typeface="Arial"/>
                <a:cs typeface="Arial"/>
                <a:sym typeface="Arial"/>
              </a:defRPr>
            </a:lvl5pPr>
            <a:lvl6pPr marL="2743200" marR="0" lvl="5" indent="-228600" algn="l" rtl="0">
              <a:spcBef>
                <a:spcPts val="280"/>
              </a:spcBef>
              <a:spcAft>
                <a:spcPts val="0"/>
              </a:spcAft>
              <a:buClr>
                <a:srgbClr val="888888"/>
              </a:buClr>
              <a:buSzPts val="2000"/>
              <a:buFont typeface="Arial"/>
              <a:buNone/>
              <a:defRPr sz="1400" b="0" i="0" u="none" strike="noStrike" cap="none">
                <a:solidFill>
                  <a:srgbClr val="888888"/>
                </a:solidFill>
                <a:latin typeface="Arial"/>
                <a:ea typeface="Arial"/>
                <a:cs typeface="Arial"/>
                <a:sym typeface="Arial"/>
              </a:defRPr>
            </a:lvl6pPr>
            <a:lvl7pPr marL="3200400" marR="0" lvl="6" indent="-228600" algn="l" rtl="0">
              <a:spcBef>
                <a:spcPts val="280"/>
              </a:spcBef>
              <a:spcAft>
                <a:spcPts val="0"/>
              </a:spcAft>
              <a:buClr>
                <a:srgbClr val="888888"/>
              </a:buClr>
              <a:buSzPts val="2000"/>
              <a:buFont typeface="Arial"/>
              <a:buNone/>
              <a:defRPr sz="1400" b="0" i="0" u="none" strike="noStrike" cap="none">
                <a:solidFill>
                  <a:srgbClr val="888888"/>
                </a:solidFill>
                <a:latin typeface="Arial"/>
                <a:ea typeface="Arial"/>
                <a:cs typeface="Arial"/>
                <a:sym typeface="Arial"/>
              </a:defRPr>
            </a:lvl7pPr>
            <a:lvl8pPr marL="3657600" marR="0" lvl="7" indent="-228600" algn="l" rtl="0">
              <a:spcBef>
                <a:spcPts val="280"/>
              </a:spcBef>
              <a:spcAft>
                <a:spcPts val="0"/>
              </a:spcAft>
              <a:buClr>
                <a:srgbClr val="888888"/>
              </a:buClr>
              <a:buSzPts val="2000"/>
              <a:buFont typeface="Arial"/>
              <a:buNone/>
              <a:defRPr sz="1400" b="0" i="0" u="none" strike="noStrike" cap="none">
                <a:solidFill>
                  <a:srgbClr val="888888"/>
                </a:solidFill>
                <a:latin typeface="Arial"/>
                <a:ea typeface="Arial"/>
                <a:cs typeface="Arial"/>
                <a:sym typeface="Arial"/>
              </a:defRPr>
            </a:lvl8pPr>
            <a:lvl9pPr marL="4114800" marR="0" lvl="8" indent="-228600" algn="l" rtl="0">
              <a:spcBef>
                <a:spcPts val="280"/>
              </a:spcBef>
              <a:spcAft>
                <a:spcPts val="0"/>
              </a:spcAft>
              <a:buClr>
                <a:srgbClr val="888888"/>
              </a:buClr>
              <a:buSzPts val="2000"/>
              <a:buFont typeface="Arial"/>
              <a:buNone/>
              <a:defRPr sz="1400" b="0" i="0" u="none" strike="noStrike" cap="none">
                <a:solidFill>
                  <a:srgbClr val="888888"/>
                </a:solidFill>
                <a:latin typeface="Arial"/>
                <a:ea typeface="Arial"/>
                <a:cs typeface="Arial"/>
                <a:sym typeface="Arial"/>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Six Content with Focus">
  <p:cSld name="Six Content with Focus">
    <p:spTree>
      <p:nvGrpSpPr>
        <p:cNvPr id="1" name="Shape 237"/>
        <p:cNvGrpSpPr/>
        <p:nvPr/>
      </p:nvGrpSpPr>
      <p:grpSpPr>
        <a:xfrm>
          <a:off x="0" y="0"/>
          <a:ext cx="0" cy="0"/>
          <a:chOff x="0" y="0"/>
          <a:chExt cx="0" cy="0"/>
        </a:xfrm>
      </p:grpSpPr>
      <p:sp>
        <p:nvSpPr>
          <p:cNvPr id="238" name="Google Shape;238;p32"/>
          <p:cNvSpPr txBox="1">
            <a:spLocks noGrp="1"/>
          </p:cNvSpPr>
          <p:nvPr>
            <p:ph type="title"/>
          </p:nvPr>
        </p:nvSpPr>
        <p:spPr>
          <a:xfrm>
            <a:off x="309563" y="530352"/>
            <a:ext cx="8526600" cy="307800"/>
          </a:xfrm>
          <a:prstGeom prst="rect">
            <a:avLst/>
          </a:prstGeom>
          <a:noFill/>
          <a:ln>
            <a:noFill/>
          </a:ln>
        </p:spPr>
        <p:txBody>
          <a:bodyPr spcFirstLastPara="1" wrap="square" lIns="91425" tIns="91425" rIns="91425" bIns="91425" anchor="b" anchorCtr="0">
            <a:noAutofit/>
          </a:bodyPr>
          <a:lstStyle>
            <a:lvl1pPr marL="0" marR="0" lvl="0" indent="0" algn="l" rtl="0">
              <a:spcBef>
                <a:spcPts val="0"/>
              </a:spcBef>
              <a:spcAft>
                <a:spcPts val="0"/>
              </a:spcAft>
              <a:buClr>
                <a:schemeClr val="dk1"/>
              </a:buClr>
              <a:buSzPts val="1400"/>
              <a:buFont typeface="Georgia"/>
              <a:buNone/>
              <a:defRPr sz="2000" b="0" i="0" u="none" strike="noStrike" cap="none">
                <a:solidFill>
                  <a:schemeClr val="dk1"/>
                </a:solidFill>
                <a:latin typeface="Georgia"/>
                <a:ea typeface="Georgia"/>
                <a:cs typeface="Georgia"/>
                <a:sym typeface="Georgia"/>
              </a:defRPr>
            </a:lvl1pPr>
            <a:lvl2pPr lvl="1" indent="0" rtl="0">
              <a:spcBef>
                <a:spcPts val="0"/>
              </a:spcBef>
              <a:spcAft>
                <a:spcPts val="0"/>
              </a:spcAft>
              <a:buSzPts val="1400"/>
              <a:buNone/>
              <a:defRPr sz="1800"/>
            </a:lvl2pPr>
            <a:lvl3pPr lvl="2" indent="0" rtl="0">
              <a:spcBef>
                <a:spcPts val="0"/>
              </a:spcBef>
              <a:spcAft>
                <a:spcPts val="0"/>
              </a:spcAft>
              <a:buSzPts val="1400"/>
              <a:buNone/>
              <a:defRPr sz="1800"/>
            </a:lvl3pPr>
            <a:lvl4pPr lvl="3" indent="0" rtl="0">
              <a:spcBef>
                <a:spcPts val="0"/>
              </a:spcBef>
              <a:spcAft>
                <a:spcPts val="0"/>
              </a:spcAft>
              <a:buSzPts val="1400"/>
              <a:buNone/>
              <a:defRPr sz="1800"/>
            </a:lvl4pPr>
            <a:lvl5pPr lvl="4" indent="0" rtl="0">
              <a:spcBef>
                <a:spcPts val="0"/>
              </a:spcBef>
              <a:spcAft>
                <a:spcPts val="0"/>
              </a:spcAft>
              <a:buSzPts val="1400"/>
              <a:buNone/>
              <a:defRPr sz="1800"/>
            </a:lvl5pPr>
            <a:lvl6pPr lvl="5" indent="0" rtl="0">
              <a:spcBef>
                <a:spcPts val="0"/>
              </a:spcBef>
              <a:spcAft>
                <a:spcPts val="0"/>
              </a:spcAft>
              <a:buSzPts val="1400"/>
              <a:buNone/>
              <a:defRPr sz="1800"/>
            </a:lvl6pPr>
            <a:lvl7pPr lvl="6" indent="0" rtl="0">
              <a:spcBef>
                <a:spcPts val="0"/>
              </a:spcBef>
              <a:spcAft>
                <a:spcPts val="0"/>
              </a:spcAft>
              <a:buSzPts val="1400"/>
              <a:buNone/>
              <a:defRPr sz="1800"/>
            </a:lvl7pPr>
            <a:lvl8pPr lvl="7" indent="0" rtl="0">
              <a:spcBef>
                <a:spcPts val="0"/>
              </a:spcBef>
              <a:spcAft>
                <a:spcPts val="0"/>
              </a:spcAft>
              <a:buSzPts val="1400"/>
              <a:buNone/>
              <a:defRPr sz="1800"/>
            </a:lvl8pPr>
            <a:lvl9pPr lvl="8" indent="0" rtl="0">
              <a:spcBef>
                <a:spcPts val="0"/>
              </a:spcBef>
              <a:spcAft>
                <a:spcPts val="0"/>
              </a:spcAft>
              <a:buSzPts val="1400"/>
              <a:buNone/>
              <a:defRPr sz="1800"/>
            </a:lvl9pPr>
          </a:lstStyle>
          <a:p>
            <a:endParaRPr/>
          </a:p>
        </p:txBody>
      </p:sp>
      <p:sp>
        <p:nvSpPr>
          <p:cNvPr id="239" name="Google Shape;239;p32"/>
          <p:cNvSpPr txBox="1">
            <a:spLocks noGrp="1"/>
          </p:cNvSpPr>
          <p:nvPr>
            <p:ph type="body" idx="1"/>
          </p:nvPr>
        </p:nvSpPr>
        <p:spPr>
          <a:xfrm>
            <a:off x="309563" y="1292548"/>
            <a:ext cx="1340400" cy="488100"/>
          </a:xfrm>
          <a:prstGeom prst="rect">
            <a:avLst/>
          </a:prstGeom>
          <a:noFill/>
          <a:ln>
            <a:noFill/>
          </a:ln>
        </p:spPr>
        <p:txBody>
          <a:bodyPr spcFirstLastPara="1" wrap="square" lIns="91425" tIns="91425" rIns="91425" bIns="91425" anchor="t" anchorCtr="0">
            <a:noAutofit/>
          </a:bodyPr>
          <a:lstStyle>
            <a:lvl1pPr marL="457200" marR="0" lvl="0" indent="-228600" algn="ctr" rtl="0">
              <a:spcBef>
                <a:spcPts val="240"/>
              </a:spcBef>
              <a:spcAft>
                <a:spcPts val="0"/>
              </a:spcAft>
              <a:buClr>
                <a:schemeClr val="dk2"/>
              </a:buClr>
              <a:buSzPts val="1400"/>
              <a:buFont typeface="Arial"/>
              <a:buNone/>
              <a:defRPr sz="1200" b="0" i="0" u="none" strike="noStrike" cap="none">
                <a:solidFill>
                  <a:schemeClr val="dk2"/>
                </a:solidFill>
                <a:latin typeface="Georgia"/>
                <a:ea typeface="Georgia"/>
                <a:cs typeface="Georgia"/>
                <a:sym typeface="Georgia"/>
              </a:defRPr>
            </a:lvl1pPr>
            <a:lvl2pPr marL="914400" marR="0" lvl="1" indent="-228600" algn="ctr" rtl="0">
              <a:spcBef>
                <a:spcPts val="160"/>
              </a:spcBef>
              <a:spcAft>
                <a:spcPts val="0"/>
              </a:spcAft>
              <a:buClr>
                <a:schemeClr val="lt2"/>
              </a:buClr>
              <a:buSzPts val="1000"/>
              <a:buFont typeface="Noto Sans Symbols"/>
              <a:buNone/>
              <a:defRPr sz="800" b="0" i="0" u="none" strike="noStrike" cap="none">
                <a:solidFill>
                  <a:schemeClr val="lt2"/>
                </a:solidFill>
                <a:latin typeface="Arial"/>
                <a:ea typeface="Arial"/>
                <a:cs typeface="Arial"/>
                <a:sym typeface="Arial"/>
              </a:defRPr>
            </a:lvl2pPr>
            <a:lvl3pPr marL="1371600" marR="0" lvl="2" indent="-260350" algn="l" rtl="0">
              <a:spcBef>
                <a:spcPts val="100"/>
              </a:spcBef>
              <a:spcAft>
                <a:spcPts val="0"/>
              </a:spcAft>
              <a:buClr>
                <a:schemeClr val="lt2"/>
              </a:buClr>
              <a:buSzPts val="500"/>
              <a:buFont typeface="Arial"/>
              <a:buChar char="–"/>
              <a:defRPr sz="500" b="0" i="0" u="none" strike="noStrike" cap="none">
                <a:solidFill>
                  <a:schemeClr val="lt2"/>
                </a:solidFill>
                <a:latin typeface="Arial"/>
                <a:ea typeface="Arial"/>
                <a:cs typeface="Arial"/>
                <a:sym typeface="Arial"/>
              </a:defRPr>
            </a:lvl3pPr>
            <a:lvl4pPr marL="1828800" marR="0" lvl="3" indent="-254000" algn="l" rtl="0">
              <a:spcBef>
                <a:spcPts val="80"/>
              </a:spcBef>
              <a:spcAft>
                <a:spcPts val="0"/>
              </a:spcAft>
              <a:buClr>
                <a:schemeClr val="lt2"/>
              </a:buClr>
              <a:buSzPts val="400"/>
              <a:buFont typeface="Arial"/>
              <a:buChar char="•"/>
              <a:defRPr sz="400" b="0" i="0" u="none" strike="noStrike" cap="none">
                <a:solidFill>
                  <a:schemeClr val="lt2"/>
                </a:solidFill>
                <a:latin typeface="Arial"/>
                <a:ea typeface="Arial"/>
                <a:cs typeface="Arial"/>
                <a:sym typeface="Arial"/>
              </a:defRPr>
            </a:lvl4pPr>
            <a:lvl5pPr marL="2286000" marR="0" lvl="4" indent="-260350" algn="l" rtl="0">
              <a:spcBef>
                <a:spcPts val="100"/>
              </a:spcBef>
              <a:spcAft>
                <a:spcPts val="0"/>
              </a:spcAft>
              <a:buClr>
                <a:schemeClr val="lt2"/>
              </a:buClr>
              <a:buSzPts val="500"/>
              <a:buFont typeface="Arial"/>
              <a:buChar char="–"/>
              <a:defRPr sz="500" b="0" i="0" u="none" strike="noStrike" cap="none">
                <a:solidFill>
                  <a:schemeClr val="lt2"/>
                </a:solidFill>
                <a:latin typeface="Arial"/>
                <a:ea typeface="Arial"/>
                <a:cs typeface="Arial"/>
                <a:sym typeface="Arial"/>
              </a:defRPr>
            </a:lvl5pPr>
            <a:lvl6pPr marL="2743200" marR="0" lvl="5"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240" name="Google Shape;240;p32"/>
          <p:cNvSpPr txBox="1">
            <a:spLocks noGrp="1"/>
          </p:cNvSpPr>
          <p:nvPr>
            <p:ph type="dt" idx="10"/>
          </p:nvPr>
        </p:nvSpPr>
        <p:spPr>
          <a:xfrm>
            <a:off x="424070" y="5276020"/>
            <a:ext cx="2133600" cy="273900"/>
          </a:xfrm>
          <a:prstGeom prst="rect">
            <a:avLst/>
          </a:prstGeom>
          <a:noFill/>
          <a:ln>
            <a:noFill/>
          </a:ln>
        </p:spPr>
        <p:txBody>
          <a:bodyPr spcFirstLastPara="1" wrap="square" lIns="91425" tIns="91425" rIns="91425" bIns="91425" anchor="ctr" anchorCtr="0">
            <a:noAutofit/>
          </a:bodyPr>
          <a:lstStyle>
            <a:lvl1pPr marL="0" marR="0" lvl="0" indent="0" algn="l" rtl="0">
              <a:spcBef>
                <a:spcPts val="0"/>
              </a:spcBef>
              <a:spcAft>
                <a:spcPts val="0"/>
              </a:spcAft>
              <a:buSzPts val="1400"/>
              <a:buNone/>
              <a:defRPr sz="1200">
                <a:solidFill>
                  <a:srgbClr val="888888"/>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41" name="Google Shape;241;p32"/>
          <p:cNvSpPr txBox="1">
            <a:spLocks noGrp="1"/>
          </p:cNvSpPr>
          <p:nvPr>
            <p:ph type="ftr" idx="11"/>
          </p:nvPr>
        </p:nvSpPr>
        <p:spPr>
          <a:xfrm>
            <a:off x="311944" y="4901878"/>
            <a:ext cx="2895600" cy="92400"/>
          </a:xfrm>
          <a:prstGeom prst="rect">
            <a:avLst/>
          </a:prstGeom>
          <a:noFill/>
          <a:ln>
            <a:noFill/>
          </a:ln>
        </p:spPr>
        <p:txBody>
          <a:bodyPr spcFirstLastPara="1" wrap="square" lIns="91425" tIns="91425" rIns="91425" bIns="91425" anchor="ctr" anchorCtr="0">
            <a:noAutofit/>
          </a:bodyPr>
          <a:lstStyle>
            <a:lvl1pPr marL="0" marR="0" lvl="0" indent="0" algn="l" rtl="0">
              <a:spcBef>
                <a:spcPts val="0"/>
              </a:spcBef>
              <a:spcAft>
                <a:spcPts val="0"/>
              </a:spcAft>
              <a:buSzPts val="1400"/>
              <a:buNone/>
              <a:defRPr sz="600">
                <a:solidFill>
                  <a:schemeClr val="lt2"/>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42" name="Google Shape;242;p32"/>
          <p:cNvSpPr txBox="1">
            <a:spLocks noGrp="1"/>
          </p:cNvSpPr>
          <p:nvPr>
            <p:ph type="sldNum" idx="12"/>
          </p:nvPr>
        </p:nvSpPr>
        <p:spPr>
          <a:xfrm>
            <a:off x="6700838" y="4770007"/>
            <a:ext cx="2133600" cy="123000"/>
          </a:xfrm>
          <a:prstGeom prst="rect">
            <a:avLst/>
          </a:prstGeom>
          <a:noFill/>
          <a:ln>
            <a:noFill/>
          </a:ln>
        </p:spPr>
        <p:txBody>
          <a:bodyPr spcFirstLastPara="1" wrap="square" lIns="0" tIns="0" rIns="0" bIns="0" anchor="ctr" anchorCtr="0">
            <a:noAutofit/>
          </a:bodyPr>
          <a:lstStyle>
            <a:lvl1pPr marL="0" marR="0" lvl="0" indent="0" algn="r" rtl="0">
              <a:spcBef>
                <a:spcPts val="0"/>
              </a:spcBef>
              <a:buNone/>
              <a:defRPr sz="800">
                <a:solidFill>
                  <a:schemeClr val="dk1"/>
                </a:solidFill>
                <a:latin typeface="Arial"/>
                <a:ea typeface="Arial"/>
                <a:cs typeface="Arial"/>
                <a:sym typeface="Arial"/>
              </a:defRPr>
            </a:lvl1pPr>
            <a:lvl2pPr marL="0" marR="0" lvl="1" indent="0" algn="r" rtl="0">
              <a:spcBef>
                <a:spcPts val="0"/>
              </a:spcBef>
              <a:buNone/>
              <a:defRPr sz="800">
                <a:solidFill>
                  <a:schemeClr val="dk1"/>
                </a:solidFill>
                <a:latin typeface="Arial"/>
                <a:ea typeface="Arial"/>
                <a:cs typeface="Arial"/>
                <a:sym typeface="Arial"/>
              </a:defRPr>
            </a:lvl2pPr>
            <a:lvl3pPr marL="0" marR="0" lvl="2" indent="0" algn="r" rtl="0">
              <a:spcBef>
                <a:spcPts val="0"/>
              </a:spcBef>
              <a:buNone/>
              <a:defRPr sz="800">
                <a:solidFill>
                  <a:schemeClr val="dk1"/>
                </a:solidFill>
                <a:latin typeface="Arial"/>
                <a:ea typeface="Arial"/>
                <a:cs typeface="Arial"/>
                <a:sym typeface="Arial"/>
              </a:defRPr>
            </a:lvl3pPr>
            <a:lvl4pPr marL="0" marR="0" lvl="3" indent="0" algn="r" rtl="0">
              <a:spcBef>
                <a:spcPts val="0"/>
              </a:spcBef>
              <a:buNone/>
              <a:defRPr sz="800">
                <a:solidFill>
                  <a:schemeClr val="dk1"/>
                </a:solidFill>
                <a:latin typeface="Arial"/>
                <a:ea typeface="Arial"/>
                <a:cs typeface="Arial"/>
                <a:sym typeface="Arial"/>
              </a:defRPr>
            </a:lvl4pPr>
            <a:lvl5pPr marL="0" marR="0" lvl="4" indent="0" algn="r" rtl="0">
              <a:spcBef>
                <a:spcPts val="0"/>
              </a:spcBef>
              <a:buNone/>
              <a:defRPr sz="800">
                <a:solidFill>
                  <a:schemeClr val="dk1"/>
                </a:solidFill>
                <a:latin typeface="Arial"/>
                <a:ea typeface="Arial"/>
                <a:cs typeface="Arial"/>
                <a:sym typeface="Arial"/>
              </a:defRPr>
            </a:lvl5pPr>
            <a:lvl6pPr marL="0" marR="0" lvl="5" indent="0" algn="r" rtl="0">
              <a:spcBef>
                <a:spcPts val="0"/>
              </a:spcBef>
              <a:buNone/>
              <a:defRPr sz="800">
                <a:solidFill>
                  <a:schemeClr val="dk1"/>
                </a:solidFill>
                <a:latin typeface="Arial"/>
                <a:ea typeface="Arial"/>
                <a:cs typeface="Arial"/>
                <a:sym typeface="Arial"/>
              </a:defRPr>
            </a:lvl6pPr>
            <a:lvl7pPr marL="0" marR="0" lvl="6" indent="0" algn="r" rtl="0">
              <a:spcBef>
                <a:spcPts val="0"/>
              </a:spcBef>
              <a:buNone/>
              <a:defRPr sz="800">
                <a:solidFill>
                  <a:schemeClr val="dk1"/>
                </a:solidFill>
                <a:latin typeface="Arial"/>
                <a:ea typeface="Arial"/>
                <a:cs typeface="Arial"/>
                <a:sym typeface="Arial"/>
              </a:defRPr>
            </a:lvl7pPr>
            <a:lvl8pPr marL="0" marR="0" lvl="7" indent="0" algn="r" rtl="0">
              <a:spcBef>
                <a:spcPts val="0"/>
              </a:spcBef>
              <a:buNone/>
              <a:defRPr sz="800">
                <a:solidFill>
                  <a:schemeClr val="dk1"/>
                </a:solidFill>
                <a:latin typeface="Arial"/>
                <a:ea typeface="Arial"/>
                <a:cs typeface="Arial"/>
                <a:sym typeface="Arial"/>
              </a:defRPr>
            </a:lvl8pPr>
            <a:lvl9pPr marL="0" marR="0" lvl="8" indent="0" algn="r" rtl="0">
              <a:spcBef>
                <a:spcPts val="0"/>
              </a:spcBef>
              <a:buNone/>
              <a:defRPr sz="80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243" name="Google Shape;243;p32"/>
          <p:cNvSpPr txBox="1">
            <a:spLocks noGrp="1"/>
          </p:cNvSpPr>
          <p:nvPr>
            <p:ph type="body" idx="2"/>
          </p:nvPr>
        </p:nvSpPr>
        <p:spPr>
          <a:xfrm>
            <a:off x="309563" y="3823493"/>
            <a:ext cx="2646900" cy="123000"/>
          </a:xfrm>
          <a:prstGeom prst="rect">
            <a:avLst/>
          </a:prstGeom>
          <a:noFill/>
          <a:ln>
            <a:noFill/>
          </a:ln>
        </p:spPr>
        <p:txBody>
          <a:bodyPr spcFirstLastPara="1" wrap="square" lIns="91425" tIns="91425" rIns="91425" bIns="91425" anchor="t" anchorCtr="0">
            <a:noAutofit/>
          </a:bodyPr>
          <a:lstStyle>
            <a:lvl1pPr marL="457200" marR="0" lvl="0" indent="-228600" algn="l" rtl="0">
              <a:spcBef>
                <a:spcPts val="160"/>
              </a:spcBef>
              <a:spcAft>
                <a:spcPts val="0"/>
              </a:spcAft>
              <a:buClr>
                <a:schemeClr val="dk1"/>
              </a:buClr>
              <a:buSzPts val="1400"/>
              <a:buFont typeface="Arial"/>
              <a:buNone/>
              <a:defRPr sz="800" b="0" i="0" u="none" strike="noStrike" cap="none">
                <a:solidFill>
                  <a:schemeClr val="dk1"/>
                </a:solidFill>
                <a:latin typeface="Arial"/>
                <a:ea typeface="Arial"/>
                <a:cs typeface="Arial"/>
                <a:sym typeface="Arial"/>
              </a:defRPr>
            </a:lvl1pPr>
            <a:lvl2pPr marL="914400" marR="0" lvl="1" indent="-292100" algn="l" rtl="0">
              <a:spcBef>
                <a:spcPts val="200"/>
              </a:spcBef>
              <a:spcAft>
                <a:spcPts val="0"/>
              </a:spcAft>
              <a:buClr>
                <a:schemeClr val="lt2"/>
              </a:buClr>
              <a:buSzPts val="1000"/>
              <a:buFont typeface="Noto Sans Symbols"/>
              <a:buChar char="▪"/>
              <a:defRPr sz="1000" b="0" i="0" u="none" strike="noStrike" cap="none">
                <a:solidFill>
                  <a:schemeClr val="lt2"/>
                </a:solidFill>
                <a:latin typeface="Arial"/>
                <a:ea typeface="Arial"/>
                <a:cs typeface="Arial"/>
                <a:sym typeface="Arial"/>
              </a:defRPr>
            </a:lvl2pPr>
            <a:lvl3pPr marL="1371600" marR="0" lvl="2" indent="-285750" algn="l" rtl="0">
              <a:spcBef>
                <a:spcPts val="180"/>
              </a:spcBef>
              <a:spcAft>
                <a:spcPts val="0"/>
              </a:spcAft>
              <a:buClr>
                <a:schemeClr val="lt2"/>
              </a:buClr>
              <a:buSzPts val="900"/>
              <a:buFont typeface="Arial"/>
              <a:buChar char="–"/>
              <a:defRPr sz="900" b="0" i="0" u="none" strike="noStrike" cap="none">
                <a:solidFill>
                  <a:schemeClr val="lt2"/>
                </a:solidFill>
                <a:latin typeface="Arial"/>
                <a:ea typeface="Arial"/>
                <a:cs typeface="Arial"/>
                <a:sym typeface="Arial"/>
              </a:defRPr>
            </a:lvl3pPr>
            <a:lvl4pPr marL="1828800" marR="0" lvl="3" indent="-279400" algn="l" rtl="0">
              <a:spcBef>
                <a:spcPts val="160"/>
              </a:spcBef>
              <a:spcAft>
                <a:spcPts val="0"/>
              </a:spcAft>
              <a:buClr>
                <a:schemeClr val="lt2"/>
              </a:buClr>
              <a:buSzPts val="800"/>
              <a:buFont typeface="Arial"/>
              <a:buChar char="•"/>
              <a:defRPr sz="800" b="0" i="0" u="none" strike="noStrike" cap="none">
                <a:solidFill>
                  <a:schemeClr val="lt2"/>
                </a:solidFill>
                <a:latin typeface="Arial"/>
                <a:ea typeface="Arial"/>
                <a:cs typeface="Arial"/>
                <a:sym typeface="Arial"/>
              </a:defRPr>
            </a:lvl4pPr>
            <a:lvl5pPr marL="2286000" marR="0" lvl="4" indent="-273050" algn="l" rtl="0">
              <a:spcBef>
                <a:spcPts val="140"/>
              </a:spcBef>
              <a:spcAft>
                <a:spcPts val="0"/>
              </a:spcAft>
              <a:buClr>
                <a:schemeClr val="lt2"/>
              </a:buClr>
              <a:buSzPts val="700"/>
              <a:buFont typeface="Arial"/>
              <a:buChar char="–"/>
              <a:defRPr sz="700" b="0" i="0" u="none" strike="noStrike" cap="none">
                <a:solidFill>
                  <a:schemeClr val="lt2"/>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grpSp>
        <p:nvGrpSpPr>
          <p:cNvPr id="244" name="Google Shape;244;p32"/>
          <p:cNvGrpSpPr/>
          <p:nvPr/>
        </p:nvGrpSpPr>
        <p:grpSpPr>
          <a:xfrm>
            <a:off x="1698178" y="1278798"/>
            <a:ext cx="5747656" cy="2502600"/>
            <a:chOff x="1698178" y="1278798"/>
            <a:chExt cx="5747656" cy="2502600"/>
          </a:xfrm>
        </p:grpSpPr>
        <p:cxnSp>
          <p:nvCxnSpPr>
            <p:cNvPr id="245" name="Google Shape;245;p32"/>
            <p:cNvCxnSpPr/>
            <p:nvPr/>
          </p:nvCxnSpPr>
          <p:spPr>
            <a:xfrm>
              <a:off x="4572006" y="1278798"/>
              <a:ext cx="0" cy="2502600"/>
            </a:xfrm>
            <a:prstGeom prst="straightConnector1">
              <a:avLst/>
            </a:prstGeom>
            <a:noFill/>
            <a:ln w="9525" cap="flat" cmpd="sng">
              <a:solidFill>
                <a:srgbClr val="CCCCCC"/>
              </a:solidFill>
              <a:prstDash val="solid"/>
              <a:round/>
              <a:headEnd type="none" w="sm" len="sm"/>
              <a:tailEnd type="none" w="sm" len="sm"/>
            </a:ln>
          </p:spPr>
        </p:cxnSp>
        <p:cxnSp>
          <p:nvCxnSpPr>
            <p:cNvPr id="246" name="Google Shape;246;p32"/>
            <p:cNvCxnSpPr/>
            <p:nvPr/>
          </p:nvCxnSpPr>
          <p:spPr>
            <a:xfrm>
              <a:off x="6008920" y="1278798"/>
              <a:ext cx="0" cy="2502600"/>
            </a:xfrm>
            <a:prstGeom prst="straightConnector1">
              <a:avLst/>
            </a:prstGeom>
            <a:noFill/>
            <a:ln w="9525" cap="flat" cmpd="sng">
              <a:solidFill>
                <a:srgbClr val="CCCCCC"/>
              </a:solidFill>
              <a:prstDash val="solid"/>
              <a:round/>
              <a:headEnd type="none" w="sm" len="sm"/>
              <a:tailEnd type="none" w="sm" len="sm"/>
            </a:ln>
          </p:spPr>
        </p:cxnSp>
        <p:cxnSp>
          <p:nvCxnSpPr>
            <p:cNvPr id="247" name="Google Shape;247;p32"/>
            <p:cNvCxnSpPr/>
            <p:nvPr/>
          </p:nvCxnSpPr>
          <p:spPr>
            <a:xfrm>
              <a:off x="7445834" y="1278798"/>
              <a:ext cx="0" cy="2502600"/>
            </a:xfrm>
            <a:prstGeom prst="straightConnector1">
              <a:avLst/>
            </a:prstGeom>
            <a:noFill/>
            <a:ln w="9525" cap="flat" cmpd="sng">
              <a:solidFill>
                <a:srgbClr val="CCCCCC"/>
              </a:solidFill>
              <a:prstDash val="solid"/>
              <a:round/>
              <a:headEnd type="none" w="sm" len="sm"/>
              <a:tailEnd type="none" w="sm" len="sm"/>
            </a:ln>
          </p:spPr>
        </p:cxnSp>
        <p:cxnSp>
          <p:nvCxnSpPr>
            <p:cNvPr id="248" name="Google Shape;248;p32"/>
            <p:cNvCxnSpPr/>
            <p:nvPr/>
          </p:nvCxnSpPr>
          <p:spPr>
            <a:xfrm>
              <a:off x="3135092" y="1278798"/>
              <a:ext cx="0" cy="2502600"/>
            </a:xfrm>
            <a:prstGeom prst="straightConnector1">
              <a:avLst/>
            </a:prstGeom>
            <a:noFill/>
            <a:ln w="9525" cap="flat" cmpd="sng">
              <a:solidFill>
                <a:srgbClr val="CCCCCC"/>
              </a:solidFill>
              <a:prstDash val="solid"/>
              <a:round/>
              <a:headEnd type="none" w="sm" len="sm"/>
              <a:tailEnd type="none" w="sm" len="sm"/>
            </a:ln>
          </p:spPr>
        </p:cxnSp>
        <p:cxnSp>
          <p:nvCxnSpPr>
            <p:cNvPr id="249" name="Google Shape;249;p32"/>
            <p:cNvCxnSpPr/>
            <p:nvPr/>
          </p:nvCxnSpPr>
          <p:spPr>
            <a:xfrm>
              <a:off x="1698178" y="1278798"/>
              <a:ext cx="0" cy="2502600"/>
            </a:xfrm>
            <a:prstGeom prst="straightConnector1">
              <a:avLst/>
            </a:prstGeom>
            <a:noFill/>
            <a:ln w="9525" cap="flat" cmpd="sng">
              <a:solidFill>
                <a:srgbClr val="CCCCCC"/>
              </a:solidFill>
              <a:prstDash val="solid"/>
              <a:round/>
              <a:headEnd type="none" w="sm" len="sm"/>
              <a:tailEnd type="none" w="sm" len="sm"/>
            </a:ln>
          </p:spPr>
        </p:cxnSp>
      </p:grpSp>
      <p:grpSp>
        <p:nvGrpSpPr>
          <p:cNvPr id="250" name="Google Shape;250;p32"/>
          <p:cNvGrpSpPr/>
          <p:nvPr/>
        </p:nvGrpSpPr>
        <p:grpSpPr>
          <a:xfrm>
            <a:off x="1698178" y="4207572"/>
            <a:ext cx="5747656" cy="412428"/>
            <a:chOff x="1698178" y="1278798"/>
            <a:chExt cx="5747656" cy="2502600"/>
          </a:xfrm>
        </p:grpSpPr>
        <p:cxnSp>
          <p:nvCxnSpPr>
            <p:cNvPr id="251" name="Google Shape;251;p32"/>
            <p:cNvCxnSpPr/>
            <p:nvPr/>
          </p:nvCxnSpPr>
          <p:spPr>
            <a:xfrm>
              <a:off x="4572006" y="1278798"/>
              <a:ext cx="0" cy="2502600"/>
            </a:xfrm>
            <a:prstGeom prst="straightConnector1">
              <a:avLst/>
            </a:prstGeom>
            <a:noFill/>
            <a:ln w="9525" cap="flat" cmpd="sng">
              <a:solidFill>
                <a:srgbClr val="CCCCCC"/>
              </a:solidFill>
              <a:prstDash val="solid"/>
              <a:round/>
              <a:headEnd type="none" w="sm" len="sm"/>
              <a:tailEnd type="none" w="sm" len="sm"/>
            </a:ln>
          </p:spPr>
        </p:cxnSp>
        <p:cxnSp>
          <p:nvCxnSpPr>
            <p:cNvPr id="252" name="Google Shape;252;p32"/>
            <p:cNvCxnSpPr/>
            <p:nvPr/>
          </p:nvCxnSpPr>
          <p:spPr>
            <a:xfrm>
              <a:off x="6008920" y="1278798"/>
              <a:ext cx="0" cy="2502600"/>
            </a:xfrm>
            <a:prstGeom prst="straightConnector1">
              <a:avLst/>
            </a:prstGeom>
            <a:noFill/>
            <a:ln w="9525" cap="flat" cmpd="sng">
              <a:solidFill>
                <a:srgbClr val="CCCCCC"/>
              </a:solidFill>
              <a:prstDash val="solid"/>
              <a:round/>
              <a:headEnd type="none" w="sm" len="sm"/>
              <a:tailEnd type="none" w="sm" len="sm"/>
            </a:ln>
          </p:spPr>
        </p:cxnSp>
        <p:cxnSp>
          <p:nvCxnSpPr>
            <p:cNvPr id="253" name="Google Shape;253;p32"/>
            <p:cNvCxnSpPr/>
            <p:nvPr/>
          </p:nvCxnSpPr>
          <p:spPr>
            <a:xfrm>
              <a:off x="7445834" y="1278798"/>
              <a:ext cx="0" cy="2502600"/>
            </a:xfrm>
            <a:prstGeom prst="straightConnector1">
              <a:avLst/>
            </a:prstGeom>
            <a:noFill/>
            <a:ln w="9525" cap="flat" cmpd="sng">
              <a:solidFill>
                <a:srgbClr val="CCCCCC"/>
              </a:solidFill>
              <a:prstDash val="solid"/>
              <a:round/>
              <a:headEnd type="none" w="sm" len="sm"/>
              <a:tailEnd type="none" w="sm" len="sm"/>
            </a:ln>
          </p:spPr>
        </p:cxnSp>
        <p:cxnSp>
          <p:nvCxnSpPr>
            <p:cNvPr id="254" name="Google Shape;254;p32"/>
            <p:cNvCxnSpPr/>
            <p:nvPr/>
          </p:nvCxnSpPr>
          <p:spPr>
            <a:xfrm>
              <a:off x="3135092" y="1278798"/>
              <a:ext cx="0" cy="2502600"/>
            </a:xfrm>
            <a:prstGeom prst="straightConnector1">
              <a:avLst/>
            </a:prstGeom>
            <a:noFill/>
            <a:ln w="9525" cap="flat" cmpd="sng">
              <a:solidFill>
                <a:srgbClr val="CCCCCC"/>
              </a:solidFill>
              <a:prstDash val="solid"/>
              <a:round/>
              <a:headEnd type="none" w="sm" len="sm"/>
              <a:tailEnd type="none" w="sm" len="sm"/>
            </a:ln>
          </p:spPr>
        </p:cxnSp>
        <p:cxnSp>
          <p:nvCxnSpPr>
            <p:cNvPr id="255" name="Google Shape;255;p32"/>
            <p:cNvCxnSpPr/>
            <p:nvPr/>
          </p:nvCxnSpPr>
          <p:spPr>
            <a:xfrm>
              <a:off x="1698178" y="1278798"/>
              <a:ext cx="0" cy="2502600"/>
            </a:xfrm>
            <a:prstGeom prst="straightConnector1">
              <a:avLst/>
            </a:prstGeom>
            <a:noFill/>
            <a:ln w="9525" cap="flat" cmpd="sng">
              <a:solidFill>
                <a:srgbClr val="CCCCCC"/>
              </a:solidFill>
              <a:prstDash val="solid"/>
              <a:round/>
              <a:headEnd type="none" w="sm" len="sm"/>
              <a:tailEnd type="none" w="sm" len="sm"/>
            </a:ln>
          </p:spPr>
        </p:cxnSp>
      </p:grpSp>
      <p:sp>
        <p:nvSpPr>
          <p:cNvPr id="256" name="Google Shape;256;p32"/>
          <p:cNvSpPr txBox="1">
            <a:spLocks noGrp="1"/>
          </p:cNvSpPr>
          <p:nvPr>
            <p:ph type="body" idx="3"/>
          </p:nvPr>
        </p:nvSpPr>
        <p:spPr>
          <a:xfrm>
            <a:off x="542925" y="4255000"/>
            <a:ext cx="879600" cy="307800"/>
          </a:xfrm>
          <a:prstGeom prst="rect">
            <a:avLst/>
          </a:prstGeom>
          <a:noFill/>
          <a:ln>
            <a:noFill/>
          </a:ln>
        </p:spPr>
        <p:txBody>
          <a:bodyPr spcFirstLastPara="1" wrap="square" lIns="91425" tIns="91425" rIns="91425" bIns="91425" anchor="t" anchorCtr="0">
            <a:noAutofit/>
          </a:bodyPr>
          <a:lstStyle>
            <a:lvl1pPr marL="457200" marR="0" lvl="0" indent="-228600" algn="ctr" rtl="0">
              <a:spcBef>
                <a:spcPts val="400"/>
              </a:spcBef>
              <a:spcAft>
                <a:spcPts val="0"/>
              </a:spcAft>
              <a:buClr>
                <a:schemeClr val="dk2"/>
              </a:buClr>
              <a:buSzPts val="1400"/>
              <a:buFont typeface="Arial"/>
              <a:buNone/>
              <a:defRPr sz="2000" b="0" i="0" u="none" strike="noStrike" cap="none">
                <a:solidFill>
                  <a:schemeClr val="dk2"/>
                </a:solidFill>
                <a:latin typeface="Georgia"/>
                <a:ea typeface="Georgia"/>
                <a:cs typeface="Georgia"/>
                <a:sym typeface="Georgia"/>
              </a:defRPr>
            </a:lvl1pPr>
            <a:lvl2pPr marL="914400" marR="0" lvl="1" indent="-292100" algn="l" rtl="0">
              <a:spcBef>
                <a:spcPts val="200"/>
              </a:spcBef>
              <a:spcAft>
                <a:spcPts val="0"/>
              </a:spcAft>
              <a:buClr>
                <a:schemeClr val="lt2"/>
              </a:buClr>
              <a:buSzPts val="1000"/>
              <a:buFont typeface="Noto Sans Symbols"/>
              <a:buChar char="▪"/>
              <a:defRPr sz="1000" b="0" i="0" u="none" strike="noStrike" cap="none">
                <a:solidFill>
                  <a:schemeClr val="lt2"/>
                </a:solidFill>
                <a:latin typeface="Arial"/>
                <a:ea typeface="Arial"/>
                <a:cs typeface="Arial"/>
                <a:sym typeface="Arial"/>
              </a:defRPr>
            </a:lvl2pPr>
            <a:lvl3pPr marL="1371600" marR="0" lvl="2" indent="-285750" algn="l" rtl="0">
              <a:spcBef>
                <a:spcPts val="180"/>
              </a:spcBef>
              <a:spcAft>
                <a:spcPts val="0"/>
              </a:spcAft>
              <a:buClr>
                <a:schemeClr val="lt2"/>
              </a:buClr>
              <a:buSzPts val="900"/>
              <a:buFont typeface="Arial"/>
              <a:buChar char="–"/>
              <a:defRPr sz="900" b="0" i="0" u="none" strike="noStrike" cap="none">
                <a:solidFill>
                  <a:schemeClr val="lt2"/>
                </a:solidFill>
                <a:latin typeface="Arial"/>
                <a:ea typeface="Arial"/>
                <a:cs typeface="Arial"/>
                <a:sym typeface="Arial"/>
              </a:defRPr>
            </a:lvl3pPr>
            <a:lvl4pPr marL="1828800" marR="0" lvl="3" indent="-279400" algn="l" rtl="0">
              <a:spcBef>
                <a:spcPts val="160"/>
              </a:spcBef>
              <a:spcAft>
                <a:spcPts val="0"/>
              </a:spcAft>
              <a:buClr>
                <a:schemeClr val="lt2"/>
              </a:buClr>
              <a:buSzPts val="800"/>
              <a:buFont typeface="Arial"/>
              <a:buChar char="•"/>
              <a:defRPr sz="800" b="0" i="0" u="none" strike="noStrike" cap="none">
                <a:solidFill>
                  <a:schemeClr val="lt2"/>
                </a:solidFill>
                <a:latin typeface="Arial"/>
                <a:ea typeface="Arial"/>
                <a:cs typeface="Arial"/>
                <a:sym typeface="Arial"/>
              </a:defRPr>
            </a:lvl4pPr>
            <a:lvl5pPr marL="2286000" marR="0" lvl="4" indent="-273050" algn="l" rtl="0">
              <a:spcBef>
                <a:spcPts val="140"/>
              </a:spcBef>
              <a:spcAft>
                <a:spcPts val="0"/>
              </a:spcAft>
              <a:buClr>
                <a:schemeClr val="lt2"/>
              </a:buClr>
              <a:buSzPts val="700"/>
              <a:buFont typeface="Arial"/>
              <a:buChar char="–"/>
              <a:defRPr sz="700" b="0" i="0" u="none" strike="noStrike" cap="none">
                <a:solidFill>
                  <a:schemeClr val="lt2"/>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257" name="Google Shape;257;p32"/>
          <p:cNvSpPr txBox="1">
            <a:spLocks noGrp="1"/>
          </p:cNvSpPr>
          <p:nvPr>
            <p:ph type="body" idx="4"/>
          </p:nvPr>
        </p:nvSpPr>
        <p:spPr>
          <a:xfrm>
            <a:off x="1981214" y="4255000"/>
            <a:ext cx="879600" cy="307800"/>
          </a:xfrm>
          <a:prstGeom prst="rect">
            <a:avLst/>
          </a:prstGeom>
          <a:noFill/>
          <a:ln>
            <a:noFill/>
          </a:ln>
        </p:spPr>
        <p:txBody>
          <a:bodyPr spcFirstLastPara="1" wrap="square" lIns="91425" tIns="91425" rIns="91425" bIns="91425" anchor="t" anchorCtr="0">
            <a:noAutofit/>
          </a:bodyPr>
          <a:lstStyle>
            <a:lvl1pPr marL="457200" marR="0" lvl="0" indent="-228600" algn="ctr" rtl="0">
              <a:spcBef>
                <a:spcPts val="400"/>
              </a:spcBef>
              <a:spcAft>
                <a:spcPts val="0"/>
              </a:spcAft>
              <a:buClr>
                <a:schemeClr val="dk2"/>
              </a:buClr>
              <a:buSzPts val="1400"/>
              <a:buFont typeface="Arial"/>
              <a:buNone/>
              <a:defRPr sz="2000" b="0" i="0" u="none" strike="noStrike" cap="none">
                <a:solidFill>
                  <a:schemeClr val="dk2"/>
                </a:solidFill>
                <a:latin typeface="Georgia"/>
                <a:ea typeface="Georgia"/>
                <a:cs typeface="Georgia"/>
                <a:sym typeface="Georgia"/>
              </a:defRPr>
            </a:lvl1pPr>
            <a:lvl2pPr marL="914400" marR="0" lvl="1" indent="-292100" algn="l" rtl="0">
              <a:spcBef>
                <a:spcPts val="200"/>
              </a:spcBef>
              <a:spcAft>
                <a:spcPts val="0"/>
              </a:spcAft>
              <a:buClr>
                <a:schemeClr val="lt2"/>
              </a:buClr>
              <a:buSzPts val="1000"/>
              <a:buFont typeface="Noto Sans Symbols"/>
              <a:buChar char="▪"/>
              <a:defRPr sz="1000" b="0" i="0" u="none" strike="noStrike" cap="none">
                <a:solidFill>
                  <a:schemeClr val="lt2"/>
                </a:solidFill>
                <a:latin typeface="Arial"/>
                <a:ea typeface="Arial"/>
                <a:cs typeface="Arial"/>
                <a:sym typeface="Arial"/>
              </a:defRPr>
            </a:lvl2pPr>
            <a:lvl3pPr marL="1371600" marR="0" lvl="2" indent="-285750" algn="l" rtl="0">
              <a:spcBef>
                <a:spcPts val="180"/>
              </a:spcBef>
              <a:spcAft>
                <a:spcPts val="0"/>
              </a:spcAft>
              <a:buClr>
                <a:schemeClr val="lt2"/>
              </a:buClr>
              <a:buSzPts val="900"/>
              <a:buFont typeface="Arial"/>
              <a:buChar char="–"/>
              <a:defRPr sz="900" b="0" i="0" u="none" strike="noStrike" cap="none">
                <a:solidFill>
                  <a:schemeClr val="lt2"/>
                </a:solidFill>
                <a:latin typeface="Arial"/>
                <a:ea typeface="Arial"/>
                <a:cs typeface="Arial"/>
                <a:sym typeface="Arial"/>
              </a:defRPr>
            </a:lvl3pPr>
            <a:lvl4pPr marL="1828800" marR="0" lvl="3" indent="-279400" algn="l" rtl="0">
              <a:spcBef>
                <a:spcPts val="160"/>
              </a:spcBef>
              <a:spcAft>
                <a:spcPts val="0"/>
              </a:spcAft>
              <a:buClr>
                <a:schemeClr val="lt2"/>
              </a:buClr>
              <a:buSzPts val="800"/>
              <a:buFont typeface="Arial"/>
              <a:buChar char="•"/>
              <a:defRPr sz="800" b="0" i="0" u="none" strike="noStrike" cap="none">
                <a:solidFill>
                  <a:schemeClr val="lt2"/>
                </a:solidFill>
                <a:latin typeface="Arial"/>
                <a:ea typeface="Arial"/>
                <a:cs typeface="Arial"/>
                <a:sym typeface="Arial"/>
              </a:defRPr>
            </a:lvl4pPr>
            <a:lvl5pPr marL="2286000" marR="0" lvl="4" indent="-273050" algn="l" rtl="0">
              <a:spcBef>
                <a:spcPts val="140"/>
              </a:spcBef>
              <a:spcAft>
                <a:spcPts val="0"/>
              </a:spcAft>
              <a:buClr>
                <a:schemeClr val="lt2"/>
              </a:buClr>
              <a:buSzPts val="700"/>
              <a:buFont typeface="Arial"/>
              <a:buChar char="–"/>
              <a:defRPr sz="700" b="0" i="0" u="none" strike="noStrike" cap="none">
                <a:solidFill>
                  <a:schemeClr val="lt2"/>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258" name="Google Shape;258;p32"/>
          <p:cNvSpPr txBox="1">
            <a:spLocks noGrp="1"/>
          </p:cNvSpPr>
          <p:nvPr>
            <p:ph type="body" idx="5"/>
          </p:nvPr>
        </p:nvSpPr>
        <p:spPr>
          <a:xfrm>
            <a:off x="3419503" y="4255000"/>
            <a:ext cx="879600" cy="307800"/>
          </a:xfrm>
          <a:prstGeom prst="rect">
            <a:avLst/>
          </a:prstGeom>
          <a:noFill/>
          <a:ln>
            <a:noFill/>
          </a:ln>
        </p:spPr>
        <p:txBody>
          <a:bodyPr spcFirstLastPara="1" wrap="square" lIns="91425" tIns="91425" rIns="91425" bIns="91425" anchor="t" anchorCtr="0">
            <a:noAutofit/>
          </a:bodyPr>
          <a:lstStyle>
            <a:lvl1pPr marL="457200" marR="0" lvl="0" indent="-228600" algn="ctr" rtl="0">
              <a:spcBef>
                <a:spcPts val="400"/>
              </a:spcBef>
              <a:spcAft>
                <a:spcPts val="0"/>
              </a:spcAft>
              <a:buClr>
                <a:schemeClr val="dk2"/>
              </a:buClr>
              <a:buSzPts val="1400"/>
              <a:buFont typeface="Arial"/>
              <a:buNone/>
              <a:defRPr sz="2000" b="0" i="0" u="none" strike="noStrike" cap="none">
                <a:solidFill>
                  <a:schemeClr val="dk2"/>
                </a:solidFill>
                <a:latin typeface="Georgia"/>
                <a:ea typeface="Georgia"/>
                <a:cs typeface="Georgia"/>
                <a:sym typeface="Georgia"/>
              </a:defRPr>
            </a:lvl1pPr>
            <a:lvl2pPr marL="914400" marR="0" lvl="1" indent="-292100" algn="l" rtl="0">
              <a:spcBef>
                <a:spcPts val="200"/>
              </a:spcBef>
              <a:spcAft>
                <a:spcPts val="0"/>
              </a:spcAft>
              <a:buClr>
                <a:schemeClr val="lt2"/>
              </a:buClr>
              <a:buSzPts val="1000"/>
              <a:buFont typeface="Noto Sans Symbols"/>
              <a:buChar char="▪"/>
              <a:defRPr sz="1000" b="0" i="0" u="none" strike="noStrike" cap="none">
                <a:solidFill>
                  <a:schemeClr val="lt2"/>
                </a:solidFill>
                <a:latin typeface="Arial"/>
                <a:ea typeface="Arial"/>
                <a:cs typeface="Arial"/>
                <a:sym typeface="Arial"/>
              </a:defRPr>
            </a:lvl2pPr>
            <a:lvl3pPr marL="1371600" marR="0" lvl="2" indent="-285750" algn="l" rtl="0">
              <a:spcBef>
                <a:spcPts val="180"/>
              </a:spcBef>
              <a:spcAft>
                <a:spcPts val="0"/>
              </a:spcAft>
              <a:buClr>
                <a:schemeClr val="lt2"/>
              </a:buClr>
              <a:buSzPts val="900"/>
              <a:buFont typeface="Arial"/>
              <a:buChar char="–"/>
              <a:defRPr sz="900" b="0" i="0" u="none" strike="noStrike" cap="none">
                <a:solidFill>
                  <a:schemeClr val="lt2"/>
                </a:solidFill>
                <a:latin typeface="Arial"/>
                <a:ea typeface="Arial"/>
                <a:cs typeface="Arial"/>
                <a:sym typeface="Arial"/>
              </a:defRPr>
            </a:lvl3pPr>
            <a:lvl4pPr marL="1828800" marR="0" lvl="3" indent="-279400" algn="l" rtl="0">
              <a:spcBef>
                <a:spcPts val="160"/>
              </a:spcBef>
              <a:spcAft>
                <a:spcPts val="0"/>
              </a:spcAft>
              <a:buClr>
                <a:schemeClr val="lt2"/>
              </a:buClr>
              <a:buSzPts val="800"/>
              <a:buFont typeface="Arial"/>
              <a:buChar char="•"/>
              <a:defRPr sz="800" b="0" i="0" u="none" strike="noStrike" cap="none">
                <a:solidFill>
                  <a:schemeClr val="lt2"/>
                </a:solidFill>
                <a:latin typeface="Arial"/>
                <a:ea typeface="Arial"/>
                <a:cs typeface="Arial"/>
                <a:sym typeface="Arial"/>
              </a:defRPr>
            </a:lvl4pPr>
            <a:lvl5pPr marL="2286000" marR="0" lvl="4" indent="-273050" algn="l" rtl="0">
              <a:spcBef>
                <a:spcPts val="140"/>
              </a:spcBef>
              <a:spcAft>
                <a:spcPts val="0"/>
              </a:spcAft>
              <a:buClr>
                <a:schemeClr val="lt2"/>
              </a:buClr>
              <a:buSzPts val="700"/>
              <a:buFont typeface="Arial"/>
              <a:buChar char="–"/>
              <a:defRPr sz="700" b="0" i="0" u="none" strike="noStrike" cap="none">
                <a:solidFill>
                  <a:schemeClr val="lt2"/>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259" name="Google Shape;259;p32"/>
          <p:cNvSpPr txBox="1">
            <a:spLocks noGrp="1"/>
          </p:cNvSpPr>
          <p:nvPr>
            <p:ph type="body" idx="6"/>
          </p:nvPr>
        </p:nvSpPr>
        <p:spPr>
          <a:xfrm>
            <a:off x="4857792" y="4255000"/>
            <a:ext cx="879600" cy="307800"/>
          </a:xfrm>
          <a:prstGeom prst="rect">
            <a:avLst/>
          </a:prstGeom>
          <a:noFill/>
          <a:ln>
            <a:noFill/>
          </a:ln>
        </p:spPr>
        <p:txBody>
          <a:bodyPr spcFirstLastPara="1" wrap="square" lIns="91425" tIns="91425" rIns="91425" bIns="91425" anchor="t" anchorCtr="0">
            <a:noAutofit/>
          </a:bodyPr>
          <a:lstStyle>
            <a:lvl1pPr marL="457200" marR="0" lvl="0" indent="-228600" algn="ctr" rtl="0">
              <a:spcBef>
                <a:spcPts val="400"/>
              </a:spcBef>
              <a:spcAft>
                <a:spcPts val="0"/>
              </a:spcAft>
              <a:buClr>
                <a:schemeClr val="dk2"/>
              </a:buClr>
              <a:buSzPts val="1400"/>
              <a:buFont typeface="Arial"/>
              <a:buNone/>
              <a:defRPr sz="2000" b="0" i="0" u="none" strike="noStrike" cap="none">
                <a:solidFill>
                  <a:schemeClr val="dk2"/>
                </a:solidFill>
                <a:latin typeface="Georgia"/>
                <a:ea typeface="Georgia"/>
                <a:cs typeface="Georgia"/>
                <a:sym typeface="Georgia"/>
              </a:defRPr>
            </a:lvl1pPr>
            <a:lvl2pPr marL="914400" marR="0" lvl="1" indent="-292100" algn="l" rtl="0">
              <a:spcBef>
                <a:spcPts val="200"/>
              </a:spcBef>
              <a:spcAft>
                <a:spcPts val="0"/>
              </a:spcAft>
              <a:buClr>
                <a:schemeClr val="lt2"/>
              </a:buClr>
              <a:buSzPts val="1000"/>
              <a:buFont typeface="Noto Sans Symbols"/>
              <a:buChar char="▪"/>
              <a:defRPr sz="1000" b="0" i="0" u="none" strike="noStrike" cap="none">
                <a:solidFill>
                  <a:schemeClr val="lt2"/>
                </a:solidFill>
                <a:latin typeface="Arial"/>
                <a:ea typeface="Arial"/>
                <a:cs typeface="Arial"/>
                <a:sym typeface="Arial"/>
              </a:defRPr>
            </a:lvl2pPr>
            <a:lvl3pPr marL="1371600" marR="0" lvl="2" indent="-285750" algn="l" rtl="0">
              <a:spcBef>
                <a:spcPts val="180"/>
              </a:spcBef>
              <a:spcAft>
                <a:spcPts val="0"/>
              </a:spcAft>
              <a:buClr>
                <a:schemeClr val="lt2"/>
              </a:buClr>
              <a:buSzPts val="900"/>
              <a:buFont typeface="Arial"/>
              <a:buChar char="–"/>
              <a:defRPr sz="900" b="0" i="0" u="none" strike="noStrike" cap="none">
                <a:solidFill>
                  <a:schemeClr val="lt2"/>
                </a:solidFill>
                <a:latin typeface="Arial"/>
                <a:ea typeface="Arial"/>
                <a:cs typeface="Arial"/>
                <a:sym typeface="Arial"/>
              </a:defRPr>
            </a:lvl3pPr>
            <a:lvl4pPr marL="1828800" marR="0" lvl="3" indent="-279400" algn="l" rtl="0">
              <a:spcBef>
                <a:spcPts val="160"/>
              </a:spcBef>
              <a:spcAft>
                <a:spcPts val="0"/>
              </a:spcAft>
              <a:buClr>
                <a:schemeClr val="lt2"/>
              </a:buClr>
              <a:buSzPts val="800"/>
              <a:buFont typeface="Arial"/>
              <a:buChar char="•"/>
              <a:defRPr sz="800" b="0" i="0" u="none" strike="noStrike" cap="none">
                <a:solidFill>
                  <a:schemeClr val="lt2"/>
                </a:solidFill>
                <a:latin typeface="Arial"/>
                <a:ea typeface="Arial"/>
                <a:cs typeface="Arial"/>
                <a:sym typeface="Arial"/>
              </a:defRPr>
            </a:lvl4pPr>
            <a:lvl5pPr marL="2286000" marR="0" lvl="4" indent="-273050" algn="l" rtl="0">
              <a:spcBef>
                <a:spcPts val="140"/>
              </a:spcBef>
              <a:spcAft>
                <a:spcPts val="0"/>
              </a:spcAft>
              <a:buClr>
                <a:schemeClr val="lt2"/>
              </a:buClr>
              <a:buSzPts val="700"/>
              <a:buFont typeface="Arial"/>
              <a:buChar char="–"/>
              <a:defRPr sz="700" b="0" i="0" u="none" strike="noStrike" cap="none">
                <a:solidFill>
                  <a:schemeClr val="lt2"/>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260" name="Google Shape;260;p32"/>
          <p:cNvSpPr txBox="1">
            <a:spLocks noGrp="1"/>
          </p:cNvSpPr>
          <p:nvPr>
            <p:ph type="body" idx="7"/>
          </p:nvPr>
        </p:nvSpPr>
        <p:spPr>
          <a:xfrm>
            <a:off x="6296081" y="4255000"/>
            <a:ext cx="879600" cy="307800"/>
          </a:xfrm>
          <a:prstGeom prst="rect">
            <a:avLst/>
          </a:prstGeom>
          <a:noFill/>
          <a:ln>
            <a:noFill/>
          </a:ln>
        </p:spPr>
        <p:txBody>
          <a:bodyPr spcFirstLastPara="1" wrap="square" lIns="91425" tIns="91425" rIns="91425" bIns="91425" anchor="t" anchorCtr="0">
            <a:noAutofit/>
          </a:bodyPr>
          <a:lstStyle>
            <a:lvl1pPr marL="457200" marR="0" lvl="0" indent="-228600" algn="ctr" rtl="0">
              <a:spcBef>
                <a:spcPts val="400"/>
              </a:spcBef>
              <a:spcAft>
                <a:spcPts val="0"/>
              </a:spcAft>
              <a:buClr>
                <a:schemeClr val="dk2"/>
              </a:buClr>
              <a:buSzPts val="1400"/>
              <a:buFont typeface="Arial"/>
              <a:buNone/>
              <a:defRPr sz="2000" b="0" i="0" u="none" strike="noStrike" cap="none">
                <a:solidFill>
                  <a:schemeClr val="dk2"/>
                </a:solidFill>
                <a:latin typeface="Georgia"/>
                <a:ea typeface="Georgia"/>
                <a:cs typeface="Georgia"/>
                <a:sym typeface="Georgia"/>
              </a:defRPr>
            </a:lvl1pPr>
            <a:lvl2pPr marL="914400" marR="0" lvl="1" indent="-292100" algn="l" rtl="0">
              <a:spcBef>
                <a:spcPts val="200"/>
              </a:spcBef>
              <a:spcAft>
                <a:spcPts val="0"/>
              </a:spcAft>
              <a:buClr>
                <a:schemeClr val="lt2"/>
              </a:buClr>
              <a:buSzPts val="1000"/>
              <a:buFont typeface="Noto Sans Symbols"/>
              <a:buChar char="▪"/>
              <a:defRPr sz="1000" b="0" i="0" u="none" strike="noStrike" cap="none">
                <a:solidFill>
                  <a:schemeClr val="lt2"/>
                </a:solidFill>
                <a:latin typeface="Arial"/>
                <a:ea typeface="Arial"/>
                <a:cs typeface="Arial"/>
                <a:sym typeface="Arial"/>
              </a:defRPr>
            </a:lvl2pPr>
            <a:lvl3pPr marL="1371600" marR="0" lvl="2" indent="-285750" algn="l" rtl="0">
              <a:spcBef>
                <a:spcPts val="180"/>
              </a:spcBef>
              <a:spcAft>
                <a:spcPts val="0"/>
              </a:spcAft>
              <a:buClr>
                <a:schemeClr val="lt2"/>
              </a:buClr>
              <a:buSzPts val="900"/>
              <a:buFont typeface="Arial"/>
              <a:buChar char="–"/>
              <a:defRPr sz="900" b="0" i="0" u="none" strike="noStrike" cap="none">
                <a:solidFill>
                  <a:schemeClr val="lt2"/>
                </a:solidFill>
                <a:latin typeface="Arial"/>
                <a:ea typeface="Arial"/>
                <a:cs typeface="Arial"/>
                <a:sym typeface="Arial"/>
              </a:defRPr>
            </a:lvl3pPr>
            <a:lvl4pPr marL="1828800" marR="0" lvl="3" indent="-279400" algn="l" rtl="0">
              <a:spcBef>
                <a:spcPts val="160"/>
              </a:spcBef>
              <a:spcAft>
                <a:spcPts val="0"/>
              </a:spcAft>
              <a:buClr>
                <a:schemeClr val="lt2"/>
              </a:buClr>
              <a:buSzPts val="800"/>
              <a:buFont typeface="Arial"/>
              <a:buChar char="•"/>
              <a:defRPr sz="800" b="0" i="0" u="none" strike="noStrike" cap="none">
                <a:solidFill>
                  <a:schemeClr val="lt2"/>
                </a:solidFill>
                <a:latin typeface="Arial"/>
                <a:ea typeface="Arial"/>
                <a:cs typeface="Arial"/>
                <a:sym typeface="Arial"/>
              </a:defRPr>
            </a:lvl4pPr>
            <a:lvl5pPr marL="2286000" marR="0" lvl="4" indent="-273050" algn="l" rtl="0">
              <a:spcBef>
                <a:spcPts val="140"/>
              </a:spcBef>
              <a:spcAft>
                <a:spcPts val="0"/>
              </a:spcAft>
              <a:buClr>
                <a:schemeClr val="lt2"/>
              </a:buClr>
              <a:buSzPts val="700"/>
              <a:buFont typeface="Arial"/>
              <a:buChar char="–"/>
              <a:defRPr sz="700" b="0" i="0" u="none" strike="noStrike" cap="none">
                <a:solidFill>
                  <a:schemeClr val="lt2"/>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261" name="Google Shape;261;p32"/>
          <p:cNvSpPr txBox="1">
            <a:spLocks noGrp="1"/>
          </p:cNvSpPr>
          <p:nvPr>
            <p:ph type="body" idx="8"/>
          </p:nvPr>
        </p:nvSpPr>
        <p:spPr>
          <a:xfrm>
            <a:off x="7734371" y="4255000"/>
            <a:ext cx="879600" cy="307800"/>
          </a:xfrm>
          <a:prstGeom prst="rect">
            <a:avLst/>
          </a:prstGeom>
          <a:noFill/>
          <a:ln>
            <a:noFill/>
          </a:ln>
        </p:spPr>
        <p:txBody>
          <a:bodyPr spcFirstLastPara="1" wrap="square" lIns="91425" tIns="91425" rIns="91425" bIns="91425" anchor="t" anchorCtr="0">
            <a:noAutofit/>
          </a:bodyPr>
          <a:lstStyle>
            <a:lvl1pPr marL="457200" marR="0" lvl="0" indent="-228600" algn="ctr" rtl="0">
              <a:spcBef>
                <a:spcPts val="400"/>
              </a:spcBef>
              <a:spcAft>
                <a:spcPts val="0"/>
              </a:spcAft>
              <a:buClr>
                <a:schemeClr val="dk2"/>
              </a:buClr>
              <a:buSzPts val="1400"/>
              <a:buFont typeface="Arial"/>
              <a:buNone/>
              <a:defRPr sz="2000" b="0" i="0" u="none" strike="noStrike" cap="none">
                <a:solidFill>
                  <a:schemeClr val="dk2"/>
                </a:solidFill>
                <a:latin typeface="Georgia"/>
                <a:ea typeface="Georgia"/>
                <a:cs typeface="Georgia"/>
                <a:sym typeface="Georgia"/>
              </a:defRPr>
            </a:lvl1pPr>
            <a:lvl2pPr marL="914400" marR="0" lvl="1" indent="-292100" algn="l" rtl="0">
              <a:spcBef>
                <a:spcPts val="200"/>
              </a:spcBef>
              <a:spcAft>
                <a:spcPts val="0"/>
              </a:spcAft>
              <a:buClr>
                <a:schemeClr val="lt2"/>
              </a:buClr>
              <a:buSzPts val="1000"/>
              <a:buFont typeface="Noto Sans Symbols"/>
              <a:buChar char="▪"/>
              <a:defRPr sz="1000" b="0" i="0" u="none" strike="noStrike" cap="none">
                <a:solidFill>
                  <a:schemeClr val="lt2"/>
                </a:solidFill>
                <a:latin typeface="Arial"/>
                <a:ea typeface="Arial"/>
                <a:cs typeface="Arial"/>
                <a:sym typeface="Arial"/>
              </a:defRPr>
            </a:lvl2pPr>
            <a:lvl3pPr marL="1371600" marR="0" lvl="2" indent="-285750" algn="l" rtl="0">
              <a:spcBef>
                <a:spcPts val="180"/>
              </a:spcBef>
              <a:spcAft>
                <a:spcPts val="0"/>
              </a:spcAft>
              <a:buClr>
                <a:schemeClr val="lt2"/>
              </a:buClr>
              <a:buSzPts val="900"/>
              <a:buFont typeface="Arial"/>
              <a:buChar char="–"/>
              <a:defRPr sz="900" b="0" i="0" u="none" strike="noStrike" cap="none">
                <a:solidFill>
                  <a:schemeClr val="lt2"/>
                </a:solidFill>
                <a:latin typeface="Arial"/>
                <a:ea typeface="Arial"/>
                <a:cs typeface="Arial"/>
                <a:sym typeface="Arial"/>
              </a:defRPr>
            </a:lvl3pPr>
            <a:lvl4pPr marL="1828800" marR="0" lvl="3" indent="-279400" algn="l" rtl="0">
              <a:spcBef>
                <a:spcPts val="160"/>
              </a:spcBef>
              <a:spcAft>
                <a:spcPts val="0"/>
              </a:spcAft>
              <a:buClr>
                <a:schemeClr val="lt2"/>
              </a:buClr>
              <a:buSzPts val="800"/>
              <a:buFont typeface="Arial"/>
              <a:buChar char="•"/>
              <a:defRPr sz="800" b="0" i="0" u="none" strike="noStrike" cap="none">
                <a:solidFill>
                  <a:schemeClr val="lt2"/>
                </a:solidFill>
                <a:latin typeface="Arial"/>
                <a:ea typeface="Arial"/>
                <a:cs typeface="Arial"/>
                <a:sym typeface="Arial"/>
              </a:defRPr>
            </a:lvl4pPr>
            <a:lvl5pPr marL="2286000" marR="0" lvl="4" indent="-273050" algn="l" rtl="0">
              <a:spcBef>
                <a:spcPts val="140"/>
              </a:spcBef>
              <a:spcAft>
                <a:spcPts val="0"/>
              </a:spcAft>
              <a:buClr>
                <a:schemeClr val="lt2"/>
              </a:buClr>
              <a:buSzPts val="700"/>
              <a:buFont typeface="Arial"/>
              <a:buChar char="–"/>
              <a:defRPr sz="700" b="0" i="0" u="none" strike="noStrike" cap="none">
                <a:solidFill>
                  <a:schemeClr val="lt2"/>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262" name="Google Shape;262;p32"/>
          <p:cNvSpPr txBox="1">
            <a:spLocks noGrp="1"/>
          </p:cNvSpPr>
          <p:nvPr>
            <p:ph type="body" idx="9"/>
          </p:nvPr>
        </p:nvSpPr>
        <p:spPr>
          <a:xfrm>
            <a:off x="1745067" y="1292548"/>
            <a:ext cx="1340400" cy="488100"/>
          </a:xfrm>
          <a:prstGeom prst="rect">
            <a:avLst/>
          </a:prstGeom>
          <a:noFill/>
          <a:ln>
            <a:noFill/>
          </a:ln>
        </p:spPr>
        <p:txBody>
          <a:bodyPr spcFirstLastPara="1" wrap="square" lIns="91425" tIns="91425" rIns="91425" bIns="91425" anchor="t" anchorCtr="0">
            <a:noAutofit/>
          </a:bodyPr>
          <a:lstStyle>
            <a:lvl1pPr marL="457200" marR="0" lvl="0" indent="-228600" algn="ctr" rtl="0">
              <a:spcBef>
                <a:spcPts val="240"/>
              </a:spcBef>
              <a:spcAft>
                <a:spcPts val="0"/>
              </a:spcAft>
              <a:buClr>
                <a:schemeClr val="dk2"/>
              </a:buClr>
              <a:buSzPts val="1400"/>
              <a:buFont typeface="Arial"/>
              <a:buNone/>
              <a:defRPr sz="1200" b="0" i="0" u="none" strike="noStrike" cap="none">
                <a:solidFill>
                  <a:schemeClr val="dk2"/>
                </a:solidFill>
                <a:latin typeface="Georgia"/>
                <a:ea typeface="Georgia"/>
                <a:cs typeface="Georgia"/>
                <a:sym typeface="Georgia"/>
              </a:defRPr>
            </a:lvl1pPr>
            <a:lvl2pPr marL="914400" marR="0" lvl="1" indent="-228600" algn="ctr" rtl="0">
              <a:spcBef>
                <a:spcPts val="160"/>
              </a:spcBef>
              <a:spcAft>
                <a:spcPts val="0"/>
              </a:spcAft>
              <a:buClr>
                <a:schemeClr val="lt2"/>
              </a:buClr>
              <a:buSzPts val="1000"/>
              <a:buFont typeface="Noto Sans Symbols"/>
              <a:buNone/>
              <a:defRPr sz="800" b="0" i="0" u="none" strike="noStrike" cap="none">
                <a:solidFill>
                  <a:schemeClr val="lt2"/>
                </a:solidFill>
                <a:latin typeface="Arial"/>
                <a:ea typeface="Arial"/>
                <a:cs typeface="Arial"/>
                <a:sym typeface="Arial"/>
              </a:defRPr>
            </a:lvl2pPr>
            <a:lvl3pPr marL="1371600" marR="0" lvl="2" indent="-260350" algn="l" rtl="0">
              <a:spcBef>
                <a:spcPts val="100"/>
              </a:spcBef>
              <a:spcAft>
                <a:spcPts val="0"/>
              </a:spcAft>
              <a:buClr>
                <a:schemeClr val="lt2"/>
              </a:buClr>
              <a:buSzPts val="500"/>
              <a:buFont typeface="Arial"/>
              <a:buChar char="–"/>
              <a:defRPr sz="500" b="0" i="0" u="none" strike="noStrike" cap="none">
                <a:solidFill>
                  <a:schemeClr val="lt2"/>
                </a:solidFill>
                <a:latin typeface="Arial"/>
                <a:ea typeface="Arial"/>
                <a:cs typeface="Arial"/>
                <a:sym typeface="Arial"/>
              </a:defRPr>
            </a:lvl3pPr>
            <a:lvl4pPr marL="1828800" marR="0" lvl="3" indent="-254000" algn="l" rtl="0">
              <a:spcBef>
                <a:spcPts val="80"/>
              </a:spcBef>
              <a:spcAft>
                <a:spcPts val="0"/>
              </a:spcAft>
              <a:buClr>
                <a:schemeClr val="lt2"/>
              </a:buClr>
              <a:buSzPts val="400"/>
              <a:buFont typeface="Arial"/>
              <a:buChar char="•"/>
              <a:defRPr sz="400" b="0" i="0" u="none" strike="noStrike" cap="none">
                <a:solidFill>
                  <a:schemeClr val="lt2"/>
                </a:solidFill>
                <a:latin typeface="Arial"/>
                <a:ea typeface="Arial"/>
                <a:cs typeface="Arial"/>
                <a:sym typeface="Arial"/>
              </a:defRPr>
            </a:lvl4pPr>
            <a:lvl5pPr marL="2286000" marR="0" lvl="4" indent="-260350" algn="l" rtl="0">
              <a:spcBef>
                <a:spcPts val="100"/>
              </a:spcBef>
              <a:spcAft>
                <a:spcPts val="0"/>
              </a:spcAft>
              <a:buClr>
                <a:schemeClr val="lt2"/>
              </a:buClr>
              <a:buSzPts val="500"/>
              <a:buFont typeface="Arial"/>
              <a:buChar char="–"/>
              <a:defRPr sz="500" b="0" i="0" u="none" strike="noStrike" cap="none">
                <a:solidFill>
                  <a:schemeClr val="lt2"/>
                </a:solidFill>
                <a:latin typeface="Arial"/>
                <a:ea typeface="Arial"/>
                <a:cs typeface="Arial"/>
                <a:sym typeface="Arial"/>
              </a:defRPr>
            </a:lvl5pPr>
            <a:lvl6pPr marL="2743200" marR="0" lvl="5"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263" name="Google Shape;263;p32"/>
          <p:cNvSpPr txBox="1">
            <a:spLocks noGrp="1"/>
          </p:cNvSpPr>
          <p:nvPr>
            <p:ph type="body" idx="13"/>
          </p:nvPr>
        </p:nvSpPr>
        <p:spPr>
          <a:xfrm>
            <a:off x="3180571" y="1292548"/>
            <a:ext cx="1340400" cy="488100"/>
          </a:xfrm>
          <a:prstGeom prst="rect">
            <a:avLst/>
          </a:prstGeom>
          <a:noFill/>
          <a:ln>
            <a:noFill/>
          </a:ln>
        </p:spPr>
        <p:txBody>
          <a:bodyPr spcFirstLastPara="1" wrap="square" lIns="91425" tIns="91425" rIns="91425" bIns="91425" anchor="t" anchorCtr="0">
            <a:noAutofit/>
          </a:bodyPr>
          <a:lstStyle>
            <a:lvl1pPr marL="457200" marR="0" lvl="0" indent="-228600" algn="ctr" rtl="0">
              <a:spcBef>
                <a:spcPts val="240"/>
              </a:spcBef>
              <a:spcAft>
                <a:spcPts val="0"/>
              </a:spcAft>
              <a:buClr>
                <a:schemeClr val="dk2"/>
              </a:buClr>
              <a:buSzPts val="1400"/>
              <a:buFont typeface="Arial"/>
              <a:buNone/>
              <a:defRPr sz="1200" b="0" i="0" u="none" strike="noStrike" cap="none">
                <a:solidFill>
                  <a:schemeClr val="dk2"/>
                </a:solidFill>
                <a:latin typeface="Georgia"/>
                <a:ea typeface="Georgia"/>
                <a:cs typeface="Georgia"/>
                <a:sym typeface="Georgia"/>
              </a:defRPr>
            </a:lvl1pPr>
            <a:lvl2pPr marL="914400" marR="0" lvl="1" indent="-228600" algn="ctr" rtl="0">
              <a:spcBef>
                <a:spcPts val="160"/>
              </a:spcBef>
              <a:spcAft>
                <a:spcPts val="0"/>
              </a:spcAft>
              <a:buClr>
                <a:schemeClr val="lt2"/>
              </a:buClr>
              <a:buSzPts val="1000"/>
              <a:buFont typeface="Noto Sans Symbols"/>
              <a:buNone/>
              <a:defRPr sz="800" b="0" i="0" u="none" strike="noStrike" cap="none">
                <a:solidFill>
                  <a:schemeClr val="lt2"/>
                </a:solidFill>
                <a:latin typeface="Arial"/>
                <a:ea typeface="Arial"/>
                <a:cs typeface="Arial"/>
                <a:sym typeface="Arial"/>
              </a:defRPr>
            </a:lvl2pPr>
            <a:lvl3pPr marL="1371600" marR="0" lvl="2" indent="-260350" algn="l" rtl="0">
              <a:spcBef>
                <a:spcPts val="100"/>
              </a:spcBef>
              <a:spcAft>
                <a:spcPts val="0"/>
              </a:spcAft>
              <a:buClr>
                <a:schemeClr val="lt2"/>
              </a:buClr>
              <a:buSzPts val="500"/>
              <a:buFont typeface="Arial"/>
              <a:buChar char="–"/>
              <a:defRPr sz="500" b="0" i="0" u="none" strike="noStrike" cap="none">
                <a:solidFill>
                  <a:schemeClr val="lt2"/>
                </a:solidFill>
                <a:latin typeface="Arial"/>
                <a:ea typeface="Arial"/>
                <a:cs typeface="Arial"/>
                <a:sym typeface="Arial"/>
              </a:defRPr>
            </a:lvl3pPr>
            <a:lvl4pPr marL="1828800" marR="0" lvl="3" indent="-254000" algn="l" rtl="0">
              <a:spcBef>
                <a:spcPts val="80"/>
              </a:spcBef>
              <a:spcAft>
                <a:spcPts val="0"/>
              </a:spcAft>
              <a:buClr>
                <a:schemeClr val="lt2"/>
              </a:buClr>
              <a:buSzPts val="400"/>
              <a:buFont typeface="Arial"/>
              <a:buChar char="•"/>
              <a:defRPr sz="400" b="0" i="0" u="none" strike="noStrike" cap="none">
                <a:solidFill>
                  <a:schemeClr val="lt2"/>
                </a:solidFill>
                <a:latin typeface="Arial"/>
                <a:ea typeface="Arial"/>
                <a:cs typeface="Arial"/>
                <a:sym typeface="Arial"/>
              </a:defRPr>
            </a:lvl4pPr>
            <a:lvl5pPr marL="2286000" marR="0" lvl="4" indent="-260350" algn="l" rtl="0">
              <a:spcBef>
                <a:spcPts val="100"/>
              </a:spcBef>
              <a:spcAft>
                <a:spcPts val="0"/>
              </a:spcAft>
              <a:buClr>
                <a:schemeClr val="lt2"/>
              </a:buClr>
              <a:buSzPts val="500"/>
              <a:buFont typeface="Arial"/>
              <a:buChar char="–"/>
              <a:defRPr sz="500" b="0" i="0" u="none" strike="noStrike" cap="none">
                <a:solidFill>
                  <a:schemeClr val="lt2"/>
                </a:solidFill>
                <a:latin typeface="Arial"/>
                <a:ea typeface="Arial"/>
                <a:cs typeface="Arial"/>
                <a:sym typeface="Arial"/>
              </a:defRPr>
            </a:lvl5pPr>
            <a:lvl6pPr marL="2743200" marR="0" lvl="5"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264" name="Google Shape;264;p32"/>
          <p:cNvSpPr txBox="1">
            <a:spLocks noGrp="1"/>
          </p:cNvSpPr>
          <p:nvPr>
            <p:ph type="body" idx="14"/>
          </p:nvPr>
        </p:nvSpPr>
        <p:spPr>
          <a:xfrm>
            <a:off x="4616075" y="1292548"/>
            <a:ext cx="1340400" cy="488100"/>
          </a:xfrm>
          <a:prstGeom prst="rect">
            <a:avLst/>
          </a:prstGeom>
          <a:noFill/>
          <a:ln>
            <a:noFill/>
          </a:ln>
        </p:spPr>
        <p:txBody>
          <a:bodyPr spcFirstLastPara="1" wrap="square" lIns="91425" tIns="91425" rIns="91425" bIns="91425" anchor="t" anchorCtr="0">
            <a:noAutofit/>
          </a:bodyPr>
          <a:lstStyle>
            <a:lvl1pPr marL="457200" marR="0" lvl="0" indent="-228600" algn="ctr" rtl="0">
              <a:spcBef>
                <a:spcPts val="240"/>
              </a:spcBef>
              <a:spcAft>
                <a:spcPts val="0"/>
              </a:spcAft>
              <a:buClr>
                <a:schemeClr val="dk2"/>
              </a:buClr>
              <a:buSzPts val="1400"/>
              <a:buFont typeface="Arial"/>
              <a:buNone/>
              <a:defRPr sz="1200" b="0" i="0" u="none" strike="noStrike" cap="none">
                <a:solidFill>
                  <a:schemeClr val="dk2"/>
                </a:solidFill>
                <a:latin typeface="Georgia"/>
                <a:ea typeface="Georgia"/>
                <a:cs typeface="Georgia"/>
                <a:sym typeface="Georgia"/>
              </a:defRPr>
            </a:lvl1pPr>
            <a:lvl2pPr marL="914400" marR="0" lvl="1" indent="-228600" algn="ctr" rtl="0">
              <a:spcBef>
                <a:spcPts val="160"/>
              </a:spcBef>
              <a:spcAft>
                <a:spcPts val="0"/>
              </a:spcAft>
              <a:buClr>
                <a:schemeClr val="lt2"/>
              </a:buClr>
              <a:buSzPts val="1000"/>
              <a:buFont typeface="Noto Sans Symbols"/>
              <a:buNone/>
              <a:defRPr sz="800" b="0" i="0" u="none" strike="noStrike" cap="none">
                <a:solidFill>
                  <a:schemeClr val="lt2"/>
                </a:solidFill>
                <a:latin typeface="Arial"/>
                <a:ea typeface="Arial"/>
                <a:cs typeface="Arial"/>
                <a:sym typeface="Arial"/>
              </a:defRPr>
            </a:lvl2pPr>
            <a:lvl3pPr marL="1371600" marR="0" lvl="2" indent="-260350" algn="l" rtl="0">
              <a:spcBef>
                <a:spcPts val="100"/>
              </a:spcBef>
              <a:spcAft>
                <a:spcPts val="0"/>
              </a:spcAft>
              <a:buClr>
                <a:schemeClr val="lt2"/>
              </a:buClr>
              <a:buSzPts val="500"/>
              <a:buFont typeface="Arial"/>
              <a:buChar char="–"/>
              <a:defRPr sz="500" b="0" i="0" u="none" strike="noStrike" cap="none">
                <a:solidFill>
                  <a:schemeClr val="lt2"/>
                </a:solidFill>
                <a:latin typeface="Arial"/>
                <a:ea typeface="Arial"/>
                <a:cs typeface="Arial"/>
                <a:sym typeface="Arial"/>
              </a:defRPr>
            </a:lvl3pPr>
            <a:lvl4pPr marL="1828800" marR="0" lvl="3" indent="-254000" algn="l" rtl="0">
              <a:spcBef>
                <a:spcPts val="80"/>
              </a:spcBef>
              <a:spcAft>
                <a:spcPts val="0"/>
              </a:spcAft>
              <a:buClr>
                <a:schemeClr val="lt2"/>
              </a:buClr>
              <a:buSzPts val="400"/>
              <a:buFont typeface="Arial"/>
              <a:buChar char="•"/>
              <a:defRPr sz="400" b="0" i="0" u="none" strike="noStrike" cap="none">
                <a:solidFill>
                  <a:schemeClr val="lt2"/>
                </a:solidFill>
                <a:latin typeface="Arial"/>
                <a:ea typeface="Arial"/>
                <a:cs typeface="Arial"/>
                <a:sym typeface="Arial"/>
              </a:defRPr>
            </a:lvl4pPr>
            <a:lvl5pPr marL="2286000" marR="0" lvl="4" indent="-260350" algn="l" rtl="0">
              <a:spcBef>
                <a:spcPts val="100"/>
              </a:spcBef>
              <a:spcAft>
                <a:spcPts val="0"/>
              </a:spcAft>
              <a:buClr>
                <a:schemeClr val="lt2"/>
              </a:buClr>
              <a:buSzPts val="500"/>
              <a:buFont typeface="Arial"/>
              <a:buChar char="–"/>
              <a:defRPr sz="500" b="0" i="0" u="none" strike="noStrike" cap="none">
                <a:solidFill>
                  <a:schemeClr val="lt2"/>
                </a:solidFill>
                <a:latin typeface="Arial"/>
                <a:ea typeface="Arial"/>
                <a:cs typeface="Arial"/>
                <a:sym typeface="Arial"/>
              </a:defRPr>
            </a:lvl5pPr>
            <a:lvl6pPr marL="2743200" marR="0" lvl="5"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265" name="Google Shape;265;p32"/>
          <p:cNvSpPr txBox="1">
            <a:spLocks noGrp="1"/>
          </p:cNvSpPr>
          <p:nvPr>
            <p:ph type="body" idx="15"/>
          </p:nvPr>
        </p:nvSpPr>
        <p:spPr>
          <a:xfrm>
            <a:off x="6051579" y="1292548"/>
            <a:ext cx="1340400" cy="488100"/>
          </a:xfrm>
          <a:prstGeom prst="rect">
            <a:avLst/>
          </a:prstGeom>
          <a:noFill/>
          <a:ln>
            <a:noFill/>
          </a:ln>
        </p:spPr>
        <p:txBody>
          <a:bodyPr spcFirstLastPara="1" wrap="square" lIns="91425" tIns="91425" rIns="91425" bIns="91425" anchor="t" anchorCtr="0">
            <a:noAutofit/>
          </a:bodyPr>
          <a:lstStyle>
            <a:lvl1pPr marL="457200" marR="0" lvl="0" indent="-228600" algn="ctr" rtl="0">
              <a:spcBef>
                <a:spcPts val="240"/>
              </a:spcBef>
              <a:spcAft>
                <a:spcPts val="0"/>
              </a:spcAft>
              <a:buClr>
                <a:schemeClr val="dk2"/>
              </a:buClr>
              <a:buSzPts val="1400"/>
              <a:buFont typeface="Arial"/>
              <a:buNone/>
              <a:defRPr sz="1200" b="0" i="0" u="none" strike="noStrike" cap="none">
                <a:solidFill>
                  <a:schemeClr val="dk2"/>
                </a:solidFill>
                <a:latin typeface="Georgia"/>
                <a:ea typeface="Georgia"/>
                <a:cs typeface="Georgia"/>
                <a:sym typeface="Georgia"/>
              </a:defRPr>
            </a:lvl1pPr>
            <a:lvl2pPr marL="914400" marR="0" lvl="1" indent="-228600" algn="ctr" rtl="0">
              <a:spcBef>
                <a:spcPts val="160"/>
              </a:spcBef>
              <a:spcAft>
                <a:spcPts val="0"/>
              </a:spcAft>
              <a:buClr>
                <a:schemeClr val="lt2"/>
              </a:buClr>
              <a:buSzPts val="1000"/>
              <a:buFont typeface="Noto Sans Symbols"/>
              <a:buNone/>
              <a:defRPr sz="800" b="0" i="0" u="none" strike="noStrike" cap="none">
                <a:solidFill>
                  <a:schemeClr val="lt2"/>
                </a:solidFill>
                <a:latin typeface="Arial"/>
                <a:ea typeface="Arial"/>
                <a:cs typeface="Arial"/>
                <a:sym typeface="Arial"/>
              </a:defRPr>
            </a:lvl2pPr>
            <a:lvl3pPr marL="1371600" marR="0" lvl="2" indent="-260350" algn="l" rtl="0">
              <a:spcBef>
                <a:spcPts val="100"/>
              </a:spcBef>
              <a:spcAft>
                <a:spcPts val="0"/>
              </a:spcAft>
              <a:buClr>
                <a:schemeClr val="lt2"/>
              </a:buClr>
              <a:buSzPts val="500"/>
              <a:buFont typeface="Arial"/>
              <a:buChar char="–"/>
              <a:defRPr sz="500" b="0" i="0" u="none" strike="noStrike" cap="none">
                <a:solidFill>
                  <a:schemeClr val="lt2"/>
                </a:solidFill>
                <a:latin typeface="Arial"/>
                <a:ea typeface="Arial"/>
                <a:cs typeface="Arial"/>
                <a:sym typeface="Arial"/>
              </a:defRPr>
            </a:lvl3pPr>
            <a:lvl4pPr marL="1828800" marR="0" lvl="3" indent="-254000" algn="l" rtl="0">
              <a:spcBef>
                <a:spcPts val="80"/>
              </a:spcBef>
              <a:spcAft>
                <a:spcPts val="0"/>
              </a:spcAft>
              <a:buClr>
                <a:schemeClr val="lt2"/>
              </a:buClr>
              <a:buSzPts val="400"/>
              <a:buFont typeface="Arial"/>
              <a:buChar char="•"/>
              <a:defRPr sz="400" b="0" i="0" u="none" strike="noStrike" cap="none">
                <a:solidFill>
                  <a:schemeClr val="lt2"/>
                </a:solidFill>
                <a:latin typeface="Arial"/>
                <a:ea typeface="Arial"/>
                <a:cs typeface="Arial"/>
                <a:sym typeface="Arial"/>
              </a:defRPr>
            </a:lvl4pPr>
            <a:lvl5pPr marL="2286000" marR="0" lvl="4" indent="-260350" algn="l" rtl="0">
              <a:spcBef>
                <a:spcPts val="100"/>
              </a:spcBef>
              <a:spcAft>
                <a:spcPts val="0"/>
              </a:spcAft>
              <a:buClr>
                <a:schemeClr val="lt2"/>
              </a:buClr>
              <a:buSzPts val="500"/>
              <a:buFont typeface="Arial"/>
              <a:buChar char="–"/>
              <a:defRPr sz="500" b="0" i="0" u="none" strike="noStrike" cap="none">
                <a:solidFill>
                  <a:schemeClr val="lt2"/>
                </a:solidFill>
                <a:latin typeface="Arial"/>
                <a:ea typeface="Arial"/>
                <a:cs typeface="Arial"/>
                <a:sym typeface="Arial"/>
              </a:defRPr>
            </a:lvl5pPr>
            <a:lvl6pPr marL="2743200" marR="0" lvl="5"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266" name="Google Shape;266;p32"/>
          <p:cNvSpPr txBox="1">
            <a:spLocks noGrp="1"/>
          </p:cNvSpPr>
          <p:nvPr>
            <p:ph type="body" idx="16"/>
          </p:nvPr>
        </p:nvSpPr>
        <p:spPr>
          <a:xfrm>
            <a:off x="7487084" y="1292548"/>
            <a:ext cx="1340400" cy="488100"/>
          </a:xfrm>
          <a:prstGeom prst="rect">
            <a:avLst/>
          </a:prstGeom>
          <a:noFill/>
          <a:ln>
            <a:noFill/>
          </a:ln>
        </p:spPr>
        <p:txBody>
          <a:bodyPr spcFirstLastPara="1" wrap="square" lIns="91425" tIns="91425" rIns="91425" bIns="91425" anchor="t" anchorCtr="0">
            <a:noAutofit/>
          </a:bodyPr>
          <a:lstStyle>
            <a:lvl1pPr marL="457200" marR="0" lvl="0" indent="-228600" algn="ctr" rtl="0">
              <a:spcBef>
                <a:spcPts val="240"/>
              </a:spcBef>
              <a:spcAft>
                <a:spcPts val="0"/>
              </a:spcAft>
              <a:buClr>
                <a:schemeClr val="dk2"/>
              </a:buClr>
              <a:buSzPts val="1400"/>
              <a:buFont typeface="Arial"/>
              <a:buNone/>
              <a:defRPr sz="1200" b="0" i="0" u="none" strike="noStrike" cap="none">
                <a:solidFill>
                  <a:schemeClr val="dk2"/>
                </a:solidFill>
                <a:latin typeface="Georgia"/>
                <a:ea typeface="Georgia"/>
                <a:cs typeface="Georgia"/>
                <a:sym typeface="Georgia"/>
              </a:defRPr>
            </a:lvl1pPr>
            <a:lvl2pPr marL="914400" marR="0" lvl="1" indent="-228600" algn="ctr" rtl="0">
              <a:spcBef>
                <a:spcPts val="160"/>
              </a:spcBef>
              <a:spcAft>
                <a:spcPts val="0"/>
              </a:spcAft>
              <a:buClr>
                <a:schemeClr val="lt2"/>
              </a:buClr>
              <a:buSzPts val="1000"/>
              <a:buFont typeface="Noto Sans Symbols"/>
              <a:buNone/>
              <a:defRPr sz="800" b="0" i="0" u="none" strike="noStrike" cap="none">
                <a:solidFill>
                  <a:schemeClr val="lt2"/>
                </a:solidFill>
                <a:latin typeface="Arial"/>
                <a:ea typeface="Arial"/>
                <a:cs typeface="Arial"/>
                <a:sym typeface="Arial"/>
              </a:defRPr>
            </a:lvl2pPr>
            <a:lvl3pPr marL="1371600" marR="0" lvl="2" indent="-260350" algn="l" rtl="0">
              <a:spcBef>
                <a:spcPts val="100"/>
              </a:spcBef>
              <a:spcAft>
                <a:spcPts val="0"/>
              </a:spcAft>
              <a:buClr>
                <a:schemeClr val="lt2"/>
              </a:buClr>
              <a:buSzPts val="500"/>
              <a:buFont typeface="Arial"/>
              <a:buChar char="–"/>
              <a:defRPr sz="500" b="0" i="0" u="none" strike="noStrike" cap="none">
                <a:solidFill>
                  <a:schemeClr val="lt2"/>
                </a:solidFill>
                <a:latin typeface="Arial"/>
                <a:ea typeface="Arial"/>
                <a:cs typeface="Arial"/>
                <a:sym typeface="Arial"/>
              </a:defRPr>
            </a:lvl3pPr>
            <a:lvl4pPr marL="1828800" marR="0" lvl="3" indent="-254000" algn="l" rtl="0">
              <a:spcBef>
                <a:spcPts val="80"/>
              </a:spcBef>
              <a:spcAft>
                <a:spcPts val="0"/>
              </a:spcAft>
              <a:buClr>
                <a:schemeClr val="lt2"/>
              </a:buClr>
              <a:buSzPts val="400"/>
              <a:buFont typeface="Arial"/>
              <a:buChar char="•"/>
              <a:defRPr sz="400" b="0" i="0" u="none" strike="noStrike" cap="none">
                <a:solidFill>
                  <a:schemeClr val="lt2"/>
                </a:solidFill>
                <a:latin typeface="Arial"/>
                <a:ea typeface="Arial"/>
                <a:cs typeface="Arial"/>
                <a:sym typeface="Arial"/>
              </a:defRPr>
            </a:lvl4pPr>
            <a:lvl5pPr marL="2286000" marR="0" lvl="4" indent="-260350" algn="l" rtl="0">
              <a:spcBef>
                <a:spcPts val="100"/>
              </a:spcBef>
              <a:spcAft>
                <a:spcPts val="0"/>
              </a:spcAft>
              <a:buClr>
                <a:schemeClr val="lt2"/>
              </a:buClr>
              <a:buSzPts val="500"/>
              <a:buFont typeface="Arial"/>
              <a:buChar char="–"/>
              <a:defRPr sz="500" b="0" i="0" u="none" strike="noStrike" cap="none">
                <a:solidFill>
                  <a:schemeClr val="lt2"/>
                </a:solidFill>
                <a:latin typeface="Arial"/>
                <a:ea typeface="Arial"/>
                <a:cs typeface="Arial"/>
                <a:sym typeface="Arial"/>
              </a:defRPr>
            </a:lvl5pPr>
            <a:lvl6pPr marL="2743200" marR="0" lvl="5"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267" name="Google Shape;267;p32"/>
          <p:cNvSpPr txBox="1">
            <a:spLocks noGrp="1"/>
          </p:cNvSpPr>
          <p:nvPr>
            <p:ph type="body" idx="17"/>
          </p:nvPr>
        </p:nvSpPr>
        <p:spPr>
          <a:xfrm>
            <a:off x="377847" y="1976708"/>
            <a:ext cx="1209600" cy="215400"/>
          </a:xfrm>
          <a:prstGeom prst="rect">
            <a:avLst/>
          </a:prstGeom>
          <a:noFill/>
          <a:ln>
            <a:noFill/>
          </a:ln>
        </p:spPr>
        <p:txBody>
          <a:bodyPr spcFirstLastPara="1" wrap="square" lIns="91425" tIns="91425" rIns="91425" bIns="91425" anchor="t" anchorCtr="0">
            <a:noAutofit/>
          </a:bodyPr>
          <a:lstStyle>
            <a:lvl1pPr marL="457200" marR="0" lvl="0" indent="-273050" algn="l" rtl="0">
              <a:spcBef>
                <a:spcPts val="400"/>
              </a:spcBef>
              <a:spcAft>
                <a:spcPts val="0"/>
              </a:spcAft>
              <a:buClr>
                <a:schemeClr val="lt2"/>
              </a:buClr>
              <a:buSzPts val="700"/>
              <a:buFont typeface="Noto Sans Symbols"/>
              <a:buChar char="▪"/>
              <a:defRPr sz="700" b="0" i="0" u="none" strike="noStrike" cap="none">
                <a:solidFill>
                  <a:schemeClr val="lt2"/>
                </a:solidFill>
                <a:latin typeface="Arial"/>
                <a:ea typeface="Arial"/>
                <a:cs typeface="Arial"/>
                <a:sym typeface="Arial"/>
              </a:defRPr>
            </a:lvl1pPr>
            <a:lvl2pPr marL="914400" marR="0" lvl="1" indent="-292100" algn="l" rtl="0">
              <a:spcBef>
                <a:spcPts val="200"/>
              </a:spcBef>
              <a:spcAft>
                <a:spcPts val="0"/>
              </a:spcAft>
              <a:buClr>
                <a:schemeClr val="lt2"/>
              </a:buClr>
              <a:buSzPts val="1000"/>
              <a:buFont typeface="Noto Sans Symbols"/>
              <a:buChar char="▪"/>
              <a:defRPr sz="1000" b="0" i="0" u="none" strike="noStrike" cap="none">
                <a:solidFill>
                  <a:schemeClr val="lt2"/>
                </a:solidFill>
                <a:latin typeface="Arial"/>
                <a:ea typeface="Arial"/>
                <a:cs typeface="Arial"/>
                <a:sym typeface="Arial"/>
              </a:defRPr>
            </a:lvl2pPr>
            <a:lvl3pPr marL="1371600" marR="0" lvl="2" indent="-285750" algn="l" rtl="0">
              <a:spcBef>
                <a:spcPts val="180"/>
              </a:spcBef>
              <a:spcAft>
                <a:spcPts val="0"/>
              </a:spcAft>
              <a:buClr>
                <a:schemeClr val="lt2"/>
              </a:buClr>
              <a:buSzPts val="900"/>
              <a:buFont typeface="Arial"/>
              <a:buChar char="–"/>
              <a:defRPr sz="900" b="0" i="0" u="none" strike="noStrike" cap="none">
                <a:solidFill>
                  <a:schemeClr val="lt2"/>
                </a:solidFill>
                <a:latin typeface="Arial"/>
                <a:ea typeface="Arial"/>
                <a:cs typeface="Arial"/>
                <a:sym typeface="Arial"/>
              </a:defRPr>
            </a:lvl3pPr>
            <a:lvl4pPr marL="1828800" marR="0" lvl="3" indent="-279400" algn="l" rtl="0">
              <a:spcBef>
                <a:spcPts val="160"/>
              </a:spcBef>
              <a:spcAft>
                <a:spcPts val="0"/>
              </a:spcAft>
              <a:buClr>
                <a:schemeClr val="lt2"/>
              </a:buClr>
              <a:buSzPts val="800"/>
              <a:buFont typeface="Arial"/>
              <a:buChar char="•"/>
              <a:defRPr sz="800" b="0" i="0" u="none" strike="noStrike" cap="none">
                <a:solidFill>
                  <a:schemeClr val="lt2"/>
                </a:solidFill>
                <a:latin typeface="Arial"/>
                <a:ea typeface="Arial"/>
                <a:cs typeface="Arial"/>
                <a:sym typeface="Arial"/>
              </a:defRPr>
            </a:lvl4pPr>
            <a:lvl5pPr marL="2286000" marR="0" lvl="4" indent="-273050" algn="l" rtl="0">
              <a:spcBef>
                <a:spcPts val="140"/>
              </a:spcBef>
              <a:spcAft>
                <a:spcPts val="0"/>
              </a:spcAft>
              <a:buClr>
                <a:schemeClr val="lt2"/>
              </a:buClr>
              <a:buSzPts val="700"/>
              <a:buFont typeface="Arial"/>
              <a:buChar char="–"/>
              <a:defRPr sz="700" b="0" i="0" u="none" strike="noStrike" cap="none">
                <a:solidFill>
                  <a:schemeClr val="lt2"/>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268" name="Google Shape;268;p32"/>
          <p:cNvSpPr txBox="1">
            <a:spLocks noGrp="1"/>
          </p:cNvSpPr>
          <p:nvPr>
            <p:ph type="body" idx="18"/>
          </p:nvPr>
        </p:nvSpPr>
        <p:spPr>
          <a:xfrm>
            <a:off x="1817570" y="1976708"/>
            <a:ext cx="1209600" cy="215400"/>
          </a:xfrm>
          <a:prstGeom prst="rect">
            <a:avLst/>
          </a:prstGeom>
          <a:noFill/>
          <a:ln>
            <a:noFill/>
          </a:ln>
        </p:spPr>
        <p:txBody>
          <a:bodyPr spcFirstLastPara="1" wrap="square" lIns="91425" tIns="91425" rIns="91425" bIns="91425" anchor="t" anchorCtr="0">
            <a:noAutofit/>
          </a:bodyPr>
          <a:lstStyle>
            <a:lvl1pPr marL="457200" marR="0" lvl="0" indent="-273050" algn="l" rtl="0">
              <a:spcBef>
                <a:spcPts val="400"/>
              </a:spcBef>
              <a:spcAft>
                <a:spcPts val="0"/>
              </a:spcAft>
              <a:buClr>
                <a:schemeClr val="lt2"/>
              </a:buClr>
              <a:buSzPts val="700"/>
              <a:buFont typeface="Noto Sans Symbols"/>
              <a:buChar char="▪"/>
              <a:defRPr sz="700" b="0" i="0" u="none" strike="noStrike" cap="none">
                <a:solidFill>
                  <a:schemeClr val="lt2"/>
                </a:solidFill>
                <a:latin typeface="Arial"/>
                <a:ea typeface="Arial"/>
                <a:cs typeface="Arial"/>
                <a:sym typeface="Arial"/>
              </a:defRPr>
            </a:lvl1pPr>
            <a:lvl2pPr marL="914400" marR="0" lvl="1" indent="-292100" algn="l" rtl="0">
              <a:spcBef>
                <a:spcPts val="200"/>
              </a:spcBef>
              <a:spcAft>
                <a:spcPts val="0"/>
              </a:spcAft>
              <a:buClr>
                <a:schemeClr val="lt2"/>
              </a:buClr>
              <a:buSzPts val="1000"/>
              <a:buFont typeface="Noto Sans Symbols"/>
              <a:buChar char="▪"/>
              <a:defRPr sz="1000" b="0" i="0" u="none" strike="noStrike" cap="none">
                <a:solidFill>
                  <a:schemeClr val="lt2"/>
                </a:solidFill>
                <a:latin typeface="Arial"/>
                <a:ea typeface="Arial"/>
                <a:cs typeface="Arial"/>
                <a:sym typeface="Arial"/>
              </a:defRPr>
            </a:lvl2pPr>
            <a:lvl3pPr marL="1371600" marR="0" lvl="2" indent="-285750" algn="l" rtl="0">
              <a:spcBef>
                <a:spcPts val="180"/>
              </a:spcBef>
              <a:spcAft>
                <a:spcPts val="0"/>
              </a:spcAft>
              <a:buClr>
                <a:schemeClr val="lt2"/>
              </a:buClr>
              <a:buSzPts val="900"/>
              <a:buFont typeface="Arial"/>
              <a:buChar char="–"/>
              <a:defRPr sz="900" b="0" i="0" u="none" strike="noStrike" cap="none">
                <a:solidFill>
                  <a:schemeClr val="lt2"/>
                </a:solidFill>
                <a:latin typeface="Arial"/>
                <a:ea typeface="Arial"/>
                <a:cs typeface="Arial"/>
                <a:sym typeface="Arial"/>
              </a:defRPr>
            </a:lvl3pPr>
            <a:lvl4pPr marL="1828800" marR="0" lvl="3" indent="-279400" algn="l" rtl="0">
              <a:spcBef>
                <a:spcPts val="160"/>
              </a:spcBef>
              <a:spcAft>
                <a:spcPts val="0"/>
              </a:spcAft>
              <a:buClr>
                <a:schemeClr val="lt2"/>
              </a:buClr>
              <a:buSzPts val="800"/>
              <a:buFont typeface="Arial"/>
              <a:buChar char="•"/>
              <a:defRPr sz="800" b="0" i="0" u="none" strike="noStrike" cap="none">
                <a:solidFill>
                  <a:schemeClr val="lt2"/>
                </a:solidFill>
                <a:latin typeface="Arial"/>
                <a:ea typeface="Arial"/>
                <a:cs typeface="Arial"/>
                <a:sym typeface="Arial"/>
              </a:defRPr>
            </a:lvl4pPr>
            <a:lvl5pPr marL="2286000" marR="0" lvl="4" indent="-273050" algn="l" rtl="0">
              <a:spcBef>
                <a:spcPts val="140"/>
              </a:spcBef>
              <a:spcAft>
                <a:spcPts val="0"/>
              </a:spcAft>
              <a:buClr>
                <a:schemeClr val="lt2"/>
              </a:buClr>
              <a:buSzPts val="700"/>
              <a:buFont typeface="Arial"/>
              <a:buChar char="–"/>
              <a:defRPr sz="700" b="0" i="0" u="none" strike="noStrike" cap="none">
                <a:solidFill>
                  <a:schemeClr val="lt2"/>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269" name="Google Shape;269;p32"/>
          <p:cNvSpPr txBox="1">
            <a:spLocks noGrp="1"/>
          </p:cNvSpPr>
          <p:nvPr>
            <p:ph type="body" idx="19"/>
          </p:nvPr>
        </p:nvSpPr>
        <p:spPr>
          <a:xfrm>
            <a:off x="3257293" y="1976708"/>
            <a:ext cx="1209600" cy="215400"/>
          </a:xfrm>
          <a:prstGeom prst="rect">
            <a:avLst/>
          </a:prstGeom>
          <a:noFill/>
          <a:ln>
            <a:noFill/>
          </a:ln>
        </p:spPr>
        <p:txBody>
          <a:bodyPr spcFirstLastPara="1" wrap="square" lIns="91425" tIns="91425" rIns="91425" bIns="91425" anchor="t" anchorCtr="0">
            <a:noAutofit/>
          </a:bodyPr>
          <a:lstStyle>
            <a:lvl1pPr marL="457200" marR="0" lvl="0" indent="-273050" algn="l" rtl="0">
              <a:spcBef>
                <a:spcPts val="400"/>
              </a:spcBef>
              <a:spcAft>
                <a:spcPts val="0"/>
              </a:spcAft>
              <a:buClr>
                <a:schemeClr val="lt2"/>
              </a:buClr>
              <a:buSzPts val="700"/>
              <a:buFont typeface="Noto Sans Symbols"/>
              <a:buChar char="▪"/>
              <a:defRPr sz="700" b="0" i="0" u="none" strike="noStrike" cap="none">
                <a:solidFill>
                  <a:schemeClr val="lt2"/>
                </a:solidFill>
                <a:latin typeface="Arial"/>
                <a:ea typeface="Arial"/>
                <a:cs typeface="Arial"/>
                <a:sym typeface="Arial"/>
              </a:defRPr>
            </a:lvl1pPr>
            <a:lvl2pPr marL="914400" marR="0" lvl="1" indent="-292100" algn="l" rtl="0">
              <a:spcBef>
                <a:spcPts val="200"/>
              </a:spcBef>
              <a:spcAft>
                <a:spcPts val="0"/>
              </a:spcAft>
              <a:buClr>
                <a:schemeClr val="lt2"/>
              </a:buClr>
              <a:buSzPts val="1000"/>
              <a:buFont typeface="Noto Sans Symbols"/>
              <a:buChar char="▪"/>
              <a:defRPr sz="1000" b="0" i="0" u="none" strike="noStrike" cap="none">
                <a:solidFill>
                  <a:schemeClr val="lt2"/>
                </a:solidFill>
                <a:latin typeface="Arial"/>
                <a:ea typeface="Arial"/>
                <a:cs typeface="Arial"/>
                <a:sym typeface="Arial"/>
              </a:defRPr>
            </a:lvl2pPr>
            <a:lvl3pPr marL="1371600" marR="0" lvl="2" indent="-285750" algn="l" rtl="0">
              <a:spcBef>
                <a:spcPts val="180"/>
              </a:spcBef>
              <a:spcAft>
                <a:spcPts val="0"/>
              </a:spcAft>
              <a:buClr>
                <a:schemeClr val="lt2"/>
              </a:buClr>
              <a:buSzPts val="900"/>
              <a:buFont typeface="Arial"/>
              <a:buChar char="–"/>
              <a:defRPr sz="900" b="0" i="0" u="none" strike="noStrike" cap="none">
                <a:solidFill>
                  <a:schemeClr val="lt2"/>
                </a:solidFill>
                <a:latin typeface="Arial"/>
                <a:ea typeface="Arial"/>
                <a:cs typeface="Arial"/>
                <a:sym typeface="Arial"/>
              </a:defRPr>
            </a:lvl3pPr>
            <a:lvl4pPr marL="1828800" marR="0" lvl="3" indent="-279400" algn="l" rtl="0">
              <a:spcBef>
                <a:spcPts val="160"/>
              </a:spcBef>
              <a:spcAft>
                <a:spcPts val="0"/>
              </a:spcAft>
              <a:buClr>
                <a:schemeClr val="lt2"/>
              </a:buClr>
              <a:buSzPts val="800"/>
              <a:buFont typeface="Arial"/>
              <a:buChar char="•"/>
              <a:defRPr sz="800" b="0" i="0" u="none" strike="noStrike" cap="none">
                <a:solidFill>
                  <a:schemeClr val="lt2"/>
                </a:solidFill>
                <a:latin typeface="Arial"/>
                <a:ea typeface="Arial"/>
                <a:cs typeface="Arial"/>
                <a:sym typeface="Arial"/>
              </a:defRPr>
            </a:lvl4pPr>
            <a:lvl5pPr marL="2286000" marR="0" lvl="4" indent="-273050" algn="l" rtl="0">
              <a:spcBef>
                <a:spcPts val="140"/>
              </a:spcBef>
              <a:spcAft>
                <a:spcPts val="0"/>
              </a:spcAft>
              <a:buClr>
                <a:schemeClr val="lt2"/>
              </a:buClr>
              <a:buSzPts val="700"/>
              <a:buFont typeface="Arial"/>
              <a:buChar char="–"/>
              <a:defRPr sz="700" b="0" i="0" u="none" strike="noStrike" cap="none">
                <a:solidFill>
                  <a:schemeClr val="lt2"/>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270" name="Google Shape;270;p32"/>
          <p:cNvSpPr txBox="1">
            <a:spLocks noGrp="1"/>
          </p:cNvSpPr>
          <p:nvPr>
            <p:ph type="body" idx="20"/>
          </p:nvPr>
        </p:nvSpPr>
        <p:spPr>
          <a:xfrm>
            <a:off x="4697016" y="1976708"/>
            <a:ext cx="1209600" cy="215400"/>
          </a:xfrm>
          <a:prstGeom prst="rect">
            <a:avLst/>
          </a:prstGeom>
          <a:noFill/>
          <a:ln>
            <a:noFill/>
          </a:ln>
        </p:spPr>
        <p:txBody>
          <a:bodyPr spcFirstLastPara="1" wrap="square" lIns="91425" tIns="91425" rIns="91425" bIns="91425" anchor="t" anchorCtr="0">
            <a:noAutofit/>
          </a:bodyPr>
          <a:lstStyle>
            <a:lvl1pPr marL="457200" marR="0" lvl="0" indent="-273050" algn="l" rtl="0">
              <a:spcBef>
                <a:spcPts val="400"/>
              </a:spcBef>
              <a:spcAft>
                <a:spcPts val="0"/>
              </a:spcAft>
              <a:buClr>
                <a:schemeClr val="lt2"/>
              </a:buClr>
              <a:buSzPts val="700"/>
              <a:buFont typeface="Noto Sans Symbols"/>
              <a:buChar char="▪"/>
              <a:defRPr sz="700" b="0" i="0" u="none" strike="noStrike" cap="none">
                <a:solidFill>
                  <a:schemeClr val="lt2"/>
                </a:solidFill>
                <a:latin typeface="Arial"/>
                <a:ea typeface="Arial"/>
                <a:cs typeface="Arial"/>
                <a:sym typeface="Arial"/>
              </a:defRPr>
            </a:lvl1pPr>
            <a:lvl2pPr marL="914400" marR="0" lvl="1" indent="-292100" algn="l" rtl="0">
              <a:spcBef>
                <a:spcPts val="200"/>
              </a:spcBef>
              <a:spcAft>
                <a:spcPts val="0"/>
              </a:spcAft>
              <a:buClr>
                <a:schemeClr val="lt2"/>
              </a:buClr>
              <a:buSzPts val="1000"/>
              <a:buFont typeface="Noto Sans Symbols"/>
              <a:buChar char="▪"/>
              <a:defRPr sz="1000" b="0" i="0" u="none" strike="noStrike" cap="none">
                <a:solidFill>
                  <a:schemeClr val="lt2"/>
                </a:solidFill>
                <a:latin typeface="Arial"/>
                <a:ea typeface="Arial"/>
                <a:cs typeface="Arial"/>
                <a:sym typeface="Arial"/>
              </a:defRPr>
            </a:lvl2pPr>
            <a:lvl3pPr marL="1371600" marR="0" lvl="2" indent="-285750" algn="l" rtl="0">
              <a:spcBef>
                <a:spcPts val="180"/>
              </a:spcBef>
              <a:spcAft>
                <a:spcPts val="0"/>
              </a:spcAft>
              <a:buClr>
                <a:schemeClr val="lt2"/>
              </a:buClr>
              <a:buSzPts val="900"/>
              <a:buFont typeface="Arial"/>
              <a:buChar char="–"/>
              <a:defRPr sz="900" b="0" i="0" u="none" strike="noStrike" cap="none">
                <a:solidFill>
                  <a:schemeClr val="lt2"/>
                </a:solidFill>
                <a:latin typeface="Arial"/>
                <a:ea typeface="Arial"/>
                <a:cs typeface="Arial"/>
                <a:sym typeface="Arial"/>
              </a:defRPr>
            </a:lvl3pPr>
            <a:lvl4pPr marL="1828800" marR="0" lvl="3" indent="-279400" algn="l" rtl="0">
              <a:spcBef>
                <a:spcPts val="160"/>
              </a:spcBef>
              <a:spcAft>
                <a:spcPts val="0"/>
              </a:spcAft>
              <a:buClr>
                <a:schemeClr val="lt2"/>
              </a:buClr>
              <a:buSzPts val="800"/>
              <a:buFont typeface="Arial"/>
              <a:buChar char="•"/>
              <a:defRPr sz="800" b="0" i="0" u="none" strike="noStrike" cap="none">
                <a:solidFill>
                  <a:schemeClr val="lt2"/>
                </a:solidFill>
                <a:latin typeface="Arial"/>
                <a:ea typeface="Arial"/>
                <a:cs typeface="Arial"/>
                <a:sym typeface="Arial"/>
              </a:defRPr>
            </a:lvl4pPr>
            <a:lvl5pPr marL="2286000" marR="0" lvl="4" indent="-273050" algn="l" rtl="0">
              <a:spcBef>
                <a:spcPts val="140"/>
              </a:spcBef>
              <a:spcAft>
                <a:spcPts val="0"/>
              </a:spcAft>
              <a:buClr>
                <a:schemeClr val="lt2"/>
              </a:buClr>
              <a:buSzPts val="700"/>
              <a:buFont typeface="Arial"/>
              <a:buChar char="–"/>
              <a:defRPr sz="700" b="0" i="0" u="none" strike="noStrike" cap="none">
                <a:solidFill>
                  <a:schemeClr val="lt2"/>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271" name="Google Shape;271;p32"/>
          <p:cNvSpPr txBox="1">
            <a:spLocks noGrp="1"/>
          </p:cNvSpPr>
          <p:nvPr>
            <p:ph type="body" idx="21"/>
          </p:nvPr>
        </p:nvSpPr>
        <p:spPr>
          <a:xfrm>
            <a:off x="6136739" y="1976708"/>
            <a:ext cx="1209600" cy="215400"/>
          </a:xfrm>
          <a:prstGeom prst="rect">
            <a:avLst/>
          </a:prstGeom>
          <a:noFill/>
          <a:ln>
            <a:noFill/>
          </a:ln>
        </p:spPr>
        <p:txBody>
          <a:bodyPr spcFirstLastPara="1" wrap="square" lIns="91425" tIns="91425" rIns="91425" bIns="91425" anchor="t" anchorCtr="0">
            <a:noAutofit/>
          </a:bodyPr>
          <a:lstStyle>
            <a:lvl1pPr marL="457200" marR="0" lvl="0" indent="-273050" algn="l" rtl="0">
              <a:spcBef>
                <a:spcPts val="400"/>
              </a:spcBef>
              <a:spcAft>
                <a:spcPts val="0"/>
              </a:spcAft>
              <a:buClr>
                <a:schemeClr val="lt2"/>
              </a:buClr>
              <a:buSzPts val="700"/>
              <a:buFont typeface="Noto Sans Symbols"/>
              <a:buChar char="▪"/>
              <a:defRPr sz="700" b="0" i="0" u="none" strike="noStrike" cap="none">
                <a:solidFill>
                  <a:schemeClr val="lt2"/>
                </a:solidFill>
                <a:latin typeface="Arial"/>
                <a:ea typeface="Arial"/>
                <a:cs typeface="Arial"/>
                <a:sym typeface="Arial"/>
              </a:defRPr>
            </a:lvl1pPr>
            <a:lvl2pPr marL="914400" marR="0" lvl="1" indent="-292100" algn="l" rtl="0">
              <a:spcBef>
                <a:spcPts val="200"/>
              </a:spcBef>
              <a:spcAft>
                <a:spcPts val="0"/>
              </a:spcAft>
              <a:buClr>
                <a:schemeClr val="lt2"/>
              </a:buClr>
              <a:buSzPts val="1000"/>
              <a:buFont typeface="Noto Sans Symbols"/>
              <a:buChar char="▪"/>
              <a:defRPr sz="1000" b="0" i="0" u="none" strike="noStrike" cap="none">
                <a:solidFill>
                  <a:schemeClr val="lt2"/>
                </a:solidFill>
                <a:latin typeface="Arial"/>
                <a:ea typeface="Arial"/>
                <a:cs typeface="Arial"/>
                <a:sym typeface="Arial"/>
              </a:defRPr>
            </a:lvl2pPr>
            <a:lvl3pPr marL="1371600" marR="0" lvl="2" indent="-285750" algn="l" rtl="0">
              <a:spcBef>
                <a:spcPts val="180"/>
              </a:spcBef>
              <a:spcAft>
                <a:spcPts val="0"/>
              </a:spcAft>
              <a:buClr>
                <a:schemeClr val="lt2"/>
              </a:buClr>
              <a:buSzPts val="900"/>
              <a:buFont typeface="Arial"/>
              <a:buChar char="–"/>
              <a:defRPr sz="900" b="0" i="0" u="none" strike="noStrike" cap="none">
                <a:solidFill>
                  <a:schemeClr val="lt2"/>
                </a:solidFill>
                <a:latin typeface="Arial"/>
                <a:ea typeface="Arial"/>
                <a:cs typeface="Arial"/>
                <a:sym typeface="Arial"/>
              </a:defRPr>
            </a:lvl3pPr>
            <a:lvl4pPr marL="1828800" marR="0" lvl="3" indent="-279400" algn="l" rtl="0">
              <a:spcBef>
                <a:spcPts val="160"/>
              </a:spcBef>
              <a:spcAft>
                <a:spcPts val="0"/>
              </a:spcAft>
              <a:buClr>
                <a:schemeClr val="lt2"/>
              </a:buClr>
              <a:buSzPts val="800"/>
              <a:buFont typeface="Arial"/>
              <a:buChar char="•"/>
              <a:defRPr sz="800" b="0" i="0" u="none" strike="noStrike" cap="none">
                <a:solidFill>
                  <a:schemeClr val="lt2"/>
                </a:solidFill>
                <a:latin typeface="Arial"/>
                <a:ea typeface="Arial"/>
                <a:cs typeface="Arial"/>
                <a:sym typeface="Arial"/>
              </a:defRPr>
            </a:lvl4pPr>
            <a:lvl5pPr marL="2286000" marR="0" lvl="4" indent="-273050" algn="l" rtl="0">
              <a:spcBef>
                <a:spcPts val="140"/>
              </a:spcBef>
              <a:spcAft>
                <a:spcPts val="0"/>
              </a:spcAft>
              <a:buClr>
                <a:schemeClr val="lt2"/>
              </a:buClr>
              <a:buSzPts val="700"/>
              <a:buFont typeface="Arial"/>
              <a:buChar char="–"/>
              <a:defRPr sz="700" b="0" i="0" u="none" strike="noStrike" cap="none">
                <a:solidFill>
                  <a:schemeClr val="lt2"/>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272" name="Google Shape;272;p32"/>
          <p:cNvSpPr txBox="1">
            <a:spLocks noGrp="1"/>
          </p:cNvSpPr>
          <p:nvPr>
            <p:ph type="body" idx="22"/>
          </p:nvPr>
        </p:nvSpPr>
        <p:spPr>
          <a:xfrm>
            <a:off x="7576460" y="1976708"/>
            <a:ext cx="1209600" cy="215400"/>
          </a:xfrm>
          <a:prstGeom prst="rect">
            <a:avLst/>
          </a:prstGeom>
          <a:noFill/>
          <a:ln>
            <a:noFill/>
          </a:ln>
        </p:spPr>
        <p:txBody>
          <a:bodyPr spcFirstLastPara="1" wrap="square" lIns="91425" tIns="91425" rIns="91425" bIns="91425" anchor="t" anchorCtr="0">
            <a:noAutofit/>
          </a:bodyPr>
          <a:lstStyle>
            <a:lvl1pPr marL="457200" marR="0" lvl="0" indent="-273050" algn="l" rtl="0">
              <a:spcBef>
                <a:spcPts val="400"/>
              </a:spcBef>
              <a:spcAft>
                <a:spcPts val="0"/>
              </a:spcAft>
              <a:buClr>
                <a:schemeClr val="lt2"/>
              </a:buClr>
              <a:buSzPts val="700"/>
              <a:buFont typeface="Noto Sans Symbols"/>
              <a:buChar char="▪"/>
              <a:defRPr sz="700" b="0" i="0" u="none" strike="noStrike" cap="none">
                <a:solidFill>
                  <a:schemeClr val="lt2"/>
                </a:solidFill>
                <a:latin typeface="Arial"/>
                <a:ea typeface="Arial"/>
                <a:cs typeface="Arial"/>
                <a:sym typeface="Arial"/>
              </a:defRPr>
            </a:lvl1pPr>
            <a:lvl2pPr marL="914400" marR="0" lvl="1" indent="-292100" algn="l" rtl="0">
              <a:spcBef>
                <a:spcPts val="200"/>
              </a:spcBef>
              <a:spcAft>
                <a:spcPts val="0"/>
              </a:spcAft>
              <a:buClr>
                <a:schemeClr val="lt2"/>
              </a:buClr>
              <a:buSzPts val="1000"/>
              <a:buFont typeface="Noto Sans Symbols"/>
              <a:buChar char="▪"/>
              <a:defRPr sz="1000" b="0" i="0" u="none" strike="noStrike" cap="none">
                <a:solidFill>
                  <a:schemeClr val="lt2"/>
                </a:solidFill>
                <a:latin typeface="Arial"/>
                <a:ea typeface="Arial"/>
                <a:cs typeface="Arial"/>
                <a:sym typeface="Arial"/>
              </a:defRPr>
            </a:lvl2pPr>
            <a:lvl3pPr marL="1371600" marR="0" lvl="2" indent="-285750" algn="l" rtl="0">
              <a:spcBef>
                <a:spcPts val="180"/>
              </a:spcBef>
              <a:spcAft>
                <a:spcPts val="0"/>
              </a:spcAft>
              <a:buClr>
                <a:schemeClr val="lt2"/>
              </a:buClr>
              <a:buSzPts val="900"/>
              <a:buFont typeface="Arial"/>
              <a:buChar char="–"/>
              <a:defRPr sz="900" b="0" i="0" u="none" strike="noStrike" cap="none">
                <a:solidFill>
                  <a:schemeClr val="lt2"/>
                </a:solidFill>
                <a:latin typeface="Arial"/>
                <a:ea typeface="Arial"/>
                <a:cs typeface="Arial"/>
                <a:sym typeface="Arial"/>
              </a:defRPr>
            </a:lvl3pPr>
            <a:lvl4pPr marL="1828800" marR="0" lvl="3" indent="-279400" algn="l" rtl="0">
              <a:spcBef>
                <a:spcPts val="160"/>
              </a:spcBef>
              <a:spcAft>
                <a:spcPts val="0"/>
              </a:spcAft>
              <a:buClr>
                <a:schemeClr val="lt2"/>
              </a:buClr>
              <a:buSzPts val="800"/>
              <a:buFont typeface="Arial"/>
              <a:buChar char="•"/>
              <a:defRPr sz="800" b="0" i="0" u="none" strike="noStrike" cap="none">
                <a:solidFill>
                  <a:schemeClr val="lt2"/>
                </a:solidFill>
                <a:latin typeface="Arial"/>
                <a:ea typeface="Arial"/>
                <a:cs typeface="Arial"/>
                <a:sym typeface="Arial"/>
              </a:defRPr>
            </a:lvl4pPr>
            <a:lvl5pPr marL="2286000" marR="0" lvl="4" indent="-273050" algn="l" rtl="0">
              <a:spcBef>
                <a:spcPts val="140"/>
              </a:spcBef>
              <a:spcAft>
                <a:spcPts val="0"/>
              </a:spcAft>
              <a:buClr>
                <a:schemeClr val="lt2"/>
              </a:buClr>
              <a:buSzPts val="700"/>
              <a:buFont typeface="Arial"/>
              <a:buChar char="–"/>
              <a:defRPr sz="700" b="0" i="0" u="none" strike="noStrike" cap="none">
                <a:solidFill>
                  <a:schemeClr val="lt2"/>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cxnSp>
        <p:nvCxnSpPr>
          <p:cNvPr id="273" name="Google Shape;273;p32"/>
          <p:cNvCxnSpPr/>
          <p:nvPr/>
        </p:nvCxnSpPr>
        <p:spPr>
          <a:xfrm>
            <a:off x="310541" y="4016263"/>
            <a:ext cx="8496600" cy="0"/>
          </a:xfrm>
          <a:prstGeom prst="straightConnector1">
            <a:avLst/>
          </a:prstGeom>
          <a:noFill/>
          <a:ln w="9525" cap="flat" cmpd="sng">
            <a:solidFill>
              <a:srgbClr val="CCCCCC"/>
            </a:solidFill>
            <a:prstDash val="solid"/>
            <a:round/>
            <a:headEnd type="none" w="sm" len="sm"/>
            <a:tailEnd type="none" w="sm" len="sm"/>
          </a:ln>
        </p:spPr>
      </p:cxnSp>
      <p:cxnSp>
        <p:nvCxnSpPr>
          <p:cNvPr id="274" name="Google Shape;274;p32"/>
          <p:cNvCxnSpPr/>
          <p:nvPr/>
        </p:nvCxnSpPr>
        <p:spPr>
          <a:xfrm>
            <a:off x="853680" y="1857456"/>
            <a:ext cx="273900" cy="0"/>
          </a:xfrm>
          <a:prstGeom prst="straightConnector1">
            <a:avLst/>
          </a:prstGeom>
          <a:noFill/>
          <a:ln w="9525" cap="flat" cmpd="sng">
            <a:solidFill>
              <a:schemeClr val="dk2"/>
            </a:solidFill>
            <a:prstDash val="solid"/>
            <a:round/>
            <a:headEnd type="none" w="sm" len="sm"/>
            <a:tailEnd type="none" w="sm" len="sm"/>
          </a:ln>
        </p:spPr>
      </p:cxnSp>
      <p:cxnSp>
        <p:nvCxnSpPr>
          <p:cNvPr id="275" name="Google Shape;275;p32"/>
          <p:cNvCxnSpPr/>
          <p:nvPr/>
        </p:nvCxnSpPr>
        <p:spPr>
          <a:xfrm>
            <a:off x="2285093" y="1857457"/>
            <a:ext cx="273900" cy="0"/>
          </a:xfrm>
          <a:prstGeom prst="straightConnector1">
            <a:avLst/>
          </a:prstGeom>
          <a:noFill/>
          <a:ln w="9525" cap="flat" cmpd="sng">
            <a:solidFill>
              <a:schemeClr val="dk2"/>
            </a:solidFill>
            <a:prstDash val="solid"/>
            <a:round/>
            <a:headEnd type="none" w="sm" len="sm"/>
            <a:tailEnd type="none" w="sm" len="sm"/>
          </a:ln>
        </p:spPr>
      </p:cxnSp>
      <p:cxnSp>
        <p:nvCxnSpPr>
          <p:cNvPr id="276" name="Google Shape;276;p32"/>
          <p:cNvCxnSpPr/>
          <p:nvPr/>
        </p:nvCxnSpPr>
        <p:spPr>
          <a:xfrm>
            <a:off x="3716506" y="1857457"/>
            <a:ext cx="273900" cy="0"/>
          </a:xfrm>
          <a:prstGeom prst="straightConnector1">
            <a:avLst/>
          </a:prstGeom>
          <a:noFill/>
          <a:ln w="9525" cap="flat" cmpd="sng">
            <a:solidFill>
              <a:schemeClr val="dk2"/>
            </a:solidFill>
            <a:prstDash val="solid"/>
            <a:round/>
            <a:headEnd type="none" w="sm" len="sm"/>
            <a:tailEnd type="none" w="sm" len="sm"/>
          </a:ln>
        </p:spPr>
      </p:cxnSp>
      <p:cxnSp>
        <p:nvCxnSpPr>
          <p:cNvPr id="277" name="Google Shape;277;p32"/>
          <p:cNvCxnSpPr/>
          <p:nvPr/>
        </p:nvCxnSpPr>
        <p:spPr>
          <a:xfrm>
            <a:off x="5147919" y="1857457"/>
            <a:ext cx="273900" cy="0"/>
          </a:xfrm>
          <a:prstGeom prst="straightConnector1">
            <a:avLst/>
          </a:prstGeom>
          <a:noFill/>
          <a:ln w="9525" cap="flat" cmpd="sng">
            <a:solidFill>
              <a:schemeClr val="dk2"/>
            </a:solidFill>
            <a:prstDash val="solid"/>
            <a:round/>
            <a:headEnd type="none" w="sm" len="sm"/>
            <a:tailEnd type="none" w="sm" len="sm"/>
          </a:ln>
        </p:spPr>
      </p:cxnSp>
      <p:cxnSp>
        <p:nvCxnSpPr>
          <p:cNvPr id="278" name="Google Shape;278;p32"/>
          <p:cNvCxnSpPr/>
          <p:nvPr/>
        </p:nvCxnSpPr>
        <p:spPr>
          <a:xfrm>
            <a:off x="6579332" y="1858612"/>
            <a:ext cx="273900" cy="0"/>
          </a:xfrm>
          <a:prstGeom prst="straightConnector1">
            <a:avLst/>
          </a:prstGeom>
          <a:noFill/>
          <a:ln w="9525" cap="flat" cmpd="sng">
            <a:solidFill>
              <a:schemeClr val="dk2"/>
            </a:solidFill>
            <a:prstDash val="solid"/>
            <a:round/>
            <a:headEnd type="none" w="sm" len="sm"/>
            <a:tailEnd type="none" w="sm" len="sm"/>
          </a:ln>
        </p:spPr>
      </p:cxnSp>
      <p:cxnSp>
        <p:nvCxnSpPr>
          <p:cNvPr id="279" name="Google Shape;279;p32"/>
          <p:cNvCxnSpPr/>
          <p:nvPr/>
        </p:nvCxnSpPr>
        <p:spPr>
          <a:xfrm>
            <a:off x="8010747" y="1857455"/>
            <a:ext cx="273900" cy="0"/>
          </a:xfrm>
          <a:prstGeom prst="straightConnector1">
            <a:avLst/>
          </a:prstGeom>
          <a:noFill/>
          <a:ln w="9525" cap="flat" cmpd="sng">
            <a:solidFill>
              <a:schemeClr val="dk2"/>
            </a:solidFill>
            <a:prstDash val="solid"/>
            <a:round/>
            <a:headEnd type="none" w="sm" len="sm"/>
            <a:tailEnd type="none" w="sm" len="sm"/>
          </a:ln>
        </p:spPr>
      </p:cxn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matchingName="Experience 2">
  <p:cSld name="Experience 2">
    <p:bg>
      <p:bgPr>
        <a:solidFill>
          <a:schemeClr val="lt1"/>
        </a:solidFill>
        <a:effectLst/>
      </p:bgPr>
    </p:bg>
    <p:spTree>
      <p:nvGrpSpPr>
        <p:cNvPr id="1" name="Shape 280"/>
        <p:cNvGrpSpPr/>
        <p:nvPr/>
      </p:nvGrpSpPr>
      <p:grpSpPr>
        <a:xfrm>
          <a:off x="0" y="0"/>
          <a:ext cx="0" cy="0"/>
          <a:chOff x="0" y="0"/>
          <a:chExt cx="0" cy="0"/>
        </a:xfrm>
      </p:grpSpPr>
      <p:sp>
        <p:nvSpPr>
          <p:cNvPr id="281" name="Google Shape;281;p33"/>
          <p:cNvSpPr/>
          <p:nvPr/>
        </p:nvSpPr>
        <p:spPr>
          <a:xfrm rot="5400000">
            <a:off x="-230091" y="229949"/>
            <a:ext cx="5143500" cy="4683600"/>
          </a:xfrm>
          <a:custGeom>
            <a:avLst/>
            <a:gdLst/>
            <a:ahLst/>
            <a:cxnLst/>
            <a:rect l="l" t="t" r="r" b="b"/>
            <a:pathLst>
              <a:path w="120000" h="120000" extrusionOk="0">
                <a:moveTo>
                  <a:pt x="0" y="120000"/>
                </a:moveTo>
                <a:lnTo>
                  <a:pt x="0" y="2595"/>
                </a:lnTo>
                <a:lnTo>
                  <a:pt x="58405" y="2534"/>
                </a:lnTo>
                <a:lnTo>
                  <a:pt x="60264" y="0"/>
                </a:lnTo>
                <a:lnTo>
                  <a:pt x="62733" y="2595"/>
                </a:lnTo>
                <a:lnTo>
                  <a:pt x="120000" y="2595"/>
                </a:lnTo>
                <a:lnTo>
                  <a:pt x="120000" y="120000"/>
                </a:lnTo>
                <a:lnTo>
                  <a:pt x="0" y="120000"/>
                </a:lnTo>
                <a:close/>
              </a:path>
            </a:pathLst>
          </a:cu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82" name="Google Shape;282;p33"/>
          <p:cNvSpPr txBox="1">
            <a:spLocks noGrp="1"/>
          </p:cNvSpPr>
          <p:nvPr>
            <p:ph type="title"/>
          </p:nvPr>
        </p:nvSpPr>
        <p:spPr>
          <a:xfrm>
            <a:off x="694394" y="1985304"/>
            <a:ext cx="3396300" cy="984900"/>
          </a:xfrm>
          <a:prstGeom prst="rect">
            <a:avLst/>
          </a:prstGeom>
          <a:noFill/>
          <a:ln>
            <a:noFill/>
          </a:ln>
        </p:spPr>
        <p:txBody>
          <a:bodyPr spcFirstLastPara="1" wrap="square" lIns="91425" tIns="91425" rIns="91425" bIns="91425" anchor="t" anchorCtr="0">
            <a:noAutofit/>
          </a:bodyPr>
          <a:lstStyle>
            <a:lvl1pPr marL="0" marR="0" lvl="0" indent="0" algn="ctr" rtl="0">
              <a:lnSpc>
                <a:spcPct val="100000"/>
              </a:lnSpc>
              <a:spcBef>
                <a:spcPts val="0"/>
              </a:spcBef>
              <a:spcAft>
                <a:spcPts val="0"/>
              </a:spcAft>
              <a:buClr>
                <a:schemeClr val="lt2"/>
              </a:buClr>
              <a:buSzPts val="1400"/>
              <a:buFont typeface="Georgia"/>
              <a:buNone/>
              <a:defRPr sz="3200" b="0" i="0" u="none" strike="noStrike" cap="none">
                <a:solidFill>
                  <a:schemeClr val="lt2"/>
                </a:solidFill>
                <a:latin typeface="Georgia"/>
                <a:ea typeface="Georgia"/>
                <a:cs typeface="Georgia"/>
                <a:sym typeface="Georgia"/>
              </a:defRPr>
            </a:lvl1pPr>
            <a:lvl2pPr lvl="1" indent="0" rtl="0">
              <a:spcBef>
                <a:spcPts val="0"/>
              </a:spcBef>
              <a:spcAft>
                <a:spcPts val="0"/>
              </a:spcAft>
              <a:buSzPts val="1400"/>
              <a:buNone/>
              <a:defRPr sz="1800"/>
            </a:lvl2pPr>
            <a:lvl3pPr lvl="2" indent="0" rtl="0">
              <a:spcBef>
                <a:spcPts val="0"/>
              </a:spcBef>
              <a:spcAft>
                <a:spcPts val="0"/>
              </a:spcAft>
              <a:buSzPts val="1400"/>
              <a:buNone/>
              <a:defRPr sz="1800"/>
            </a:lvl3pPr>
            <a:lvl4pPr lvl="3" indent="0" rtl="0">
              <a:spcBef>
                <a:spcPts val="0"/>
              </a:spcBef>
              <a:spcAft>
                <a:spcPts val="0"/>
              </a:spcAft>
              <a:buSzPts val="1400"/>
              <a:buNone/>
              <a:defRPr sz="1800"/>
            </a:lvl4pPr>
            <a:lvl5pPr lvl="4" indent="0" rtl="0">
              <a:spcBef>
                <a:spcPts val="0"/>
              </a:spcBef>
              <a:spcAft>
                <a:spcPts val="0"/>
              </a:spcAft>
              <a:buSzPts val="1400"/>
              <a:buNone/>
              <a:defRPr sz="1800"/>
            </a:lvl5pPr>
            <a:lvl6pPr lvl="5" indent="0" rtl="0">
              <a:spcBef>
                <a:spcPts val="0"/>
              </a:spcBef>
              <a:spcAft>
                <a:spcPts val="0"/>
              </a:spcAft>
              <a:buSzPts val="1400"/>
              <a:buNone/>
              <a:defRPr sz="1800"/>
            </a:lvl6pPr>
            <a:lvl7pPr lvl="6" indent="0" rtl="0">
              <a:spcBef>
                <a:spcPts val="0"/>
              </a:spcBef>
              <a:spcAft>
                <a:spcPts val="0"/>
              </a:spcAft>
              <a:buSzPts val="1400"/>
              <a:buNone/>
              <a:defRPr sz="1800"/>
            </a:lvl7pPr>
            <a:lvl8pPr lvl="7" indent="0" rtl="0">
              <a:spcBef>
                <a:spcPts val="0"/>
              </a:spcBef>
              <a:spcAft>
                <a:spcPts val="0"/>
              </a:spcAft>
              <a:buSzPts val="1400"/>
              <a:buNone/>
              <a:defRPr sz="1800"/>
            </a:lvl8pPr>
            <a:lvl9pPr lvl="8" indent="0" rtl="0">
              <a:spcBef>
                <a:spcPts val="0"/>
              </a:spcBef>
              <a:spcAft>
                <a:spcPts val="0"/>
              </a:spcAft>
              <a:buSzPts val="1400"/>
              <a:buNone/>
              <a:defRPr sz="1800"/>
            </a:lvl9pPr>
          </a:lstStyle>
          <a:p>
            <a:endParaRPr/>
          </a:p>
        </p:txBody>
      </p:sp>
      <p:sp>
        <p:nvSpPr>
          <p:cNvPr id="283" name="Google Shape;283;p33"/>
          <p:cNvSpPr txBox="1">
            <a:spLocks noGrp="1"/>
          </p:cNvSpPr>
          <p:nvPr>
            <p:ph type="body" idx="1"/>
          </p:nvPr>
        </p:nvSpPr>
        <p:spPr>
          <a:xfrm>
            <a:off x="1130093" y="3435212"/>
            <a:ext cx="2445000" cy="169200"/>
          </a:xfrm>
          <a:prstGeom prst="rect">
            <a:avLst/>
          </a:prstGeom>
          <a:noFill/>
          <a:ln>
            <a:noFill/>
          </a:ln>
        </p:spPr>
        <p:txBody>
          <a:bodyPr spcFirstLastPara="1" wrap="square" lIns="91425" tIns="91425" rIns="91425" bIns="91425" anchor="t" anchorCtr="0">
            <a:noAutofit/>
          </a:bodyPr>
          <a:lstStyle>
            <a:lvl1pPr marL="457200" marR="0" lvl="0" indent="-292100" algn="ctr" rtl="0">
              <a:lnSpc>
                <a:spcPct val="110000"/>
              </a:lnSpc>
              <a:spcBef>
                <a:spcPts val="600"/>
              </a:spcBef>
              <a:spcAft>
                <a:spcPts val="0"/>
              </a:spcAft>
              <a:buClr>
                <a:schemeClr val="lt2"/>
              </a:buClr>
              <a:buSzPts val="1000"/>
              <a:buFont typeface="Noto Sans Symbols"/>
              <a:buChar char="▪"/>
              <a:defRPr sz="1000" b="0" i="0" u="none" strike="noStrike" cap="none">
                <a:solidFill>
                  <a:schemeClr val="lt2"/>
                </a:solidFill>
                <a:latin typeface="Arial"/>
                <a:ea typeface="Arial"/>
                <a:cs typeface="Arial"/>
                <a:sym typeface="Arial"/>
              </a:defRPr>
            </a:lvl1pPr>
            <a:lvl2pPr marL="914400" marR="0" lvl="1" indent="-228600" algn="l" rtl="0">
              <a:spcBef>
                <a:spcPts val="360"/>
              </a:spcBef>
              <a:spcAft>
                <a:spcPts val="0"/>
              </a:spcAft>
              <a:buClr>
                <a:srgbClr val="888888"/>
              </a:buClr>
              <a:buSzPts val="1000"/>
              <a:buFont typeface="Noto Sans Symbols"/>
              <a:buNone/>
              <a:defRPr sz="1800" b="0" i="0" u="none" strike="noStrike" cap="none">
                <a:solidFill>
                  <a:srgbClr val="888888"/>
                </a:solidFill>
                <a:latin typeface="Arial"/>
                <a:ea typeface="Arial"/>
                <a:cs typeface="Arial"/>
                <a:sym typeface="Arial"/>
              </a:defRPr>
            </a:lvl2pPr>
            <a:lvl3pPr marL="1371600" marR="0" lvl="2" indent="-228600" algn="l" rtl="0">
              <a:spcBef>
                <a:spcPts val="320"/>
              </a:spcBef>
              <a:spcAft>
                <a:spcPts val="0"/>
              </a:spcAft>
              <a:buClr>
                <a:srgbClr val="888888"/>
              </a:buClr>
              <a:buSzPts val="900"/>
              <a:buFont typeface="Arial"/>
              <a:buNone/>
              <a:defRPr sz="1600" b="0" i="0" u="none" strike="noStrike" cap="none">
                <a:solidFill>
                  <a:srgbClr val="888888"/>
                </a:solidFill>
                <a:latin typeface="Arial"/>
                <a:ea typeface="Arial"/>
                <a:cs typeface="Arial"/>
                <a:sym typeface="Arial"/>
              </a:defRPr>
            </a:lvl3pPr>
            <a:lvl4pPr marL="1828800" marR="0" lvl="3" indent="-228600" algn="l" rtl="0">
              <a:spcBef>
                <a:spcPts val="280"/>
              </a:spcBef>
              <a:spcAft>
                <a:spcPts val="0"/>
              </a:spcAft>
              <a:buClr>
                <a:srgbClr val="888888"/>
              </a:buClr>
              <a:buSzPts val="800"/>
              <a:buFont typeface="Arial"/>
              <a:buNone/>
              <a:defRPr sz="1400" b="0" i="0" u="none" strike="noStrike" cap="none">
                <a:solidFill>
                  <a:srgbClr val="888888"/>
                </a:solidFill>
                <a:latin typeface="Arial"/>
                <a:ea typeface="Arial"/>
                <a:cs typeface="Arial"/>
                <a:sym typeface="Arial"/>
              </a:defRPr>
            </a:lvl4pPr>
            <a:lvl5pPr marL="2286000" marR="0" lvl="4" indent="-228600" algn="l" rtl="0">
              <a:spcBef>
                <a:spcPts val="280"/>
              </a:spcBef>
              <a:spcAft>
                <a:spcPts val="0"/>
              </a:spcAft>
              <a:buClr>
                <a:srgbClr val="888888"/>
              </a:buClr>
              <a:buSzPts val="700"/>
              <a:buFont typeface="Arial"/>
              <a:buNone/>
              <a:defRPr sz="1400" b="0" i="0" u="none" strike="noStrike" cap="none">
                <a:solidFill>
                  <a:srgbClr val="888888"/>
                </a:solidFill>
                <a:latin typeface="Arial"/>
                <a:ea typeface="Arial"/>
                <a:cs typeface="Arial"/>
                <a:sym typeface="Arial"/>
              </a:defRPr>
            </a:lvl5pPr>
            <a:lvl6pPr marL="2743200" marR="0" lvl="5" indent="-228600" algn="l" rtl="0">
              <a:spcBef>
                <a:spcPts val="280"/>
              </a:spcBef>
              <a:spcAft>
                <a:spcPts val="0"/>
              </a:spcAft>
              <a:buClr>
                <a:srgbClr val="888888"/>
              </a:buClr>
              <a:buSzPts val="2000"/>
              <a:buFont typeface="Arial"/>
              <a:buNone/>
              <a:defRPr sz="1400" b="0" i="0" u="none" strike="noStrike" cap="none">
                <a:solidFill>
                  <a:srgbClr val="888888"/>
                </a:solidFill>
                <a:latin typeface="Arial"/>
                <a:ea typeface="Arial"/>
                <a:cs typeface="Arial"/>
                <a:sym typeface="Arial"/>
              </a:defRPr>
            </a:lvl6pPr>
            <a:lvl7pPr marL="3200400" marR="0" lvl="6" indent="-228600" algn="l" rtl="0">
              <a:spcBef>
                <a:spcPts val="280"/>
              </a:spcBef>
              <a:spcAft>
                <a:spcPts val="0"/>
              </a:spcAft>
              <a:buClr>
                <a:srgbClr val="888888"/>
              </a:buClr>
              <a:buSzPts val="2000"/>
              <a:buFont typeface="Arial"/>
              <a:buNone/>
              <a:defRPr sz="1400" b="0" i="0" u="none" strike="noStrike" cap="none">
                <a:solidFill>
                  <a:srgbClr val="888888"/>
                </a:solidFill>
                <a:latin typeface="Arial"/>
                <a:ea typeface="Arial"/>
                <a:cs typeface="Arial"/>
                <a:sym typeface="Arial"/>
              </a:defRPr>
            </a:lvl7pPr>
            <a:lvl8pPr marL="3657600" marR="0" lvl="7" indent="-228600" algn="l" rtl="0">
              <a:spcBef>
                <a:spcPts val="280"/>
              </a:spcBef>
              <a:spcAft>
                <a:spcPts val="0"/>
              </a:spcAft>
              <a:buClr>
                <a:srgbClr val="888888"/>
              </a:buClr>
              <a:buSzPts val="2000"/>
              <a:buFont typeface="Arial"/>
              <a:buNone/>
              <a:defRPr sz="1400" b="0" i="0" u="none" strike="noStrike" cap="none">
                <a:solidFill>
                  <a:srgbClr val="888888"/>
                </a:solidFill>
                <a:latin typeface="Arial"/>
                <a:ea typeface="Arial"/>
                <a:cs typeface="Arial"/>
                <a:sym typeface="Arial"/>
              </a:defRPr>
            </a:lvl8pPr>
            <a:lvl9pPr marL="4114800" marR="0" lvl="8" indent="-228600" algn="l" rtl="0">
              <a:spcBef>
                <a:spcPts val="280"/>
              </a:spcBef>
              <a:spcAft>
                <a:spcPts val="0"/>
              </a:spcAft>
              <a:buClr>
                <a:srgbClr val="888888"/>
              </a:buClr>
              <a:buSzPts val="2000"/>
              <a:buFont typeface="Arial"/>
              <a:buNone/>
              <a:defRPr sz="1400" b="0" i="0" u="none" strike="noStrike" cap="none">
                <a:solidFill>
                  <a:srgbClr val="888888"/>
                </a:solidFill>
                <a:latin typeface="Arial"/>
                <a:ea typeface="Arial"/>
                <a:cs typeface="Arial"/>
                <a:sym typeface="Arial"/>
              </a:defRPr>
            </a:lvl9pPr>
          </a:lstStyle>
          <a:p>
            <a:endParaRPr/>
          </a:p>
        </p:txBody>
      </p:sp>
      <p:sp>
        <p:nvSpPr>
          <p:cNvPr id="284" name="Google Shape;284;p33"/>
          <p:cNvSpPr txBox="1">
            <a:spLocks noGrp="1"/>
          </p:cNvSpPr>
          <p:nvPr>
            <p:ph type="dt" idx="10"/>
          </p:nvPr>
        </p:nvSpPr>
        <p:spPr>
          <a:xfrm>
            <a:off x="424070" y="5276020"/>
            <a:ext cx="2133600" cy="273900"/>
          </a:xfrm>
          <a:prstGeom prst="rect">
            <a:avLst/>
          </a:prstGeom>
          <a:noFill/>
          <a:ln>
            <a:noFill/>
          </a:ln>
        </p:spPr>
        <p:txBody>
          <a:bodyPr spcFirstLastPara="1" wrap="square" lIns="91425" tIns="91425" rIns="91425" bIns="91425" anchor="ctr" anchorCtr="0">
            <a:noAutofit/>
          </a:bodyPr>
          <a:lstStyle>
            <a:lvl1pPr marL="0" marR="0" lvl="0" indent="0" algn="l" rtl="0">
              <a:spcBef>
                <a:spcPts val="0"/>
              </a:spcBef>
              <a:spcAft>
                <a:spcPts val="0"/>
              </a:spcAft>
              <a:buSzPts val="1400"/>
              <a:buNone/>
              <a:defRPr sz="1200">
                <a:solidFill>
                  <a:srgbClr val="888888"/>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85" name="Google Shape;285;p33"/>
          <p:cNvSpPr txBox="1">
            <a:spLocks noGrp="1"/>
          </p:cNvSpPr>
          <p:nvPr>
            <p:ph type="ftr" idx="11"/>
          </p:nvPr>
        </p:nvSpPr>
        <p:spPr>
          <a:xfrm>
            <a:off x="311944" y="4901878"/>
            <a:ext cx="2895600" cy="92400"/>
          </a:xfrm>
          <a:prstGeom prst="rect">
            <a:avLst/>
          </a:prstGeom>
          <a:noFill/>
          <a:ln>
            <a:noFill/>
          </a:ln>
        </p:spPr>
        <p:txBody>
          <a:bodyPr spcFirstLastPara="1" wrap="square" lIns="91425" tIns="91425" rIns="91425" bIns="91425" anchor="ctr" anchorCtr="0">
            <a:noAutofit/>
          </a:bodyPr>
          <a:lstStyle>
            <a:lvl1pPr marL="0" marR="0" lvl="0" indent="0" algn="l" rtl="0">
              <a:spcBef>
                <a:spcPts val="0"/>
              </a:spcBef>
              <a:spcAft>
                <a:spcPts val="0"/>
              </a:spcAft>
              <a:buSzPts val="1400"/>
              <a:buNone/>
              <a:defRPr sz="600">
                <a:solidFill>
                  <a:schemeClr val="lt2"/>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86" name="Google Shape;286;p33"/>
          <p:cNvSpPr txBox="1"/>
          <p:nvPr/>
        </p:nvSpPr>
        <p:spPr>
          <a:xfrm>
            <a:off x="311944" y="4800785"/>
            <a:ext cx="2559900" cy="9240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en" sz="600">
                <a:solidFill>
                  <a:schemeClr val="dk1"/>
                </a:solidFill>
                <a:latin typeface="Arial"/>
                <a:ea typeface="Arial"/>
                <a:cs typeface="Arial"/>
                <a:sym typeface="Arial"/>
              </a:rPr>
              <a:t>PwC’s Digital Services</a:t>
            </a:r>
            <a:endParaRPr sz="600">
              <a:solidFill>
                <a:schemeClr val="dk1"/>
              </a:solidFill>
              <a:latin typeface="Arial"/>
              <a:ea typeface="Arial"/>
              <a:cs typeface="Arial"/>
              <a:sym typeface="Arial"/>
            </a:endParaRPr>
          </a:p>
        </p:txBody>
      </p:sp>
      <p:sp>
        <p:nvSpPr>
          <p:cNvPr id="287" name="Google Shape;287;p33"/>
          <p:cNvSpPr txBox="1">
            <a:spLocks noGrp="1"/>
          </p:cNvSpPr>
          <p:nvPr>
            <p:ph type="sldNum" idx="12"/>
          </p:nvPr>
        </p:nvSpPr>
        <p:spPr>
          <a:xfrm>
            <a:off x="6700838" y="4770007"/>
            <a:ext cx="2133600" cy="123000"/>
          </a:xfrm>
          <a:prstGeom prst="rect">
            <a:avLst/>
          </a:prstGeom>
          <a:noFill/>
          <a:ln>
            <a:noFill/>
          </a:ln>
        </p:spPr>
        <p:txBody>
          <a:bodyPr spcFirstLastPara="1" wrap="square" lIns="0" tIns="0" rIns="0" bIns="0" anchor="ctr" anchorCtr="0">
            <a:noAutofit/>
          </a:bodyPr>
          <a:lstStyle>
            <a:lvl1pPr marL="0" marR="0" lvl="0" indent="0" algn="r" rtl="0">
              <a:spcBef>
                <a:spcPts val="0"/>
              </a:spcBef>
              <a:buNone/>
              <a:defRPr sz="800">
                <a:solidFill>
                  <a:schemeClr val="dk1"/>
                </a:solidFill>
                <a:latin typeface="Arial"/>
                <a:ea typeface="Arial"/>
                <a:cs typeface="Arial"/>
                <a:sym typeface="Arial"/>
              </a:defRPr>
            </a:lvl1pPr>
            <a:lvl2pPr marL="0" marR="0" lvl="1" indent="0" algn="r" rtl="0">
              <a:spcBef>
                <a:spcPts val="0"/>
              </a:spcBef>
              <a:buNone/>
              <a:defRPr sz="800">
                <a:solidFill>
                  <a:schemeClr val="dk1"/>
                </a:solidFill>
                <a:latin typeface="Arial"/>
                <a:ea typeface="Arial"/>
                <a:cs typeface="Arial"/>
                <a:sym typeface="Arial"/>
              </a:defRPr>
            </a:lvl2pPr>
            <a:lvl3pPr marL="0" marR="0" lvl="2" indent="0" algn="r" rtl="0">
              <a:spcBef>
                <a:spcPts val="0"/>
              </a:spcBef>
              <a:buNone/>
              <a:defRPr sz="800">
                <a:solidFill>
                  <a:schemeClr val="dk1"/>
                </a:solidFill>
                <a:latin typeface="Arial"/>
                <a:ea typeface="Arial"/>
                <a:cs typeface="Arial"/>
                <a:sym typeface="Arial"/>
              </a:defRPr>
            </a:lvl3pPr>
            <a:lvl4pPr marL="0" marR="0" lvl="3" indent="0" algn="r" rtl="0">
              <a:spcBef>
                <a:spcPts val="0"/>
              </a:spcBef>
              <a:buNone/>
              <a:defRPr sz="800">
                <a:solidFill>
                  <a:schemeClr val="dk1"/>
                </a:solidFill>
                <a:latin typeface="Arial"/>
                <a:ea typeface="Arial"/>
                <a:cs typeface="Arial"/>
                <a:sym typeface="Arial"/>
              </a:defRPr>
            </a:lvl4pPr>
            <a:lvl5pPr marL="0" marR="0" lvl="4" indent="0" algn="r" rtl="0">
              <a:spcBef>
                <a:spcPts val="0"/>
              </a:spcBef>
              <a:buNone/>
              <a:defRPr sz="800">
                <a:solidFill>
                  <a:schemeClr val="dk1"/>
                </a:solidFill>
                <a:latin typeface="Arial"/>
                <a:ea typeface="Arial"/>
                <a:cs typeface="Arial"/>
                <a:sym typeface="Arial"/>
              </a:defRPr>
            </a:lvl5pPr>
            <a:lvl6pPr marL="0" marR="0" lvl="5" indent="0" algn="r" rtl="0">
              <a:spcBef>
                <a:spcPts val="0"/>
              </a:spcBef>
              <a:buNone/>
              <a:defRPr sz="800">
                <a:solidFill>
                  <a:schemeClr val="dk1"/>
                </a:solidFill>
                <a:latin typeface="Arial"/>
                <a:ea typeface="Arial"/>
                <a:cs typeface="Arial"/>
                <a:sym typeface="Arial"/>
              </a:defRPr>
            </a:lvl6pPr>
            <a:lvl7pPr marL="0" marR="0" lvl="6" indent="0" algn="r" rtl="0">
              <a:spcBef>
                <a:spcPts val="0"/>
              </a:spcBef>
              <a:buNone/>
              <a:defRPr sz="800">
                <a:solidFill>
                  <a:schemeClr val="dk1"/>
                </a:solidFill>
                <a:latin typeface="Arial"/>
                <a:ea typeface="Arial"/>
                <a:cs typeface="Arial"/>
                <a:sym typeface="Arial"/>
              </a:defRPr>
            </a:lvl7pPr>
            <a:lvl8pPr marL="0" marR="0" lvl="7" indent="0" algn="r" rtl="0">
              <a:spcBef>
                <a:spcPts val="0"/>
              </a:spcBef>
              <a:buNone/>
              <a:defRPr sz="800">
                <a:solidFill>
                  <a:schemeClr val="dk1"/>
                </a:solidFill>
                <a:latin typeface="Arial"/>
                <a:ea typeface="Arial"/>
                <a:cs typeface="Arial"/>
                <a:sym typeface="Arial"/>
              </a:defRPr>
            </a:lvl8pPr>
            <a:lvl9pPr marL="0" marR="0" lvl="8" indent="0" algn="r" rtl="0">
              <a:spcBef>
                <a:spcPts val="0"/>
              </a:spcBef>
              <a:buNone/>
              <a:defRPr sz="80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288" name="Google Shape;288;p33"/>
          <p:cNvSpPr txBox="1">
            <a:spLocks noGrp="1"/>
          </p:cNvSpPr>
          <p:nvPr>
            <p:ph type="body" idx="2"/>
          </p:nvPr>
        </p:nvSpPr>
        <p:spPr>
          <a:xfrm>
            <a:off x="1109468" y="912020"/>
            <a:ext cx="2445000" cy="677100"/>
          </a:xfrm>
          <a:prstGeom prst="rect">
            <a:avLst/>
          </a:prstGeom>
          <a:noFill/>
          <a:ln>
            <a:noFill/>
          </a:ln>
        </p:spPr>
        <p:txBody>
          <a:bodyPr spcFirstLastPara="1" wrap="square" lIns="91425" tIns="91425" rIns="91425" bIns="91425" anchor="t" anchorCtr="0">
            <a:noAutofit/>
          </a:bodyPr>
          <a:lstStyle>
            <a:lvl1pPr marL="457200" marR="0" lvl="0" indent="-228600" algn="ctr" rtl="0">
              <a:lnSpc>
                <a:spcPct val="110000"/>
              </a:lnSpc>
              <a:spcBef>
                <a:spcPts val="600"/>
              </a:spcBef>
              <a:spcAft>
                <a:spcPts val="0"/>
              </a:spcAft>
              <a:buClr>
                <a:schemeClr val="lt2"/>
              </a:buClr>
              <a:buSzPts val="1400"/>
              <a:buFont typeface="Arial"/>
              <a:buNone/>
              <a:defRPr sz="2000" b="0" i="0" u="none" strike="noStrike" cap="none">
                <a:solidFill>
                  <a:schemeClr val="lt2"/>
                </a:solidFill>
                <a:latin typeface="Georgia"/>
                <a:ea typeface="Georgia"/>
                <a:cs typeface="Georgia"/>
                <a:sym typeface="Georgia"/>
              </a:defRPr>
            </a:lvl1pPr>
            <a:lvl2pPr marL="914400" marR="0" lvl="1" indent="-228600" algn="l" rtl="0">
              <a:spcBef>
                <a:spcPts val="360"/>
              </a:spcBef>
              <a:spcAft>
                <a:spcPts val="0"/>
              </a:spcAft>
              <a:buClr>
                <a:srgbClr val="888888"/>
              </a:buClr>
              <a:buSzPts val="1000"/>
              <a:buFont typeface="Noto Sans Symbols"/>
              <a:buNone/>
              <a:defRPr sz="1800" b="0" i="0" u="none" strike="noStrike" cap="none">
                <a:solidFill>
                  <a:srgbClr val="888888"/>
                </a:solidFill>
                <a:latin typeface="Arial"/>
                <a:ea typeface="Arial"/>
                <a:cs typeface="Arial"/>
                <a:sym typeface="Arial"/>
              </a:defRPr>
            </a:lvl2pPr>
            <a:lvl3pPr marL="1371600" marR="0" lvl="2" indent="-228600" algn="l" rtl="0">
              <a:spcBef>
                <a:spcPts val="320"/>
              </a:spcBef>
              <a:spcAft>
                <a:spcPts val="0"/>
              </a:spcAft>
              <a:buClr>
                <a:srgbClr val="888888"/>
              </a:buClr>
              <a:buSzPts val="900"/>
              <a:buFont typeface="Arial"/>
              <a:buNone/>
              <a:defRPr sz="1600" b="0" i="0" u="none" strike="noStrike" cap="none">
                <a:solidFill>
                  <a:srgbClr val="888888"/>
                </a:solidFill>
                <a:latin typeface="Arial"/>
                <a:ea typeface="Arial"/>
                <a:cs typeface="Arial"/>
                <a:sym typeface="Arial"/>
              </a:defRPr>
            </a:lvl3pPr>
            <a:lvl4pPr marL="1828800" marR="0" lvl="3" indent="-228600" algn="l" rtl="0">
              <a:spcBef>
                <a:spcPts val="280"/>
              </a:spcBef>
              <a:spcAft>
                <a:spcPts val="0"/>
              </a:spcAft>
              <a:buClr>
                <a:srgbClr val="888888"/>
              </a:buClr>
              <a:buSzPts val="800"/>
              <a:buFont typeface="Arial"/>
              <a:buNone/>
              <a:defRPr sz="1400" b="0" i="0" u="none" strike="noStrike" cap="none">
                <a:solidFill>
                  <a:srgbClr val="888888"/>
                </a:solidFill>
                <a:latin typeface="Arial"/>
                <a:ea typeface="Arial"/>
                <a:cs typeface="Arial"/>
                <a:sym typeface="Arial"/>
              </a:defRPr>
            </a:lvl4pPr>
            <a:lvl5pPr marL="2286000" marR="0" lvl="4" indent="-228600" algn="l" rtl="0">
              <a:spcBef>
                <a:spcPts val="280"/>
              </a:spcBef>
              <a:spcAft>
                <a:spcPts val="0"/>
              </a:spcAft>
              <a:buClr>
                <a:srgbClr val="888888"/>
              </a:buClr>
              <a:buSzPts val="700"/>
              <a:buFont typeface="Arial"/>
              <a:buNone/>
              <a:defRPr sz="1400" b="0" i="0" u="none" strike="noStrike" cap="none">
                <a:solidFill>
                  <a:srgbClr val="888888"/>
                </a:solidFill>
                <a:latin typeface="Arial"/>
                <a:ea typeface="Arial"/>
                <a:cs typeface="Arial"/>
                <a:sym typeface="Arial"/>
              </a:defRPr>
            </a:lvl5pPr>
            <a:lvl6pPr marL="2743200" marR="0" lvl="5" indent="-228600" algn="l" rtl="0">
              <a:spcBef>
                <a:spcPts val="280"/>
              </a:spcBef>
              <a:spcAft>
                <a:spcPts val="0"/>
              </a:spcAft>
              <a:buClr>
                <a:srgbClr val="888888"/>
              </a:buClr>
              <a:buSzPts val="2000"/>
              <a:buFont typeface="Arial"/>
              <a:buNone/>
              <a:defRPr sz="1400" b="0" i="0" u="none" strike="noStrike" cap="none">
                <a:solidFill>
                  <a:srgbClr val="888888"/>
                </a:solidFill>
                <a:latin typeface="Arial"/>
                <a:ea typeface="Arial"/>
                <a:cs typeface="Arial"/>
                <a:sym typeface="Arial"/>
              </a:defRPr>
            </a:lvl6pPr>
            <a:lvl7pPr marL="3200400" marR="0" lvl="6" indent="-228600" algn="l" rtl="0">
              <a:spcBef>
                <a:spcPts val="280"/>
              </a:spcBef>
              <a:spcAft>
                <a:spcPts val="0"/>
              </a:spcAft>
              <a:buClr>
                <a:srgbClr val="888888"/>
              </a:buClr>
              <a:buSzPts val="2000"/>
              <a:buFont typeface="Arial"/>
              <a:buNone/>
              <a:defRPr sz="1400" b="0" i="0" u="none" strike="noStrike" cap="none">
                <a:solidFill>
                  <a:srgbClr val="888888"/>
                </a:solidFill>
                <a:latin typeface="Arial"/>
                <a:ea typeface="Arial"/>
                <a:cs typeface="Arial"/>
                <a:sym typeface="Arial"/>
              </a:defRPr>
            </a:lvl7pPr>
            <a:lvl8pPr marL="3657600" marR="0" lvl="7" indent="-228600" algn="l" rtl="0">
              <a:spcBef>
                <a:spcPts val="280"/>
              </a:spcBef>
              <a:spcAft>
                <a:spcPts val="0"/>
              </a:spcAft>
              <a:buClr>
                <a:srgbClr val="888888"/>
              </a:buClr>
              <a:buSzPts val="2000"/>
              <a:buFont typeface="Arial"/>
              <a:buNone/>
              <a:defRPr sz="1400" b="0" i="0" u="none" strike="noStrike" cap="none">
                <a:solidFill>
                  <a:srgbClr val="888888"/>
                </a:solidFill>
                <a:latin typeface="Arial"/>
                <a:ea typeface="Arial"/>
                <a:cs typeface="Arial"/>
                <a:sym typeface="Arial"/>
              </a:defRPr>
            </a:lvl8pPr>
            <a:lvl9pPr marL="4114800" marR="0" lvl="8" indent="-228600" algn="l" rtl="0">
              <a:spcBef>
                <a:spcPts val="280"/>
              </a:spcBef>
              <a:spcAft>
                <a:spcPts val="0"/>
              </a:spcAft>
              <a:buClr>
                <a:srgbClr val="888888"/>
              </a:buClr>
              <a:buSzPts val="2000"/>
              <a:buFont typeface="Arial"/>
              <a:buNone/>
              <a:defRPr sz="1400" b="0" i="0" u="none" strike="noStrike" cap="none">
                <a:solidFill>
                  <a:srgbClr val="888888"/>
                </a:solidFill>
                <a:latin typeface="Arial"/>
                <a:ea typeface="Arial"/>
                <a:cs typeface="Arial"/>
                <a:sym typeface="Arial"/>
              </a:defRPr>
            </a:lvl9pPr>
          </a:lstStyle>
          <a:p>
            <a:endParaRPr/>
          </a:p>
        </p:txBody>
      </p:sp>
      <p:sp>
        <p:nvSpPr>
          <p:cNvPr id="289" name="Google Shape;289;p33"/>
          <p:cNvSpPr txBox="1">
            <a:spLocks noGrp="1"/>
          </p:cNvSpPr>
          <p:nvPr>
            <p:ph type="body" idx="3"/>
          </p:nvPr>
        </p:nvSpPr>
        <p:spPr>
          <a:xfrm>
            <a:off x="5649247" y="3435212"/>
            <a:ext cx="2445000" cy="169200"/>
          </a:xfrm>
          <a:prstGeom prst="rect">
            <a:avLst/>
          </a:prstGeom>
          <a:noFill/>
          <a:ln>
            <a:noFill/>
          </a:ln>
        </p:spPr>
        <p:txBody>
          <a:bodyPr spcFirstLastPara="1" wrap="square" lIns="91425" tIns="91425" rIns="91425" bIns="91425" anchor="t" anchorCtr="0">
            <a:noAutofit/>
          </a:bodyPr>
          <a:lstStyle>
            <a:lvl1pPr marL="457200" marR="0" lvl="0" indent="-292100" algn="ctr" rtl="0">
              <a:lnSpc>
                <a:spcPct val="110000"/>
              </a:lnSpc>
              <a:spcBef>
                <a:spcPts val="600"/>
              </a:spcBef>
              <a:spcAft>
                <a:spcPts val="0"/>
              </a:spcAft>
              <a:buClr>
                <a:schemeClr val="dk1"/>
              </a:buClr>
              <a:buSzPts val="1000"/>
              <a:buFont typeface="Noto Sans Symbols"/>
              <a:buChar char="▪"/>
              <a:defRPr sz="1000" b="0" i="0" u="none" strike="noStrike" cap="none">
                <a:solidFill>
                  <a:schemeClr val="dk1"/>
                </a:solidFill>
                <a:latin typeface="Arial"/>
                <a:ea typeface="Arial"/>
                <a:cs typeface="Arial"/>
                <a:sym typeface="Arial"/>
              </a:defRPr>
            </a:lvl1pPr>
            <a:lvl2pPr marL="914400" marR="0" lvl="1" indent="-228600" algn="l" rtl="0">
              <a:spcBef>
                <a:spcPts val="360"/>
              </a:spcBef>
              <a:spcAft>
                <a:spcPts val="0"/>
              </a:spcAft>
              <a:buClr>
                <a:srgbClr val="888888"/>
              </a:buClr>
              <a:buSzPts val="1000"/>
              <a:buFont typeface="Noto Sans Symbols"/>
              <a:buNone/>
              <a:defRPr sz="1800" b="0" i="0" u="none" strike="noStrike" cap="none">
                <a:solidFill>
                  <a:srgbClr val="888888"/>
                </a:solidFill>
                <a:latin typeface="Arial"/>
                <a:ea typeface="Arial"/>
                <a:cs typeface="Arial"/>
                <a:sym typeface="Arial"/>
              </a:defRPr>
            </a:lvl2pPr>
            <a:lvl3pPr marL="1371600" marR="0" lvl="2" indent="-228600" algn="l" rtl="0">
              <a:spcBef>
                <a:spcPts val="320"/>
              </a:spcBef>
              <a:spcAft>
                <a:spcPts val="0"/>
              </a:spcAft>
              <a:buClr>
                <a:srgbClr val="888888"/>
              </a:buClr>
              <a:buSzPts val="900"/>
              <a:buFont typeface="Arial"/>
              <a:buNone/>
              <a:defRPr sz="1600" b="0" i="0" u="none" strike="noStrike" cap="none">
                <a:solidFill>
                  <a:srgbClr val="888888"/>
                </a:solidFill>
                <a:latin typeface="Arial"/>
                <a:ea typeface="Arial"/>
                <a:cs typeface="Arial"/>
                <a:sym typeface="Arial"/>
              </a:defRPr>
            </a:lvl3pPr>
            <a:lvl4pPr marL="1828800" marR="0" lvl="3" indent="-228600" algn="l" rtl="0">
              <a:spcBef>
                <a:spcPts val="280"/>
              </a:spcBef>
              <a:spcAft>
                <a:spcPts val="0"/>
              </a:spcAft>
              <a:buClr>
                <a:srgbClr val="888888"/>
              </a:buClr>
              <a:buSzPts val="800"/>
              <a:buFont typeface="Arial"/>
              <a:buNone/>
              <a:defRPr sz="1400" b="0" i="0" u="none" strike="noStrike" cap="none">
                <a:solidFill>
                  <a:srgbClr val="888888"/>
                </a:solidFill>
                <a:latin typeface="Arial"/>
                <a:ea typeface="Arial"/>
                <a:cs typeface="Arial"/>
                <a:sym typeface="Arial"/>
              </a:defRPr>
            </a:lvl4pPr>
            <a:lvl5pPr marL="2286000" marR="0" lvl="4" indent="-228600" algn="l" rtl="0">
              <a:spcBef>
                <a:spcPts val="280"/>
              </a:spcBef>
              <a:spcAft>
                <a:spcPts val="0"/>
              </a:spcAft>
              <a:buClr>
                <a:srgbClr val="888888"/>
              </a:buClr>
              <a:buSzPts val="700"/>
              <a:buFont typeface="Arial"/>
              <a:buNone/>
              <a:defRPr sz="1400" b="0" i="0" u="none" strike="noStrike" cap="none">
                <a:solidFill>
                  <a:srgbClr val="888888"/>
                </a:solidFill>
                <a:latin typeface="Arial"/>
                <a:ea typeface="Arial"/>
                <a:cs typeface="Arial"/>
                <a:sym typeface="Arial"/>
              </a:defRPr>
            </a:lvl5pPr>
            <a:lvl6pPr marL="2743200" marR="0" lvl="5" indent="-228600" algn="l" rtl="0">
              <a:spcBef>
                <a:spcPts val="280"/>
              </a:spcBef>
              <a:spcAft>
                <a:spcPts val="0"/>
              </a:spcAft>
              <a:buClr>
                <a:srgbClr val="888888"/>
              </a:buClr>
              <a:buSzPts val="2000"/>
              <a:buFont typeface="Arial"/>
              <a:buNone/>
              <a:defRPr sz="1400" b="0" i="0" u="none" strike="noStrike" cap="none">
                <a:solidFill>
                  <a:srgbClr val="888888"/>
                </a:solidFill>
                <a:latin typeface="Arial"/>
                <a:ea typeface="Arial"/>
                <a:cs typeface="Arial"/>
                <a:sym typeface="Arial"/>
              </a:defRPr>
            </a:lvl6pPr>
            <a:lvl7pPr marL="3200400" marR="0" lvl="6" indent="-228600" algn="l" rtl="0">
              <a:spcBef>
                <a:spcPts val="280"/>
              </a:spcBef>
              <a:spcAft>
                <a:spcPts val="0"/>
              </a:spcAft>
              <a:buClr>
                <a:srgbClr val="888888"/>
              </a:buClr>
              <a:buSzPts val="2000"/>
              <a:buFont typeface="Arial"/>
              <a:buNone/>
              <a:defRPr sz="1400" b="0" i="0" u="none" strike="noStrike" cap="none">
                <a:solidFill>
                  <a:srgbClr val="888888"/>
                </a:solidFill>
                <a:latin typeface="Arial"/>
                <a:ea typeface="Arial"/>
                <a:cs typeface="Arial"/>
                <a:sym typeface="Arial"/>
              </a:defRPr>
            </a:lvl7pPr>
            <a:lvl8pPr marL="3657600" marR="0" lvl="7" indent="-228600" algn="l" rtl="0">
              <a:spcBef>
                <a:spcPts val="280"/>
              </a:spcBef>
              <a:spcAft>
                <a:spcPts val="0"/>
              </a:spcAft>
              <a:buClr>
                <a:srgbClr val="888888"/>
              </a:buClr>
              <a:buSzPts val="2000"/>
              <a:buFont typeface="Arial"/>
              <a:buNone/>
              <a:defRPr sz="1400" b="0" i="0" u="none" strike="noStrike" cap="none">
                <a:solidFill>
                  <a:srgbClr val="888888"/>
                </a:solidFill>
                <a:latin typeface="Arial"/>
                <a:ea typeface="Arial"/>
                <a:cs typeface="Arial"/>
                <a:sym typeface="Arial"/>
              </a:defRPr>
            </a:lvl8pPr>
            <a:lvl9pPr marL="4114800" marR="0" lvl="8" indent="-228600" algn="l" rtl="0">
              <a:spcBef>
                <a:spcPts val="280"/>
              </a:spcBef>
              <a:spcAft>
                <a:spcPts val="0"/>
              </a:spcAft>
              <a:buClr>
                <a:srgbClr val="888888"/>
              </a:buClr>
              <a:buSzPts val="2000"/>
              <a:buFont typeface="Arial"/>
              <a:buNone/>
              <a:defRPr sz="1400" b="0" i="0" u="none" strike="noStrike" cap="none">
                <a:solidFill>
                  <a:srgbClr val="888888"/>
                </a:solidFill>
                <a:latin typeface="Arial"/>
                <a:ea typeface="Arial"/>
                <a:cs typeface="Arial"/>
                <a:sym typeface="Arial"/>
              </a:defRPr>
            </a:lvl9pPr>
          </a:lstStyle>
          <a:p>
            <a:endParaRPr/>
          </a:p>
        </p:txBody>
      </p:sp>
      <p:sp>
        <p:nvSpPr>
          <p:cNvPr id="290" name="Google Shape;290;p33"/>
          <p:cNvSpPr txBox="1">
            <a:spLocks noGrp="1"/>
          </p:cNvSpPr>
          <p:nvPr>
            <p:ph type="body" idx="4"/>
          </p:nvPr>
        </p:nvSpPr>
        <p:spPr>
          <a:xfrm>
            <a:off x="5649247" y="912020"/>
            <a:ext cx="2445000" cy="677100"/>
          </a:xfrm>
          <a:prstGeom prst="rect">
            <a:avLst/>
          </a:prstGeom>
          <a:noFill/>
          <a:ln>
            <a:noFill/>
          </a:ln>
        </p:spPr>
        <p:txBody>
          <a:bodyPr spcFirstLastPara="1" wrap="square" lIns="91425" tIns="91425" rIns="91425" bIns="91425" anchor="t" anchorCtr="0">
            <a:noAutofit/>
          </a:bodyPr>
          <a:lstStyle>
            <a:lvl1pPr marL="457200" marR="0" lvl="0" indent="-228600" algn="ctr" rtl="0">
              <a:lnSpc>
                <a:spcPct val="110000"/>
              </a:lnSpc>
              <a:spcBef>
                <a:spcPts val="600"/>
              </a:spcBef>
              <a:spcAft>
                <a:spcPts val="0"/>
              </a:spcAft>
              <a:buClr>
                <a:schemeClr val="dk1"/>
              </a:buClr>
              <a:buSzPts val="1400"/>
              <a:buFont typeface="Arial"/>
              <a:buNone/>
              <a:defRPr sz="2000" b="0" i="0" u="none" strike="noStrike" cap="none">
                <a:solidFill>
                  <a:schemeClr val="dk1"/>
                </a:solidFill>
                <a:latin typeface="Georgia"/>
                <a:ea typeface="Georgia"/>
                <a:cs typeface="Georgia"/>
                <a:sym typeface="Georgia"/>
              </a:defRPr>
            </a:lvl1pPr>
            <a:lvl2pPr marL="914400" marR="0" lvl="1" indent="-228600" algn="l" rtl="0">
              <a:spcBef>
                <a:spcPts val="360"/>
              </a:spcBef>
              <a:spcAft>
                <a:spcPts val="0"/>
              </a:spcAft>
              <a:buClr>
                <a:srgbClr val="888888"/>
              </a:buClr>
              <a:buSzPts val="1000"/>
              <a:buFont typeface="Noto Sans Symbols"/>
              <a:buNone/>
              <a:defRPr sz="1800" b="0" i="0" u="none" strike="noStrike" cap="none">
                <a:solidFill>
                  <a:srgbClr val="888888"/>
                </a:solidFill>
                <a:latin typeface="Arial"/>
                <a:ea typeface="Arial"/>
                <a:cs typeface="Arial"/>
                <a:sym typeface="Arial"/>
              </a:defRPr>
            </a:lvl2pPr>
            <a:lvl3pPr marL="1371600" marR="0" lvl="2" indent="-228600" algn="l" rtl="0">
              <a:spcBef>
                <a:spcPts val="320"/>
              </a:spcBef>
              <a:spcAft>
                <a:spcPts val="0"/>
              </a:spcAft>
              <a:buClr>
                <a:srgbClr val="888888"/>
              </a:buClr>
              <a:buSzPts val="900"/>
              <a:buFont typeface="Arial"/>
              <a:buNone/>
              <a:defRPr sz="1600" b="0" i="0" u="none" strike="noStrike" cap="none">
                <a:solidFill>
                  <a:srgbClr val="888888"/>
                </a:solidFill>
                <a:latin typeface="Arial"/>
                <a:ea typeface="Arial"/>
                <a:cs typeface="Arial"/>
                <a:sym typeface="Arial"/>
              </a:defRPr>
            </a:lvl3pPr>
            <a:lvl4pPr marL="1828800" marR="0" lvl="3" indent="-228600" algn="l" rtl="0">
              <a:spcBef>
                <a:spcPts val="280"/>
              </a:spcBef>
              <a:spcAft>
                <a:spcPts val="0"/>
              </a:spcAft>
              <a:buClr>
                <a:srgbClr val="888888"/>
              </a:buClr>
              <a:buSzPts val="800"/>
              <a:buFont typeface="Arial"/>
              <a:buNone/>
              <a:defRPr sz="1400" b="0" i="0" u="none" strike="noStrike" cap="none">
                <a:solidFill>
                  <a:srgbClr val="888888"/>
                </a:solidFill>
                <a:latin typeface="Arial"/>
                <a:ea typeface="Arial"/>
                <a:cs typeface="Arial"/>
                <a:sym typeface="Arial"/>
              </a:defRPr>
            </a:lvl4pPr>
            <a:lvl5pPr marL="2286000" marR="0" lvl="4" indent="-228600" algn="l" rtl="0">
              <a:spcBef>
                <a:spcPts val="280"/>
              </a:spcBef>
              <a:spcAft>
                <a:spcPts val="0"/>
              </a:spcAft>
              <a:buClr>
                <a:srgbClr val="888888"/>
              </a:buClr>
              <a:buSzPts val="700"/>
              <a:buFont typeface="Arial"/>
              <a:buNone/>
              <a:defRPr sz="1400" b="0" i="0" u="none" strike="noStrike" cap="none">
                <a:solidFill>
                  <a:srgbClr val="888888"/>
                </a:solidFill>
                <a:latin typeface="Arial"/>
                <a:ea typeface="Arial"/>
                <a:cs typeface="Arial"/>
                <a:sym typeface="Arial"/>
              </a:defRPr>
            </a:lvl5pPr>
            <a:lvl6pPr marL="2743200" marR="0" lvl="5" indent="-228600" algn="l" rtl="0">
              <a:spcBef>
                <a:spcPts val="280"/>
              </a:spcBef>
              <a:spcAft>
                <a:spcPts val="0"/>
              </a:spcAft>
              <a:buClr>
                <a:srgbClr val="888888"/>
              </a:buClr>
              <a:buSzPts val="2000"/>
              <a:buFont typeface="Arial"/>
              <a:buNone/>
              <a:defRPr sz="1400" b="0" i="0" u="none" strike="noStrike" cap="none">
                <a:solidFill>
                  <a:srgbClr val="888888"/>
                </a:solidFill>
                <a:latin typeface="Arial"/>
                <a:ea typeface="Arial"/>
                <a:cs typeface="Arial"/>
                <a:sym typeface="Arial"/>
              </a:defRPr>
            </a:lvl6pPr>
            <a:lvl7pPr marL="3200400" marR="0" lvl="6" indent="-228600" algn="l" rtl="0">
              <a:spcBef>
                <a:spcPts val="280"/>
              </a:spcBef>
              <a:spcAft>
                <a:spcPts val="0"/>
              </a:spcAft>
              <a:buClr>
                <a:srgbClr val="888888"/>
              </a:buClr>
              <a:buSzPts val="2000"/>
              <a:buFont typeface="Arial"/>
              <a:buNone/>
              <a:defRPr sz="1400" b="0" i="0" u="none" strike="noStrike" cap="none">
                <a:solidFill>
                  <a:srgbClr val="888888"/>
                </a:solidFill>
                <a:latin typeface="Arial"/>
                <a:ea typeface="Arial"/>
                <a:cs typeface="Arial"/>
                <a:sym typeface="Arial"/>
              </a:defRPr>
            </a:lvl7pPr>
            <a:lvl8pPr marL="3657600" marR="0" lvl="7" indent="-228600" algn="l" rtl="0">
              <a:spcBef>
                <a:spcPts val="280"/>
              </a:spcBef>
              <a:spcAft>
                <a:spcPts val="0"/>
              </a:spcAft>
              <a:buClr>
                <a:srgbClr val="888888"/>
              </a:buClr>
              <a:buSzPts val="2000"/>
              <a:buFont typeface="Arial"/>
              <a:buNone/>
              <a:defRPr sz="1400" b="0" i="0" u="none" strike="noStrike" cap="none">
                <a:solidFill>
                  <a:srgbClr val="888888"/>
                </a:solidFill>
                <a:latin typeface="Arial"/>
                <a:ea typeface="Arial"/>
                <a:cs typeface="Arial"/>
                <a:sym typeface="Arial"/>
              </a:defRPr>
            </a:lvl8pPr>
            <a:lvl9pPr marL="4114800" marR="0" lvl="8" indent="-228600" algn="l" rtl="0">
              <a:spcBef>
                <a:spcPts val="280"/>
              </a:spcBef>
              <a:spcAft>
                <a:spcPts val="0"/>
              </a:spcAft>
              <a:buClr>
                <a:srgbClr val="888888"/>
              </a:buClr>
              <a:buSzPts val="2000"/>
              <a:buFont typeface="Arial"/>
              <a:buNone/>
              <a:defRPr sz="1400" b="0" i="0" u="none" strike="noStrike" cap="none">
                <a:solidFill>
                  <a:srgbClr val="888888"/>
                </a:solidFill>
                <a:latin typeface="Arial"/>
                <a:ea typeface="Arial"/>
                <a:cs typeface="Arial"/>
                <a:sym typeface="Arial"/>
              </a:defRPr>
            </a:lvl9pPr>
          </a:lstStyle>
          <a:p>
            <a:endParaRPr/>
          </a:p>
        </p:txBody>
      </p:sp>
      <p:sp>
        <p:nvSpPr>
          <p:cNvPr id="291" name="Google Shape;291;p33"/>
          <p:cNvSpPr txBox="1">
            <a:spLocks noGrp="1"/>
          </p:cNvSpPr>
          <p:nvPr>
            <p:ph type="body" idx="5"/>
          </p:nvPr>
        </p:nvSpPr>
        <p:spPr>
          <a:xfrm>
            <a:off x="5122015" y="1985304"/>
            <a:ext cx="3499500" cy="984900"/>
          </a:xfrm>
          <a:prstGeom prst="rect">
            <a:avLst/>
          </a:prstGeom>
          <a:noFill/>
          <a:ln>
            <a:noFill/>
          </a:ln>
        </p:spPr>
        <p:txBody>
          <a:bodyPr spcFirstLastPara="1" wrap="square" lIns="91425" tIns="91425" rIns="91425" bIns="91425" anchor="t" anchorCtr="0">
            <a:noAutofit/>
          </a:bodyPr>
          <a:lstStyle>
            <a:lvl1pPr marL="457200" marR="0" lvl="0" indent="-228600" algn="ctr" rtl="0">
              <a:lnSpc>
                <a:spcPct val="100000"/>
              </a:lnSpc>
              <a:spcBef>
                <a:spcPts val="0"/>
              </a:spcBef>
              <a:spcAft>
                <a:spcPts val="0"/>
              </a:spcAft>
              <a:buClr>
                <a:schemeClr val="dk1"/>
              </a:buClr>
              <a:buSzPts val="1400"/>
              <a:buFont typeface="Arial"/>
              <a:buNone/>
              <a:defRPr sz="3200" b="0" i="0" u="none" strike="noStrike" cap="none">
                <a:solidFill>
                  <a:schemeClr val="dk1"/>
                </a:solidFill>
                <a:latin typeface="Georgia"/>
                <a:ea typeface="Georgia"/>
                <a:cs typeface="Georgia"/>
                <a:sym typeface="Georgia"/>
              </a:defRPr>
            </a:lvl1pPr>
            <a:lvl2pPr marL="914400" marR="0" lvl="1" indent="-228600" algn="l" rtl="0">
              <a:spcBef>
                <a:spcPts val="360"/>
              </a:spcBef>
              <a:spcAft>
                <a:spcPts val="0"/>
              </a:spcAft>
              <a:buClr>
                <a:srgbClr val="888888"/>
              </a:buClr>
              <a:buSzPts val="1000"/>
              <a:buFont typeface="Noto Sans Symbols"/>
              <a:buNone/>
              <a:defRPr sz="1800" b="0" i="0" u="none" strike="noStrike" cap="none">
                <a:solidFill>
                  <a:srgbClr val="888888"/>
                </a:solidFill>
                <a:latin typeface="Arial"/>
                <a:ea typeface="Arial"/>
                <a:cs typeface="Arial"/>
                <a:sym typeface="Arial"/>
              </a:defRPr>
            </a:lvl2pPr>
            <a:lvl3pPr marL="1371600" marR="0" lvl="2" indent="-228600" algn="l" rtl="0">
              <a:spcBef>
                <a:spcPts val="320"/>
              </a:spcBef>
              <a:spcAft>
                <a:spcPts val="0"/>
              </a:spcAft>
              <a:buClr>
                <a:srgbClr val="888888"/>
              </a:buClr>
              <a:buSzPts val="900"/>
              <a:buFont typeface="Arial"/>
              <a:buNone/>
              <a:defRPr sz="1600" b="0" i="0" u="none" strike="noStrike" cap="none">
                <a:solidFill>
                  <a:srgbClr val="888888"/>
                </a:solidFill>
                <a:latin typeface="Arial"/>
                <a:ea typeface="Arial"/>
                <a:cs typeface="Arial"/>
                <a:sym typeface="Arial"/>
              </a:defRPr>
            </a:lvl3pPr>
            <a:lvl4pPr marL="1828800" marR="0" lvl="3" indent="-228600" algn="l" rtl="0">
              <a:spcBef>
                <a:spcPts val="280"/>
              </a:spcBef>
              <a:spcAft>
                <a:spcPts val="0"/>
              </a:spcAft>
              <a:buClr>
                <a:srgbClr val="888888"/>
              </a:buClr>
              <a:buSzPts val="800"/>
              <a:buFont typeface="Arial"/>
              <a:buNone/>
              <a:defRPr sz="1400" b="0" i="0" u="none" strike="noStrike" cap="none">
                <a:solidFill>
                  <a:srgbClr val="888888"/>
                </a:solidFill>
                <a:latin typeface="Arial"/>
                <a:ea typeface="Arial"/>
                <a:cs typeface="Arial"/>
                <a:sym typeface="Arial"/>
              </a:defRPr>
            </a:lvl4pPr>
            <a:lvl5pPr marL="2286000" marR="0" lvl="4" indent="-228600" algn="l" rtl="0">
              <a:spcBef>
                <a:spcPts val="280"/>
              </a:spcBef>
              <a:spcAft>
                <a:spcPts val="0"/>
              </a:spcAft>
              <a:buClr>
                <a:srgbClr val="888888"/>
              </a:buClr>
              <a:buSzPts val="700"/>
              <a:buFont typeface="Arial"/>
              <a:buNone/>
              <a:defRPr sz="1400" b="0" i="0" u="none" strike="noStrike" cap="none">
                <a:solidFill>
                  <a:srgbClr val="888888"/>
                </a:solidFill>
                <a:latin typeface="Arial"/>
                <a:ea typeface="Arial"/>
                <a:cs typeface="Arial"/>
                <a:sym typeface="Arial"/>
              </a:defRPr>
            </a:lvl5pPr>
            <a:lvl6pPr marL="2743200" marR="0" lvl="5" indent="-228600" algn="l" rtl="0">
              <a:spcBef>
                <a:spcPts val="280"/>
              </a:spcBef>
              <a:spcAft>
                <a:spcPts val="0"/>
              </a:spcAft>
              <a:buClr>
                <a:srgbClr val="888888"/>
              </a:buClr>
              <a:buSzPts val="2000"/>
              <a:buFont typeface="Arial"/>
              <a:buNone/>
              <a:defRPr sz="1400" b="0" i="0" u="none" strike="noStrike" cap="none">
                <a:solidFill>
                  <a:srgbClr val="888888"/>
                </a:solidFill>
                <a:latin typeface="Arial"/>
                <a:ea typeface="Arial"/>
                <a:cs typeface="Arial"/>
                <a:sym typeface="Arial"/>
              </a:defRPr>
            </a:lvl6pPr>
            <a:lvl7pPr marL="3200400" marR="0" lvl="6" indent="-228600" algn="l" rtl="0">
              <a:spcBef>
                <a:spcPts val="280"/>
              </a:spcBef>
              <a:spcAft>
                <a:spcPts val="0"/>
              </a:spcAft>
              <a:buClr>
                <a:srgbClr val="888888"/>
              </a:buClr>
              <a:buSzPts val="2000"/>
              <a:buFont typeface="Arial"/>
              <a:buNone/>
              <a:defRPr sz="1400" b="0" i="0" u="none" strike="noStrike" cap="none">
                <a:solidFill>
                  <a:srgbClr val="888888"/>
                </a:solidFill>
                <a:latin typeface="Arial"/>
                <a:ea typeface="Arial"/>
                <a:cs typeface="Arial"/>
                <a:sym typeface="Arial"/>
              </a:defRPr>
            </a:lvl7pPr>
            <a:lvl8pPr marL="3657600" marR="0" lvl="7" indent="-228600" algn="l" rtl="0">
              <a:spcBef>
                <a:spcPts val="280"/>
              </a:spcBef>
              <a:spcAft>
                <a:spcPts val="0"/>
              </a:spcAft>
              <a:buClr>
                <a:srgbClr val="888888"/>
              </a:buClr>
              <a:buSzPts val="2000"/>
              <a:buFont typeface="Arial"/>
              <a:buNone/>
              <a:defRPr sz="1400" b="0" i="0" u="none" strike="noStrike" cap="none">
                <a:solidFill>
                  <a:srgbClr val="888888"/>
                </a:solidFill>
                <a:latin typeface="Arial"/>
                <a:ea typeface="Arial"/>
                <a:cs typeface="Arial"/>
                <a:sym typeface="Arial"/>
              </a:defRPr>
            </a:lvl8pPr>
            <a:lvl9pPr marL="4114800" marR="0" lvl="8" indent="-228600" algn="l" rtl="0">
              <a:spcBef>
                <a:spcPts val="280"/>
              </a:spcBef>
              <a:spcAft>
                <a:spcPts val="0"/>
              </a:spcAft>
              <a:buClr>
                <a:srgbClr val="888888"/>
              </a:buClr>
              <a:buSzPts val="2000"/>
              <a:buFont typeface="Arial"/>
              <a:buNone/>
              <a:defRPr sz="1400" b="0" i="0" u="none" strike="noStrike" cap="none">
                <a:solidFill>
                  <a:srgbClr val="888888"/>
                </a:solidFill>
                <a:latin typeface="Arial"/>
                <a:ea typeface="Arial"/>
                <a:cs typeface="Arial"/>
                <a:sym typeface="Arial"/>
              </a:defRPr>
            </a:lvl9pPr>
          </a:lstStyle>
          <a:p>
            <a:endParaRPr/>
          </a:p>
        </p:txBody>
      </p:sp>
      <p:cxnSp>
        <p:nvCxnSpPr>
          <p:cNvPr id="292" name="Google Shape;292;p33"/>
          <p:cNvCxnSpPr/>
          <p:nvPr/>
        </p:nvCxnSpPr>
        <p:spPr>
          <a:xfrm rot="10800000">
            <a:off x="2300621" y="1500606"/>
            <a:ext cx="0" cy="569100"/>
          </a:xfrm>
          <a:prstGeom prst="straightConnector1">
            <a:avLst/>
          </a:prstGeom>
          <a:noFill/>
          <a:ln w="9525" cap="flat" cmpd="sng">
            <a:solidFill>
              <a:srgbClr val="DE2A18"/>
            </a:solidFill>
            <a:prstDash val="solid"/>
            <a:round/>
            <a:headEnd type="none" w="sm" len="sm"/>
            <a:tailEnd type="none" w="sm" len="sm"/>
          </a:ln>
        </p:spPr>
      </p:cxnSp>
      <p:cxnSp>
        <p:nvCxnSpPr>
          <p:cNvPr id="293" name="Google Shape;293;p33"/>
          <p:cNvCxnSpPr/>
          <p:nvPr/>
        </p:nvCxnSpPr>
        <p:spPr>
          <a:xfrm rot="10800000">
            <a:off x="6882897" y="1500607"/>
            <a:ext cx="0" cy="569100"/>
          </a:xfrm>
          <a:prstGeom prst="straightConnector1">
            <a:avLst/>
          </a:prstGeom>
          <a:noFill/>
          <a:ln w="9525" cap="flat" cmpd="sng">
            <a:solidFill>
              <a:srgbClr val="DE2A18"/>
            </a:solidFill>
            <a:prstDash val="solid"/>
            <a:round/>
            <a:headEnd type="none" w="sm" len="sm"/>
            <a:tailEnd type="none" w="sm" len="sm"/>
          </a:ln>
        </p:spPr>
      </p:cxnSp>
      <p:cxnSp>
        <p:nvCxnSpPr>
          <p:cNvPr id="294" name="Google Shape;294;p33"/>
          <p:cNvCxnSpPr/>
          <p:nvPr/>
        </p:nvCxnSpPr>
        <p:spPr>
          <a:xfrm rot="10800000">
            <a:off x="2300621" y="2877344"/>
            <a:ext cx="0" cy="569100"/>
          </a:xfrm>
          <a:prstGeom prst="straightConnector1">
            <a:avLst/>
          </a:prstGeom>
          <a:noFill/>
          <a:ln w="9525" cap="flat" cmpd="sng">
            <a:solidFill>
              <a:srgbClr val="DE2A18"/>
            </a:solidFill>
            <a:prstDash val="solid"/>
            <a:round/>
            <a:headEnd type="none" w="sm" len="sm"/>
            <a:tailEnd type="none" w="sm" len="sm"/>
          </a:ln>
        </p:spPr>
      </p:cxnSp>
      <p:cxnSp>
        <p:nvCxnSpPr>
          <p:cNvPr id="295" name="Google Shape;295;p33"/>
          <p:cNvCxnSpPr/>
          <p:nvPr/>
        </p:nvCxnSpPr>
        <p:spPr>
          <a:xfrm rot="10800000">
            <a:off x="6882897" y="2877345"/>
            <a:ext cx="0" cy="569100"/>
          </a:xfrm>
          <a:prstGeom prst="straightConnector1">
            <a:avLst/>
          </a:prstGeom>
          <a:noFill/>
          <a:ln w="9525" cap="flat" cmpd="sng">
            <a:solidFill>
              <a:srgbClr val="DE2A18"/>
            </a:solidFill>
            <a:prstDash val="solid"/>
            <a:round/>
            <a:headEnd type="none" w="sm" len="sm"/>
            <a:tailEnd type="none" w="sm" len="sm"/>
          </a:ln>
        </p:spPr>
      </p:cxnSp>
      <p:sp>
        <p:nvSpPr>
          <p:cNvPr id="296" name="Google Shape;296;p33"/>
          <p:cNvSpPr/>
          <p:nvPr/>
        </p:nvSpPr>
        <p:spPr>
          <a:xfrm rot="-5400000">
            <a:off x="2063521" y="2522081"/>
            <a:ext cx="5138700" cy="101700"/>
          </a:xfrm>
          <a:custGeom>
            <a:avLst/>
            <a:gdLst/>
            <a:ahLst/>
            <a:cxnLst/>
            <a:rect l="l" t="t" r="r" b="b"/>
            <a:pathLst>
              <a:path w="120000" h="120000" extrusionOk="0">
                <a:moveTo>
                  <a:pt x="120000" y="0"/>
                </a:moveTo>
                <a:lnTo>
                  <a:pt x="61540" y="5628"/>
                </a:lnTo>
                <a:cubicBezTo>
                  <a:pt x="60929" y="43752"/>
                  <a:pt x="60300" y="81876"/>
                  <a:pt x="59670" y="120000"/>
                </a:cubicBezTo>
                <a:cubicBezTo>
                  <a:pt x="58965" y="81876"/>
                  <a:pt x="58269" y="43752"/>
                  <a:pt x="57553" y="5628"/>
                </a:cubicBezTo>
                <a:lnTo>
                  <a:pt x="0" y="5628"/>
                </a:lnTo>
              </a:path>
            </a:pathLst>
          </a:custGeom>
          <a:noFill/>
          <a:ln w="9525" cap="rnd" cmpd="sng">
            <a:solidFill>
              <a:srgbClr val="E1301E"/>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matchingName="Experience 4">
  <p:cSld name="Experience 4">
    <p:bg>
      <p:bgPr>
        <a:solidFill>
          <a:schemeClr val="lt1"/>
        </a:solidFill>
        <a:effectLst/>
      </p:bgPr>
    </p:bg>
    <p:spTree>
      <p:nvGrpSpPr>
        <p:cNvPr id="1" name="Shape 297"/>
        <p:cNvGrpSpPr/>
        <p:nvPr/>
      </p:nvGrpSpPr>
      <p:grpSpPr>
        <a:xfrm>
          <a:off x="0" y="0"/>
          <a:ext cx="0" cy="0"/>
          <a:chOff x="0" y="0"/>
          <a:chExt cx="0" cy="0"/>
        </a:xfrm>
      </p:grpSpPr>
      <p:sp>
        <p:nvSpPr>
          <p:cNvPr id="298" name="Google Shape;298;p34"/>
          <p:cNvSpPr/>
          <p:nvPr/>
        </p:nvSpPr>
        <p:spPr>
          <a:xfrm rot="-5400000">
            <a:off x="553243" y="2522081"/>
            <a:ext cx="5138700" cy="101700"/>
          </a:xfrm>
          <a:custGeom>
            <a:avLst/>
            <a:gdLst/>
            <a:ahLst/>
            <a:cxnLst/>
            <a:rect l="l" t="t" r="r" b="b"/>
            <a:pathLst>
              <a:path w="120000" h="120000" extrusionOk="0">
                <a:moveTo>
                  <a:pt x="120000" y="0"/>
                </a:moveTo>
                <a:lnTo>
                  <a:pt x="61540" y="5628"/>
                </a:lnTo>
                <a:cubicBezTo>
                  <a:pt x="60929" y="43752"/>
                  <a:pt x="60300" y="81876"/>
                  <a:pt x="59670" y="120000"/>
                </a:cubicBezTo>
                <a:cubicBezTo>
                  <a:pt x="58965" y="81876"/>
                  <a:pt x="58269" y="43752"/>
                  <a:pt x="57553" y="5628"/>
                </a:cubicBezTo>
                <a:lnTo>
                  <a:pt x="0" y="5628"/>
                </a:lnTo>
              </a:path>
            </a:pathLst>
          </a:custGeom>
          <a:noFill/>
          <a:ln w="9525" cap="rnd" cmpd="sng">
            <a:solidFill>
              <a:srgbClr val="E1301E"/>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99" name="Google Shape;299;p34"/>
          <p:cNvSpPr txBox="1">
            <a:spLocks noGrp="1"/>
          </p:cNvSpPr>
          <p:nvPr>
            <p:ph type="title"/>
          </p:nvPr>
        </p:nvSpPr>
        <p:spPr>
          <a:xfrm>
            <a:off x="309563" y="1462638"/>
            <a:ext cx="2653500" cy="615600"/>
          </a:xfrm>
          <a:prstGeom prst="rect">
            <a:avLst/>
          </a:prstGeom>
          <a:noFill/>
          <a:ln>
            <a:noFill/>
          </a:ln>
        </p:spPr>
        <p:txBody>
          <a:bodyPr spcFirstLastPara="1" wrap="square" lIns="91425" tIns="91425" rIns="91425" bIns="91425" anchor="t" anchorCtr="0">
            <a:noAutofit/>
          </a:bodyPr>
          <a:lstStyle>
            <a:lvl1pPr marL="0" marR="0" lvl="0" indent="0" algn="l" rtl="0">
              <a:lnSpc>
                <a:spcPct val="100000"/>
              </a:lnSpc>
              <a:spcBef>
                <a:spcPts val="0"/>
              </a:spcBef>
              <a:spcAft>
                <a:spcPts val="0"/>
              </a:spcAft>
              <a:buClr>
                <a:schemeClr val="dk1"/>
              </a:buClr>
              <a:buSzPts val="1400"/>
              <a:buFont typeface="Georgia"/>
              <a:buNone/>
              <a:defRPr sz="2000" b="0" i="0" u="none" strike="noStrike" cap="none">
                <a:solidFill>
                  <a:schemeClr val="dk1"/>
                </a:solidFill>
                <a:latin typeface="Georgia"/>
                <a:ea typeface="Georgia"/>
                <a:cs typeface="Georgia"/>
                <a:sym typeface="Georgia"/>
              </a:defRPr>
            </a:lvl1pPr>
            <a:lvl2pPr lvl="1" indent="0" rtl="0">
              <a:spcBef>
                <a:spcPts val="0"/>
              </a:spcBef>
              <a:spcAft>
                <a:spcPts val="0"/>
              </a:spcAft>
              <a:buSzPts val="1400"/>
              <a:buNone/>
              <a:defRPr sz="1800"/>
            </a:lvl2pPr>
            <a:lvl3pPr lvl="2" indent="0" rtl="0">
              <a:spcBef>
                <a:spcPts val="0"/>
              </a:spcBef>
              <a:spcAft>
                <a:spcPts val="0"/>
              </a:spcAft>
              <a:buSzPts val="1400"/>
              <a:buNone/>
              <a:defRPr sz="1800"/>
            </a:lvl3pPr>
            <a:lvl4pPr lvl="3" indent="0" rtl="0">
              <a:spcBef>
                <a:spcPts val="0"/>
              </a:spcBef>
              <a:spcAft>
                <a:spcPts val="0"/>
              </a:spcAft>
              <a:buSzPts val="1400"/>
              <a:buNone/>
              <a:defRPr sz="1800"/>
            </a:lvl4pPr>
            <a:lvl5pPr lvl="4" indent="0" rtl="0">
              <a:spcBef>
                <a:spcPts val="0"/>
              </a:spcBef>
              <a:spcAft>
                <a:spcPts val="0"/>
              </a:spcAft>
              <a:buSzPts val="1400"/>
              <a:buNone/>
              <a:defRPr sz="1800"/>
            </a:lvl5pPr>
            <a:lvl6pPr lvl="5" indent="0" rtl="0">
              <a:spcBef>
                <a:spcPts val="0"/>
              </a:spcBef>
              <a:spcAft>
                <a:spcPts val="0"/>
              </a:spcAft>
              <a:buSzPts val="1400"/>
              <a:buNone/>
              <a:defRPr sz="1800"/>
            </a:lvl6pPr>
            <a:lvl7pPr lvl="6" indent="0" rtl="0">
              <a:spcBef>
                <a:spcPts val="0"/>
              </a:spcBef>
              <a:spcAft>
                <a:spcPts val="0"/>
              </a:spcAft>
              <a:buSzPts val="1400"/>
              <a:buNone/>
              <a:defRPr sz="1800"/>
            </a:lvl7pPr>
            <a:lvl8pPr lvl="7" indent="0" rtl="0">
              <a:spcBef>
                <a:spcPts val="0"/>
              </a:spcBef>
              <a:spcAft>
                <a:spcPts val="0"/>
              </a:spcAft>
              <a:buSzPts val="1400"/>
              <a:buNone/>
              <a:defRPr sz="1800"/>
            </a:lvl8pPr>
            <a:lvl9pPr lvl="8" indent="0" rtl="0">
              <a:spcBef>
                <a:spcPts val="0"/>
              </a:spcBef>
              <a:spcAft>
                <a:spcPts val="0"/>
              </a:spcAft>
              <a:buSzPts val="1400"/>
              <a:buNone/>
              <a:defRPr sz="1800"/>
            </a:lvl9pPr>
          </a:lstStyle>
          <a:p>
            <a:endParaRPr/>
          </a:p>
        </p:txBody>
      </p:sp>
      <p:sp>
        <p:nvSpPr>
          <p:cNvPr id="300" name="Google Shape;300;p34"/>
          <p:cNvSpPr txBox="1">
            <a:spLocks noGrp="1"/>
          </p:cNvSpPr>
          <p:nvPr>
            <p:ph type="body" idx="1"/>
          </p:nvPr>
        </p:nvSpPr>
        <p:spPr>
          <a:xfrm>
            <a:off x="309563" y="2802710"/>
            <a:ext cx="2445000" cy="1662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20000"/>
              </a:lnSpc>
              <a:spcBef>
                <a:spcPts val="0"/>
              </a:spcBef>
              <a:spcAft>
                <a:spcPts val="0"/>
              </a:spcAft>
              <a:buClr>
                <a:schemeClr val="dk1"/>
              </a:buClr>
              <a:buSzPts val="1400"/>
              <a:buFont typeface="Noto Sans Symbols"/>
              <a:buNone/>
              <a:defRPr sz="900" b="0" i="0" u="none" strike="noStrike" cap="none">
                <a:solidFill>
                  <a:schemeClr val="dk1"/>
                </a:solidFill>
                <a:latin typeface="Arial"/>
                <a:ea typeface="Arial"/>
                <a:cs typeface="Arial"/>
                <a:sym typeface="Arial"/>
              </a:defRPr>
            </a:lvl1pPr>
            <a:lvl2pPr marL="914400" marR="0" lvl="1" indent="-228600" algn="l" rtl="0">
              <a:spcBef>
                <a:spcPts val="360"/>
              </a:spcBef>
              <a:spcAft>
                <a:spcPts val="0"/>
              </a:spcAft>
              <a:buClr>
                <a:srgbClr val="888888"/>
              </a:buClr>
              <a:buSzPts val="1000"/>
              <a:buFont typeface="Noto Sans Symbols"/>
              <a:buNone/>
              <a:defRPr sz="1800" b="0" i="0" u="none" strike="noStrike" cap="none">
                <a:solidFill>
                  <a:srgbClr val="888888"/>
                </a:solidFill>
                <a:latin typeface="Arial"/>
                <a:ea typeface="Arial"/>
                <a:cs typeface="Arial"/>
                <a:sym typeface="Arial"/>
              </a:defRPr>
            </a:lvl2pPr>
            <a:lvl3pPr marL="1371600" marR="0" lvl="2" indent="-228600" algn="l" rtl="0">
              <a:spcBef>
                <a:spcPts val="320"/>
              </a:spcBef>
              <a:spcAft>
                <a:spcPts val="0"/>
              </a:spcAft>
              <a:buClr>
                <a:srgbClr val="888888"/>
              </a:buClr>
              <a:buSzPts val="900"/>
              <a:buFont typeface="Arial"/>
              <a:buNone/>
              <a:defRPr sz="1600" b="0" i="0" u="none" strike="noStrike" cap="none">
                <a:solidFill>
                  <a:srgbClr val="888888"/>
                </a:solidFill>
                <a:latin typeface="Arial"/>
                <a:ea typeface="Arial"/>
                <a:cs typeface="Arial"/>
                <a:sym typeface="Arial"/>
              </a:defRPr>
            </a:lvl3pPr>
            <a:lvl4pPr marL="1828800" marR="0" lvl="3" indent="-228600" algn="l" rtl="0">
              <a:spcBef>
                <a:spcPts val="280"/>
              </a:spcBef>
              <a:spcAft>
                <a:spcPts val="0"/>
              </a:spcAft>
              <a:buClr>
                <a:srgbClr val="888888"/>
              </a:buClr>
              <a:buSzPts val="800"/>
              <a:buFont typeface="Arial"/>
              <a:buNone/>
              <a:defRPr sz="1400" b="0" i="0" u="none" strike="noStrike" cap="none">
                <a:solidFill>
                  <a:srgbClr val="888888"/>
                </a:solidFill>
                <a:latin typeface="Arial"/>
                <a:ea typeface="Arial"/>
                <a:cs typeface="Arial"/>
                <a:sym typeface="Arial"/>
              </a:defRPr>
            </a:lvl4pPr>
            <a:lvl5pPr marL="2286000" marR="0" lvl="4" indent="-228600" algn="l" rtl="0">
              <a:spcBef>
                <a:spcPts val="280"/>
              </a:spcBef>
              <a:spcAft>
                <a:spcPts val="0"/>
              </a:spcAft>
              <a:buClr>
                <a:srgbClr val="888888"/>
              </a:buClr>
              <a:buSzPts val="700"/>
              <a:buFont typeface="Arial"/>
              <a:buNone/>
              <a:defRPr sz="1400" b="0" i="0" u="none" strike="noStrike" cap="none">
                <a:solidFill>
                  <a:srgbClr val="888888"/>
                </a:solidFill>
                <a:latin typeface="Arial"/>
                <a:ea typeface="Arial"/>
                <a:cs typeface="Arial"/>
                <a:sym typeface="Arial"/>
              </a:defRPr>
            </a:lvl5pPr>
            <a:lvl6pPr marL="2743200" marR="0" lvl="5" indent="-228600" algn="l" rtl="0">
              <a:spcBef>
                <a:spcPts val="280"/>
              </a:spcBef>
              <a:spcAft>
                <a:spcPts val="0"/>
              </a:spcAft>
              <a:buClr>
                <a:srgbClr val="888888"/>
              </a:buClr>
              <a:buSzPts val="2000"/>
              <a:buFont typeface="Arial"/>
              <a:buNone/>
              <a:defRPr sz="1400" b="0" i="0" u="none" strike="noStrike" cap="none">
                <a:solidFill>
                  <a:srgbClr val="888888"/>
                </a:solidFill>
                <a:latin typeface="Arial"/>
                <a:ea typeface="Arial"/>
                <a:cs typeface="Arial"/>
                <a:sym typeface="Arial"/>
              </a:defRPr>
            </a:lvl6pPr>
            <a:lvl7pPr marL="3200400" marR="0" lvl="6" indent="-228600" algn="l" rtl="0">
              <a:spcBef>
                <a:spcPts val="280"/>
              </a:spcBef>
              <a:spcAft>
                <a:spcPts val="0"/>
              </a:spcAft>
              <a:buClr>
                <a:srgbClr val="888888"/>
              </a:buClr>
              <a:buSzPts val="2000"/>
              <a:buFont typeface="Arial"/>
              <a:buNone/>
              <a:defRPr sz="1400" b="0" i="0" u="none" strike="noStrike" cap="none">
                <a:solidFill>
                  <a:srgbClr val="888888"/>
                </a:solidFill>
                <a:latin typeface="Arial"/>
                <a:ea typeface="Arial"/>
                <a:cs typeface="Arial"/>
                <a:sym typeface="Arial"/>
              </a:defRPr>
            </a:lvl7pPr>
            <a:lvl8pPr marL="3657600" marR="0" lvl="7" indent="-228600" algn="l" rtl="0">
              <a:spcBef>
                <a:spcPts val="280"/>
              </a:spcBef>
              <a:spcAft>
                <a:spcPts val="0"/>
              </a:spcAft>
              <a:buClr>
                <a:srgbClr val="888888"/>
              </a:buClr>
              <a:buSzPts val="2000"/>
              <a:buFont typeface="Arial"/>
              <a:buNone/>
              <a:defRPr sz="1400" b="0" i="0" u="none" strike="noStrike" cap="none">
                <a:solidFill>
                  <a:srgbClr val="888888"/>
                </a:solidFill>
                <a:latin typeface="Arial"/>
                <a:ea typeface="Arial"/>
                <a:cs typeface="Arial"/>
                <a:sym typeface="Arial"/>
              </a:defRPr>
            </a:lvl8pPr>
            <a:lvl9pPr marL="4114800" marR="0" lvl="8" indent="-228600" algn="l" rtl="0">
              <a:spcBef>
                <a:spcPts val="280"/>
              </a:spcBef>
              <a:spcAft>
                <a:spcPts val="0"/>
              </a:spcAft>
              <a:buClr>
                <a:srgbClr val="888888"/>
              </a:buClr>
              <a:buSzPts val="2000"/>
              <a:buFont typeface="Arial"/>
              <a:buNone/>
              <a:defRPr sz="1400" b="0" i="0" u="none" strike="noStrike" cap="none">
                <a:solidFill>
                  <a:srgbClr val="888888"/>
                </a:solidFill>
                <a:latin typeface="Arial"/>
                <a:ea typeface="Arial"/>
                <a:cs typeface="Arial"/>
                <a:sym typeface="Arial"/>
              </a:defRPr>
            </a:lvl9pPr>
          </a:lstStyle>
          <a:p>
            <a:endParaRPr/>
          </a:p>
        </p:txBody>
      </p:sp>
      <p:sp>
        <p:nvSpPr>
          <p:cNvPr id="301" name="Google Shape;301;p34"/>
          <p:cNvSpPr txBox="1">
            <a:spLocks noGrp="1"/>
          </p:cNvSpPr>
          <p:nvPr>
            <p:ph type="dt" idx="10"/>
          </p:nvPr>
        </p:nvSpPr>
        <p:spPr>
          <a:xfrm>
            <a:off x="424070" y="5276020"/>
            <a:ext cx="2133600" cy="273900"/>
          </a:xfrm>
          <a:prstGeom prst="rect">
            <a:avLst/>
          </a:prstGeom>
          <a:noFill/>
          <a:ln>
            <a:noFill/>
          </a:ln>
        </p:spPr>
        <p:txBody>
          <a:bodyPr spcFirstLastPara="1" wrap="square" lIns="91425" tIns="91425" rIns="91425" bIns="91425" anchor="ctr" anchorCtr="0">
            <a:noAutofit/>
          </a:bodyPr>
          <a:lstStyle>
            <a:lvl1pPr marL="0" marR="0" lvl="0" indent="0" algn="l" rtl="0">
              <a:spcBef>
                <a:spcPts val="0"/>
              </a:spcBef>
              <a:spcAft>
                <a:spcPts val="0"/>
              </a:spcAft>
              <a:buSzPts val="1400"/>
              <a:buNone/>
              <a:defRPr sz="1200">
                <a:solidFill>
                  <a:srgbClr val="888888"/>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302" name="Google Shape;302;p34"/>
          <p:cNvSpPr txBox="1">
            <a:spLocks noGrp="1"/>
          </p:cNvSpPr>
          <p:nvPr>
            <p:ph type="ftr" idx="11"/>
          </p:nvPr>
        </p:nvSpPr>
        <p:spPr>
          <a:xfrm>
            <a:off x="311944" y="4901878"/>
            <a:ext cx="2895600" cy="92400"/>
          </a:xfrm>
          <a:prstGeom prst="rect">
            <a:avLst/>
          </a:prstGeom>
          <a:noFill/>
          <a:ln>
            <a:noFill/>
          </a:ln>
        </p:spPr>
        <p:txBody>
          <a:bodyPr spcFirstLastPara="1" wrap="square" lIns="91425" tIns="91425" rIns="91425" bIns="91425" anchor="ctr" anchorCtr="0">
            <a:noAutofit/>
          </a:bodyPr>
          <a:lstStyle>
            <a:lvl1pPr marL="0" marR="0" lvl="0" indent="0" algn="l" rtl="0">
              <a:spcBef>
                <a:spcPts val="0"/>
              </a:spcBef>
              <a:spcAft>
                <a:spcPts val="0"/>
              </a:spcAft>
              <a:buSzPts val="1400"/>
              <a:buNone/>
              <a:defRPr sz="600">
                <a:solidFill>
                  <a:schemeClr val="lt2"/>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303" name="Google Shape;303;p34"/>
          <p:cNvSpPr txBox="1"/>
          <p:nvPr/>
        </p:nvSpPr>
        <p:spPr>
          <a:xfrm>
            <a:off x="311944" y="4800785"/>
            <a:ext cx="2559900" cy="9240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en" sz="600">
                <a:solidFill>
                  <a:schemeClr val="dk1"/>
                </a:solidFill>
                <a:latin typeface="Arial"/>
                <a:ea typeface="Arial"/>
                <a:cs typeface="Arial"/>
                <a:sym typeface="Arial"/>
              </a:rPr>
              <a:t>PwC’s Digital Services</a:t>
            </a:r>
            <a:endParaRPr sz="600">
              <a:solidFill>
                <a:schemeClr val="dk1"/>
              </a:solidFill>
              <a:latin typeface="Arial"/>
              <a:ea typeface="Arial"/>
              <a:cs typeface="Arial"/>
              <a:sym typeface="Arial"/>
            </a:endParaRPr>
          </a:p>
        </p:txBody>
      </p:sp>
      <p:sp>
        <p:nvSpPr>
          <p:cNvPr id="304" name="Google Shape;304;p34"/>
          <p:cNvSpPr txBox="1">
            <a:spLocks noGrp="1"/>
          </p:cNvSpPr>
          <p:nvPr>
            <p:ph type="sldNum" idx="12"/>
          </p:nvPr>
        </p:nvSpPr>
        <p:spPr>
          <a:xfrm>
            <a:off x="6700838" y="4770007"/>
            <a:ext cx="2133600" cy="123000"/>
          </a:xfrm>
          <a:prstGeom prst="rect">
            <a:avLst/>
          </a:prstGeom>
          <a:noFill/>
          <a:ln>
            <a:noFill/>
          </a:ln>
        </p:spPr>
        <p:txBody>
          <a:bodyPr spcFirstLastPara="1" wrap="square" lIns="0" tIns="0" rIns="0" bIns="0" anchor="ctr" anchorCtr="0">
            <a:noAutofit/>
          </a:bodyPr>
          <a:lstStyle>
            <a:lvl1pPr marL="0" marR="0" lvl="0" indent="0" algn="r" rtl="0">
              <a:spcBef>
                <a:spcPts val="0"/>
              </a:spcBef>
              <a:buNone/>
              <a:defRPr sz="800">
                <a:solidFill>
                  <a:schemeClr val="dk1"/>
                </a:solidFill>
                <a:latin typeface="Arial"/>
                <a:ea typeface="Arial"/>
                <a:cs typeface="Arial"/>
                <a:sym typeface="Arial"/>
              </a:defRPr>
            </a:lvl1pPr>
            <a:lvl2pPr marL="0" marR="0" lvl="1" indent="0" algn="r" rtl="0">
              <a:spcBef>
                <a:spcPts val="0"/>
              </a:spcBef>
              <a:buNone/>
              <a:defRPr sz="800">
                <a:solidFill>
                  <a:schemeClr val="dk1"/>
                </a:solidFill>
                <a:latin typeface="Arial"/>
                <a:ea typeface="Arial"/>
                <a:cs typeface="Arial"/>
                <a:sym typeface="Arial"/>
              </a:defRPr>
            </a:lvl2pPr>
            <a:lvl3pPr marL="0" marR="0" lvl="2" indent="0" algn="r" rtl="0">
              <a:spcBef>
                <a:spcPts val="0"/>
              </a:spcBef>
              <a:buNone/>
              <a:defRPr sz="800">
                <a:solidFill>
                  <a:schemeClr val="dk1"/>
                </a:solidFill>
                <a:latin typeface="Arial"/>
                <a:ea typeface="Arial"/>
                <a:cs typeface="Arial"/>
                <a:sym typeface="Arial"/>
              </a:defRPr>
            </a:lvl3pPr>
            <a:lvl4pPr marL="0" marR="0" lvl="3" indent="0" algn="r" rtl="0">
              <a:spcBef>
                <a:spcPts val="0"/>
              </a:spcBef>
              <a:buNone/>
              <a:defRPr sz="800">
                <a:solidFill>
                  <a:schemeClr val="dk1"/>
                </a:solidFill>
                <a:latin typeface="Arial"/>
                <a:ea typeface="Arial"/>
                <a:cs typeface="Arial"/>
                <a:sym typeface="Arial"/>
              </a:defRPr>
            </a:lvl4pPr>
            <a:lvl5pPr marL="0" marR="0" lvl="4" indent="0" algn="r" rtl="0">
              <a:spcBef>
                <a:spcPts val="0"/>
              </a:spcBef>
              <a:buNone/>
              <a:defRPr sz="800">
                <a:solidFill>
                  <a:schemeClr val="dk1"/>
                </a:solidFill>
                <a:latin typeface="Arial"/>
                <a:ea typeface="Arial"/>
                <a:cs typeface="Arial"/>
                <a:sym typeface="Arial"/>
              </a:defRPr>
            </a:lvl5pPr>
            <a:lvl6pPr marL="0" marR="0" lvl="5" indent="0" algn="r" rtl="0">
              <a:spcBef>
                <a:spcPts val="0"/>
              </a:spcBef>
              <a:buNone/>
              <a:defRPr sz="800">
                <a:solidFill>
                  <a:schemeClr val="dk1"/>
                </a:solidFill>
                <a:latin typeface="Arial"/>
                <a:ea typeface="Arial"/>
                <a:cs typeface="Arial"/>
                <a:sym typeface="Arial"/>
              </a:defRPr>
            </a:lvl6pPr>
            <a:lvl7pPr marL="0" marR="0" lvl="6" indent="0" algn="r" rtl="0">
              <a:spcBef>
                <a:spcPts val="0"/>
              </a:spcBef>
              <a:buNone/>
              <a:defRPr sz="800">
                <a:solidFill>
                  <a:schemeClr val="dk1"/>
                </a:solidFill>
                <a:latin typeface="Arial"/>
                <a:ea typeface="Arial"/>
                <a:cs typeface="Arial"/>
                <a:sym typeface="Arial"/>
              </a:defRPr>
            </a:lvl7pPr>
            <a:lvl8pPr marL="0" marR="0" lvl="7" indent="0" algn="r" rtl="0">
              <a:spcBef>
                <a:spcPts val="0"/>
              </a:spcBef>
              <a:buNone/>
              <a:defRPr sz="800">
                <a:solidFill>
                  <a:schemeClr val="dk1"/>
                </a:solidFill>
                <a:latin typeface="Arial"/>
                <a:ea typeface="Arial"/>
                <a:cs typeface="Arial"/>
                <a:sym typeface="Arial"/>
              </a:defRPr>
            </a:lvl8pPr>
            <a:lvl9pPr marL="0" marR="0" lvl="8" indent="0" algn="r" rtl="0">
              <a:spcBef>
                <a:spcPts val="0"/>
              </a:spcBef>
              <a:buNone/>
              <a:defRPr sz="80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cxnSp>
        <p:nvCxnSpPr>
          <p:cNvPr id="305" name="Google Shape;305;p34"/>
          <p:cNvCxnSpPr/>
          <p:nvPr/>
        </p:nvCxnSpPr>
        <p:spPr>
          <a:xfrm>
            <a:off x="6077669" y="440012"/>
            <a:ext cx="0" cy="4303800"/>
          </a:xfrm>
          <a:prstGeom prst="straightConnector1">
            <a:avLst/>
          </a:prstGeom>
          <a:noFill/>
          <a:ln w="9525" cap="flat" cmpd="sng">
            <a:solidFill>
              <a:srgbClr val="CCCCCC"/>
            </a:solidFill>
            <a:prstDash val="solid"/>
            <a:round/>
            <a:headEnd type="none" w="sm" len="sm"/>
            <a:tailEnd type="none" w="sm" len="sm"/>
          </a:ln>
        </p:spPr>
      </p:cxnSp>
      <p:cxnSp>
        <p:nvCxnSpPr>
          <p:cNvPr id="306" name="Google Shape;306;p34"/>
          <p:cNvCxnSpPr/>
          <p:nvPr/>
        </p:nvCxnSpPr>
        <p:spPr>
          <a:xfrm rot="10800000">
            <a:off x="596494" y="2307396"/>
            <a:ext cx="0" cy="569100"/>
          </a:xfrm>
          <a:prstGeom prst="straightConnector1">
            <a:avLst/>
          </a:prstGeom>
          <a:noFill/>
          <a:ln w="9525" cap="flat" cmpd="sng">
            <a:solidFill>
              <a:srgbClr val="DE2A18"/>
            </a:solidFill>
            <a:prstDash val="solid"/>
            <a:round/>
            <a:headEnd type="none" w="sm" len="sm"/>
            <a:tailEnd type="none" w="sm" len="sm"/>
          </a:ln>
        </p:spPr>
      </p:cxn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matchingName="Experience 5">
  <p:cSld name="Experience 5">
    <p:bg>
      <p:bgPr>
        <a:solidFill>
          <a:schemeClr val="lt1"/>
        </a:solidFill>
        <a:effectLst/>
      </p:bgPr>
    </p:bg>
    <p:spTree>
      <p:nvGrpSpPr>
        <p:cNvPr id="1" name="Shape 307"/>
        <p:cNvGrpSpPr/>
        <p:nvPr/>
      </p:nvGrpSpPr>
      <p:grpSpPr>
        <a:xfrm>
          <a:off x="0" y="0"/>
          <a:ext cx="0" cy="0"/>
          <a:chOff x="0" y="0"/>
          <a:chExt cx="0" cy="0"/>
        </a:xfrm>
      </p:grpSpPr>
      <p:sp>
        <p:nvSpPr>
          <p:cNvPr id="308" name="Google Shape;308;p35"/>
          <p:cNvSpPr txBox="1">
            <a:spLocks noGrp="1"/>
          </p:cNvSpPr>
          <p:nvPr>
            <p:ph type="title"/>
          </p:nvPr>
        </p:nvSpPr>
        <p:spPr>
          <a:xfrm>
            <a:off x="305501" y="1861400"/>
            <a:ext cx="2458200" cy="270900"/>
          </a:xfrm>
          <a:prstGeom prst="rect">
            <a:avLst/>
          </a:prstGeom>
          <a:noFill/>
          <a:ln>
            <a:noFill/>
          </a:ln>
        </p:spPr>
        <p:txBody>
          <a:bodyPr spcFirstLastPara="1" wrap="square" lIns="91425" tIns="91425" rIns="91425" bIns="91425" anchor="t" anchorCtr="0">
            <a:noAutofit/>
          </a:bodyPr>
          <a:lstStyle>
            <a:lvl1pPr marL="0" marR="0" lvl="0" indent="0" algn="ctr" rtl="0">
              <a:lnSpc>
                <a:spcPct val="110000"/>
              </a:lnSpc>
              <a:spcBef>
                <a:spcPts val="0"/>
              </a:spcBef>
              <a:spcAft>
                <a:spcPts val="0"/>
              </a:spcAft>
              <a:buClr>
                <a:schemeClr val="dk1"/>
              </a:buClr>
              <a:buSzPts val="1400"/>
              <a:buFont typeface="Georgia"/>
              <a:buNone/>
              <a:defRPr sz="1600" b="0" i="0" u="none" strike="noStrike" cap="none">
                <a:solidFill>
                  <a:schemeClr val="dk1"/>
                </a:solidFill>
                <a:latin typeface="Georgia"/>
                <a:ea typeface="Georgia"/>
                <a:cs typeface="Georgia"/>
                <a:sym typeface="Georgia"/>
              </a:defRPr>
            </a:lvl1pPr>
            <a:lvl2pPr lvl="1" indent="0" rtl="0">
              <a:spcBef>
                <a:spcPts val="0"/>
              </a:spcBef>
              <a:spcAft>
                <a:spcPts val="0"/>
              </a:spcAft>
              <a:buSzPts val="1400"/>
              <a:buNone/>
              <a:defRPr sz="1800"/>
            </a:lvl2pPr>
            <a:lvl3pPr lvl="2" indent="0" rtl="0">
              <a:spcBef>
                <a:spcPts val="0"/>
              </a:spcBef>
              <a:spcAft>
                <a:spcPts val="0"/>
              </a:spcAft>
              <a:buSzPts val="1400"/>
              <a:buNone/>
              <a:defRPr sz="1800"/>
            </a:lvl3pPr>
            <a:lvl4pPr lvl="3" indent="0" rtl="0">
              <a:spcBef>
                <a:spcPts val="0"/>
              </a:spcBef>
              <a:spcAft>
                <a:spcPts val="0"/>
              </a:spcAft>
              <a:buSzPts val="1400"/>
              <a:buNone/>
              <a:defRPr sz="1800"/>
            </a:lvl4pPr>
            <a:lvl5pPr lvl="4" indent="0" rtl="0">
              <a:spcBef>
                <a:spcPts val="0"/>
              </a:spcBef>
              <a:spcAft>
                <a:spcPts val="0"/>
              </a:spcAft>
              <a:buSzPts val="1400"/>
              <a:buNone/>
              <a:defRPr sz="1800"/>
            </a:lvl5pPr>
            <a:lvl6pPr lvl="5" indent="0" rtl="0">
              <a:spcBef>
                <a:spcPts val="0"/>
              </a:spcBef>
              <a:spcAft>
                <a:spcPts val="0"/>
              </a:spcAft>
              <a:buSzPts val="1400"/>
              <a:buNone/>
              <a:defRPr sz="1800"/>
            </a:lvl6pPr>
            <a:lvl7pPr lvl="6" indent="0" rtl="0">
              <a:spcBef>
                <a:spcPts val="0"/>
              </a:spcBef>
              <a:spcAft>
                <a:spcPts val="0"/>
              </a:spcAft>
              <a:buSzPts val="1400"/>
              <a:buNone/>
              <a:defRPr sz="1800"/>
            </a:lvl7pPr>
            <a:lvl8pPr lvl="7" indent="0" rtl="0">
              <a:spcBef>
                <a:spcPts val="0"/>
              </a:spcBef>
              <a:spcAft>
                <a:spcPts val="0"/>
              </a:spcAft>
              <a:buSzPts val="1400"/>
              <a:buNone/>
              <a:defRPr sz="1800"/>
            </a:lvl8pPr>
            <a:lvl9pPr lvl="8" indent="0" rtl="0">
              <a:spcBef>
                <a:spcPts val="0"/>
              </a:spcBef>
              <a:spcAft>
                <a:spcPts val="0"/>
              </a:spcAft>
              <a:buSzPts val="1400"/>
              <a:buNone/>
              <a:defRPr sz="1800"/>
            </a:lvl9pPr>
          </a:lstStyle>
          <a:p>
            <a:endParaRPr/>
          </a:p>
        </p:txBody>
      </p:sp>
      <p:sp>
        <p:nvSpPr>
          <p:cNvPr id="309" name="Google Shape;309;p35"/>
          <p:cNvSpPr txBox="1">
            <a:spLocks noGrp="1"/>
          </p:cNvSpPr>
          <p:nvPr>
            <p:ph type="body" idx="1"/>
          </p:nvPr>
        </p:nvSpPr>
        <p:spPr>
          <a:xfrm>
            <a:off x="311945" y="3424658"/>
            <a:ext cx="2445000" cy="107700"/>
          </a:xfrm>
          <a:prstGeom prst="rect">
            <a:avLst/>
          </a:prstGeom>
          <a:noFill/>
          <a:ln>
            <a:noFill/>
          </a:ln>
        </p:spPr>
        <p:txBody>
          <a:bodyPr spcFirstLastPara="1" wrap="square" lIns="91425" tIns="91425" rIns="91425" bIns="91425" anchor="t" anchorCtr="0">
            <a:noAutofit/>
          </a:bodyPr>
          <a:lstStyle>
            <a:lvl1pPr marL="457200" marR="0" lvl="0" indent="-228600" algn="ctr" rtl="0">
              <a:spcBef>
                <a:spcPts val="140"/>
              </a:spcBef>
              <a:spcAft>
                <a:spcPts val="0"/>
              </a:spcAft>
              <a:buClr>
                <a:schemeClr val="dk1"/>
              </a:buClr>
              <a:buSzPts val="1400"/>
              <a:buFont typeface="Arial"/>
              <a:buNone/>
              <a:defRPr sz="700" b="1" i="0" u="none" strike="noStrike" cap="none">
                <a:solidFill>
                  <a:schemeClr val="dk1"/>
                </a:solidFill>
                <a:latin typeface="Arial"/>
                <a:ea typeface="Arial"/>
                <a:cs typeface="Arial"/>
                <a:sym typeface="Arial"/>
              </a:defRPr>
            </a:lvl1pPr>
            <a:lvl2pPr marL="914400" marR="0" lvl="1" indent="-228600" algn="l" rtl="0">
              <a:spcBef>
                <a:spcPts val="360"/>
              </a:spcBef>
              <a:spcAft>
                <a:spcPts val="0"/>
              </a:spcAft>
              <a:buClr>
                <a:srgbClr val="888888"/>
              </a:buClr>
              <a:buSzPts val="1000"/>
              <a:buFont typeface="Noto Sans Symbols"/>
              <a:buNone/>
              <a:defRPr sz="1800" b="0" i="0" u="none" strike="noStrike" cap="none">
                <a:solidFill>
                  <a:srgbClr val="888888"/>
                </a:solidFill>
                <a:latin typeface="Arial"/>
                <a:ea typeface="Arial"/>
                <a:cs typeface="Arial"/>
                <a:sym typeface="Arial"/>
              </a:defRPr>
            </a:lvl2pPr>
            <a:lvl3pPr marL="1371600" marR="0" lvl="2" indent="-228600" algn="l" rtl="0">
              <a:spcBef>
                <a:spcPts val="320"/>
              </a:spcBef>
              <a:spcAft>
                <a:spcPts val="0"/>
              </a:spcAft>
              <a:buClr>
                <a:srgbClr val="888888"/>
              </a:buClr>
              <a:buSzPts val="900"/>
              <a:buFont typeface="Arial"/>
              <a:buNone/>
              <a:defRPr sz="1600" b="0" i="0" u="none" strike="noStrike" cap="none">
                <a:solidFill>
                  <a:srgbClr val="888888"/>
                </a:solidFill>
                <a:latin typeface="Arial"/>
                <a:ea typeface="Arial"/>
                <a:cs typeface="Arial"/>
                <a:sym typeface="Arial"/>
              </a:defRPr>
            </a:lvl3pPr>
            <a:lvl4pPr marL="1828800" marR="0" lvl="3" indent="-228600" algn="l" rtl="0">
              <a:spcBef>
                <a:spcPts val="280"/>
              </a:spcBef>
              <a:spcAft>
                <a:spcPts val="0"/>
              </a:spcAft>
              <a:buClr>
                <a:srgbClr val="888888"/>
              </a:buClr>
              <a:buSzPts val="800"/>
              <a:buFont typeface="Arial"/>
              <a:buNone/>
              <a:defRPr sz="1400" b="0" i="0" u="none" strike="noStrike" cap="none">
                <a:solidFill>
                  <a:srgbClr val="888888"/>
                </a:solidFill>
                <a:latin typeface="Arial"/>
                <a:ea typeface="Arial"/>
                <a:cs typeface="Arial"/>
                <a:sym typeface="Arial"/>
              </a:defRPr>
            </a:lvl4pPr>
            <a:lvl5pPr marL="2286000" marR="0" lvl="4" indent="-228600" algn="l" rtl="0">
              <a:spcBef>
                <a:spcPts val="280"/>
              </a:spcBef>
              <a:spcAft>
                <a:spcPts val="0"/>
              </a:spcAft>
              <a:buClr>
                <a:srgbClr val="888888"/>
              </a:buClr>
              <a:buSzPts val="700"/>
              <a:buFont typeface="Arial"/>
              <a:buNone/>
              <a:defRPr sz="1400" b="0" i="0" u="none" strike="noStrike" cap="none">
                <a:solidFill>
                  <a:srgbClr val="888888"/>
                </a:solidFill>
                <a:latin typeface="Arial"/>
                <a:ea typeface="Arial"/>
                <a:cs typeface="Arial"/>
                <a:sym typeface="Arial"/>
              </a:defRPr>
            </a:lvl5pPr>
            <a:lvl6pPr marL="2743200" marR="0" lvl="5" indent="-228600" algn="l" rtl="0">
              <a:spcBef>
                <a:spcPts val="280"/>
              </a:spcBef>
              <a:spcAft>
                <a:spcPts val="0"/>
              </a:spcAft>
              <a:buClr>
                <a:srgbClr val="888888"/>
              </a:buClr>
              <a:buSzPts val="2000"/>
              <a:buFont typeface="Arial"/>
              <a:buNone/>
              <a:defRPr sz="1400" b="0" i="0" u="none" strike="noStrike" cap="none">
                <a:solidFill>
                  <a:srgbClr val="888888"/>
                </a:solidFill>
                <a:latin typeface="Arial"/>
                <a:ea typeface="Arial"/>
                <a:cs typeface="Arial"/>
                <a:sym typeface="Arial"/>
              </a:defRPr>
            </a:lvl6pPr>
            <a:lvl7pPr marL="3200400" marR="0" lvl="6" indent="-228600" algn="l" rtl="0">
              <a:spcBef>
                <a:spcPts val="280"/>
              </a:spcBef>
              <a:spcAft>
                <a:spcPts val="0"/>
              </a:spcAft>
              <a:buClr>
                <a:srgbClr val="888888"/>
              </a:buClr>
              <a:buSzPts val="2000"/>
              <a:buFont typeface="Arial"/>
              <a:buNone/>
              <a:defRPr sz="1400" b="0" i="0" u="none" strike="noStrike" cap="none">
                <a:solidFill>
                  <a:srgbClr val="888888"/>
                </a:solidFill>
                <a:latin typeface="Arial"/>
                <a:ea typeface="Arial"/>
                <a:cs typeface="Arial"/>
                <a:sym typeface="Arial"/>
              </a:defRPr>
            </a:lvl7pPr>
            <a:lvl8pPr marL="3657600" marR="0" lvl="7" indent="-228600" algn="l" rtl="0">
              <a:spcBef>
                <a:spcPts val="280"/>
              </a:spcBef>
              <a:spcAft>
                <a:spcPts val="0"/>
              </a:spcAft>
              <a:buClr>
                <a:srgbClr val="888888"/>
              </a:buClr>
              <a:buSzPts val="2000"/>
              <a:buFont typeface="Arial"/>
              <a:buNone/>
              <a:defRPr sz="1400" b="0" i="0" u="none" strike="noStrike" cap="none">
                <a:solidFill>
                  <a:srgbClr val="888888"/>
                </a:solidFill>
                <a:latin typeface="Arial"/>
                <a:ea typeface="Arial"/>
                <a:cs typeface="Arial"/>
                <a:sym typeface="Arial"/>
              </a:defRPr>
            </a:lvl8pPr>
            <a:lvl9pPr marL="4114800" marR="0" lvl="8" indent="-228600" algn="l" rtl="0">
              <a:spcBef>
                <a:spcPts val="280"/>
              </a:spcBef>
              <a:spcAft>
                <a:spcPts val="0"/>
              </a:spcAft>
              <a:buClr>
                <a:srgbClr val="888888"/>
              </a:buClr>
              <a:buSzPts val="2000"/>
              <a:buFont typeface="Arial"/>
              <a:buNone/>
              <a:defRPr sz="1400" b="0" i="0" u="none" strike="noStrike" cap="none">
                <a:solidFill>
                  <a:srgbClr val="888888"/>
                </a:solidFill>
                <a:latin typeface="Arial"/>
                <a:ea typeface="Arial"/>
                <a:cs typeface="Arial"/>
                <a:sym typeface="Arial"/>
              </a:defRPr>
            </a:lvl9pPr>
          </a:lstStyle>
          <a:p>
            <a:endParaRPr/>
          </a:p>
        </p:txBody>
      </p:sp>
      <p:sp>
        <p:nvSpPr>
          <p:cNvPr id="310" name="Google Shape;310;p35"/>
          <p:cNvSpPr txBox="1">
            <a:spLocks noGrp="1"/>
          </p:cNvSpPr>
          <p:nvPr>
            <p:ph type="dt" idx="10"/>
          </p:nvPr>
        </p:nvSpPr>
        <p:spPr>
          <a:xfrm>
            <a:off x="424070" y="5276020"/>
            <a:ext cx="2133600" cy="273900"/>
          </a:xfrm>
          <a:prstGeom prst="rect">
            <a:avLst/>
          </a:prstGeom>
          <a:noFill/>
          <a:ln>
            <a:noFill/>
          </a:ln>
        </p:spPr>
        <p:txBody>
          <a:bodyPr spcFirstLastPara="1" wrap="square" lIns="91425" tIns="91425" rIns="91425" bIns="91425" anchor="ctr" anchorCtr="0">
            <a:noAutofit/>
          </a:bodyPr>
          <a:lstStyle>
            <a:lvl1pPr marL="0" marR="0" lvl="0" indent="0" algn="l" rtl="0">
              <a:spcBef>
                <a:spcPts val="0"/>
              </a:spcBef>
              <a:spcAft>
                <a:spcPts val="0"/>
              </a:spcAft>
              <a:buSzPts val="1400"/>
              <a:buNone/>
              <a:defRPr sz="1200">
                <a:solidFill>
                  <a:srgbClr val="888888"/>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311" name="Google Shape;311;p35"/>
          <p:cNvSpPr txBox="1">
            <a:spLocks noGrp="1"/>
          </p:cNvSpPr>
          <p:nvPr>
            <p:ph type="ftr" idx="11"/>
          </p:nvPr>
        </p:nvSpPr>
        <p:spPr>
          <a:xfrm>
            <a:off x="311944" y="4901878"/>
            <a:ext cx="2895600" cy="92400"/>
          </a:xfrm>
          <a:prstGeom prst="rect">
            <a:avLst/>
          </a:prstGeom>
          <a:noFill/>
          <a:ln>
            <a:noFill/>
          </a:ln>
        </p:spPr>
        <p:txBody>
          <a:bodyPr spcFirstLastPara="1" wrap="square" lIns="91425" tIns="91425" rIns="91425" bIns="91425" anchor="ctr" anchorCtr="0">
            <a:noAutofit/>
          </a:bodyPr>
          <a:lstStyle>
            <a:lvl1pPr marL="0" marR="0" lvl="0" indent="0" algn="l" rtl="0">
              <a:spcBef>
                <a:spcPts val="0"/>
              </a:spcBef>
              <a:spcAft>
                <a:spcPts val="0"/>
              </a:spcAft>
              <a:buSzPts val="1400"/>
              <a:buNone/>
              <a:defRPr sz="600">
                <a:solidFill>
                  <a:schemeClr val="lt2"/>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312" name="Google Shape;312;p35"/>
          <p:cNvSpPr txBox="1"/>
          <p:nvPr/>
        </p:nvSpPr>
        <p:spPr>
          <a:xfrm>
            <a:off x="311944" y="4800785"/>
            <a:ext cx="2559900" cy="9240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en" sz="600">
                <a:solidFill>
                  <a:schemeClr val="dk1"/>
                </a:solidFill>
                <a:latin typeface="Arial"/>
                <a:ea typeface="Arial"/>
                <a:cs typeface="Arial"/>
                <a:sym typeface="Arial"/>
              </a:rPr>
              <a:t>PwC’s Digital Services</a:t>
            </a:r>
            <a:endParaRPr sz="600">
              <a:solidFill>
                <a:schemeClr val="dk1"/>
              </a:solidFill>
              <a:latin typeface="Arial"/>
              <a:ea typeface="Arial"/>
              <a:cs typeface="Arial"/>
              <a:sym typeface="Arial"/>
            </a:endParaRPr>
          </a:p>
        </p:txBody>
      </p:sp>
      <p:sp>
        <p:nvSpPr>
          <p:cNvPr id="313" name="Google Shape;313;p35"/>
          <p:cNvSpPr txBox="1">
            <a:spLocks noGrp="1"/>
          </p:cNvSpPr>
          <p:nvPr>
            <p:ph type="sldNum" idx="12"/>
          </p:nvPr>
        </p:nvSpPr>
        <p:spPr>
          <a:xfrm>
            <a:off x="6700838" y="4770007"/>
            <a:ext cx="2133600" cy="123000"/>
          </a:xfrm>
          <a:prstGeom prst="rect">
            <a:avLst/>
          </a:prstGeom>
          <a:noFill/>
          <a:ln>
            <a:noFill/>
          </a:ln>
        </p:spPr>
        <p:txBody>
          <a:bodyPr spcFirstLastPara="1" wrap="square" lIns="0" tIns="0" rIns="0" bIns="0" anchor="ctr" anchorCtr="0">
            <a:noAutofit/>
          </a:bodyPr>
          <a:lstStyle>
            <a:lvl1pPr marL="0" marR="0" lvl="0" indent="0" algn="r" rtl="0">
              <a:spcBef>
                <a:spcPts val="0"/>
              </a:spcBef>
              <a:buNone/>
              <a:defRPr sz="800">
                <a:solidFill>
                  <a:schemeClr val="dk1"/>
                </a:solidFill>
                <a:latin typeface="Arial"/>
                <a:ea typeface="Arial"/>
                <a:cs typeface="Arial"/>
                <a:sym typeface="Arial"/>
              </a:defRPr>
            </a:lvl1pPr>
            <a:lvl2pPr marL="0" marR="0" lvl="1" indent="0" algn="r" rtl="0">
              <a:spcBef>
                <a:spcPts val="0"/>
              </a:spcBef>
              <a:buNone/>
              <a:defRPr sz="800">
                <a:solidFill>
                  <a:schemeClr val="dk1"/>
                </a:solidFill>
                <a:latin typeface="Arial"/>
                <a:ea typeface="Arial"/>
                <a:cs typeface="Arial"/>
                <a:sym typeface="Arial"/>
              </a:defRPr>
            </a:lvl2pPr>
            <a:lvl3pPr marL="0" marR="0" lvl="2" indent="0" algn="r" rtl="0">
              <a:spcBef>
                <a:spcPts val="0"/>
              </a:spcBef>
              <a:buNone/>
              <a:defRPr sz="800">
                <a:solidFill>
                  <a:schemeClr val="dk1"/>
                </a:solidFill>
                <a:latin typeface="Arial"/>
                <a:ea typeface="Arial"/>
                <a:cs typeface="Arial"/>
                <a:sym typeface="Arial"/>
              </a:defRPr>
            </a:lvl3pPr>
            <a:lvl4pPr marL="0" marR="0" lvl="3" indent="0" algn="r" rtl="0">
              <a:spcBef>
                <a:spcPts val="0"/>
              </a:spcBef>
              <a:buNone/>
              <a:defRPr sz="800">
                <a:solidFill>
                  <a:schemeClr val="dk1"/>
                </a:solidFill>
                <a:latin typeface="Arial"/>
                <a:ea typeface="Arial"/>
                <a:cs typeface="Arial"/>
                <a:sym typeface="Arial"/>
              </a:defRPr>
            </a:lvl4pPr>
            <a:lvl5pPr marL="0" marR="0" lvl="4" indent="0" algn="r" rtl="0">
              <a:spcBef>
                <a:spcPts val="0"/>
              </a:spcBef>
              <a:buNone/>
              <a:defRPr sz="800">
                <a:solidFill>
                  <a:schemeClr val="dk1"/>
                </a:solidFill>
                <a:latin typeface="Arial"/>
                <a:ea typeface="Arial"/>
                <a:cs typeface="Arial"/>
                <a:sym typeface="Arial"/>
              </a:defRPr>
            </a:lvl5pPr>
            <a:lvl6pPr marL="0" marR="0" lvl="5" indent="0" algn="r" rtl="0">
              <a:spcBef>
                <a:spcPts val="0"/>
              </a:spcBef>
              <a:buNone/>
              <a:defRPr sz="800">
                <a:solidFill>
                  <a:schemeClr val="dk1"/>
                </a:solidFill>
                <a:latin typeface="Arial"/>
                <a:ea typeface="Arial"/>
                <a:cs typeface="Arial"/>
                <a:sym typeface="Arial"/>
              </a:defRPr>
            </a:lvl6pPr>
            <a:lvl7pPr marL="0" marR="0" lvl="6" indent="0" algn="r" rtl="0">
              <a:spcBef>
                <a:spcPts val="0"/>
              </a:spcBef>
              <a:buNone/>
              <a:defRPr sz="800">
                <a:solidFill>
                  <a:schemeClr val="dk1"/>
                </a:solidFill>
                <a:latin typeface="Arial"/>
                <a:ea typeface="Arial"/>
                <a:cs typeface="Arial"/>
                <a:sym typeface="Arial"/>
              </a:defRPr>
            </a:lvl7pPr>
            <a:lvl8pPr marL="0" marR="0" lvl="7" indent="0" algn="r" rtl="0">
              <a:spcBef>
                <a:spcPts val="0"/>
              </a:spcBef>
              <a:buNone/>
              <a:defRPr sz="800">
                <a:solidFill>
                  <a:schemeClr val="dk1"/>
                </a:solidFill>
                <a:latin typeface="Arial"/>
                <a:ea typeface="Arial"/>
                <a:cs typeface="Arial"/>
                <a:sym typeface="Arial"/>
              </a:defRPr>
            </a:lvl8pPr>
            <a:lvl9pPr marL="0" marR="0" lvl="8" indent="0" algn="r" rtl="0">
              <a:spcBef>
                <a:spcPts val="0"/>
              </a:spcBef>
              <a:buNone/>
              <a:defRPr sz="80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cxnSp>
        <p:nvCxnSpPr>
          <p:cNvPr id="314" name="Google Shape;314;p35"/>
          <p:cNvCxnSpPr/>
          <p:nvPr/>
        </p:nvCxnSpPr>
        <p:spPr>
          <a:xfrm>
            <a:off x="6077669" y="440012"/>
            <a:ext cx="0" cy="4303800"/>
          </a:xfrm>
          <a:prstGeom prst="straightConnector1">
            <a:avLst/>
          </a:prstGeom>
          <a:noFill/>
          <a:ln w="9525" cap="flat" cmpd="sng">
            <a:solidFill>
              <a:srgbClr val="CCCCCC"/>
            </a:solidFill>
            <a:prstDash val="solid"/>
            <a:miter lim="8000"/>
            <a:headEnd type="none" w="sm" len="sm"/>
            <a:tailEnd type="none" w="sm" len="sm"/>
          </a:ln>
        </p:spPr>
      </p:cxnSp>
      <p:sp>
        <p:nvSpPr>
          <p:cNvPr id="315" name="Google Shape;315;p35"/>
          <p:cNvSpPr/>
          <p:nvPr/>
        </p:nvSpPr>
        <p:spPr>
          <a:xfrm rot="-5400000">
            <a:off x="553243" y="2522081"/>
            <a:ext cx="5138700" cy="101700"/>
          </a:xfrm>
          <a:custGeom>
            <a:avLst/>
            <a:gdLst/>
            <a:ahLst/>
            <a:cxnLst/>
            <a:rect l="l" t="t" r="r" b="b"/>
            <a:pathLst>
              <a:path w="120000" h="120000" extrusionOk="0">
                <a:moveTo>
                  <a:pt x="120000" y="0"/>
                </a:moveTo>
                <a:lnTo>
                  <a:pt x="61540" y="5628"/>
                </a:lnTo>
                <a:cubicBezTo>
                  <a:pt x="60929" y="43752"/>
                  <a:pt x="60300" y="81876"/>
                  <a:pt x="59670" y="120000"/>
                </a:cubicBezTo>
                <a:cubicBezTo>
                  <a:pt x="58965" y="81876"/>
                  <a:pt x="58269" y="43752"/>
                  <a:pt x="57553" y="5628"/>
                </a:cubicBezTo>
                <a:lnTo>
                  <a:pt x="0" y="5628"/>
                </a:lnTo>
              </a:path>
            </a:pathLst>
          </a:custGeom>
          <a:noFill/>
          <a:ln w="9525" cap="rnd" cmpd="sng">
            <a:solidFill>
              <a:srgbClr val="E1301E"/>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matchingName="Experience 3">
  <p:cSld name="Experience 3">
    <p:bg>
      <p:bgPr>
        <a:solidFill>
          <a:srgbClr val="333332"/>
        </a:solidFill>
        <a:effectLst/>
      </p:bgPr>
    </p:bg>
    <p:spTree>
      <p:nvGrpSpPr>
        <p:cNvPr id="1" name="Shape 316"/>
        <p:cNvGrpSpPr/>
        <p:nvPr/>
      </p:nvGrpSpPr>
      <p:grpSpPr>
        <a:xfrm>
          <a:off x="0" y="0"/>
          <a:ext cx="0" cy="0"/>
          <a:chOff x="0" y="0"/>
          <a:chExt cx="0" cy="0"/>
        </a:xfrm>
      </p:grpSpPr>
      <p:sp>
        <p:nvSpPr>
          <p:cNvPr id="317" name="Google Shape;317;p36"/>
          <p:cNvSpPr>
            <a:spLocks noGrp="1"/>
          </p:cNvSpPr>
          <p:nvPr>
            <p:ph type="pic" idx="2"/>
          </p:nvPr>
        </p:nvSpPr>
        <p:spPr>
          <a:xfrm>
            <a:off x="3068060" y="1714172"/>
            <a:ext cx="3032100" cy="1711800"/>
          </a:xfrm>
          <a:prstGeom prst="rect">
            <a:avLst/>
          </a:prstGeom>
          <a:noFill/>
          <a:ln>
            <a:noFill/>
          </a:ln>
        </p:spPr>
        <p:txBody>
          <a:bodyPr spcFirstLastPara="1" wrap="square" lIns="91425" tIns="91425" rIns="91425" bIns="91425" anchor="t" anchorCtr="0">
            <a:noAutofit/>
          </a:bodyPr>
          <a:lstStyle>
            <a:lvl1pPr marL="0" marR="0" lvl="0" indent="0" algn="l" rtl="0">
              <a:spcBef>
                <a:spcPts val="280"/>
              </a:spcBef>
              <a:spcAft>
                <a:spcPts val="0"/>
              </a:spcAft>
              <a:buClr>
                <a:schemeClr val="lt1"/>
              </a:buClr>
              <a:buSzPts val="1400"/>
              <a:buFont typeface="Arial"/>
              <a:buNone/>
              <a:defRPr sz="1400" b="0" i="0" u="none" strike="noStrike" cap="none">
                <a:solidFill>
                  <a:schemeClr val="lt1"/>
                </a:solidFill>
                <a:latin typeface="Georgia"/>
                <a:ea typeface="Georgia"/>
                <a:cs typeface="Georgia"/>
                <a:sym typeface="Georgia"/>
              </a:defRPr>
            </a:lvl1pPr>
            <a:lvl2pPr marL="173037" marR="0" lvl="1" indent="-173037" algn="l" rtl="0">
              <a:spcBef>
                <a:spcPts val="200"/>
              </a:spcBef>
              <a:spcAft>
                <a:spcPts val="0"/>
              </a:spcAft>
              <a:buClr>
                <a:schemeClr val="lt2"/>
              </a:buClr>
              <a:buSzPts val="1000"/>
              <a:buFont typeface="Noto Sans Symbols"/>
              <a:buChar char="▪"/>
              <a:defRPr sz="1000" b="0" i="0" u="none" strike="noStrike" cap="none">
                <a:solidFill>
                  <a:schemeClr val="lt2"/>
                </a:solidFill>
                <a:latin typeface="Arial"/>
                <a:ea typeface="Arial"/>
                <a:cs typeface="Arial"/>
                <a:sym typeface="Arial"/>
              </a:defRPr>
            </a:lvl2pPr>
            <a:lvl3pPr marL="339725" marR="0" lvl="2" indent="-174625" algn="l" rtl="0">
              <a:spcBef>
                <a:spcPts val="180"/>
              </a:spcBef>
              <a:spcAft>
                <a:spcPts val="0"/>
              </a:spcAft>
              <a:buClr>
                <a:schemeClr val="lt2"/>
              </a:buClr>
              <a:buSzPts val="900"/>
              <a:buFont typeface="Arial"/>
              <a:buChar char="–"/>
              <a:defRPr sz="900" b="0" i="0" u="none" strike="noStrike" cap="none">
                <a:solidFill>
                  <a:schemeClr val="lt2"/>
                </a:solidFill>
                <a:latin typeface="Arial"/>
                <a:ea typeface="Arial"/>
                <a:cs typeface="Arial"/>
                <a:sym typeface="Arial"/>
              </a:defRPr>
            </a:lvl3pPr>
            <a:lvl4pPr marL="514350" marR="0" lvl="3" indent="-184150" algn="l" rtl="0">
              <a:spcBef>
                <a:spcPts val="160"/>
              </a:spcBef>
              <a:spcAft>
                <a:spcPts val="0"/>
              </a:spcAft>
              <a:buClr>
                <a:schemeClr val="lt2"/>
              </a:buClr>
              <a:buSzPts val="800"/>
              <a:buFont typeface="Arial"/>
              <a:buChar char="•"/>
              <a:defRPr sz="800" b="0" i="0" u="none" strike="noStrike" cap="none">
                <a:solidFill>
                  <a:schemeClr val="lt2"/>
                </a:solidFill>
                <a:latin typeface="Arial"/>
                <a:ea typeface="Arial"/>
                <a:cs typeface="Arial"/>
                <a:sym typeface="Arial"/>
              </a:defRPr>
            </a:lvl4pPr>
            <a:lvl5pPr marL="687387" marR="0" lvl="4" indent="-179387" algn="l" rtl="0">
              <a:spcBef>
                <a:spcPts val="140"/>
              </a:spcBef>
              <a:spcAft>
                <a:spcPts val="0"/>
              </a:spcAft>
              <a:buClr>
                <a:schemeClr val="lt2"/>
              </a:buClr>
              <a:buSzPts val="700"/>
              <a:buFont typeface="Arial"/>
              <a:buChar char="–"/>
              <a:defRPr sz="700" b="0" i="0" u="none" strike="noStrike" cap="none">
                <a:solidFill>
                  <a:schemeClr val="lt2"/>
                </a:solidFill>
                <a:latin typeface="Arial"/>
                <a:ea typeface="Arial"/>
                <a:cs typeface="Arial"/>
                <a:sym typeface="Arial"/>
              </a:defRPr>
            </a:lvl5pPr>
            <a:lvl6pPr marL="2514600" marR="0" lvl="5" indent="-228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2971800" marR="0" lvl="6" indent="-228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429000" marR="0" lvl="7" indent="-228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3886200" marR="0" lvl="8" indent="-228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318" name="Google Shape;318;p36"/>
          <p:cNvSpPr>
            <a:spLocks noGrp="1"/>
          </p:cNvSpPr>
          <p:nvPr>
            <p:ph type="pic" idx="3"/>
          </p:nvPr>
        </p:nvSpPr>
        <p:spPr>
          <a:xfrm>
            <a:off x="3068060" y="0"/>
            <a:ext cx="3032100" cy="1711800"/>
          </a:xfrm>
          <a:prstGeom prst="rect">
            <a:avLst/>
          </a:prstGeom>
          <a:noFill/>
          <a:ln>
            <a:noFill/>
          </a:ln>
        </p:spPr>
        <p:txBody>
          <a:bodyPr spcFirstLastPara="1" wrap="square" lIns="91425" tIns="91425" rIns="91425" bIns="91425" anchor="t" anchorCtr="0">
            <a:noAutofit/>
          </a:bodyPr>
          <a:lstStyle>
            <a:lvl1pPr marL="0" marR="0" lvl="0" indent="0" algn="l" rtl="0">
              <a:spcBef>
                <a:spcPts val="280"/>
              </a:spcBef>
              <a:spcAft>
                <a:spcPts val="0"/>
              </a:spcAft>
              <a:buClr>
                <a:schemeClr val="lt1"/>
              </a:buClr>
              <a:buSzPts val="1400"/>
              <a:buFont typeface="Arial"/>
              <a:buNone/>
              <a:defRPr sz="1400" b="0" i="0" u="none" strike="noStrike" cap="none">
                <a:solidFill>
                  <a:schemeClr val="lt1"/>
                </a:solidFill>
                <a:latin typeface="Georgia"/>
                <a:ea typeface="Georgia"/>
                <a:cs typeface="Georgia"/>
                <a:sym typeface="Georgia"/>
              </a:defRPr>
            </a:lvl1pPr>
            <a:lvl2pPr marL="173037" marR="0" lvl="1" indent="-173037" algn="l" rtl="0">
              <a:spcBef>
                <a:spcPts val="200"/>
              </a:spcBef>
              <a:spcAft>
                <a:spcPts val="0"/>
              </a:spcAft>
              <a:buClr>
                <a:schemeClr val="lt2"/>
              </a:buClr>
              <a:buSzPts val="1000"/>
              <a:buFont typeface="Noto Sans Symbols"/>
              <a:buChar char="▪"/>
              <a:defRPr sz="1000" b="0" i="0" u="none" strike="noStrike" cap="none">
                <a:solidFill>
                  <a:schemeClr val="lt2"/>
                </a:solidFill>
                <a:latin typeface="Arial"/>
                <a:ea typeface="Arial"/>
                <a:cs typeface="Arial"/>
                <a:sym typeface="Arial"/>
              </a:defRPr>
            </a:lvl2pPr>
            <a:lvl3pPr marL="339725" marR="0" lvl="2" indent="-174625" algn="l" rtl="0">
              <a:spcBef>
                <a:spcPts val="180"/>
              </a:spcBef>
              <a:spcAft>
                <a:spcPts val="0"/>
              </a:spcAft>
              <a:buClr>
                <a:schemeClr val="lt2"/>
              </a:buClr>
              <a:buSzPts val="900"/>
              <a:buFont typeface="Arial"/>
              <a:buChar char="–"/>
              <a:defRPr sz="900" b="0" i="0" u="none" strike="noStrike" cap="none">
                <a:solidFill>
                  <a:schemeClr val="lt2"/>
                </a:solidFill>
                <a:latin typeface="Arial"/>
                <a:ea typeface="Arial"/>
                <a:cs typeface="Arial"/>
                <a:sym typeface="Arial"/>
              </a:defRPr>
            </a:lvl3pPr>
            <a:lvl4pPr marL="514350" marR="0" lvl="3" indent="-184150" algn="l" rtl="0">
              <a:spcBef>
                <a:spcPts val="160"/>
              </a:spcBef>
              <a:spcAft>
                <a:spcPts val="0"/>
              </a:spcAft>
              <a:buClr>
                <a:schemeClr val="lt2"/>
              </a:buClr>
              <a:buSzPts val="800"/>
              <a:buFont typeface="Arial"/>
              <a:buChar char="•"/>
              <a:defRPr sz="800" b="0" i="0" u="none" strike="noStrike" cap="none">
                <a:solidFill>
                  <a:schemeClr val="lt2"/>
                </a:solidFill>
                <a:latin typeface="Arial"/>
                <a:ea typeface="Arial"/>
                <a:cs typeface="Arial"/>
                <a:sym typeface="Arial"/>
              </a:defRPr>
            </a:lvl4pPr>
            <a:lvl5pPr marL="687387" marR="0" lvl="4" indent="-179387" algn="l" rtl="0">
              <a:spcBef>
                <a:spcPts val="140"/>
              </a:spcBef>
              <a:spcAft>
                <a:spcPts val="0"/>
              </a:spcAft>
              <a:buClr>
                <a:schemeClr val="lt2"/>
              </a:buClr>
              <a:buSzPts val="700"/>
              <a:buFont typeface="Arial"/>
              <a:buChar char="–"/>
              <a:defRPr sz="700" b="0" i="0" u="none" strike="noStrike" cap="none">
                <a:solidFill>
                  <a:schemeClr val="lt2"/>
                </a:solidFill>
                <a:latin typeface="Arial"/>
                <a:ea typeface="Arial"/>
                <a:cs typeface="Arial"/>
                <a:sym typeface="Arial"/>
              </a:defRPr>
            </a:lvl5pPr>
            <a:lvl6pPr marL="2514600" marR="0" lvl="5" indent="-228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2971800" marR="0" lvl="6" indent="-228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429000" marR="0" lvl="7" indent="-228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3886200" marR="0" lvl="8" indent="-228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319" name="Google Shape;319;p36"/>
          <p:cNvSpPr>
            <a:spLocks noGrp="1"/>
          </p:cNvSpPr>
          <p:nvPr>
            <p:ph type="pic" idx="4"/>
          </p:nvPr>
        </p:nvSpPr>
        <p:spPr>
          <a:xfrm>
            <a:off x="3068060" y="3428343"/>
            <a:ext cx="3032100" cy="1711800"/>
          </a:xfrm>
          <a:prstGeom prst="rect">
            <a:avLst/>
          </a:prstGeom>
          <a:noFill/>
          <a:ln>
            <a:noFill/>
          </a:ln>
        </p:spPr>
        <p:txBody>
          <a:bodyPr spcFirstLastPara="1" wrap="square" lIns="91425" tIns="91425" rIns="91425" bIns="91425" anchor="t" anchorCtr="0">
            <a:noAutofit/>
          </a:bodyPr>
          <a:lstStyle>
            <a:lvl1pPr marL="0" marR="0" lvl="0" indent="0" algn="l" rtl="0">
              <a:spcBef>
                <a:spcPts val="280"/>
              </a:spcBef>
              <a:spcAft>
                <a:spcPts val="0"/>
              </a:spcAft>
              <a:buClr>
                <a:schemeClr val="lt1"/>
              </a:buClr>
              <a:buSzPts val="1400"/>
              <a:buFont typeface="Arial"/>
              <a:buNone/>
              <a:defRPr sz="1400" b="0" i="0" u="none" strike="noStrike" cap="none">
                <a:solidFill>
                  <a:schemeClr val="lt1"/>
                </a:solidFill>
                <a:latin typeface="Georgia"/>
                <a:ea typeface="Georgia"/>
                <a:cs typeface="Georgia"/>
                <a:sym typeface="Georgia"/>
              </a:defRPr>
            </a:lvl1pPr>
            <a:lvl2pPr marL="173037" marR="0" lvl="1" indent="-173037" algn="l" rtl="0">
              <a:spcBef>
                <a:spcPts val="200"/>
              </a:spcBef>
              <a:spcAft>
                <a:spcPts val="0"/>
              </a:spcAft>
              <a:buClr>
                <a:schemeClr val="lt2"/>
              </a:buClr>
              <a:buSzPts val="1000"/>
              <a:buFont typeface="Noto Sans Symbols"/>
              <a:buChar char="▪"/>
              <a:defRPr sz="1000" b="0" i="0" u="none" strike="noStrike" cap="none">
                <a:solidFill>
                  <a:schemeClr val="lt2"/>
                </a:solidFill>
                <a:latin typeface="Arial"/>
                <a:ea typeface="Arial"/>
                <a:cs typeface="Arial"/>
                <a:sym typeface="Arial"/>
              </a:defRPr>
            </a:lvl2pPr>
            <a:lvl3pPr marL="339725" marR="0" lvl="2" indent="-174625" algn="l" rtl="0">
              <a:spcBef>
                <a:spcPts val="180"/>
              </a:spcBef>
              <a:spcAft>
                <a:spcPts val="0"/>
              </a:spcAft>
              <a:buClr>
                <a:schemeClr val="lt2"/>
              </a:buClr>
              <a:buSzPts val="900"/>
              <a:buFont typeface="Arial"/>
              <a:buChar char="–"/>
              <a:defRPr sz="900" b="0" i="0" u="none" strike="noStrike" cap="none">
                <a:solidFill>
                  <a:schemeClr val="lt2"/>
                </a:solidFill>
                <a:latin typeface="Arial"/>
                <a:ea typeface="Arial"/>
                <a:cs typeface="Arial"/>
                <a:sym typeface="Arial"/>
              </a:defRPr>
            </a:lvl3pPr>
            <a:lvl4pPr marL="514350" marR="0" lvl="3" indent="-184150" algn="l" rtl="0">
              <a:spcBef>
                <a:spcPts val="160"/>
              </a:spcBef>
              <a:spcAft>
                <a:spcPts val="0"/>
              </a:spcAft>
              <a:buClr>
                <a:schemeClr val="lt2"/>
              </a:buClr>
              <a:buSzPts val="800"/>
              <a:buFont typeface="Arial"/>
              <a:buChar char="•"/>
              <a:defRPr sz="800" b="0" i="0" u="none" strike="noStrike" cap="none">
                <a:solidFill>
                  <a:schemeClr val="lt2"/>
                </a:solidFill>
                <a:latin typeface="Arial"/>
                <a:ea typeface="Arial"/>
                <a:cs typeface="Arial"/>
                <a:sym typeface="Arial"/>
              </a:defRPr>
            </a:lvl4pPr>
            <a:lvl5pPr marL="687387" marR="0" lvl="4" indent="-179387" algn="l" rtl="0">
              <a:spcBef>
                <a:spcPts val="140"/>
              </a:spcBef>
              <a:spcAft>
                <a:spcPts val="0"/>
              </a:spcAft>
              <a:buClr>
                <a:schemeClr val="lt2"/>
              </a:buClr>
              <a:buSzPts val="700"/>
              <a:buFont typeface="Arial"/>
              <a:buChar char="–"/>
              <a:defRPr sz="700" b="0" i="0" u="none" strike="noStrike" cap="none">
                <a:solidFill>
                  <a:schemeClr val="lt2"/>
                </a:solidFill>
                <a:latin typeface="Arial"/>
                <a:ea typeface="Arial"/>
                <a:cs typeface="Arial"/>
                <a:sym typeface="Arial"/>
              </a:defRPr>
            </a:lvl5pPr>
            <a:lvl6pPr marL="2514600" marR="0" lvl="5" indent="-228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2971800" marR="0" lvl="6" indent="-228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429000" marR="0" lvl="7" indent="-228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3886200" marR="0" lvl="8" indent="-228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320" name="Google Shape;320;p36"/>
          <p:cNvSpPr txBox="1">
            <a:spLocks noGrp="1"/>
          </p:cNvSpPr>
          <p:nvPr>
            <p:ph type="title"/>
          </p:nvPr>
        </p:nvSpPr>
        <p:spPr>
          <a:xfrm>
            <a:off x="195209" y="1613888"/>
            <a:ext cx="2676600" cy="270900"/>
          </a:xfrm>
          <a:prstGeom prst="rect">
            <a:avLst/>
          </a:prstGeom>
          <a:noFill/>
          <a:ln>
            <a:noFill/>
          </a:ln>
        </p:spPr>
        <p:txBody>
          <a:bodyPr spcFirstLastPara="1" wrap="square" lIns="91425" tIns="91425" rIns="91425" bIns="91425" anchor="t" anchorCtr="0">
            <a:noAutofit/>
          </a:bodyPr>
          <a:lstStyle>
            <a:lvl1pPr marL="0" marR="0" lvl="0" indent="0" algn="ctr" rtl="0">
              <a:lnSpc>
                <a:spcPct val="110000"/>
              </a:lnSpc>
              <a:spcBef>
                <a:spcPts val="0"/>
              </a:spcBef>
              <a:spcAft>
                <a:spcPts val="0"/>
              </a:spcAft>
              <a:buClr>
                <a:schemeClr val="lt1"/>
              </a:buClr>
              <a:buSzPts val="1400"/>
              <a:buFont typeface="Georgia"/>
              <a:buNone/>
              <a:defRPr sz="1600" b="0" i="0" u="none" strike="noStrike" cap="none">
                <a:solidFill>
                  <a:schemeClr val="lt1"/>
                </a:solidFill>
                <a:latin typeface="Georgia"/>
                <a:ea typeface="Georgia"/>
                <a:cs typeface="Georgia"/>
                <a:sym typeface="Georgia"/>
              </a:defRPr>
            </a:lvl1pPr>
            <a:lvl2pPr lvl="1" indent="0" rtl="0">
              <a:spcBef>
                <a:spcPts val="0"/>
              </a:spcBef>
              <a:spcAft>
                <a:spcPts val="0"/>
              </a:spcAft>
              <a:buSzPts val="1400"/>
              <a:buNone/>
              <a:defRPr sz="1800"/>
            </a:lvl2pPr>
            <a:lvl3pPr lvl="2" indent="0" rtl="0">
              <a:spcBef>
                <a:spcPts val="0"/>
              </a:spcBef>
              <a:spcAft>
                <a:spcPts val="0"/>
              </a:spcAft>
              <a:buSzPts val="1400"/>
              <a:buNone/>
              <a:defRPr sz="1800"/>
            </a:lvl3pPr>
            <a:lvl4pPr lvl="3" indent="0" rtl="0">
              <a:spcBef>
                <a:spcPts val="0"/>
              </a:spcBef>
              <a:spcAft>
                <a:spcPts val="0"/>
              </a:spcAft>
              <a:buSzPts val="1400"/>
              <a:buNone/>
              <a:defRPr sz="1800"/>
            </a:lvl4pPr>
            <a:lvl5pPr lvl="4" indent="0" rtl="0">
              <a:spcBef>
                <a:spcPts val="0"/>
              </a:spcBef>
              <a:spcAft>
                <a:spcPts val="0"/>
              </a:spcAft>
              <a:buSzPts val="1400"/>
              <a:buNone/>
              <a:defRPr sz="1800"/>
            </a:lvl5pPr>
            <a:lvl6pPr lvl="5" indent="0" rtl="0">
              <a:spcBef>
                <a:spcPts val="0"/>
              </a:spcBef>
              <a:spcAft>
                <a:spcPts val="0"/>
              </a:spcAft>
              <a:buSzPts val="1400"/>
              <a:buNone/>
              <a:defRPr sz="1800"/>
            </a:lvl6pPr>
            <a:lvl7pPr lvl="6" indent="0" rtl="0">
              <a:spcBef>
                <a:spcPts val="0"/>
              </a:spcBef>
              <a:spcAft>
                <a:spcPts val="0"/>
              </a:spcAft>
              <a:buSzPts val="1400"/>
              <a:buNone/>
              <a:defRPr sz="1800"/>
            </a:lvl7pPr>
            <a:lvl8pPr lvl="7" indent="0" rtl="0">
              <a:spcBef>
                <a:spcPts val="0"/>
              </a:spcBef>
              <a:spcAft>
                <a:spcPts val="0"/>
              </a:spcAft>
              <a:buSzPts val="1400"/>
              <a:buNone/>
              <a:defRPr sz="1800"/>
            </a:lvl8pPr>
            <a:lvl9pPr lvl="8" indent="0" rtl="0">
              <a:spcBef>
                <a:spcPts val="0"/>
              </a:spcBef>
              <a:spcAft>
                <a:spcPts val="0"/>
              </a:spcAft>
              <a:buSzPts val="1400"/>
              <a:buNone/>
              <a:defRPr sz="1800"/>
            </a:lvl9pPr>
          </a:lstStyle>
          <a:p>
            <a:endParaRPr/>
          </a:p>
        </p:txBody>
      </p:sp>
      <p:sp>
        <p:nvSpPr>
          <p:cNvPr id="321" name="Google Shape;321;p36"/>
          <p:cNvSpPr txBox="1">
            <a:spLocks noGrp="1"/>
          </p:cNvSpPr>
          <p:nvPr>
            <p:ph type="body" idx="1"/>
          </p:nvPr>
        </p:nvSpPr>
        <p:spPr>
          <a:xfrm>
            <a:off x="184935" y="3486540"/>
            <a:ext cx="2686800" cy="129300"/>
          </a:xfrm>
          <a:prstGeom prst="rect">
            <a:avLst/>
          </a:prstGeom>
          <a:noFill/>
          <a:ln>
            <a:noFill/>
          </a:ln>
        </p:spPr>
        <p:txBody>
          <a:bodyPr spcFirstLastPara="1" wrap="square" lIns="91425" tIns="91425" rIns="91425" bIns="91425" anchor="t" anchorCtr="0">
            <a:noAutofit/>
          </a:bodyPr>
          <a:lstStyle>
            <a:lvl1pPr marL="457200" marR="0" lvl="0" indent="-228600" algn="ctr" rtl="0">
              <a:lnSpc>
                <a:spcPct val="120000"/>
              </a:lnSpc>
              <a:spcBef>
                <a:spcPts val="0"/>
              </a:spcBef>
              <a:spcAft>
                <a:spcPts val="0"/>
              </a:spcAft>
              <a:buClr>
                <a:schemeClr val="lt1"/>
              </a:buClr>
              <a:buSzPts val="1400"/>
              <a:buFont typeface="Noto Sans Symbols"/>
              <a:buNone/>
              <a:defRPr sz="700" b="1" i="0" u="none" strike="noStrike" cap="none">
                <a:solidFill>
                  <a:schemeClr val="lt1"/>
                </a:solidFill>
                <a:latin typeface="Georgia"/>
                <a:ea typeface="Georgia"/>
                <a:cs typeface="Georgia"/>
                <a:sym typeface="Georgia"/>
              </a:defRPr>
            </a:lvl1pPr>
            <a:lvl2pPr marL="914400" marR="0" lvl="1" indent="-228600" algn="l" rtl="0">
              <a:spcBef>
                <a:spcPts val="360"/>
              </a:spcBef>
              <a:spcAft>
                <a:spcPts val="0"/>
              </a:spcAft>
              <a:buClr>
                <a:srgbClr val="888888"/>
              </a:buClr>
              <a:buSzPts val="1000"/>
              <a:buFont typeface="Noto Sans Symbols"/>
              <a:buNone/>
              <a:defRPr sz="1800" b="0" i="0" u="none" strike="noStrike" cap="none">
                <a:solidFill>
                  <a:srgbClr val="888888"/>
                </a:solidFill>
                <a:latin typeface="Arial"/>
                <a:ea typeface="Arial"/>
                <a:cs typeface="Arial"/>
                <a:sym typeface="Arial"/>
              </a:defRPr>
            </a:lvl2pPr>
            <a:lvl3pPr marL="1371600" marR="0" lvl="2" indent="-228600" algn="l" rtl="0">
              <a:spcBef>
                <a:spcPts val="320"/>
              </a:spcBef>
              <a:spcAft>
                <a:spcPts val="0"/>
              </a:spcAft>
              <a:buClr>
                <a:srgbClr val="888888"/>
              </a:buClr>
              <a:buSzPts val="900"/>
              <a:buFont typeface="Arial"/>
              <a:buNone/>
              <a:defRPr sz="1600" b="0" i="0" u="none" strike="noStrike" cap="none">
                <a:solidFill>
                  <a:srgbClr val="888888"/>
                </a:solidFill>
                <a:latin typeface="Arial"/>
                <a:ea typeface="Arial"/>
                <a:cs typeface="Arial"/>
                <a:sym typeface="Arial"/>
              </a:defRPr>
            </a:lvl3pPr>
            <a:lvl4pPr marL="1828800" marR="0" lvl="3" indent="-228600" algn="l" rtl="0">
              <a:spcBef>
                <a:spcPts val="280"/>
              </a:spcBef>
              <a:spcAft>
                <a:spcPts val="0"/>
              </a:spcAft>
              <a:buClr>
                <a:srgbClr val="888888"/>
              </a:buClr>
              <a:buSzPts val="800"/>
              <a:buFont typeface="Arial"/>
              <a:buNone/>
              <a:defRPr sz="1400" b="0" i="0" u="none" strike="noStrike" cap="none">
                <a:solidFill>
                  <a:srgbClr val="888888"/>
                </a:solidFill>
                <a:latin typeface="Arial"/>
                <a:ea typeface="Arial"/>
                <a:cs typeface="Arial"/>
                <a:sym typeface="Arial"/>
              </a:defRPr>
            </a:lvl4pPr>
            <a:lvl5pPr marL="2286000" marR="0" lvl="4" indent="-228600" algn="l" rtl="0">
              <a:spcBef>
                <a:spcPts val="280"/>
              </a:spcBef>
              <a:spcAft>
                <a:spcPts val="0"/>
              </a:spcAft>
              <a:buClr>
                <a:srgbClr val="888888"/>
              </a:buClr>
              <a:buSzPts val="700"/>
              <a:buFont typeface="Arial"/>
              <a:buNone/>
              <a:defRPr sz="1400" b="0" i="0" u="none" strike="noStrike" cap="none">
                <a:solidFill>
                  <a:srgbClr val="888888"/>
                </a:solidFill>
                <a:latin typeface="Arial"/>
                <a:ea typeface="Arial"/>
                <a:cs typeface="Arial"/>
                <a:sym typeface="Arial"/>
              </a:defRPr>
            </a:lvl5pPr>
            <a:lvl6pPr marL="2743200" marR="0" lvl="5" indent="-228600" algn="l" rtl="0">
              <a:spcBef>
                <a:spcPts val="280"/>
              </a:spcBef>
              <a:spcAft>
                <a:spcPts val="0"/>
              </a:spcAft>
              <a:buClr>
                <a:srgbClr val="888888"/>
              </a:buClr>
              <a:buSzPts val="2000"/>
              <a:buFont typeface="Arial"/>
              <a:buNone/>
              <a:defRPr sz="1400" b="0" i="0" u="none" strike="noStrike" cap="none">
                <a:solidFill>
                  <a:srgbClr val="888888"/>
                </a:solidFill>
                <a:latin typeface="Arial"/>
                <a:ea typeface="Arial"/>
                <a:cs typeface="Arial"/>
                <a:sym typeface="Arial"/>
              </a:defRPr>
            </a:lvl6pPr>
            <a:lvl7pPr marL="3200400" marR="0" lvl="6" indent="-228600" algn="l" rtl="0">
              <a:spcBef>
                <a:spcPts val="280"/>
              </a:spcBef>
              <a:spcAft>
                <a:spcPts val="0"/>
              </a:spcAft>
              <a:buClr>
                <a:srgbClr val="888888"/>
              </a:buClr>
              <a:buSzPts val="2000"/>
              <a:buFont typeface="Arial"/>
              <a:buNone/>
              <a:defRPr sz="1400" b="0" i="0" u="none" strike="noStrike" cap="none">
                <a:solidFill>
                  <a:srgbClr val="888888"/>
                </a:solidFill>
                <a:latin typeface="Arial"/>
                <a:ea typeface="Arial"/>
                <a:cs typeface="Arial"/>
                <a:sym typeface="Arial"/>
              </a:defRPr>
            </a:lvl7pPr>
            <a:lvl8pPr marL="3657600" marR="0" lvl="7" indent="-228600" algn="l" rtl="0">
              <a:spcBef>
                <a:spcPts val="280"/>
              </a:spcBef>
              <a:spcAft>
                <a:spcPts val="0"/>
              </a:spcAft>
              <a:buClr>
                <a:srgbClr val="888888"/>
              </a:buClr>
              <a:buSzPts val="2000"/>
              <a:buFont typeface="Arial"/>
              <a:buNone/>
              <a:defRPr sz="1400" b="0" i="0" u="none" strike="noStrike" cap="none">
                <a:solidFill>
                  <a:srgbClr val="888888"/>
                </a:solidFill>
                <a:latin typeface="Arial"/>
                <a:ea typeface="Arial"/>
                <a:cs typeface="Arial"/>
                <a:sym typeface="Arial"/>
              </a:defRPr>
            </a:lvl8pPr>
            <a:lvl9pPr marL="4114800" marR="0" lvl="8" indent="-228600" algn="l" rtl="0">
              <a:spcBef>
                <a:spcPts val="280"/>
              </a:spcBef>
              <a:spcAft>
                <a:spcPts val="0"/>
              </a:spcAft>
              <a:buClr>
                <a:srgbClr val="888888"/>
              </a:buClr>
              <a:buSzPts val="2000"/>
              <a:buFont typeface="Arial"/>
              <a:buNone/>
              <a:defRPr sz="1400" b="0" i="0" u="none" strike="noStrike" cap="none">
                <a:solidFill>
                  <a:srgbClr val="888888"/>
                </a:solidFill>
                <a:latin typeface="Arial"/>
                <a:ea typeface="Arial"/>
                <a:cs typeface="Arial"/>
                <a:sym typeface="Arial"/>
              </a:defRPr>
            </a:lvl9pPr>
          </a:lstStyle>
          <a:p>
            <a:endParaRPr/>
          </a:p>
        </p:txBody>
      </p:sp>
      <p:sp>
        <p:nvSpPr>
          <p:cNvPr id="322" name="Google Shape;322;p36"/>
          <p:cNvSpPr txBox="1">
            <a:spLocks noGrp="1"/>
          </p:cNvSpPr>
          <p:nvPr>
            <p:ph type="dt" idx="10"/>
          </p:nvPr>
        </p:nvSpPr>
        <p:spPr>
          <a:xfrm>
            <a:off x="424070" y="5276020"/>
            <a:ext cx="2133600" cy="273900"/>
          </a:xfrm>
          <a:prstGeom prst="rect">
            <a:avLst/>
          </a:prstGeom>
          <a:noFill/>
          <a:ln>
            <a:noFill/>
          </a:ln>
        </p:spPr>
        <p:txBody>
          <a:bodyPr spcFirstLastPara="1" wrap="square" lIns="91425" tIns="91425" rIns="91425" bIns="91425" anchor="ctr" anchorCtr="0">
            <a:noAutofit/>
          </a:bodyPr>
          <a:lstStyle>
            <a:lvl1pPr marL="0" marR="0" lvl="0" indent="0" algn="l" rtl="0">
              <a:spcBef>
                <a:spcPts val="0"/>
              </a:spcBef>
              <a:spcAft>
                <a:spcPts val="0"/>
              </a:spcAft>
              <a:buSzPts val="1400"/>
              <a:buNone/>
              <a:defRPr sz="1200">
                <a:solidFill>
                  <a:srgbClr val="888888"/>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323" name="Google Shape;323;p36"/>
          <p:cNvSpPr txBox="1">
            <a:spLocks noGrp="1"/>
          </p:cNvSpPr>
          <p:nvPr>
            <p:ph type="ftr" idx="11"/>
          </p:nvPr>
        </p:nvSpPr>
        <p:spPr>
          <a:xfrm>
            <a:off x="311944" y="4901878"/>
            <a:ext cx="2895600" cy="92400"/>
          </a:xfrm>
          <a:prstGeom prst="rect">
            <a:avLst/>
          </a:prstGeom>
          <a:noFill/>
          <a:ln>
            <a:noFill/>
          </a:ln>
        </p:spPr>
        <p:txBody>
          <a:bodyPr spcFirstLastPara="1" wrap="square" lIns="91425" tIns="91425" rIns="91425" bIns="91425" anchor="ctr" anchorCtr="0">
            <a:noAutofit/>
          </a:bodyPr>
          <a:lstStyle>
            <a:lvl1pPr marL="0" marR="0" lvl="0" indent="0" algn="l" rtl="0">
              <a:spcBef>
                <a:spcPts val="0"/>
              </a:spcBef>
              <a:spcAft>
                <a:spcPts val="0"/>
              </a:spcAft>
              <a:buSzPts val="1400"/>
              <a:buNone/>
              <a:defRPr sz="600">
                <a:solidFill>
                  <a:schemeClr val="lt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324" name="Google Shape;324;p36"/>
          <p:cNvSpPr txBox="1"/>
          <p:nvPr/>
        </p:nvSpPr>
        <p:spPr>
          <a:xfrm>
            <a:off x="311944" y="4800785"/>
            <a:ext cx="2559900" cy="9240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en" sz="600">
                <a:solidFill>
                  <a:schemeClr val="lt1"/>
                </a:solidFill>
                <a:latin typeface="Arial"/>
                <a:ea typeface="Arial"/>
                <a:cs typeface="Arial"/>
                <a:sym typeface="Arial"/>
              </a:rPr>
              <a:t>PwC’s Digital Services</a:t>
            </a:r>
            <a:endParaRPr sz="600">
              <a:solidFill>
                <a:schemeClr val="lt1"/>
              </a:solidFill>
              <a:latin typeface="Arial"/>
              <a:ea typeface="Arial"/>
              <a:cs typeface="Arial"/>
              <a:sym typeface="Arial"/>
            </a:endParaRPr>
          </a:p>
        </p:txBody>
      </p:sp>
      <p:sp>
        <p:nvSpPr>
          <p:cNvPr id="325" name="Google Shape;325;p36"/>
          <p:cNvSpPr txBox="1">
            <a:spLocks noGrp="1"/>
          </p:cNvSpPr>
          <p:nvPr>
            <p:ph type="sldNum" idx="12"/>
          </p:nvPr>
        </p:nvSpPr>
        <p:spPr>
          <a:xfrm>
            <a:off x="6700838" y="4770007"/>
            <a:ext cx="2133600" cy="123000"/>
          </a:xfrm>
          <a:prstGeom prst="rect">
            <a:avLst/>
          </a:prstGeom>
          <a:noFill/>
          <a:ln>
            <a:noFill/>
          </a:ln>
        </p:spPr>
        <p:txBody>
          <a:bodyPr spcFirstLastPara="1" wrap="square" lIns="0" tIns="0" rIns="0" bIns="0" anchor="ctr" anchorCtr="0">
            <a:noAutofit/>
          </a:bodyPr>
          <a:lstStyle>
            <a:lvl1pPr marL="0" marR="0" lvl="0" indent="0" algn="r" rtl="0">
              <a:spcBef>
                <a:spcPts val="0"/>
              </a:spcBef>
              <a:buNone/>
              <a:defRPr sz="800">
                <a:solidFill>
                  <a:schemeClr val="lt1"/>
                </a:solidFill>
                <a:latin typeface="Arial"/>
                <a:ea typeface="Arial"/>
                <a:cs typeface="Arial"/>
                <a:sym typeface="Arial"/>
              </a:defRPr>
            </a:lvl1pPr>
            <a:lvl2pPr marL="0" marR="0" lvl="1" indent="0" algn="r" rtl="0">
              <a:spcBef>
                <a:spcPts val="0"/>
              </a:spcBef>
              <a:buNone/>
              <a:defRPr sz="800">
                <a:solidFill>
                  <a:schemeClr val="lt1"/>
                </a:solidFill>
                <a:latin typeface="Arial"/>
                <a:ea typeface="Arial"/>
                <a:cs typeface="Arial"/>
                <a:sym typeface="Arial"/>
              </a:defRPr>
            </a:lvl2pPr>
            <a:lvl3pPr marL="0" marR="0" lvl="2" indent="0" algn="r" rtl="0">
              <a:spcBef>
                <a:spcPts val="0"/>
              </a:spcBef>
              <a:buNone/>
              <a:defRPr sz="800">
                <a:solidFill>
                  <a:schemeClr val="lt1"/>
                </a:solidFill>
                <a:latin typeface="Arial"/>
                <a:ea typeface="Arial"/>
                <a:cs typeface="Arial"/>
                <a:sym typeface="Arial"/>
              </a:defRPr>
            </a:lvl3pPr>
            <a:lvl4pPr marL="0" marR="0" lvl="3" indent="0" algn="r" rtl="0">
              <a:spcBef>
                <a:spcPts val="0"/>
              </a:spcBef>
              <a:buNone/>
              <a:defRPr sz="800">
                <a:solidFill>
                  <a:schemeClr val="lt1"/>
                </a:solidFill>
                <a:latin typeface="Arial"/>
                <a:ea typeface="Arial"/>
                <a:cs typeface="Arial"/>
                <a:sym typeface="Arial"/>
              </a:defRPr>
            </a:lvl4pPr>
            <a:lvl5pPr marL="0" marR="0" lvl="4" indent="0" algn="r" rtl="0">
              <a:spcBef>
                <a:spcPts val="0"/>
              </a:spcBef>
              <a:buNone/>
              <a:defRPr sz="800">
                <a:solidFill>
                  <a:schemeClr val="lt1"/>
                </a:solidFill>
                <a:latin typeface="Arial"/>
                <a:ea typeface="Arial"/>
                <a:cs typeface="Arial"/>
                <a:sym typeface="Arial"/>
              </a:defRPr>
            </a:lvl5pPr>
            <a:lvl6pPr marL="0" marR="0" lvl="5" indent="0" algn="r" rtl="0">
              <a:spcBef>
                <a:spcPts val="0"/>
              </a:spcBef>
              <a:buNone/>
              <a:defRPr sz="800">
                <a:solidFill>
                  <a:schemeClr val="lt1"/>
                </a:solidFill>
                <a:latin typeface="Arial"/>
                <a:ea typeface="Arial"/>
                <a:cs typeface="Arial"/>
                <a:sym typeface="Arial"/>
              </a:defRPr>
            </a:lvl6pPr>
            <a:lvl7pPr marL="0" marR="0" lvl="6" indent="0" algn="r" rtl="0">
              <a:spcBef>
                <a:spcPts val="0"/>
              </a:spcBef>
              <a:buNone/>
              <a:defRPr sz="800">
                <a:solidFill>
                  <a:schemeClr val="lt1"/>
                </a:solidFill>
                <a:latin typeface="Arial"/>
                <a:ea typeface="Arial"/>
                <a:cs typeface="Arial"/>
                <a:sym typeface="Arial"/>
              </a:defRPr>
            </a:lvl7pPr>
            <a:lvl8pPr marL="0" marR="0" lvl="7" indent="0" algn="r" rtl="0">
              <a:spcBef>
                <a:spcPts val="0"/>
              </a:spcBef>
              <a:buNone/>
              <a:defRPr sz="800">
                <a:solidFill>
                  <a:schemeClr val="lt1"/>
                </a:solidFill>
                <a:latin typeface="Arial"/>
                <a:ea typeface="Arial"/>
                <a:cs typeface="Arial"/>
                <a:sym typeface="Arial"/>
              </a:defRPr>
            </a:lvl8pPr>
            <a:lvl9pPr marL="0" marR="0" lvl="8" indent="0" algn="r" rtl="0">
              <a:spcBef>
                <a:spcPts val="0"/>
              </a:spcBef>
              <a:buNone/>
              <a:defRPr sz="800">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326" name="Google Shape;326;p36"/>
          <p:cNvSpPr>
            <a:spLocks noGrp="1"/>
          </p:cNvSpPr>
          <p:nvPr>
            <p:ph type="pic" idx="5"/>
          </p:nvPr>
        </p:nvSpPr>
        <p:spPr>
          <a:xfrm>
            <a:off x="6094112" y="0"/>
            <a:ext cx="3049800" cy="5143500"/>
          </a:xfrm>
          <a:prstGeom prst="rect">
            <a:avLst/>
          </a:prstGeom>
          <a:noFill/>
          <a:ln>
            <a:noFill/>
          </a:ln>
        </p:spPr>
        <p:txBody>
          <a:bodyPr spcFirstLastPara="1" wrap="square" lIns="91425" tIns="91425" rIns="91425" bIns="91425" anchor="t" anchorCtr="0">
            <a:noAutofit/>
          </a:bodyPr>
          <a:lstStyle>
            <a:lvl1pPr marL="0" marR="0" lvl="0" indent="0" algn="l" rtl="0">
              <a:spcBef>
                <a:spcPts val="280"/>
              </a:spcBef>
              <a:spcAft>
                <a:spcPts val="0"/>
              </a:spcAft>
              <a:buClr>
                <a:schemeClr val="lt1"/>
              </a:buClr>
              <a:buSzPts val="1400"/>
              <a:buFont typeface="Arial"/>
              <a:buNone/>
              <a:defRPr sz="1400" b="0" i="0" u="none" strike="noStrike" cap="none">
                <a:solidFill>
                  <a:schemeClr val="lt1"/>
                </a:solidFill>
                <a:latin typeface="Georgia"/>
                <a:ea typeface="Georgia"/>
                <a:cs typeface="Georgia"/>
                <a:sym typeface="Georgia"/>
              </a:defRPr>
            </a:lvl1pPr>
            <a:lvl2pPr marL="173037" marR="0" lvl="1" indent="-173037" algn="l" rtl="0">
              <a:spcBef>
                <a:spcPts val="200"/>
              </a:spcBef>
              <a:spcAft>
                <a:spcPts val="0"/>
              </a:spcAft>
              <a:buClr>
                <a:schemeClr val="lt2"/>
              </a:buClr>
              <a:buSzPts val="1000"/>
              <a:buFont typeface="Noto Sans Symbols"/>
              <a:buChar char="▪"/>
              <a:defRPr sz="1000" b="0" i="0" u="none" strike="noStrike" cap="none">
                <a:solidFill>
                  <a:schemeClr val="lt2"/>
                </a:solidFill>
                <a:latin typeface="Arial"/>
                <a:ea typeface="Arial"/>
                <a:cs typeface="Arial"/>
                <a:sym typeface="Arial"/>
              </a:defRPr>
            </a:lvl2pPr>
            <a:lvl3pPr marL="339725" marR="0" lvl="2" indent="-174625" algn="l" rtl="0">
              <a:spcBef>
                <a:spcPts val="180"/>
              </a:spcBef>
              <a:spcAft>
                <a:spcPts val="0"/>
              </a:spcAft>
              <a:buClr>
                <a:schemeClr val="lt2"/>
              </a:buClr>
              <a:buSzPts val="900"/>
              <a:buFont typeface="Arial"/>
              <a:buChar char="–"/>
              <a:defRPr sz="900" b="0" i="0" u="none" strike="noStrike" cap="none">
                <a:solidFill>
                  <a:schemeClr val="lt2"/>
                </a:solidFill>
                <a:latin typeface="Arial"/>
                <a:ea typeface="Arial"/>
                <a:cs typeface="Arial"/>
                <a:sym typeface="Arial"/>
              </a:defRPr>
            </a:lvl3pPr>
            <a:lvl4pPr marL="514350" marR="0" lvl="3" indent="-184150" algn="l" rtl="0">
              <a:spcBef>
                <a:spcPts val="160"/>
              </a:spcBef>
              <a:spcAft>
                <a:spcPts val="0"/>
              </a:spcAft>
              <a:buClr>
                <a:schemeClr val="lt2"/>
              </a:buClr>
              <a:buSzPts val="800"/>
              <a:buFont typeface="Arial"/>
              <a:buChar char="•"/>
              <a:defRPr sz="800" b="0" i="0" u="none" strike="noStrike" cap="none">
                <a:solidFill>
                  <a:schemeClr val="lt2"/>
                </a:solidFill>
                <a:latin typeface="Arial"/>
                <a:ea typeface="Arial"/>
                <a:cs typeface="Arial"/>
                <a:sym typeface="Arial"/>
              </a:defRPr>
            </a:lvl4pPr>
            <a:lvl5pPr marL="687387" marR="0" lvl="4" indent="-179387" algn="l" rtl="0">
              <a:spcBef>
                <a:spcPts val="140"/>
              </a:spcBef>
              <a:spcAft>
                <a:spcPts val="0"/>
              </a:spcAft>
              <a:buClr>
                <a:schemeClr val="lt2"/>
              </a:buClr>
              <a:buSzPts val="700"/>
              <a:buFont typeface="Arial"/>
              <a:buChar char="–"/>
              <a:defRPr sz="700" b="0" i="0" u="none" strike="noStrike" cap="none">
                <a:solidFill>
                  <a:schemeClr val="lt2"/>
                </a:solidFill>
                <a:latin typeface="Arial"/>
                <a:ea typeface="Arial"/>
                <a:cs typeface="Arial"/>
                <a:sym typeface="Arial"/>
              </a:defRPr>
            </a:lvl5pPr>
            <a:lvl6pPr marL="2514600" marR="0" lvl="5" indent="-228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2971800" marR="0" lvl="6" indent="-228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429000" marR="0" lvl="7" indent="-228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3886200" marR="0" lvl="8" indent="-228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327" name="Google Shape;327;p36"/>
          <p:cNvSpPr/>
          <p:nvPr/>
        </p:nvSpPr>
        <p:spPr>
          <a:xfrm rot="-5400000">
            <a:off x="554124" y="2522081"/>
            <a:ext cx="5138700" cy="101700"/>
          </a:xfrm>
          <a:custGeom>
            <a:avLst/>
            <a:gdLst/>
            <a:ahLst/>
            <a:cxnLst/>
            <a:rect l="l" t="t" r="r" b="b"/>
            <a:pathLst>
              <a:path w="120000" h="120000" extrusionOk="0">
                <a:moveTo>
                  <a:pt x="120000" y="0"/>
                </a:moveTo>
                <a:lnTo>
                  <a:pt x="61540" y="5628"/>
                </a:lnTo>
                <a:cubicBezTo>
                  <a:pt x="60929" y="43752"/>
                  <a:pt x="60300" y="81876"/>
                  <a:pt x="59670" y="120000"/>
                </a:cubicBezTo>
                <a:cubicBezTo>
                  <a:pt x="58965" y="81876"/>
                  <a:pt x="58269" y="43752"/>
                  <a:pt x="57553" y="5628"/>
                </a:cubicBezTo>
                <a:lnTo>
                  <a:pt x="0" y="5628"/>
                </a:lnTo>
              </a:path>
            </a:pathLst>
          </a:custGeom>
          <a:noFill/>
          <a:ln w="9525" cap="rnd"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matchingName="Experience 7">
  <p:cSld name="Experience 7">
    <p:bg>
      <p:bgPr>
        <a:solidFill>
          <a:srgbClr val="333332"/>
        </a:solidFill>
        <a:effectLst/>
      </p:bgPr>
    </p:bg>
    <p:spTree>
      <p:nvGrpSpPr>
        <p:cNvPr id="1" name="Shape 328"/>
        <p:cNvGrpSpPr/>
        <p:nvPr/>
      </p:nvGrpSpPr>
      <p:grpSpPr>
        <a:xfrm>
          <a:off x="0" y="0"/>
          <a:ext cx="0" cy="0"/>
          <a:chOff x="0" y="0"/>
          <a:chExt cx="0" cy="0"/>
        </a:xfrm>
      </p:grpSpPr>
      <p:sp>
        <p:nvSpPr>
          <p:cNvPr id="329" name="Google Shape;329;p37"/>
          <p:cNvSpPr txBox="1">
            <a:spLocks noGrp="1"/>
          </p:cNvSpPr>
          <p:nvPr>
            <p:ph type="dt" idx="10"/>
          </p:nvPr>
        </p:nvSpPr>
        <p:spPr>
          <a:xfrm>
            <a:off x="424070" y="5276020"/>
            <a:ext cx="2133600" cy="273900"/>
          </a:xfrm>
          <a:prstGeom prst="rect">
            <a:avLst/>
          </a:prstGeom>
          <a:noFill/>
          <a:ln>
            <a:noFill/>
          </a:ln>
        </p:spPr>
        <p:txBody>
          <a:bodyPr spcFirstLastPara="1" wrap="square" lIns="91425" tIns="91425" rIns="91425" bIns="91425" anchor="ctr" anchorCtr="0">
            <a:noAutofit/>
          </a:bodyPr>
          <a:lstStyle>
            <a:lvl1pPr marL="0" marR="0" lvl="0" indent="0" algn="l" rtl="0">
              <a:spcBef>
                <a:spcPts val="0"/>
              </a:spcBef>
              <a:spcAft>
                <a:spcPts val="0"/>
              </a:spcAft>
              <a:buSzPts val="1400"/>
              <a:buNone/>
              <a:defRPr sz="1200">
                <a:solidFill>
                  <a:srgbClr val="888888"/>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330" name="Google Shape;330;p37"/>
          <p:cNvSpPr txBox="1">
            <a:spLocks noGrp="1"/>
          </p:cNvSpPr>
          <p:nvPr>
            <p:ph type="ftr" idx="11"/>
          </p:nvPr>
        </p:nvSpPr>
        <p:spPr>
          <a:xfrm>
            <a:off x="311944" y="4901878"/>
            <a:ext cx="2895600" cy="92400"/>
          </a:xfrm>
          <a:prstGeom prst="rect">
            <a:avLst/>
          </a:prstGeom>
          <a:noFill/>
          <a:ln>
            <a:noFill/>
          </a:ln>
        </p:spPr>
        <p:txBody>
          <a:bodyPr spcFirstLastPara="1" wrap="square" lIns="91425" tIns="91425" rIns="91425" bIns="91425" anchor="ctr" anchorCtr="0">
            <a:noAutofit/>
          </a:bodyPr>
          <a:lstStyle>
            <a:lvl1pPr marL="0" marR="0" lvl="0" indent="0" algn="l" rtl="0">
              <a:spcBef>
                <a:spcPts val="0"/>
              </a:spcBef>
              <a:spcAft>
                <a:spcPts val="0"/>
              </a:spcAft>
              <a:buSzPts val="1400"/>
              <a:buNone/>
              <a:defRPr sz="600">
                <a:solidFill>
                  <a:schemeClr val="lt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331" name="Google Shape;331;p37"/>
          <p:cNvSpPr txBox="1"/>
          <p:nvPr/>
        </p:nvSpPr>
        <p:spPr>
          <a:xfrm>
            <a:off x="311944" y="4800785"/>
            <a:ext cx="2559900" cy="9240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en" sz="600">
                <a:solidFill>
                  <a:schemeClr val="lt1"/>
                </a:solidFill>
                <a:latin typeface="Arial"/>
                <a:ea typeface="Arial"/>
                <a:cs typeface="Arial"/>
                <a:sym typeface="Arial"/>
              </a:rPr>
              <a:t>PwC’s Digital Services</a:t>
            </a:r>
            <a:endParaRPr sz="600">
              <a:solidFill>
                <a:schemeClr val="lt1"/>
              </a:solidFill>
              <a:latin typeface="Arial"/>
              <a:ea typeface="Arial"/>
              <a:cs typeface="Arial"/>
              <a:sym typeface="Arial"/>
            </a:endParaRPr>
          </a:p>
        </p:txBody>
      </p:sp>
      <p:sp>
        <p:nvSpPr>
          <p:cNvPr id="332" name="Google Shape;332;p37"/>
          <p:cNvSpPr txBox="1">
            <a:spLocks noGrp="1"/>
          </p:cNvSpPr>
          <p:nvPr>
            <p:ph type="sldNum" idx="12"/>
          </p:nvPr>
        </p:nvSpPr>
        <p:spPr>
          <a:xfrm>
            <a:off x="6700838" y="4770007"/>
            <a:ext cx="2133600" cy="123000"/>
          </a:xfrm>
          <a:prstGeom prst="rect">
            <a:avLst/>
          </a:prstGeom>
          <a:noFill/>
          <a:ln>
            <a:noFill/>
          </a:ln>
        </p:spPr>
        <p:txBody>
          <a:bodyPr spcFirstLastPara="1" wrap="square" lIns="0" tIns="0" rIns="0" bIns="0" anchor="ctr" anchorCtr="0">
            <a:noAutofit/>
          </a:bodyPr>
          <a:lstStyle>
            <a:lvl1pPr marL="0" marR="0" lvl="0" indent="0" algn="r" rtl="0">
              <a:spcBef>
                <a:spcPts val="0"/>
              </a:spcBef>
              <a:buNone/>
              <a:defRPr sz="800">
                <a:solidFill>
                  <a:schemeClr val="lt1"/>
                </a:solidFill>
                <a:latin typeface="Arial"/>
                <a:ea typeface="Arial"/>
                <a:cs typeface="Arial"/>
                <a:sym typeface="Arial"/>
              </a:defRPr>
            </a:lvl1pPr>
            <a:lvl2pPr marL="0" marR="0" lvl="1" indent="0" algn="r" rtl="0">
              <a:spcBef>
                <a:spcPts val="0"/>
              </a:spcBef>
              <a:buNone/>
              <a:defRPr sz="800">
                <a:solidFill>
                  <a:schemeClr val="lt1"/>
                </a:solidFill>
                <a:latin typeface="Arial"/>
                <a:ea typeface="Arial"/>
                <a:cs typeface="Arial"/>
                <a:sym typeface="Arial"/>
              </a:defRPr>
            </a:lvl2pPr>
            <a:lvl3pPr marL="0" marR="0" lvl="2" indent="0" algn="r" rtl="0">
              <a:spcBef>
                <a:spcPts val="0"/>
              </a:spcBef>
              <a:buNone/>
              <a:defRPr sz="800">
                <a:solidFill>
                  <a:schemeClr val="lt1"/>
                </a:solidFill>
                <a:latin typeface="Arial"/>
                <a:ea typeface="Arial"/>
                <a:cs typeface="Arial"/>
                <a:sym typeface="Arial"/>
              </a:defRPr>
            </a:lvl3pPr>
            <a:lvl4pPr marL="0" marR="0" lvl="3" indent="0" algn="r" rtl="0">
              <a:spcBef>
                <a:spcPts val="0"/>
              </a:spcBef>
              <a:buNone/>
              <a:defRPr sz="800">
                <a:solidFill>
                  <a:schemeClr val="lt1"/>
                </a:solidFill>
                <a:latin typeface="Arial"/>
                <a:ea typeface="Arial"/>
                <a:cs typeface="Arial"/>
                <a:sym typeface="Arial"/>
              </a:defRPr>
            </a:lvl4pPr>
            <a:lvl5pPr marL="0" marR="0" lvl="4" indent="0" algn="r" rtl="0">
              <a:spcBef>
                <a:spcPts val="0"/>
              </a:spcBef>
              <a:buNone/>
              <a:defRPr sz="800">
                <a:solidFill>
                  <a:schemeClr val="lt1"/>
                </a:solidFill>
                <a:latin typeface="Arial"/>
                <a:ea typeface="Arial"/>
                <a:cs typeface="Arial"/>
                <a:sym typeface="Arial"/>
              </a:defRPr>
            </a:lvl5pPr>
            <a:lvl6pPr marL="0" marR="0" lvl="5" indent="0" algn="r" rtl="0">
              <a:spcBef>
                <a:spcPts val="0"/>
              </a:spcBef>
              <a:buNone/>
              <a:defRPr sz="800">
                <a:solidFill>
                  <a:schemeClr val="lt1"/>
                </a:solidFill>
                <a:latin typeface="Arial"/>
                <a:ea typeface="Arial"/>
                <a:cs typeface="Arial"/>
                <a:sym typeface="Arial"/>
              </a:defRPr>
            </a:lvl6pPr>
            <a:lvl7pPr marL="0" marR="0" lvl="6" indent="0" algn="r" rtl="0">
              <a:spcBef>
                <a:spcPts val="0"/>
              </a:spcBef>
              <a:buNone/>
              <a:defRPr sz="800">
                <a:solidFill>
                  <a:schemeClr val="lt1"/>
                </a:solidFill>
                <a:latin typeface="Arial"/>
                <a:ea typeface="Arial"/>
                <a:cs typeface="Arial"/>
                <a:sym typeface="Arial"/>
              </a:defRPr>
            </a:lvl7pPr>
            <a:lvl8pPr marL="0" marR="0" lvl="7" indent="0" algn="r" rtl="0">
              <a:spcBef>
                <a:spcPts val="0"/>
              </a:spcBef>
              <a:buNone/>
              <a:defRPr sz="800">
                <a:solidFill>
                  <a:schemeClr val="lt1"/>
                </a:solidFill>
                <a:latin typeface="Arial"/>
                <a:ea typeface="Arial"/>
                <a:cs typeface="Arial"/>
                <a:sym typeface="Arial"/>
              </a:defRPr>
            </a:lvl8pPr>
            <a:lvl9pPr marL="0" marR="0" lvl="8" indent="0" algn="r" rtl="0">
              <a:spcBef>
                <a:spcPts val="0"/>
              </a:spcBef>
              <a:buNone/>
              <a:defRPr sz="800">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333" name="Google Shape;333;p37"/>
          <p:cNvSpPr txBox="1">
            <a:spLocks noGrp="1"/>
          </p:cNvSpPr>
          <p:nvPr>
            <p:ph type="title"/>
          </p:nvPr>
        </p:nvSpPr>
        <p:spPr>
          <a:xfrm>
            <a:off x="309563" y="2275114"/>
            <a:ext cx="2653500" cy="615600"/>
          </a:xfrm>
          <a:prstGeom prst="rect">
            <a:avLst/>
          </a:prstGeom>
          <a:noFill/>
          <a:ln>
            <a:noFill/>
          </a:ln>
        </p:spPr>
        <p:txBody>
          <a:bodyPr spcFirstLastPara="1" wrap="square" lIns="91425" tIns="91425" rIns="91425" bIns="91425" anchor="b" anchorCtr="0">
            <a:noAutofit/>
          </a:bodyPr>
          <a:lstStyle>
            <a:lvl1pPr marL="0" marR="0" lvl="0" indent="0" algn="l" rtl="0">
              <a:lnSpc>
                <a:spcPct val="100000"/>
              </a:lnSpc>
              <a:spcBef>
                <a:spcPts val="0"/>
              </a:spcBef>
              <a:spcAft>
                <a:spcPts val="0"/>
              </a:spcAft>
              <a:buClr>
                <a:schemeClr val="lt1"/>
              </a:buClr>
              <a:buSzPts val="1400"/>
              <a:buFont typeface="Georgia"/>
              <a:buNone/>
              <a:defRPr sz="2000" b="0" i="0" u="none" strike="noStrike" cap="none">
                <a:solidFill>
                  <a:schemeClr val="lt1"/>
                </a:solidFill>
                <a:latin typeface="Georgia"/>
                <a:ea typeface="Georgia"/>
                <a:cs typeface="Georgia"/>
                <a:sym typeface="Georgia"/>
              </a:defRPr>
            </a:lvl1pPr>
            <a:lvl2pPr lvl="1" indent="0" rtl="0">
              <a:spcBef>
                <a:spcPts val="0"/>
              </a:spcBef>
              <a:spcAft>
                <a:spcPts val="0"/>
              </a:spcAft>
              <a:buSzPts val="1400"/>
              <a:buNone/>
              <a:defRPr sz="1800"/>
            </a:lvl2pPr>
            <a:lvl3pPr lvl="2" indent="0" rtl="0">
              <a:spcBef>
                <a:spcPts val="0"/>
              </a:spcBef>
              <a:spcAft>
                <a:spcPts val="0"/>
              </a:spcAft>
              <a:buSzPts val="1400"/>
              <a:buNone/>
              <a:defRPr sz="1800"/>
            </a:lvl3pPr>
            <a:lvl4pPr lvl="3" indent="0" rtl="0">
              <a:spcBef>
                <a:spcPts val="0"/>
              </a:spcBef>
              <a:spcAft>
                <a:spcPts val="0"/>
              </a:spcAft>
              <a:buSzPts val="1400"/>
              <a:buNone/>
              <a:defRPr sz="1800"/>
            </a:lvl4pPr>
            <a:lvl5pPr lvl="4" indent="0" rtl="0">
              <a:spcBef>
                <a:spcPts val="0"/>
              </a:spcBef>
              <a:spcAft>
                <a:spcPts val="0"/>
              </a:spcAft>
              <a:buSzPts val="1400"/>
              <a:buNone/>
              <a:defRPr sz="1800"/>
            </a:lvl5pPr>
            <a:lvl6pPr lvl="5" indent="0" rtl="0">
              <a:spcBef>
                <a:spcPts val="0"/>
              </a:spcBef>
              <a:spcAft>
                <a:spcPts val="0"/>
              </a:spcAft>
              <a:buSzPts val="1400"/>
              <a:buNone/>
              <a:defRPr sz="1800"/>
            </a:lvl6pPr>
            <a:lvl7pPr lvl="6" indent="0" rtl="0">
              <a:spcBef>
                <a:spcPts val="0"/>
              </a:spcBef>
              <a:spcAft>
                <a:spcPts val="0"/>
              </a:spcAft>
              <a:buSzPts val="1400"/>
              <a:buNone/>
              <a:defRPr sz="1800"/>
            </a:lvl7pPr>
            <a:lvl8pPr lvl="7" indent="0" rtl="0">
              <a:spcBef>
                <a:spcPts val="0"/>
              </a:spcBef>
              <a:spcAft>
                <a:spcPts val="0"/>
              </a:spcAft>
              <a:buSzPts val="1400"/>
              <a:buNone/>
              <a:defRPr sz="1800"/>
            </a:lvl8pPr>
            <a:lvl9pPr lvl="8" indent="0" rtl="0">
              <a:spcBef>
                <a:spcPts val="0"/>
              </a:spcBef>
              <a:spcAft>
                <a:spcPts val="0"/>
              </a:spcAft>
              <a:buSzPts val="1400"/>
              <a:buNone/>
              <a:defRPr sz="1800"/>
            </a:lvl9pPr>
          </a:lstStyle>
          <a:p>
            <a:endParaRPr/>
          </a:p>
        </p:txBody>
      </p:sp>
      <p:sp>
        <p:nvSpPr>
          <p:cNvPr id="334" name="Google Shape;334;p37"/>
          <p:cNvSpPr txBox="1">
            <a:spLocks noGrp="1"/>
          </p:cNvSpPr>
          <p:nvPr>
            <p:ph type="body" idx="1"/>
          </p:nvPr>
        </p:nvSpPr>
        <p:spPr>
          <a:xfrm>
            <a:off x="311944" y="3063134"/>
            <a:ext cx="2445000" cy="1662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20000"/>
              </a:lnSpc>
              <a:spcBef>
                <a:spcPts val="0"/>
              </a:spcBef>
              <a:spcAft>
                <a:spcPts val="0"/>
              </a:spcAft>
              <a:buClr>
                <a:schemeClr val="lt1"/>
              </a:buClr>
              <a:buSzPts val="1400"/>
              <a:buFont typeface="Noto Sans Symbols"/>
              <a:buNone/>
              <a:defRPr sz="900" b="0" i="0" u="none" strike="noStrike" cap="none">
                <a:solidFill>
                  <a:schemeClr val="lt1"/>
                </a:solidFill>
                <a:latin typeface="Arial"/>
                <a:ea typeface="Arial"/>
                <a:cs typeface="Arial"/>
                <a:sym typeface="Arial"/>
              </a:defRPr>
            </a:lvl1pPr>
            <a:lvl2pPr marL="914400" marR="0" lvl="1" indent="-228600" algn="l" rtl="0">
              <a:spcBef>
                <a:spcPts val="360"/>
              </a:spcBef>
              <a:spcAft>
                <a:spcPts val="0"/>
              </a:spcAft>
              <a:buClr>
                <a:srgbClr val="888888"/>
              </a:buClr>
              <a:buSzPts val="1000"/>
              <a:buFont typeface="Noto Sans Symbols"/>
              <a:buNone/>
              <a:defRPr sz="1800" b="0" i="0" u="none" strike="noStrike" cap="none">
                <a:solidFill>
                  <a:srgbClr val="888888"/>
                </a:solidFill>
                <a:latin typeface="Arial"/>
                <a:ea typeface="Arial"/>
                <a:cs typeface="Arial"/>
                <a:sym typeface="Arial"/>
              </a:defRPr>
            </a:lvl2pPr>
            <a:lvl3pPr marL="1371600" marR="0" lvl="2" indent="-228600" algn="l" rtl="0">
              <a:spcBef>
                <a:spcPts val="320"/>
              </a:spcBef>
              <a:spcAft>
                <a:spcPts val="0"/>
              </a:spcAft>
              <a:buClr>
                <a:srgbClr val="888888"/>
              </a:buClr>
              <a:buSzPts val="900"/>
              <a:buFont typeface="Arial"/>
              <a:buNone/>
              <a:defRPr sz="1600" b="0" i="0" u="none" strike="noStrike" cap="none">
                <a:solidFill>
                  <a:srgbClr val="888888"/>
                </a:solidFill>
                <a:latin typeface="Arial"/>
                <a:ea typeface="Arial"/>
                <a:cs typeface="Arial"/>
                <a:sym typeface="Arial"/>
              </a:defRPr>
            </a:lvl3pPr>
            <a:lvl4pPr marL="1828800" marR="0" lvl="3" indent="-228600" algn="l" rtl="0">
              <a:spcBef>
                <a:spcPts val="280"/>
              </a:spcBef>
              <a:spcAft>
                <a:spcPts val="0"/>
              </a:spcAft>
              <a:buClr>
                <a:srgbClr val="888888"/>
              </a:buClr>
              <a:buSzPts val="800"/>
              <a:buFont typeface="Arial"/>
              <a:buNone/>
              <a:defRPr sz="1400" b="0" i="0" u="none" strike="noStrike" cap="none">
                <a:solidFill>
                  <a:srgbClr val="888888"/>
                </a:solidFill>
                <a:latin typeface="Arial"/>
                <a:ea typeface="Arial"/>
                <a:cs typeface="Arial"/>
                <a:sym typeface="Arial"/>
              </a:defRPr>
            </a:lvl4pPr>
            <a:lvl5pPr marL="2286000" marR="0" lvl="4" indent="-228600" algn="l" rtl="0">
              <a:spcBef>
                <a:spcPts val="280"/>
              </a:spcBef>
              <a:spcAft>
                <a:spcPts val="0"/>
              </a:spcAft>
              <a:buClr>
                <a:srgbClr val="888888"/>
              </a:buClr>
              <a:buSzPts val="700"/>
              <a:buFont typeface="Arial"/>
              <a:buNone/>
              <a:defRPr sz="1400" b="0" i="0" u="none" strike="noStrike" cap="none">
                <a:solidFill>
                  <a:srgbClr val="888888"/>
                </a:solidFill>
                <a:latin typeface="Arial"/>
                <a:ea typeface="Arial"/>
                <a:cs typeface="Arial"/>
                <a:sym typeface="Arial"/>
              </a:defRPr>
            </a:lvl5pPr>
            <a:lvl6pPr marL="2743200" marR="0" lvl="5" indent="-228600" algn="l" rtl="0">
              <a:spcBef>
                <a:spcPts val="280"/>
              </a:spcBef>
              <a:spcAft>
                <a:spcPts val="0"/>
              </a:spcAft>
              <a:buClr>
                <a:srgbClr val="888888"/>
              </a:buClr>
              <a:buSzPts val="2000"/>
              <a:buFont typeface="Arial"/>
              <a:buNone/>
              <a:defRPr sz="1400" b="0" i="0" u="none" strike="noStrike" cap="none">
                <a:solidFill>
                  <a:srgbClr val="888888"/>
                </a:solidFill>
                <a:latin typeface="Arial"/>
                <a:ea typeface="Arial"/>
                <a:cs typeface="Arial"/>
                <a:sym typeface="Arial"/>
              </a:defRPr>
            </a:lvl6pPr>
            <a:lvl7pPr marL="3200400" marR="0" lvl="6" indent="-228600" algn="l" rtl="0">
              <a:spcBef>
                <a:spcPts val="280"/>
              </a:spcBef>
              <a:spcAft>
                <a:spcPts val="0"/>
              </a:spcAft>
              <a:buClr>
                <a:srgbClr val="888888"/>
              </a:buClr>
              <a:buSzPts val="2000"/>
              <a:buFont typeface="Arial"/>
              <a:buNone/>
              <a:defRPr sz="1400" b="0" i="0" u="none" strike="noStrike" cap="none">
                <a:solidFill>
                  <a:srgbClr val="888888"/>
                </a:solidFill>
                <a:latin typeface="Arial"/>
                <a:ea typeface="Arial"/>
                <a:cs typeface="Arial"/>
                <a:sym typeface="Arial"/>
              </a:defRPr>
            </a:lvl7pPr>
            <a:lvl8pPr marL="3657600" marR="0" lvl="7" indent="-228600" algn="l" rtl="0">
              <a:spcBef>
                <a:spcPts val="280"/>
              </a:spcBef>
              <a:spcAft>
                <a:spcPts val="0"/>
              </a:spcAft>
              <a:buClr>
                <a:srgbClr val="888888"/>
              </a:buClr>
              <a:buSzPts val="2000"/>
              <a:buFont typeface="Arial"/>
              <a:buNone/>
              <a:defRPr sz="1400" b="0" i="0" u="none" strike="noStrike" cap="none">
                <a:solidFill>
                  <a:srgbClr val="888888"/>
                </a:solidFill>
                <a:latin typeface="Arial"/>
                <a:ea typeface="Arial"/>
                <a:cs typeface="Arial"/>
                <a:sym typeface="Arial"/>
              </a:defRPr>
            </a:lvl8pPr>
            <a:lvl9pPr marL="4114800" marR="0" lvl="8" indent="-228600" algn="l" rtl="0">
              <a:spcBef>
                <a:spcPts val="280"/>
              </a:spcBef>
              <a:spcAft>
                <a:spcPts val="0"/>
              </a:spcAft>
              <a:buClr>
                <a:srgbClr val="888888"/>
              </a:buClr>
              <a:buSzPts val="2000"/>
              <a:buFont typeface="Arial"/>
              <a:buNone/>
              <a:defRPr sz="1400" b="0" i="0" u="none" strike="noStrike" cap="none">
                <a:solidFill>
                  <a:srgbClr val="888888"/>
                </a:solidFill>
                <a:latin typeface="Arial"/>
                <a:ea typeface="Arial"/>
                <a:cs typeface="Arial"/>
                <a:sym typeface="Arial"/>
              </a:defRPr>
            </a:lvl9pPr>
          </a:lstStyle>
          <a:p>
            <a:endParaRPr/>
          </a:p>
        </p:txBody>
      </p:sp>
      <p:sp>
        <p:nvSpPr>
          <p:cNvPr id="335" name="Google Shape;335;p37"/>
          <p:cNvSpPr/>
          <p:nvPr/>
        </p:nvSpPr>
        <p:spPr>
          <a:xfrm rot="-5400000">
            <a:off x="553243" y="2522081"/>
            <a:ext cx="5138700" cy="101700"/>
          </a:xfrm>
          <a:custGeom>
            <a:avLst/>
            <a:gdLst/>
            <a:ahLst/>
            <a:cxnLst/>
            <a:rect l="l" t="t" r="r" b="b"/>
            <a:pathLst>
              <a:path w="120000" h="120000" extrusionOk="0">
                <a:moveTo>
                  <a:pt x="120000" y="0"/>
                </a:moveTo>
                <a:lnTo>
                  <a:pt x="61540" y="5628"/>
                </a:lnTo>
                <a:cubicBezTo>
                  <a:pt x="60929" y="43752"/>
                  <a:pt x="60300" y="81876"/>
                  <a:pt x="59670" y="120000"/>
                </a:cubicBezTo>
                <a:cubicBezTo>
                  <a:pt x="58965" y="81876"/>
                  <a:pt x="58269" y="43752"/>
                  <a:pt x="57553" y="5628"/>
                </a:cubicBezTo>
                <a:lnTo>
                  <a:pt x="0" y="5628"/>
                </a:lnTo>
              </a:path>
            </a:pathLst>
          </a:custGeom>
          <a:noFill/>
          <a:ln w="9525" cap="rnd"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matchingName="Experience 6">
  <p:cSld name="Experience 6">
    <p:bg>
      <p:bgPr>
        <a:solidFill>
          <a:srgbClr val="333332"/>
        </a:solidFill>
        <a:effectLst/>
      </p:bgPr>
    </p:bg>
    <p:spTree>
      <p:nvGrpSpPr>
        <p:cNvPr id="1" name="Shape 336"/>
        <p:cNvGrpSpPr/>
        <p:nvPr/>
      </p:nvGrpSpPr>
      <p:grpSpPr>
        <a:xfrm>
          <a:off x="0" y="0"/>
          <a:ext cx="0" cy="0"/>
          <a:chOff x="0" y="0"/>
          <a:chExt cx="0" cy="0"/>
        </a:xfrm>
      </p:grpSpPr>
      <p:sp>
        <p:nvSpPr>
          <p:cNvPr id="337" name="Google Shape;337;p38"/>
          <p:cNvSpPr txBox="1">
            <a:spLocks noGrp="1"/>
          </p:cNvSpPr>
          <p:nvPr>
            <p:ph type="dt" idx="10"/>
          </p:nvPr>
        </p:nvSpPr>
        <p:spPr>
          <a:xfrm>
            <a:off x="424070" y="5276020"/>
            <a:ext cx="2133600" cy="273900"/>
          </a:xfrm>
          <a:prstGeom prst="rect">
            <a:avLst/>
          </a:prstGeom>
          <a:noFill/>
          <a:ln>
            <a:noFill/>
          </a:ln>
        </p:spPr>
        <p:txBody>
          <a:bodyPr spcFirstLastPara="1" wrap="square" lIns="91425" tIns="91425" rIns="91425" bIns="91425" anchor="ctr" anchorCtr="0">
            <a:noAutofit/>
          </a:bodyPr>
          <a:lstStyle>
            <a:lvl1pPr marL="0" marR="0" lvl="0" indent="0" algn="l" rtl="0">
              <a:spcBef>
                <a:spcPts val="0"/>
              </a:spcBef>
              <a:spcAft>
                <a:spcPts val="0"/>
              </a:spcAft>
              <a:buSzPts val="1400"/>
              <a:buNone/>
              <a:defRPr sz="1200">
                <a:solidFill>
                  <a:srgbClr val="888888"/>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338" name="Google Shape;338;p38"/>
          <p:cNvSpPr txBox="1">
            <a:spLocks noGrp="1"/>
          </p:cNvSpPr>
          <p:nvPr>
            <p:ph type="ftr" idx="11"/>
          </p:nvPr>
        </p:nvSpPr>
        <p:spPr>
          <a:xfrm>
            <a:off x="311944" y="4901878"/>
            <a:ext cx="2895600" cy="92400"/>
          </a:xfrm>
          <a:prstGeom prst="rect">
            <a:avLst/>
          </a:prstGeom>
          <a:noFill/>
          <a:ln>
            <a:noFill/>
          </a:ln>
        </p:spPr>
        <p:txBody>
          <a:bodyPr spcFirstLastPara="1" wrap="square" lIns="91425" tIns="91425" rIns="91425" bIns="91425" anchor="ctr" anchorCtr="0">
            <a:noAutofit/>
          </a:bodyPr>
          <a:lstStyle>
            <a:lvl1pPr marL="0" marR="0" lvl="0" indent="0" algn="l" rtl="0">
              <a:spcBef>
                <a:spcPts val="0"/>
              </a:spcBef>
              <a:spcAft>
                <a:spcPts val="0"/>
              </a:spcAft>
              <a:buSzPts val="1400"/>
              <a:buNone/>
              <a:defRPr sz="600">
                <a:solidFill>
                  <a:schemeClr val="lt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339" name="Google Shape;339;p38"/>
          <p:cNvSpPr txBox="1"/>
          <p:nvPr/>
        </p:nvSpPr>
        <p:spPr>
          <a:xfrm>
            <a:off x="311944" y="4800785"/>
            <a:ext cx="2559900" cy="9240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en" sz="600">
                <a:solidFill>
                  <a:schemeClr val="lt1"/>
                </a:solidFill>
                <a:latin typeface="Arial"/>
                <a:ea typeface="Arial"/>
                <a:cs typeface="Arial"/>
                <a:sym typeface="Arial"/>
              </a:rPr>
              <a:t>PwC’s Digital Services</a:t>
            </a:r>
            <a:endParaRPr sz="600">
              <a:solidFill>
                <a:schemeClr val="lt1"/>
              </a:solidFill>
              <a:latin typeface="Arial"/>
              <a:ea typeface="Arial"/>
              <a:cs typeface="Arial"/>
              <a:sym typeface="Arial"/>
            </a:endParaRPr>
          </a:p>
        </p:txBody>
      </p:sp>
      <p:sp>
        <p:nvSpPr>
          <p:cNvPr id="340" name="Google Shape;340;p38"/>
          <p:cNvSpPr txBox="1">
            <a:spLocks noGrp="1"/>
          </p:cNvSpPr>
          <p:nvPr>
            <p:ph type="sldNum" idx="12"/>
          </p:nvPr>
        </p:nvSpPr>
        <p:spPr>
          <a:xfrm>
            <a:off x="6700838" y="4770007"/>
            <a:ext cx="2133600" cy="123000"/>
          </a:xfrm>
          <a:prstGeom prst="rect">
            <a:avLst/>
          </a:prstGeom>
          <a:noFill/>
          <a:ln>
            <a:noFill/>
          </a:ln>
        </p:spPr>
        <p:txBody>
          <a:bodyPr spcFirstLastPara="1" wrap="square" lIns="0" tIns="0" rIns="0" bIns="0" anchor="ctr" anchorCtr="0">
            <a:noAutofit/>
          </a:bodyPr>
          <a:lstStyle>
            <a:lvl1pPr marL="0" marR="0" lvl="0" indent="0" algn="r" rtl="0">
              <a:spcBef>
                <a:spcPts val="0"/>
              </a:spcBef>
              <a:buNone/>
              <a:defRPr sz="800">
                <a:solidFill>
                  <a:schemeClr val="lt1"/>
                </a:solidFill>
                <a:latin typeface="Arial"/>
                <a:ea typeface="Arial"/>
                <a:cs typeface="Arial"/>
                <a:sym typeface="Arial"/>
              </a:defRPr>
            </a:lvl1pPr>
            <a:lvl2pPr marL="0" marR="0" lvl="1" indent="0" algn="r" rtl="0">
              <a:spcBef>
                <a:spcPts val="0"/>
              </a:spcBef>
              <a:buNone/>
              <a:defRPr sz="800">
                <a:solidFill>
                  <a:schemeClr val="lt1"/>
                </a:solidFill>
                <a:latin typeface="Arial"/>
                <a:ea typeface="Arial"/>
                <a:cs typeface="Arial"/>
                <a:sym typeface="Arial"/>
              </a:defRPr>
            </a:lvl2pPr>
            <a:lvl3pPr marL="0" marR="0" lvl="2" indent="0" algn="r" rtl="0">
              <a:spcBef>
                <a:spcPts val="0"/>
              </a:spcBef>
              <a:buNone/>
              <a:defRPr sz="800">
                <a:solidFill>
                  <a:schemeClr val="lt1"/>
                </a:solidFill>
                <a:latin typeface="Arial"/>
                <a:ea typeface="Arial"/>
                <a:cs typeface="Arial"/>
                <a:sym typeface="Arial"/>
              </a:defRPr>
            </a:lvl3pPr>
            <a:lvl4pPr marL="0" marR="0" lvl="3" indent="0" algn="r" rtl="0">
              <a:spcBef>
                <a:spcPts val="0"/>
              </a:spcBef>
              <a:buNone/>
              <a:defRPr sz="800">
                <a:solidFill>
                  <a:schemeClr val="lt1"/>
                </a:solidFill>
                <a:latin typeface="Arial"/>
                <a:ea typeface="Arial"/>
                <a:cs typeface="Arial"/>
                <a:sym typeface="Arial"/>
              </a:defRPr>
            </a:lvl4pPr>
            <a:lvl5pPr marL="0" marR="0" lvl="4" indent="0" algn="r" rtl="0">
              <a:spcBef>
                <a:spcPts val="0"/>
              </a:spcBef>
              <a:buNone/>
              <a:defRPr sz="800">
                <a:solidFill>
                  <a:schemeClr val="lt1"/>
                </a:solidFill>
                <a:latin typeface="Arial"/>
                <a:ea typeface="Arial"/>
                <a:cs typeface="Arial"/>
                <a:sym typeface="Arial"/>
              </a:defRPr>
            </a:lvl5pPr>
            <a:lvl6pPr marL="0" marR="0" lvl="5" indent="0" algn="r" rtl="0">
              <a:spcBef>
                <a:spcPts val="0"/>
              </a:spcBef>
              <a:buNone/>
              <a:defRPr sz="800">
                <a:solidFill>
                  <a:schemeClr val="lt1"/>
                </a:solidFill>
                <a:latin typeface="Arial"/>
                <a:ea typeface="Arial"/>
                <a:cs typeface="Arial"/>
                <a:sym typeface="Arial"/>
              </a:defRPr>
            </a:lvl6pPr>
            <a:lvl7pPr marL="0" marR="0" lvl="6" indent="0" algn="r" rtl="0">
              <a:spcBef>
                <a:spcPts val="0"/>
              </a:spcBef>
              <a:buNone/>
              <a:defRPr sz="800">
                <a:solidFill>
                  <a:schemeClr val="lt1"/>
                </a:solidFill>
                <a:latin typeface="Arial"/>
                <a:ea typeface="Arial"/>
                <a:cs typeface="Arial"/>
                <a:sym typeface="Arial"/>
              </a:defRPr>
            </a:lvl7pPr>
            <a:lvl8pPr marL="0" marR="0" lvl="7" indent="0" algn="r" rtl="0">
              <a:spcBef>
                <a:spcPts val="0"/>
              </a:spcBef>
              <a:buNone/>
              <a:defRPr sz="800">
                <a:solidFill>
                  <a:schemeClr val="lt1"/>
                </a:solidFill>
                <a:latin typeface="Arial"/>
                <a:ea typeface="Arial"/>
                <a:cs typeface="Arial"/>
                <a:sym typeface="Arial"/>
              </a:defRPr>
            </a:lvl8pPr>
            <a:lvl9pPr marL="0" marR="0" lvl="8" indent="0" algn="r" rtl="0">
              <a:spcBef>
                <a:spcPts val="0"/>
              </a:spcBef>
              <a:buNone/>
              <a:defRPr sz="800">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341" name="Google Shape;341;p38"/>
          <p:cNvSpPr txBox="1">
            <a:spLocks noGrp="1"/>
          </p:cNvSpPr>
          <p:nvPr>
            <p:ph type="title"/>
          </p:nvPr>
        </p:nvSpPr>
        <p:spPr>
          <a:xfrm>
            <a:off x="309563" y="1771688"/>
            <a:ext cx="2653500" cy="615600"/>
          </a:xfrm>
          <a:prstGeom prst="rect">
            <a:avLst/>
          </a:prstGeom>
          <a:noFill/>
          <a:ln>
            <a:noFill/>
          </a:ln>
        </p:spPr>
        <p:txBody>
          <a:bodyPr spcFirstLastPara="1" wrap="square" lIns="91425" tIns="91425" rIns="91425" bIns="91425" anchor="b" anchorCtr="0">
            <a:noAutofit/>
          </a:bodyPr>
          <a:lstStyle>
            <a:lvl1pPr marL="0" marR="0" lvl="0" indent="0" algn="l" rtl="0">
              <a:lnSpc>
                <a:spcPct val="100000"/>
              </a:lnSpc>
              <a:spcBef>
                <a:spcPts val="0"/>
              </a:spcBef>
              <a:spcAft>
                <a:spcPts val="0"/>
              </a:spcAft>
              <a:buClr>
                <a:schemeClr val="lt1"/>
              </a:buClr>
              <a:buSzPts val="1400"/>
              <a:buFont typeface="Georgia"/>
              <a:buNone/>
              <a:defRPr sz="2000" b="0" i="0" u="none" strike="noStrike" cap="none">
                <a:solidFill>
                  <a:schemeClr val="lt1"/>
                </a:solidFill>
                <a:latin typeface="Georgia"/>
                <a:ea typeface="Georgia"/>
                <a:cs typeface="Georgia"/>
                <a:sym typeface="Georgia"/>
              </a:defRPr>
            </a:lvl1pPr>
            <a:lvl2pPr lvl="1" indent="0" rtl="0">
              <a:spcBef>
                <a:spcPts val="0"/>
              </a:spcBef>
              <a:spcAft>
                <a:spcPts val="0"/>
              </a:spcAft>
              <a:buSzPts val="1400"/>
              <a:buNone/>
              <a:defRPr sz="1800"/>
            </a:lvl2pPr>
            <a:lvl3pPr lvl="2" indent="0" rtl="0">
              <a:spcBef>
                <a:spcPts val="0"/>
              </a:spcBef>
              <a:spcAft>
                <a:spcPts val="0"/>
              </a:spcAft>
              <a:buSzPts val="1400"/>
              <a:buNone/>
              <a:defRPr sz="1800"/>
            </a:lvl3pPr>
            <a:lvl4pPr lvl="3" indent="0" rtl="0">
              <a:spcBef>
                <a:spcPts val="0"/>
              </a:spcBef>
              <a:spcAft>
                <a:spcPts val="0"/>
              </a:spcAft>
              <a:buSzPts val="1400"/>
              <a:buNone/>
              <a:defRPr sz="1800"/>
            </a:lvl4pPr>
            <a:lvl5pPr lvl="4" indent="0" rtl="0">
              <a:spcBef>
                <a:spcPts val="0"/>
              </a:spcBef>
              <a:spcAft>
                <a:spcPts val="0"/>
              </a:spcAft>
              <a:buSzPts val="1400"/>
              <a:buNone/>
              <a:defRPr sz="1800"/>
            </a:lvl5pPr>
            <a:lvl6pPr lvl="5" indent="0" rtl="0">
              <a:spcBef>
                <a:spcPts val="0"/>
              </a:spcBef>
              <a:spcAft>
                <a:spcPts val="0"/>
              </a:spcAft>
              <a:buSzPts val="1400"/>
              <a:buNone/>
              <a:defRPr sz="1800"/>
            </a:lvl6pPr>
            <a:lvl7pPr lvl="6" indent="0" rtl="0">
              <a:spcBef>
                <a:spcPts val="0"/>
              </a:spcBef>
              <a:spcAft>
                <a:spcPts val="0"/>
              </a:spcAft>
              <a:buSzPts val="1400"/>
              <a:buNone/>
              <a:defRPr sz="1800"/>
            </a:lvl7pPr>
            <a:lvl8pPr lvl="7" indent="0" rtl="0">
              <a:spcBef>
                <a:spcPts val="0"/>
              </a:spcBef>
              <a:spcAft>
                <a:spcPts val="0"/>
              </a:spcAft>
              <a:buSzPts val="1400"/>
              <a:buNone/>
              <a:defRPr sz="1800"/>
            </a:lvl8pPr>
            <a:lvl9pPr lvl="8" indent="0" rtl="0">
              <a:spcBef>
                <a:spcPts val="0"/>
              </a:spcBef>
              <a:spcAft>
                <a:spcPts val="0"/>
              </a:spcAft>
              <a:buSzPts val="1400"/>
              <a:buNone/>
              <a:defRPr sz="1800"/>
            </a:lvl9pPr>
          </a:lstStyle>
          <a:p>
            <a:endParaRPr/>
          </a:p>
        </p:txBody>
      </p:sp>
      <p:sp>
        <p:nvSpPr>
          <p:cNvPr id="342" name="Google Shape;342;p38"/>
          <p:cNvSpPr txBox="1">
            <a:spLocks noGrp="1"/>
          </p:cNvSpPr>
          <p:nvPr>
            <p:ph type="body" idx="1"/>
          </p:nvPr>
        </p:nvSpPr>
        <p:spPr>
          <a:xfrm>
            <a:off x="309563" y="2791259"/>
            <a:ext cx="2347800" cy="138600"/>
          </a:xfrm>
          <a:prstGeom prst="rect">
            <a:avLst/>
          </a:prstGeom>
          <a:noFill/>
          <a:ln>
            <a:noFill/>
          </a:ln>
        </p:spPr>
        <p:txBody>
          <a:bodyPr spcFirstLastPara="1" wrap="square" lIns="91425" tIns="91425" rIns="91425" bIns="91425" anchor="t" anchorCtr="0">
            <a:noAutofit/>
          </a:bodyPr>
          <a:lstStyle>
            <a:lvl1pPr marL="457200" marR="0" lvl="0" indent="-228600" algn="l" rtl="0">
              <a:spcBef>
                <a:spcPts val="180"/>
              </a:spcBef>
              <a:spcAft>
                <a:spcPts val="0"/>
              </a:spcAft>
              <a:buClr>
                <a:schemeClr val="lt1"/>
              </a:buClr>
              <a:buSzPts val="1400"/>
              <a:buFont typeface="Arial"/>
              <a:buNone/>
              <a:defRPr sz="900" b="0" i="0" u="none" strike="noStrike" cap="none">
                <a:solidFill>
                  <a:schemeClr val="lt1"/>
                </a:solidFill>
                <a:latin typeface="Arial"/>
                <a:ea typeface="Arial"/>
                <a:cs typeface="Arial"/>
                <a:sym typeface="Arial"/>
              </a:defRPr>
            </a:lvl1pPr>
            <a:lvl2pPr marL="914400" marR="0" lvl="1" indent="-292100" algn="l" rtl="0">
              <a:spcBef>
                <a:spcPts val="200"/>
              </a:spcBef>
              <a:spcAft>
                <a:spcPts val="0"/>
              </a:spcAft>
              <a:buClr>
                <a:schemeClr val="lt2"/>
              </a:buClr>
              <a:buSzPts val="1000"/>
              <a:buFont typeface="Noto Sans Symbols"/>
              <a:buChar char="▪"/>
              <a:defRPr sz="1000" b="0" i="0" u="none" strike="noStrike" cap="none">
                <a:solidFill>
                  <a:schemeClr val="lt2"/>
                </a:solidFill>
                <a:latin typeface="Arial"/>
                <a:ea typeface="Arial"/>
                <a:cs typeface="Arial"/>
                <a:sym typeface="Arial"/>
              </a:defRPr>
            </a:lvl2pPr>
            <a:lvl3pPr marL="1371600" marR="0" lvl="2" indent="-285750" algn="l" rtl="0">
              <a:spcBef>
                <a:spcPts val="180"/>
              </a:spcBef>
              <a:spcAft>
                <a:spcPts val="0"/>
              </a:spcAft>
              <a:buClr>
                <a:schemeClr val="lt2"/>
              </a:buClr>
              <a:buSzPts val="900"/>
              <a:buFont typeface="Arial"/>
              <a:buChar char="–"/>
              <a:defRPr sz="900" b="0" i="0" u="none" strike="noStrike" cap="none">
                <a:solidFill>
                  <a:schemeClr val="lt2"/>
                </a:solidFill>
                <a:latin typeface="Arial"/>
                <a:ea typeface="Arial"/>
                <a:cs typeface="Arial"/>
                <a:sym typeface="Arial"/>
              </a:defRPr>
            </a:lvl3pPr>
            <a:lvl4pPr marL="1828800" marR="0" lvl="3" indent="-279400" algn="l" rtl="0">
              <a:spcBef>
                <a:spcPts val="160"/>
              </a:spcBef>
              <a:spcAft>
                <a:spcPts val="0"/>
              </a:spcAft>
              <a:buClr>
                <a:schemeClr val="lt2"/>
              </a:buClr>
              <a:buSzPts val="800"/>
              <a:buFont typeface="Arial"/>
              <a:buChar char="•"/>
              <a:defRPr sz="800" b="0" i="0" u="none" strike="noStrike" cap="none">
                <a:solidFill>
                  <a:schemeClr val="lt2"/>
                </a:solidFill>
                <a:latin typeface="Arial"/>
                <a:ea typeface="Arial"/>
                <a:cs typeface="Arial"/>
                <a:sym typeface="Arial"/>
              </a:defRPr>
            </a:lvl4pPr>
            <a:lvl5pPr marL="2286000" marR="0" lvl="4" indent="-273050" algn="l" rtl="0">
              <a:spcBef>
                <a:spcPts val="140"/>
              </a:spcBef>
              <a:spcAft>
                <a:spcPts val="0"/>
              </a:spcAft>
              <a:buClr>
                <a:schemeClr val="lt2"/>
              </a:buClr>
              <a:buSzPts val="700"/>
              <a:buFont typeface="Arial"/>
              <a:buChar char="–"/>
              <a:defRPr sz="700" b="0" i="0" u="none" strike="noStrike" cap="none">
                <a:solidFill>
                  <a:schemeClr val="lt2"/>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343" name="Google Shape;343;p38"/>
          <p:cNvSpPr/>
          <p:nvPr/>
        </p:nvSpPr>
        <p:spPr>
          <a:xfrm rot="-5400000">
            <a:off x="553243" y="2522081"/>
            <a:ext cx="5138700" cy="101700"/>
          </a:xfrm>
          <a:custGeom>
            <a:avLst/>
            <a:gdLst/>
            <a:ahLst/>
            <a:cxnLst/>
            <a:rect l="l" t="t" r="r" b="b"/>
            <a:pathLst>
              <a:path w="120000" h="120000" extrusionOk="0">
                <a:moveTo>
                  <a:pt x="120000" y="0"/>
                </a:moveTo>
                <a:lnTo>
                  <a:pt x="61540" y="5628"/>
                </a:lnTo>
                <a:cubicBezTo>
                  <a:pt x="60929" y="43752"/>
                  <a:pt x="60300" y="81876"/>
                  <a:pt x="59670" y="120000"/>
                </a:cubicBezTo>
                <a:cubicBezTo>
                  <a:pt x="58965" y="81876"/>
                  <a:pt x="58269" y="43752"/>
                  <a:pt x="57553" y="5628"/>
                </a:cubicBezTo>
                <a:lnTo>
                  <a:pt x="0" y="5628"/>
                </a:lnTo>
              </a:path>
            </a:pathLst>
          </a:custGeom>
          <a:noFill/>
          <a:ln w="9525" cap="rnd"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matchingName="Work Showcase Cover">
  <p:cSld name="Work Showcase Cover">
    <p:bg>
      <p:bgPr>
        <a:solidFill>
          <a:srgbClr val="333332"/>
        </a:solidFill>
        <a:effectLst/>
      </p:bgPr>
    </p:bg>
    <p:spTree>
      <p:nvGrpSpPr>
        <p:cNvPr id="1" name="Shape 344"/>
        <p:cNvGrpSpPr/>
        <p:nvPr/>
      </p:nvGrpSpPr>
      <p:grpSpPr>
        <a:xfrm>
          <a:off x="0" y="0"/>
          <a:ext cx="0" cy="0"/>
          <a:chOff x="0" y="0"/>
          <a:chExt cx="0" cy="0"/>
        </a:xfrm>
      </p:grpSpPr>
      <p:sp>
        <p:nvSpPr>
          <p:cNvPr id="345" name="Google Shape;345;p39"/>
          <p:cNvSpPr>
            <a:spLocks noGrp="1"/>
          </p:cNvSpPr>
          <p:nvPr>
            <p:ph type="pic" idx="2"/>
          </p:nvPr>
        </p:nvSpPr>
        <p:spPr>
          <a:xfrm>
            <a:off x="0" y="0"/>
            <a:ext cx="9144000" cy="5143500"/>
          </a:xfrm>
          <a:prstGeom prst="rect">
            <a:avLst/>
          </a:prstGeom>
          <a:noFill/>
          <a:ln>
            <a:noFill/>
          </a:ln>
        </p:spPr>
        <p:txBody>
          <a:bodyPr spcFirstLastPara="1" wrap="square" lIns="91425" tIns="91425" rIns="91425" bIns="91425" anchor="t" anchorCtr="0">
            <a:noAutofit/>
          </a:bodyPr>
          <a:lstStyle>
            <a:lvl1pPr marL="0" marR="0" lvl="0" indent="0" algn="l" rtl="0">
              <a:spcBef>
                <a:spcPts val="280"/>
              </a:spcBef>
              <a:spcAft>
                <a:spcPts val="0"/>
              </a:spcAft>
              <a:buClr>
                <a:schemeClr val="lt1"/>
              </a:buClr>
              <a:buSzPts val="1400"/>
              <a:buFont typeface="Arial"/>
              <a:buNone/>
              <a:defRPr sz="1400" b="0" i="0" u="none" strike="noStrike" cap="none">
                <a:solidFill>
                  <a:schemeClr val="lt1"/>
                </a:solidFill>
                <a:latin typeface="Georgia"/>
                <a:ea typeface="Georgia"/>
                <a:cs typeface="Georgia"/>
                <a:sym typeface="Georgia"/>
              </a:defRPr>
            </a:lvl1pPr>
            <a:lvl2pPr marL="173037" marR="0" lvl="1" indent="-173037" algn="l" rtl="0">
              <a:spcBef>
                <a:spcPts val="200"/>
              </a:spcBef>
              <a:spcAft>
                <a:spcPts val="0"/>
              </a:spcAft>
              <a:buClr>
                <a:schemeClr val="lt2"/>
              </a:buClr>
              <a:buSzPts val="1000"/>
              <a:buFont typeface="Noto Sans Symbols"/>
              <a:buChar char="▪"/>
              <a:defRPr sz="1000" b="0" i="0" u="none" strike="noStrike" cap="none">
                <a:solidFill>
                  <a:schemeClr val="lt2"/>
                </a:solidFill>
                <a:latin typeface="Arial"/>
                <a:ea typeface="Arial"/>
                <a:cs typeface="Arial"/>
                <a:sym typeface="Arial"/>
              </a:defRPr>
            </a:lvl2pPr>
            <a:lvl3pPr marL="339725" marR="0" lvl="2" indent="-174625" algn="l" rtl="0">
              <a:spcBef>
                <a:spcPts val="180"/>
              </a:spcBef>
              <a:spcAft>
                <a:spcPts val="0"/>
              </a:spcAft>
              <a:buClr>
                <a:schemeClr val="lt2"/>
              </a:buClr>
              <a:buSzPts val="900"/>
              <a:buFont typeface="Arial"/>
              <a:buChar char="–"/>
              <a:defRPr sz="900" b="0" i="0" u="none" strike="noStrike" cap="none">
                <a:solidFill>
                  <a:schemeClr val="lt2"/>
                </a:solidFill>
                <a:latin typeface="Arial"/>
                <a:ea typeface="Arial"/>
                <a:cs typeface="Arial"/>
                <a:sym typeface="Arial"/>
              </a:defRPr>
            </a:lvl3pPr>
            <a:lvl4pPr marL="514350" marR="0" lvl="3" indent="-184150" algn="l" rtl="0">
              <a:spcBef>
                <a:spcPts val="160"/>
              </a:spcBef>
              <a:spcAft>
                <a:spcPts val="0"/>
              </a:spcAft>
              <a:buClr>
                <a:schemeClr val="lt2"/>
              </a:buClr>
              <a:buSzPts val="800"/>
              <a:buFont typeface="Arial"/>
              <a:buChar char="•"/>
              <a:defRPr sz="800" b="0" i="0" u="none" strike="noStrike" cap="none">
                <a:solidFill>
                  <a:schemeClr val="lt2"/>
                </a:solidFill>
                <a:latin typeface="Arial"/>
                <a:ea typeface="Arial"/>
                <a:cs typeface="Arial"/>
                <a:sym typeface="Arial"/>
              </a:defRPr>
            </a:lvl4pPr>
            <a:lvl5pPr marL="687387" marR="0" lvl="4" indent="-179387" algn="l" rtl="0">
              <a:spcBef>
                <a:spcPts val="140"/>
              </a:spcBef>
              <a:spcAft>
                <a:spcPts val="0"/>
              </a:spcAft>
              <a:buClr>
                <a:schemeClr val="lt2"/>
              </a:buClr>
              <a:buSzPts val="700"/>
              <a:buFont typeface="Arial"/>
              <a:buChar char="–"/>
              <a:defRPr sz="700" b="0" i="0" u="none" strike="noStrike" cap="none">
                <a:solidFill>
                  <a:schemeClr val="lt2"/>
                </a:solidFill>
                <a:latin typeface="Arial"/>
                <a:ea typeface="Arial"/>
                <a:cs typeface="Arial"/>
                <a:sym typeface="Arial"/>
              </a:defRPr>
            </a:lvl5pPr>
            <a:lvl6pPr marL="2514600" marR="0" lvl="5" indent="-228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2971800" marR="0" lvl="6" indent="-228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429000" marR="0" lvl="7" indent="-228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3886200" marR="0" lvl="8" indent="-228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346" name="Google Shape;346;p39"/>
          <p:cNvSpPr txBox="1">
            <a:spLocks noGrp="1"/>
          </p:cNvSpPr>
          <p:nvPr>
            <p:ph type="title"/>
          </p:nvPr>
        </p:nvSpPr>
        <p:spPr>
          <a:xfrm>
            <a:off x="309563" y="432753"/>
            <a:ext cx="3375600" cy="861900"/>
          </a:xfrm>
          <a:prstGeom prst="rect">
            <a:avLst/>
          </a:prstGeom>
          <a:noFill/>
          <a:ln>
            <a:noFill/>
          </a:ln>
        </p:spPr>
        <p:txBody>
          <a:bodyPr spcFirstLastPara="1" wrap="square" lIns="91425" tIns="91425" rIns="91425" bIns="91425" anchor="t" anchorCtr="0">
            <a:noAutofit/>
          </a:bodyPr>
          <a:lstStyle>
            <a:lvl1pPr marL="0" marR="0" lvl="0" indent="0" algn="l" rtl="0">
              <a:spcBef>
                <a:spcPts val="0"/>
              </a:spcBef>
              <a:spcAft>
                <a:spcPts val="0"/>
              </a:spcAft>
              <a:buClr>
                <a:schemeClr val="lt1"/>
              </a:buClr>
              <a:buSzPts val="1400"/>
              <a:buFont typeface="Georgia"/>
              <a:buNone/>
              <a:defRPr sz="2800" b="0" i="0" u="none" strike="noStrike" cap="none">
                <a:solidFill>
                  <a:schemeClr val="lt1"/>
                </a:solidFill>
                <a:latin typeface="Georgia"/>
                <a:ea typeface="Georgia"/>
                <a:cs typeface="Georgia"/>
                <a:sym typeface="Georgia"/>
              </a:defRPr>
            </a:lvl1pPr>
            <a:lvl2pPr lvl="1" indent="0" rtl="0">
              <a:spcBef>
                <a:spcPts val="0"/>
              </a:spcBef>
              <a:spcAft>
                <a:spcPts val="0"/>
              </a:spcAft>
              <a:buSzPts val="1400"/>
              <a:buNone/>
              <a:defRPr sz="1800"/>
            </a:lvl2pPr>
            <a:lvl3pPr lvl="2" indent="0" rtl="0">
              <a:spcBef>
                <a:spcPts val="0"/>
              </a:spcBef>
              <a:spcAft>
                <a:spcPts val="0"/>
              </a:spcAft>
              <a:buSzPts val="1400"/>
              <a:buNone/>
              <a:defRPr sz="1800"/>
            </a:lvl3pPr>
            <a:lvl4pPr lvl="3" indent="0" rtl="0">
              <a:spcBef>
                <a:spcPts val="0"/>
              </a:spcBef>
              <a:spcAft>
                <a:spcPts val="0"/>
              </a:spcAft>
              <a:buSzPts val="1400"/>
              <a:buNone/>
              <a:defRPr sz="1800"/>
            </a:lvl4pPr>
            <a:lvl5pPr lvl="4" indent="0" rtl="0">
              <a:spcBef>
                <a:spcPts val="0"/>
              </a:spcBef>
              <a:spcAft>
                <a:spcPts val="0"/>
              </a:spcAft>
              <a:buSzPts val="1400"/>
              <a:buNone/>
              <a:defRPr sz="1800"/>
            </a:lvl5pPr>
            <a:lvl6pPr lvl="5" indent="0" rtl="0">
              <a:spcBef>
                <a:spcPts val="0"/>
              </a:spcBef>
              <a:spcAft>
                <a:spcPts val="0"/>
              </a:spcAft>
              <a:buSzPts val="1400"/>
              <a:buNone/>
              <a:defRPr sz="1800"/>
            </a:lvl6pPr>
            <a:lvl7pPr lvl="6" indent="0" rtl="0">
              <a:spcBef>
                <a:spcPts val="0"/>
              </a:spcBef>
              <a:spcAft>
                <a:spcPts val="0"/>
              </a:spcAft>
              <a:buSzPts val="1400"/>
              <a:buNone/>
              <a:defRPr sz="1800"/>
            </a:lvl7pPr>
            <a:lvl8pPr lvl="7" indent="0" rtl="0">
              <a:spcBef>
                <a:spcPts val="0"/>
              </a:spcBef>
              <a:spcAft>
                <a:spcPts val="0"/>
              </a:spcAft>
              <a:buSzPts val="1400"/>
              <a:buNone/>
              <a:defRPr sz="1800"/>
            </a:lvl8pPr>
            <a:lvl9pPr lvl="8" indent="0" rtl="0">
              <a:spcBef>
                <a:spcPts val="0"/>
              </a:spcBef>
              <a:spcAft>
                <a:spcPts val="0"/>
              </a:spcAft>
              <a:buSzPts val="1400"/>
              <a:buNone/>
              <a:defRPr sz="1800"/>
            </a:lvl9pPr>
          </a:lstStyle>
          <a:p>
            <a:endParaRPr/>
          </a:p>
        </p:txBody>
      </p:sp>
      <p:sp>
        <p:nvSpPr>
          <p:cNvPr id="347" name="Google Shape;347;p39"/>
          <p:cNvSpPr txBox="1">
            <a:spLocks noGrp="1"/>
          </p:cNvSpPr>
          <p:nvPr>
            <p:ph type="body" idx="1"/>
          </p:nvPr>
        </p:nvSpPr>
        <p:spPr>
          <a:xfrm>
            <a:off x="311944" y="2243332"/>
            <a:ext cx="2658000" cy="458700"/>
          </a:xfrm>
          <a:prstGeom prst="rect">
            <a:avLst/>
          </a:prstGeom>
          <a:noFill/>
          <a:ln>
            <a:noFill/>
          </a:ln>
        </p:spPr>
        <p:txBody>
          <a:bodyPr spcFirstLastPara="1" wrap="square" lIns="91425" tIns="91425" rIns="91425" bIns="91425" anchor="t" anchorCtr="0">
            <a:noAutofit/>
          </a:bodyPr>
          <a:lstStyle>
            <a:lvl1pPr marL="457200" marR="0" lvl="0" indent="-228600" algn="l" rtl="0">
              <a:spcBef>
                <a:spcPts val="140"/>
              </a:spcBef>
              <a:spcAft>
                <a:spcPts val="0"/>
              </a:spcAft>
              <a:buClr>
                <a:schemeClr val="lt1"/>
              </a:buClr>
              <a:buSzPts val="1400"/>
              <a:buFont typeface="Arial"/>
              <a:buNone/>
              <a:defRPr sz="700" b="0" i="0" u="none" strike="noStrike" cap="none">
                <a:solidFill>
                  <a:schemeClr val="lt1"/>
                </a:solidFill>
                <a:latin typeface="Arial"/>
                <a:ea typeface="Arial"/>
                <a:cs typeface="Arial"/>
                <a:sym typeface="Arial"/>
              </a:defRPr>
            </a:lvl1pPr>
            <a:lvl2pPr marL="914400" marR="0" lvl="1" indent="-292100" algn="l" rtl="0">
              <a:spcBef>
                <a:spcPts val="200"/>
              </a:spcBef>
              <a:spcAft>
                <a:spcPts val="0"/>
              </a:spcAft>
              <a:buClr>
                <a:schemeClr val="lt2"/>
              </a:buClr>
              <a:buSzPts val="1000"/>
              <a:buFont typeface="Noto Sans Symbols"/>
              <a:buChar char="▪"/>
              <a:defRPr sz="1000" b="0" i="0" u="none" strike="noStrike" cap="none">
                <a:solidFill>
                  <a:schemeClr val="lt2"/>
                </a:solidFill>
                <a:latin typeface="Arial"/>
                <a:ea typeface="Arial"/>
                <a:cs typeface="Arial"/>
                <a:sym typeface="Arial"/>
              </a:defRPr>
            </a:lvl2pPr>
            <a:lvl3pPr marL="1371600" marR="0" lvl="2" indent="-285750" algn="l" rtl="0">
              <a:spcBef>
                <a:spcPts val="180"/>
              </a:spcBef>
              <a:spcAft>
                <a:spcPts val="0"/>
              </a:spcAft>
              <a:buClr>
                <a:schemeClr val="lt2"/>
              </a:buClr>
              <a:buSzPts val="900"/>
              <a:buFont typeface="Arial"/>
              <a:buChar char="–"/>
              <a:defRPr sz="900" b="0" i="0" u="none" strike="noStrike" cap="none">
                <a:solidFill>
                  <a:schemeClr val="lt2"/>
                </a:solidFill>
                <a:latin typeface="Arial"/>
                <a:ea typeface="Arial"/>
                <a:cs typeface="Arial"/>
                <a:sym typeface="Arial"/>
              </a:defRPr>
            </a:lvl3pPr>
            <a:lvl4pPr marL="1828800" marR="0" lvl="3" indent="-279400" algn="l" rtl="0">
              <a:spcBef>
                <a:spcPts val="160"/>
              </a:spcBef>
              <a:spcAft>
                <a:spcPts val="0"/>
              </a:spcAft>
              <a:buClr>
                <a:schemeClr val="lt2"/>
              </a:buClr>
              <a:buSzPts val="800"/>
              <a:buFont typeface="Arial"/>
              <a:buChar char="•"/>
              <a:defRPr sz="800" b="0" i="0" u="none" strike="noStrike" cap="none">
                <a:solidFill>
                  <a:schemeClr val="lt2"/>
                </a:solidFill>
                <a:latin typeface="Arial"/>
                <a:ea typeface="Arial"/>
                <a:cs typeface="Arial"/>
                <a:sym typeface="Arial"/>
              </a:defRPr>
            </a:lvl4pPr>
            <a:lvl5pPr marL="2286000" marR="0" lvl="4" indent="-273050" algn="l" rtl="0">
              <a:spcBef>
                <a:spcPts val="140"/>
              </a:spcBef>
              <a:spcAft>
                <a:spcPts val="0"/>
              </a:spcAft>
              <a:buClr>
                <a:schemeClr val="lt2"/>
              </a:buClr>
              <a:buSzPts val="700"/>
              <a:buFont typeface="Arial"/>
              <a:buChar char="–"/>
              <a:defRPr sz="700" b="0" i="0" u="none" strike="noStrike" cap="none">
                <a:solidFill>
                  <a:schemeClr val="lt2"/>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348" name="Google Shape;348;p39"/>
          <p:cNvSpPr txBox="1">
            <a:spLocks noGrp="1"/>
          </p:cNvSpPr>
          <p:nvPr>
            <p:ph type="dt" idx="10"/>
          </p:nvPr>
        </p:nvSpPr>
        <p:spPr>
          <a:xfrm>
            <a:off x="424070" y="5276020"/>
            <a:ext cx="2133600" cy="273900"/>
          </a:xfrm>
          <a:prstGeom prst="rect">
            <a:avLst/>
          </a:prstGeom>
          <a:noFill/>
          <a:ln>
            <a:noFill/>
          </a:ln>
        </p:spPr>
        <p:txBody>
          <a:bodyPr spcFirstLastPara="1" wrap="square" lIns="91425" tIns="91425" rIns="91425" bIns="91425" anchor="ctr" anchorCtr="0">
            <a:noAutofit/>
          </a:bodyPr>
          <a:lstStyle>
            <a:lvl1pPr marL="0" marR="0" lvl="0" indent="0" algn="l" rtl="0">
              <a:spcBef>
                <a:spcPts val="0"/>
              </a:spcBef>
              <a:spcAft>
                <a:spcPts val="0"/>
              </a:spcAft>
              <a:buSzPts val="1400"/>
              <a:buNone/>
              <a:defRPr sz="1200">
                <a:solidFill>
                  <a:srgbClr val="888888"/>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349" name="Google Shape;349;p39"/>
          <p:cNvSpPr txBox="1">
            <a:spLocks noGrp="1"/>
          </p:cNvSpPr>
          <p:nvPr>
            <p:ph type="ftr" idx="11"/>
          </p:nvPr>
        </p:nvSpPr>
        <p:spPr>
          <a:xfrm>
            <a:off x="311944" y="4901878"/>
            <a:ext cx="2895600" cy="92400"/>
          </a:xfrm>
          <a:prstGeom prst="rect">
            <a:avLst/>
          </a:prstGeom>
          <a:noFill/>
          <a:ln>
            <a:noFill/>
          </a:ln>
        </p:spPr>
        <p:txBody>
          <a:bodyPr spcFirstLastPara="1" wrap="square" lIns="91425" tIns="91425" rIns="91425" bIns="91425" anchor="ctr" anchorCtr="0">
            <a:noAutofit/>
          </a:bodyPr>
          <a:lstStyle>
            <a:lvl1pPr marL="0" marR="0" lvl="0" indent="0" algn="l" rtl="0">
              <a:spcBef>
                <a:spcPts val="0"/>
              </a:spcBef>
              <a:spcAft>
                <a:spcPts val="0"/>
              </a:spcAft>
              <a:buSzPts val="1400"/>
              <a:buNone/>
              <a:defRPr sz="600">
                <a:solidFill>
                  <a:schemeClr val="lt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350" name="Google Shape;350;p39"/>
          <p:cNvSpPr txBox="1">
            <a:spLocks noGrp="1"/>
          </p:cNvSpPr>
          <p:nvPr>
            <p:ph type="sldNum" idx="12"/>
          </p:nvPr>
        </p:nvSpPr>
        <p:spPr>
          <a:xfrm>
            <a:off x="6700838" y="4770007"/>
            <a:ext cx="2133600" cy="123000"/>
          </a:xfrm>
          <a:prstGeom prst="rect">
            <a:avLst/>
          </a:prstGeom>
          <a:noFill/>
          <a:ln>
            <a:noFill/>
          </a:ln>
        </p:spPr>
        <p:txBody>
          <a:bodyPr spcFirstLastPara="1" wrap="square" lIns="0" tIns="0" rIns="0" bIns="0" anchor="ctr" anchorCtr="0">
            <a:noAutofit/>
          </a:bodyPr>
          <a:lstStyle>
            <a:lvl1pPr marL="0" marR="0" lvl="0" indent="0" algn="r" rtl="0">
              <a:spcBef>
                <a:spcPts val="0"/>
              </a:spcBef>
              <a:buNone/>
              <a:defRPr sz="800">
                <a:solidFill>
                  <a:schemeClr val="lt1"/>
                </a:solidFill>
                <a:latin typeface="Arial"/>
                <a:ea typeface="Arial"/>
                <a:cs typeface="Arial"/>
                <a:sym typeface="Arial"/>
              </a:defRPr>
            </a:lvl1pPr>
            <a:lvl2pPr marL="0" marR="0" lvl="1" indent="0" algn="r" rtl="0">
              <a:spcBef>
                <a:spcPts val="0"/>
              </a:spcBef>
              <a:buNone/>
              <a:defRPr sz="800">
                <a:solidFill>
                  <a:schemeClr val="lt1"/>
                </a:solidFill>
                <a:latin typeface="Arial"/>
                <a:ea typeface="Arial"/>
                <a:cs typeface="Arial"/>
                <a:sym typeface="Arial"/>
              </a:defRPr>
            </a:lvl2pPr>
            <a:lvl3pPr marL="0" marR="0" lvl="2" indent="0" algn="r" rtl="0">
              <a:spcBef>
                <a:spcPts val="0"/>
              </a:spcBef>
              <a:buNone/>
              <a:defRPr sz="800">
                <a:solidFill>
                  <a:schemeClr val="lt1"/>
                </a:solidFill>
                <a:latin typeface="Arial"/>
                <a:ea typeface="Arial"/>
                <a:cs typeface="Arial"/>
                <a:sym typeface="Arial"/>
              </a:defRPr>
            </a:lvl3pPr>
            <a:lvl4pPr marL="0" marR="0" lvl="3" indent="0" algn="r" rtl="0">
              <a:spcBef>
                <a:spcPts val="0"/>
              </a:spcBef>
              <a:buNone/>
              <a:defRPr sz="800">
                <a:solidFill>
                  <a:schemeClr val="lt1"/>
                </a:solidFill>
                <a:latin typeface="Arial"/>
                <a:ea typeface="Arial"/>
                <a:cs typeface="Arial"/>
                <a:sym typeface="Arial"/>
              </a:defRPr>
            </a:lvl4pPr>
            <a:lvl5pPr marL="0" marR="0" lvl="4" indent="0" algn="r" rtl="0">
              <a:spcBef>
                <a:spcPts val="0"/>
              </a:spcBef>
              <a:buNone/>
              <a:defRPr sz="800">
                <a:solidFill>
                  <a:schemeClr val="lt1"/>
                </a:solidFill>
                <a:latin typeface="Arial"/>
                <a:ea typeface="Arial"/>
                <a:cs typeface="Arial"/>
                <a:sym typeface="Arial"/>
              </a:defRPr>
            </a:lvl5pPr>
            <a:lvl6pPr marL="0" marR="0" lvl="5" indent="0" algn="r" rtl="0">
              <a:spcBef>
                <a:spcPts val="0"/>
              </a:spcBef>
              <a:buNone/>
              <a:defRPr sz="800">
                <a:solidFill>
                  <a:schemeClr val="lt1"/>
                </a:solidFill>
                <a:latin typeface="Arial"/>
                <a:ea typeface="Arial"/>
                <a:cs typeface="Arial"/>
                <a:sym typeface="Arial"/>
              </a:defRPr>
            </a:lvl6pPr>
            <a:lvl7pPr marL="0" marR="0" lvl="6" indent="0" algn="r" rtl="0">
              <a:spcBef>
                <a:spcPts val="0"/>
              </a:spcBef>
              <a:buNone/>
              <a:defRPr sz="800">
                <a:solidFill>
                  <a:schemeClr val="lt1"/>
                </a:solidFill>
                <a:latin typeface="Arial"/>
                <a:ea typeface="Arial"/>
                <a:cs typeface="Arial"/>
                <a:sym typeface="Arial"/>
              </a:defRPr>
            </a:lvl7pPr>
            <a:lvl8pPr marL="0" marR="0" lvl="7" indent="0" algn="r" rtl="0">
              <a:spcBef>
                <a:spcPts val="0"/>
              </a:spcBef>
              <a:buNone/>
              <a:defRPr sz="800">
                <a:solidFill>
                  <a:schemeClr val="lt1"/>
                </a:solidFill>
                <a:latin typeface="Arial"/>
                <a:ea typeface="Arial"/>
                <a:cs typeface="Arial"/>
                <a:sym typeface="Arial"/>
              </a:defRPr>
            </a:lvl8pPr>
            <a:lvl9pPr marL="0" marR="0" lvl="8" indent="0" algn="r" rtl="0">
              <a:spcBef>
                <a:spcPts val="0"/>
              </a:spcBef>
              <a:buNone/>
              <a:defRPr sz="800">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351" name="Google Shape;351;p39"/>
          <p:cNvSpPr txBox="1"/>
          <p:nvPr/>
        </p:nvSpPr>
        <p:spPr>
          <a:xfrm>
            <a:off x="311944" y="4800785"/>
            <a:ext cx="2559900" cy="9240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en" sz="600">
                <a:solidFill>
                  <a:schemeClr val="lt1"/>
                </a:solidFill>
                <a:latin typeface="Arial"/>
                <a:ea typeface="Arial"/>
                <a:cs typeface="Arial"/>
                <a:sym typeface="Arial"/>
              </a:rPr>
              <a:t>PwC’s Digital Services</a:t>
            </a:r>
            <a:endParaRPr sz="600">
              <a:solidFill>
                <a:schemeClr val="lt1"/>
              </a:solidFill>
              <a:latin typeface="Arial"/>
              <a:ea typeface="Arial"/>
              <a:cs typeface="Arial"/>
              <a:sym typeface="Arial"/>
            </a:endParaRPr>
          </a:p>
        </p:txBody>
      </p:sp>
      <p:sp>
        <p:nvSpPr>
          <p:cNvPr id="352" name="Google Shape;352;p39"/>
          <p:cNvSpPr txBox="1">
            <a:spLocks noGrp="1"/>
          </p:cNvSpPr>
          <p:nvPr>
            <p:ph type="body" idx="3"/>
          </p:nvPr>
        </p:nvSpPr>
        <p:spPr>
          <a:xfrm>
            <a:off x="311944" y="2800221"/>
            <a:ext cx="2658000" cy="458700"/>
          </a:xfrm>
          <a:prstGeom prst="rect">
            <a:avLst/>
          </a:prstGeom>
          <a:noFill/>
          <a:ln>
            <a:noFill/>
          </a:ln>
        </p:spPr>
        <p:txBody>
          <a:bodyPr spcFirstLastPara="1" wrap="square" lIns="91425" tIns="91425" rIns="91425" bIns="91425" anchor="t" anchorCtr="0">
            <a:noAutofit/>
          </a:bodyPr>
          <a:lstStyle>
            <a:lvl1pPr marL="457200" marR="0" lvl="0" indent="-228600" algn="l" rtl="0">
              <a:spcBef>
                <a:spcPts val="140"/>
              </a:spcBef>
              <a:spcAft>
                <a:spcPts val="0"/>
              </a:spcAft>
              <a:buClr>
                <a:schemeClr val="lt1"/>
              </a:buClr>
              <a:buSzPts val="1400"/>
              <a:buFont typeface="Arial"/>
              <a:buNone/>
              <a:defRPr sz="700" b="0" i="0" u="none" strike="noStrike" cap="none">
                <a:solidFill>
                  <a:schemeClr val="lt1"/>
                </a:solidFill>
                <a:latin typeface="Arial"/>
                <a:ea typeface="Arial"/>
                <a:cs typeface="Arial"/>
                <a:sym typeface="Arial"/>
              </a:defRPr>
            </a:lvl1pPr>
            <a:lvl2pPr marL="914400" marR="0" lvl="1" indent="-292100" algn="l" rtl="0">
              <a:spcBef>
                <a:spcPts val="200"/>
              </a:spcBef>
              <a:spcAft>
                <a:spcPts val="0"/>
              </a:spcAft>
              <a:buClr>
                <a:schemeClr val="lt2"/>
              </a:buClr>
              <a:buSzPts val="1000"/>
              <a:buFont typeface="Noto Sans Symbols"/>
              <a:buChar char="▪"/>
              <a:defRPr sz="1000" b="0" i="0" u="none" strike="noStrike" cap="none">
                <a:solidFill>
                  <a:schemeClr val="lt2"/>
                </a:solidFill>
                <a:latin typeface="Arial"/>
                <a:ea typeface="Arial"/>
                <a:cs typeface="Arial"/>
                <a:sym typeface="Arial"/>
              </a:defRPr>
            </a:lvl2pPr>
            <a:lvl3pPr marL="1371600" marR="0" lvl="2" indent="-285750" algn="l" rtl="0">
              <a:spcBef>
                <a:spcPts val="180"/>
              </a:spcBef>
              <a:spcAft>
                <a:spcPts val="0"/>
              </a:spcAft>
              <a:buClr>
                <a:schemeClr val="lt2"/>
              </a:buClr>
              <a:buSzPts val="900"/>
              <a:buFont typeface="Arial"/>
              <a:buChar char="–"/>
              <a:defRPr sz="900" b="0" i="0" u="none" strike="noStrike" cap="none">
                <a:solidFill>
                  <a:schemeClr val="lt2"/>
                </a:solidFill>
                <a:latin typeface="Arial"/>
                <a:ea typeface="Arial"/>
                <a:cs typeface="Arial"/>
                <a:sym typeface="Arial"/>
              </a:defRPr>
            </a:lvl3pPr>
            <a:lvl4pPr marL="1828800" marR="0" lvl="3" indent="-279400" algn="l" rtl="0">
              <a:spcBef>
                <a:spcPts val="160"/>
              </a:spcBef>
              <a:spcAft>
                <a:spcPts val="0"/>
              </a:spcAft>
              <a:buClr>
                <a:schemeClr val="lt2"/>
              </a:buClr>
              <a:buSzPts val="800"/>
              <a:buFont typeface="Arial"/>
              <a:buChar char="•"/>
              <a:defRPr sz="800" b="0" i="0" u="none" strike="noStrike" cap="none">
                <a:solidFill>
                  <a:schemeClr val="lt2"/>
                </a:solidFill>
                <a:latin typeface="Arial"/>
                <a:ea typeface="Arial"/>
                <a:cs typeface="Arial"/>
                <a:sym typeface="Arial"/>
              </a:defRPr>
            </a:lvl4pPr>
            <a:lvl5pPr marL="2286000" marR="0" lvl="4" indent="-273050" algn="l" rtl="0">
              <a:spcBef>
                <a:spcPts val="140"/>
              </a:spcBef>
              <a:spcAft>
                <a:spcPts val="0"/>
              </a:spcAft>
              <a:buClr>
                <a:schemeClr val="lt2"/>
              </a:buClr>
              <a:buSzPts val="700"/>
              <a:buFont typeface="Arial"/>
              <a:buChar char="–"/>
              <a:defRPr sz="700" b="0" i="0" u="none" strike="noStrike" cap="none">
                <a:solidFill>
                  <a:schemeClr val="lt2"/>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cxnSp>
        <p:nvCxnSpPr>
          <p:cNvPr id="353" name="Google Shape;353;p39"/>
          <p:cNvCxnSpPr/>
          <p:nvPr/>
        </p:nvCxnSpPr>
        <p:spPr>
          <a:xfrm>
            <a:off x="311944" y="2641228"/>
            <a:ext cx="588600" cy="0"/>
          </a:xfrm>
          <a:prstGeom prst="straightConnector1">
            <a:avLst/>
          </a:prstGeom>
          <a:noFill/>
          <a:ln w="9525" cap="flat" cmpd="sng">
            <a:solidFill>
              <a:schemeClr val="dk2"/>
            </a:solidFill>
            <a:prstDash val="solid"/>
            <a:round/>
            <a:headEnd type="none" w="sm" len="sm"/>
            <a:tailEnd type="none" w="sm" len="sm"/>
          </a:ln>
        </p:spPr>
      </p:cxn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matchingName="Work Showcase">
  <p:cSld name="Work Showcase">
    <p:bg>
      <p:bgPr>
        <a:solidFill>
          <a:schemeClr val="lt1"/>
        </a:solidFill>
        <a:effectLst/>
      </p:bgPr>
    </p:bg>
    <p:spTree>
      <p:nvGrpSpPr>
        <p:cNvPr id="1" name="Shape 354"/>
        <p:cNvGrpSpPr/>
        <p:nvPr/>
      </p:nvGrpSpPr>
      <p:grpSpPr>
        <a:xfrm>
          <a:off x="0" y="0"/>
          <a:ext cx="0" cy="0"/>
          <a:chOff x="0" y="0"/>
          <a:chExt cx="0" cy="0"/>
        </a:xfrm>
      </p:grpSpPr>
      <p:grpSp>
        <p:nvGrpSpPr>
          <p:cNvPr id="355" name="Google Shape;355;p40"/>
          <p:cNvGrpSpPr/>
          <p:nvPr/>
        </p:nvGrpSpPr>
        <p:grpSpPr>
          <a:xfrm>
            <a:off x="3079757" y="4186"/>
            <a:ext cx="109298" cy="5138700"/>
            <a:chOff x="3079757" y="14819"/>
            <a:chExt cx="109298" cy="5138700"/>
          </a:xfrm>
        </p:grpSpPr>
        <p:sp>
          <p:nvSpPr>
            <p:cNvPr id="356" name="Google Shape;356;p40"/>
            <p:cNvSpPr/>
            <p:nvPr/>
          </p:nvSpPr>
          <p:spPr>
            <a:xfrm rot="5400000">
              <a:off x="3048857" y="2543605"/>
              <a:ext cx="171000" cy="109200"/>
            </a:xfrm>
            <a:prstGeom prst="triangle">
              <a:avLst>
                <a:gd name="adj" fmla="val 50000"/>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57" name="Google Shape;357;p40"/>
            <p:cNvSpPr/>
            <p:nvPr/>
          </p:nvSpPr>
          <p:spPr>
            <a:xfrm rot="-5400000">
              <a:off x="568855" y="2533319"/>
              <a:ext cx="5138700" cy="101700"/>
            </a:xfrm>
            <a:custGeom>
              <a:avLst/>
              <a:gdLst/>
              <a:ahLst/>
              <a:cxnLst/>
              <a:rect l="l" t="t" r="r" b="b"/>
              <a:pathLst>
                <a:path w="120000" h="120000" extrusionOk="0">
                  <a:moveTo>
                    <a:pt x="120000" y="0"/>
                  </a:moveTo>
                  <a:lnTo>
                    <a:pt x="61540" y="5628"/>
                  </a:lnTo>
                  <a:cubicBezTo>
                    <a:pt x="60929" y="43752"/>
                    <a:pt x="60300" y="81876"/>
                    <a:pt x="59670" y="120000"/>
                  </a:cubicBezTo>
                  <a:cubicBezTo>
                    <a:pt x="58965" y="81876"/>
                    <a:pt x="58269" y="43752"/>
                    <a:pt x="57553" y="5628"/>
                  </a:cubicBezTo>
                  <a:lnTo>
                    <a:pt x="0" y="5628"/>
                  </a:lnTo>
                </a:path>
              </a:pathLst>
            </a:custGeom>
            <a:noFill/>
            <a:ln w="9525" cap="rnd" cmpd="sng">
              <a:solidFill>
                <a:srgbClr val="E1301E"/>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grpSp>
      <p:sp>
        <p:nvSpPr>
          <p:cNvPr id="358" name="Google Shape;358;p40"/>
          <p:cNvSpPr/>
          <p:nvPr/>
        </p:nvSpPr>
        <p:spPr>
          <a:xfrm>
            <a:off x="7815418" y="-2877"/>
            <a:ext cx="1329300" cy="5156400"/>
          </a:xfrm>
          <a:custGeom>
            <a:avLst/>
            <a:gdLst/>
            <a:ahLst/>
            <a:cxnLst/>
            <a:rect l="l" t="t" r="r" b="b"/>
            <a:pathLst>
              <a:path w="120000" h="120000" extrusionOk="0">
                <a:moveTo>
                  <a:pt x="0" y="55"/>
                </a:moveTo>
                <a:lnTo>
                  <a:pt x="120000" y="0"/>
                </a:lnTo>
                <a:cubicBezTo>
                  <a:pt x="119928" y="39926"/>
                  <a:pt x="119641" y="79963"/>
                  <a:pt x="119570" y="119889"/>
                </a:cubicBezTo>
                <a:lnTo>
                  <a:pt x="215" y="119999"/>
                </a:lnTo>
                <a:cubicBezTo>
                  <a:pt x="207" y="116854"/>
                  <a:pt x="170" y="72660"/>
                  <a:pt x="199" y="62503"/>
                </a:cubicBezTo>
                <a:cubicBezTo>
                  <a:pt x="3461" y="61533"/>
                  <a:pt x="5321" y="60979"/>
                  <a:pt x="8434" y="60201"/>
                </a:cubicBezTo>
                <a:cubicBezTo>
                  <a:pt x="5313" y="59535"/>
                  <a:pt x="4082" y="59070"/>
                  <a:pt x="175" y="58281"/>
                </a:cubicBezTo>
                <a:cubicBezTo>
                  <a:pt x="116" y="38027"/>
                  <a:pt x="58" y="20309"/>
                  <a:pt x="0" y="55"/>
                </a:cubicBezTo>
                <a:close/>
              </a:path>
            </a:pathLst>
          </a:custGeom>
          <a:solidFill>
            <a:schemeClr val="dk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59" name="Google Shape;359;p40"/>
          <p:cNvSpPr txBox="1">
            <a:spLocks noGrp="1"/>
          </p:cNvSpPr>
          <p:nvPr>
            <p:ph type="title"/>
          </p:nvPr>
        </p:nvSpPr>
        <p:spPr>
          <a:xfrm>
            <a:off x="362702" y="3181435"/>
            <a:ext cx="2458200" cy="270900"/>
          </a:xfrm>
          <a:prstGeom prst="rect">
            <a:avLst/>
          </a:prstGeom>
          <a:noFill/>
          <a:ln>
            <a:noFill/>
          </a:ln>
        </p:spPr>
        <p:txBody>
          <a:bodyPr spcFirstLastPara="1" wrap="square" lIns="91425" tIns="91425" rIns="91425" bIns="91425" anchor="b" anchorCtr="0">
            <a:noAutofit/>
          </a:bodyPr>
          <a:lstStyle>
            <a:lvl1pPr marL="0" marR="0" lvl="0" indent="0" algn="ctr" rtl="0">
              <a:lnSpc>
                <a:spcPct val="110000"/>
              </a:lnSpc>
              <a:spcBef>
                <a:spcPts val="0"/>
              </a:spcBef>
              <a:spcAft>
                <a:spcPts val="0"/>
              </a:spcAft>
              <a:buClr>
                <a:schemeClr val="dk1"/>
              </a:buClr>
              <a:buSzPts val="1400"/>
              <a:buFont typeface="Georgia"/>
              <a:buNone/>
              <a:defRPr sz="1600" b="0" i="0" u="none" strike="noStrike" cap="none">
                <a:solidFill>
                  <a:schemeClr val="dk1"/>
                </a:solidFill>
                <a:latin typeface="Georgia"/>
                <a:ea typeface="Georgia"/>
                <a:cs typeface="Georgia"/>
                <a:sym typeface="Georgia"/>
              </a:defRPr>
            </a:lvl1pPr>
            <a:lvl2pPr lvl="1" indent="0" rtl="0">
              <a:spcBef>
                <a:spcPts val="0"/>
              </a:spcBef>
              <a:spcAft>
                <a:spcPts val="0"/>
              </a:spcAft>
              <a:buSzPts val="1400"/>
              <a:buNone/>
              <a:defRPr sz="1800"/>
            </a:lvl2pPr>
            <a:lvl3pPr lvl="2" indent="0" rtl="0">
              <a:spcBef>
                <a:spcPts val="0"/>
              </a:spcBef>
              <a:spcAft>
                <a:spcPts val="0"/>
              </a:spcAft>
              <a:buSzPts val="1400"/>
              <a:buNone/>
              <a:defRPr sz="1800"/>
            </a:lvl3pPr>
            <a:lvl4pPr lvl="3" indent="0" rtl="0">
              <a:spcBef>
                <a:spcPts val="0"/>
              </a:spcBef>
              <a:spcAft>
                <a:spcPts val="0"/>
              </a:spcAft>
              <a:buSzPts val="1400"/>
              <a:buNone/>
              <a:defRPr sz="1800"/>
            </a:lvl4pPr>
            <a:lvl5pPr lvl="4" indent="0" rtl="0">
              <a:spcBef>
                <a:spcPts val="0"/>
              </a:spcBef>
              <a:spcAft>
                <a:spcPts val="0"/>
              </a:spcAft>
              <a:buSzPts val="1400"/>
              <a:buNone/>
              <a:defRPr sz="1800"/>
            </a:lvl5pPr>
            <a:lvl6pPr lvl="5" indent="0" rtl="0">
              <a:spcBef>
                <a:spcPts val="0"/>
              </a:spcBef>
              <a:spcAft>
                <a:spcPts val="0"/>
              </a:spcAft>
              <a:buSzPts val="1400"/>
              <a:buNone/>
              <a:defRPr sz="1800"/>
            </a:lvl6pPr>
            <a:lvl7pPr lvl="6" indent="0" rtl="0">
              <a:spcBef>
                <a:spcPts val="0"/>
              </a:spcBef>
              <a:spcAft>
                <a:spcPts val="0"/>
              </a:spcAft>
              <a:buSzPts val="1400"/>
              <a:buNone/>
              <a:defRPr sz="1800"/>
            </a:lvl7pPr>
            <a:lvl8pPr lvl="7" indent="0" rtl="0">
              <a:spcBef>
                <a:spcPts val="0"/>
              </a:spcBef>
              <a:spcAft>
                <a:spcPts val="0"/>
              </a:spcAft>
              <a:buSzPts val="1400"/>
              <a:buNone/>
              <a:defRPr sz="1800"/>
            </a:lvl8pPr>
            <a:lvl9pPr lvl="8" indent="0" rtl="0">
              <a:spcBef>
                <a:spcPts val="0"/>
              </a:spcBef>
              <a:spcAft>
                <a:spcPts val="0"/>
              </a:spcAft>
              <a:buSzPts val="1400"/>
              <a:buNone/>
              <a:defRPr sz="1800"/>
            </a:lvl9pPr>
          </a:lstStyle>
          <a:p>
            <a:endParaRPr/>
          </a:p>
        </p:txBody>
      </p:sp>
      <p:sp>
        <p:nvSpPr>
          <p:cNvPr id="360" name="Google Shape;360;p40"/>
          <p:cNvSpPr txBox="1">
            <a:spLocks noGrp="1"/>
          </p:cNvSpPr>
          <p:nvPr>
            <p:ph type="body" idx="1"/>
          </p:nvPr>
        </p:nvSpPr>
        <p:spPr>
          <a:xfrm>
            <a:off x="311945" y="3692783"/>
            <a:ext cx="2445000" cy="107700"/>
          </a:xfrm>
          <a:prstGeom prst="rect">
            <a:avLst/>
          </a:prstGeom>
          <a:noFill/>
          <a:ln>
            <a:noFill/>
          </a:ln>
        </p:spPr>
        <p:txBody>
          <a:bodyPr spcFirstLastPara="1" wrap="square" lIns="91425" tIns="91425" rIns="91425" bIns="91425" anchor="t" anchorCtr="0">
            <a:noAutofit/>
          </a:bodyPr>
          <a:lstStyle>
            <a:lvl1pPr marL="457200" marR="0" lvl="0" indent="-228600" algn="ctr" rtl="0">
              <a:spcBef>
                <a:spcPts val="140"/>
              </a:spcBef>
              <a:spcAft>
                <a:spcPts val="0"/>
              </a:spcAft>
              <a:buClr>
                <a:schemeClr val="dk1"/>
              </a:buClr>
              <a:buSzPts val="1400"/>
              <a:buFont typeface="Arial"/>
              <a:buNone/>
              <a:defRPr sz="700" b="1" i="0" u="none" strike="noStrike" cap="none">
                <a:solidFill>
                  <a:schemeClr val="dk1"/>
                </a:solidFill>
                <a:latin typeface="Arial"/>
                <a:ea typeface="Arial"/>
                <a:cs typeface="Arial"/>
                <a:sym typeface="Arial"/>
              </a:defRPr>
            </a:lvl1pPr>
            <a:lvl2pPr marL="914400" marR="0" lvl="1" indent="-228600" algn="l" rtl="0">
              <a:spcBef>
                <a:spcPts val="360"/>
              </a:spcBef>
              <a:spcAft>
                <a:spcPts val="0"/>
              </a:spcAft>
              <a:buClr>
                <a:srgbClr val="888888"/>
              </a:buClr>
              <a:buSzPts val="1000"/>
              <a:buFont typeface="Noto Sans Symbols"/>
              <a:buNone/>
              <a:defRPr sz="1800" b="0" i="0" u="none" strike="noStrike" cap="none">
                <a:solidFill>
                  <a:srgbClr val="888888"/>
                </a:solidFill>
                <a:latin typeface="Arial"/>
                <a:ea typeface="Arial"/>
                <a:cs typeface="Arial"/>
                <a:sym typeface="Arial"/>
              </a:defRPr>
            </a:lvl2pPr>
            <a:lvl3pPr marL="1371600" marR="0" lvl="2" indent="-228600" algn="l" rtl="0">
              <a:spcBef>
                <a:spcPts val="320"/>
              </a:spcBef>
              <a:spcAft>
                <a:spcPts val="0"/>
              </a:spcAft>
              <a:buClr>
                <a:srgbClr val="888888"/>
              </a:buClr>
              <a:buSzPts val="900"/>
              <a:buFont typeface="Arial"/>
              <a:buNone/>
              <a:defRPr sz="1600" b="0" i="0" u="none" strike="noStrike" cap="none">
                <a:solidFill>
                  <a:srgbClr val="888888"/>
                </a:solidFill>
                <a:latin typeface="Arial"/>
                <a:ea typeface="Arial"/>
                <a:cs typeface="Arial"/>
                <a:sym typeface="Arial"/>
              </a:defRPr>
            </a:lvl3pPr>
            <a:lvl4pPr marL="1828800" marR="0" lvl="3" indent="-228600" algn="l" rtl="0">
              <a:spcBef>
                <a:spcPts val="280"/>
              </a:spcBef>
              <a:spcAft>
                <a:spcPts val="0"/>
              </a:spcAft>
              <a:buClr>
                <a:srgbClr val="888888"/>
              </a:buClr>
              <a:buSzPts val="800"/>
              <a:buFont typeface="Arial"/>
              <a:buNone/>
              <a:defRPr sz="1400" b="0" i="0" u="none" strike="noStrike" cap="none">
                <a:solidFill>
                  <a:srgbClr val="888888"/>
                </a:solidFill>
                <a:latin typeface="Arial"/>
                <a:ea typeface="Arial"/>
                <a:cs typeface="Arial"/>
                <a:sym typeface="Arial"/>
              </a:defRPr>
            </a:lvl4pPr>
            <a:lvl5pPr marL="2286000" marR="0" lvl="4" indent="-228600" algn="l" rtl="0">
              <a:spcBef>
                <a:spcPts val="280"/>
              </a:spcBef>
              <a:spcAft>
                <a:spcPts val="0"/>
              </a:spcAft>
              <a:buClr>
                <a:srgbClr val="888888"/>
              </a:buClr>
              <a:buSzPts val="700"/>
              <a:buFont typeface="Arial"/>
              <a:buNone/>
              <a:defRPr sz="1400" b="0" i="0" u="none" strike="noStrike" cap="none">
                <a:solidFill>
                  <a:srgbClr val="888888"/>
                </a:solidFill>
                <a:latin typeface="Arial"/>
                <a:ea typeface="Arial"/>
                <a:cs typeface="Arial"/>
                <a:sym typeface="Arial"/>
              </a:defRPr>
            </a:lvl5pPr>
            <a:lvl6pPr marL="2743200" marR="0" lvl="5" indent="-228600" algn="l" rtl="0">
              <a:spcBef>
                <a:spcPts val="280"/>
              </a:spcBef>
              <a:spcAft>
                <a:spcPts val="0"/>
              </a:spcAft>
              <a:buClr>
                <a:srgbClr val="888888"/>
              </a:buClr>
              <a:buSzPts val="2000"/>
              <a:buFont typeface="Arial"/>
              <a:buNone/>
              <a:defRPr sz="1400" b="0" i="0" u="none" strike="noStrike" cap="none">
                <a:solidFill>
                  <a:srgbClr val="888888"/>
                </a:solidFill>
                <a:latin typeface="Arial"/>
                <a:ea typeface="Arial"/>
                <a:cs typeface="Arial"/>
                <a:sym typeface="Arial"/>
              </a:defRPr>
            </a:lvl6pPr>
            <a:lvl7pPr marL="3200400" marR="0" lvl="6" indent="-228600" algn="l" rtl="0">
              <a:spcBef>
                <a:spcPts val="280"/>
              </a:spcBef>
              <a:spcAft>
                <a:spcPts val="0"/>
              </a:spcAft>
              <a:buClr>
                <a:srgbClr val="888888"/>
              </a:buClr>
              <a:buSzPts val="2000"/>
              <a:buFont typeface="Arial"/>
              <a:buNone/>
              <a:defRPr sz="1400" b="0" i="0" u="none" strike="noStrike" cap="none">
                <a:solidFill>
                  <a:srgbClr val="888888"/>
                </a:solidFill>
                <a:latin typeface="Arial"/>
                <a:ea typeface="Arial"/>
                <a:cs typeface="Arial"/>
                <a:sym typeface="Arial"/>
              </a:defRPr>
            </a:lvl7pPr>
            <a:lvl8pPr marL="3657600" marR="0" lvl="7" indent="-228600" algn="l" rtl="0">
              <a:spcBef>
                <a:spcPts val="280"/>
              </a:spcBef>
              <a:spcAft>
                <a:spcPts val="0"/>
              </a:spcAft>
              <a:buClr>
                <a:srgbClr val="888888"/>
              </a:buClr>
              <a:buSzPts val="2000"/>
              <a:buFont typeface="Arial"/>
              <a:buNone/>
              <a:defRPr sz="1400" b="0" i="0" u="none" strike="noStrike" cap="none">
                <a:solidFill>
                  <a:srgbClr val="888888"/>
                </a:solidFill>
                <a:latin typeface="Arial"/>
                <a:ea typeface="Arial"/>
                <a:cs typeface="Arial"/>
                <a:sym typeface="Arial"/>
              </a:defRPr>
            </a:lvl8pPr>
            <a:lvl9pPr marL="4114800" marR="0" lvl="8" indent="-228600" algn="l" rtl="0">
              <a:spcBef>
                <a:spcPts val="280"/>
              </a:spcBef>
              <a:spcAft>
                <a:spcPts val="0"/>
              </a:spcAft>
              <a:buClr>
                <a:srgbClr val="888888"/>
              </a:buClr>
              <a:buSzPts val="2000"/>
              <a:buFont typeface="Arial"/>
              <a:buNone/>
              <a:defRPr sz="1400" b="0" i="0" u="none" strike="noStrike" cap="none">
                <a:solidFill>
                  <a:srgbClr val="888888"/>
                </a:solidFill>
                <a:latin typeface="Arial"/>
                <a:ea typeface="Arial"/>
                <a:cs typeface="Arial"/>
                <a:sym typeface="Arial"/>
              </a:defRPr>
            </a:lvl9pPr>
          </a:lstStyle>
          <a:p>
            <a:endParaRPr/>
          </a:p>
        </p:txBody>
      </p:sp>
      <p:sp>
        <p:nvSpPr>
          <p:cNvPr id="361" name="Google Shape;361;p40"/>
          <p:cNvSpPr txBox="1">
            <a:spLocks noGrp="1"/>
          </p:cNvSpPr>
          <p:nvPr>
            <p:ph type="dt" idx="10"/>
          </p:nvPr>
        </p:nvSpPr>
        <p:spPr>
          <a:xfrm>
            <a:off x="424070" y="5276020"/>
            <a:ext cx="2133600" cy="273900"/>
          </a:xfrm>
          <a:prstGeom prst="rect">
            <a:avLst/>
          </a:prstGeom>
          <a:noFill/>
          <a:ln>
            <a:noFill/>
          </a:ln>
        </p:spPr>
        <p:txBody>
          <a:bodyPr spcFirstLastPara="1" wrap="square" lIns="91425" tIns="91425" rIns="91425" bIns="91425" anchor="ctr" anchorCtr="0">
            <a:noAutofit/>
          </a:bodyPr>
          <a:lstStyle>
            <a:lvl1pPr marL="0" marR="0" lvl="0" indent="0" algn="l" rtl="0">
              <a:spcBef>
                <a:spcPts val="0"/>
              </a:spcBef>
              <a:spcAft>
                <a:spcPts val="0"/>
              </a:spcAft>
              <a:buSzPts val="1400"/>
              <a:buNone/>
              <a:defRPr sz="1200">
                <a:solidFill>
                  <a:srgbClr val="888888"/>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362" name="Google Shape;362;p40"/>
          <p:cNvSpPr txBox="1">
            <a:spLocks noGrp="1"/>
          </p:cNvSpPr>
          <p:nvPr>
            <p:ph type="ftr" idx="11"/>
          </p:nvPr>
        </p:nvSpPr>
        <p:spPr>
          <a:xfrm>
            <a:off x="311944" y="4901878"/>
            <a:ext cx="2895600" cy="92400"/>
          </a:xfrm>
          <a:prstGeom prst="rect">
            <a:avLst/>
          </a:prstGeom>
          <a:noFill/>
          <a:ln>
            <a:noFill/>
          </a:ln>
        </p:spPr>
        <p:txBody>
          <a:bodyPr spcFirstLastPara="1" wrap="square" lIns="91425" tIns="91425" rIns="91425" bIns="91425" anchor="ctr" anchorCtr="0">
            <a:noAutofit/>
          </a:bodyPr>
          <a:lstStyle>
            <a:lvl1pPr marL="0" marR="0" lvl="0" indent="0" algn="l" rtl="0">
              <a:spcBef>
                <a:spcPts val="0"/>
              </a:spcBef>
              <a:spcAft>
                <a:spcPts val="0"/>
              </a:spcAft>
              <a:buSzPts val="1400"/>
              <a:buNone/>
              <a:defRPr sz="600">
                <a:solidFill>
                  <a:schemeClr val="lt2"/>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363" name="Google Shape;363;p40"/>
          <p:cNvSpPr txBox="1"/>
          <p:nvPr/>
        </p:nvSpPr>
        <p:spPr>
          <a:xfrm>
            <a:off x="311944" y="4800785"/>
            <a:ext cx="2559900" cy="9240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en" sz="600">
                <a:solidFill>
                  <a:schemeClr val="dk1"/>
                </a:solidFill>
                <a:latin typeface="Arial"/>
                <a:ea typeface="Arial"/>
                <a:cs typeface="Arial"/>
                <a:sym typeface="Arial"/>
              </a:rPr>
              <a:t>PwC’s Digital Services</a:t>
            </a:r>
            <a:endParaRPr sz="600">
              <a:solidFill>
                <a:schemeClr val="dk1"/>
              </a:solidFill>
              <a:latin typeface="Arial"/>
              <a:ea typeface="Arial"/>
              <a:cs typeface="Arial"/>
              <a:sym typeface="Arial"/>
            </a:endParaRPr>
          </a:p>
        </p:txBody>
      </p:sp>
      <p:sp>
        <p:nvSpPr>
          <p:cNvPr id="364" name="Google Shape;364;p40"/>
          <p:cNvSpPr txBox="1">
            <a:spLocks noGrp="1"/>
          </p:cNvSpPr>
          <p:nvPr>
            <p:ph type="sldNum" idx="12"/>
          </p:nvPr>
        </p:nvSpPr>
        <p:spPr>
          <a:xfrm>
            <a:off x="6700838" y="4770007"/>
            <a:ext cx="2133600" cy="123000"/>
          </a:xfrm>
          <a:prstGeom prst="rect">
            <a:avLst/>
          </a:prstGeom>
          <a:noFill/>
          <a:ln>
            <a:noFill/>
          </a:ln>
        </p:spPr>
        <p:txBody>
          <a:bodyPr spcFirstLastPara="1" wrap="square" lIns="0" tIns="0" rIns="0" bIns="0" anchor="ctr" anchorCtr="0">
            <a:noAutofit/>
          </a:bodyPr>
          <a:lstStyle>
            <a:lvl1pPr marL="0" marR="0" lvl="0" indent="0" algn="r" rtl="0">
              <a:spcBef>
                <a:spcPts val="0"/>
              </a:spcBef>
              <a:buNone/>
              <a:defRPr sz="800">
                <a:solidFill>
                  <a:schemeClr val="lt1"/>
                </a:solidFill>
                <a:latin typeface="Arial"/>
                <a:ea typeface="Arial"/>
                <a:cs typeface="Arial"/>
                <a:sym typeface="Arial"/>
              </a:defRPr>
            </a:lvl1pPr>
            <a:lvl2pPr marL="0" marR="0" lvl="1" indent="0" algn="r" rtl="0">
              <a:spcBef>
                <a:spcPts val="0"/>
              </a:spcBef>
              <a:buNone/>
              <a:defRPr sz="800">
                <a:solidFill>
                  <a:schemeClr val="lt1"/>
                </a:solidFill>
                <a:latin typeface="Arial"/>
                <a:ea typeface="Arial"/>
                <a:cs typeface="Arial"/>
                <a:sym typeface="Arial"/>
              </a:defRPr>
            </a:lvl2pPr>
            <a:lvl3pPr marL="0" marR="0" lvl="2" indent="0" algn="r" rtl="0">
              <a:spcBef>
                <a:spcPts val="0"/>
              </a:spcBef>
              <a:buNone/>
              <a:defRPr sz="800">
                <a:solidFill>
                  <a:schemeClr val="lt1"/>
                </a:solidFill>
                <a:latin typeface="Arial"/>
                <a:ea typeface="Arial"/>
                <a:cs typeface="Arial"/>
                <a:sym typeface="Arial"/>
              </a:defRPr>
            </a:lvl3pPr>
            <a:lvl4pPr marL="0" marR="0" lvl="3" indent="0" algn="r" rtl="0">
              <a:spcBef>
                <a:spcPts val="0"/>
              </a:spcBef>
              <a:buNone/>
              <a:defRPr sz="800">
                <a:solidFill>
                  <a:schemeClr val="lt1"/>
                </a:solidFill>
                <a:latin typeface="Arial"/>
                <a:ea typeface="Arial"/>
                <a:cs typeface="Arial"/>
                <a:sym typeface="Arial"/>
              </a:defRPr>
            </a:lvl4pPr>
            <a:lvl5pPr marL="0" marR="0" lvl="4" indent="0" algn="r" rtl="0">
              <a:spcBef>
                <a:spcPts val="0"/>
              </a:spcBef>
              <a:buNone/>
              <a:defRPr sz="800">
                <a:solidFill>
                  <a:schemeClr val="lt1"/>
                </a:solidFill>
                <a:latin typeface="Arial"/>
                <a:ea typeface="Arial"/>
                <a:cs typeface="Arial"/>
                <a:sym typeface="Arial"/>
              </a:defRPr>
            </a:lvl5pPr>
            <a:lvl6pPr marL="0" marR="0" lvl="5" indent="0" algn="r" rtl="0">
              <a:spcBef>
                <a:spcPts val="0"/>
              </a:spcBef>
              <a:buNone/>
              <a:defRPr sz="800">
                <a:solidFill>
                  <a:schemeClr val="lt1"/>
                </a:solidFill>
                <a:latin typeface="Arial"/>
                <a:ea typeface="Arial"/>
                <a:cs typeface="Arial"/>
                <a:sym typeface="Arial"/>
              </a:defRPr>
            </a:lvl6pPr>
            <a:lvl7pPr marL="0" marR="0" lvl="6" indent="0" algn="r" rtl="0">
              <a:spcBef>
                <a:spcPts val="0"/>
              </a:spcBef>
              <a:buNone/>
              <a:defRPr sz="800">
                <a:solidFill>
                  <a:schemeClr val="lt1"/>
                </a:solidFill>
                <a:latin typeface="Arial"/>
                <a:ea typeface="Arial"/>
                <a:cs typeface="Arial"/>
                <a:sym typeface="Arial"/>
              </a:defRPr>
            </a:lvl7pPr>
            <a:lvl8pPr marL="0" marR="0" lvl="7" indent="0" algn="r" rtl="0">
              <a:spcBef>
                <a:spcPts val="0"/>
              </a:spcBef>
              <a:buNone/>
              <a:defRPr sz="800">
                <a:solidFill>
                  <a:schemeClr val="lt1"/>
                </a:solidFill>
                <a:latin typeface="Arial"/>
                <a:ea typeface="Arial"/>
                <a:cs typeface="Arial"/>
                <a:sym typeface="Arial"/>
              </a:defRPr>
            </a:lvl8pPr>
            <a:lvl9pPr marL="0" marR="0" lvl="8" indent="0" algn="r" rtl="0">
              <a:spcBef>
                <a:spcPts val="0"/>
              </a:spcBef>
              <a:buNone/>
              <a:defRPr sz="800">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365" name="Google Shape;365;p40"/>
          <p:cNvSpPr txBox="1">
            <a:spLocks noGrp="1"/>
          </p:cNvSpPr>
          <p:nvPr>
            <p:ph type="body" idx="2"/>
          </p:nvPr>
        </p:nvSpPr>
        <p:spPr>
          <a:xfrm>
            <a:off x="3465488" y="385200"/>
            <a:ext cx="3726000" cy="594000"/>
          </a:xfrm>
          <a:prstGeom prst="rect">
            <a:avLst/>
          </a:prstGeom>
          <a:noFill/>
          <a:ln>
            <a:noFill/>
          </a:ln>
        </p:spPr>
        <p:txBody>
          <a:bodyPr spcFirstLastPara="1" wrap="square" lIns="91425" tIns="91425" rIns="91425" bIns="91425" anchor="t" anchorCtr="0">
            <a:noAutofit/>
          </a:bodyPr>
          <a:lstStyle>
            <a:lvl1pPr marL="457200" marR="0" lvl="0" indent="-228600" algn="l" rtl="0">
              <a:spcBef>
                <a:spcPts val="2400"/>
              </a:spcBef>
              <a:spcAft>
                <a:spcPts val="0"/>
              </a:spcAft>
              <a:buClr>
                <a:schemeClr val="dk2"/>
              </a:buClr>
              <a:buSzPts val="1400"/>
              <a:buFont typeface="Arial"/>
              <a:buNone/>
              <a:defRPr sz="1100" b="0" i="0" u="none" strike="noStrike" cap="none">
                <a:solidFill>
                  <a:schemeClr val="dk2"/>
                </a:solidFill>
                <a:latin typeface="Georgia"/>
                <a:ea typeface="Georgia"/>
                <a:cs typeface="Georgia"/>
                <a:sym typeface="Georgia"/>
              </a:defRPr>
            </a:lvl1pPr>
            <a:lvl2pPr marL="914400" marR="0" lvl="1" indent="-228600" algn="l" rtl="0">
              <a:lnSpc>
                <a:spcPct val="110000"/>
              </a:lnSpc>
              <a:spcBef>
                <a:spcPts val="600"/>
              </a:spcBef>
              <a:spcAft>
                <a:spcPts val="0"/>
              </a:spcAft>
              <a:buClr>
                <a:schemeClr val="lt2"/>
              </a:buClr>
              <a:buSzPts val="1000"/>
              <a:buFont typeface="Noto Sans Symbols"/>
              <a:buNone/>
              <a:defRPr sz="800" b="0" i="0" u="none" strike="noStrike" cap="none">
                <a:solidFill>
                  <a:schemeClr val="lt2"/>
                </a:solidFill>
                <a:latin typeface="Arial"/>
                <a:ea typeface="Arial"/>
                <a:cs typeface="Arial"/>
                <a:sym typeface="Arial"/>
              </a:defRPr>
            </a:lvl2pPr>
            <a:lvl3pPr marL="1371600" marR="0" lvl="2" indent="-273050" algn="l" rtl="0">
              <a:lnSpc>
                <a:spcPct val="110000"/>
              </a:lnSpc>
              <a:spcBef>
                <a:spcPts val="600"/>
              </a:spcBef>
              <a:spcAft>
                <a:spcPts val="0"/>
              </a:spcAft>
              <a:buClr>
                <a:schemeClr val="lt2"/>
              </a:buClr>
              <a:buSzPts val="700"/>
              <a:buFont typeface="Arial"/>
              <a:buChar char="–"/>
              <a:defRPr sz="700" b="0" i="0" u="none" strike="noStrike" cap="none">
                <a:solidFill>
                  <a:schemeClr val="lt2"/>
                </a:solidFill>
                <a:latin typeface="Arial"/>
                <a:ea typeface="Arial"/>
                <a:cs typeface="Arial"/>
                <a:sym typeface="Arial"/>
              </a:defRPr>
            </a:lvl3pPr>
            <a:lvl4pPr marL="1828800" marR="0" lvl="3" indent="-279400" algn="l" rtl="0">
              <a:spcBef>
                <a:spcPts val="160"/>
              </a:spcBef>
              <a:spcAft>
                <a:spcPts val="0"/>
              </a:spcAft>
              <a:buClr>
                <a:schemeClr val="lt2"/>
              </a:buClr>
              <a:buSzPts val="800"/>
              <a:buFont typeface="Arial"/>
              <a:buChar char="•"/>
              <a:defRPr sz="800" b="0" i="0" u="none" strike="noStrike" cap="none">
                <a:solidFill>
                  <a:schemeClr val="lt2"/>
                </a:solidFill>
                <a:latin typeface="Arial"/>
                <a:ea typeface="Arial"/>
                <a:cs typeface="Arial"/>
                <a:sym typeface="Arial"/>
              </a:defRPr>
            </a:lvl4pPr>
            <a:lvl5pPr marL="2286000" marR="0" lvl="4" indent="-273050" algn="l" rtl="0">
              <a:spcBef>
                <a:spcPts val="140"/>
              </a:spcBef>
              <a:spcAft>
                <a:spcPts val="0"/>
              </a:spcAft>
              <a:buClr>
                <a:schemeClr val="lt2"/>
              </a:buClr>
              <a:buSzPts val="700"/>
              <a:buFont typeface="Arial"/>
              <a:buChar char="–"/>
              <a:defRPr sz="700" b="0" i="0" u="none" strike="noStrike" cap="none">
                <a:solidFill>
                  <a:schemeClr val="lt2"/>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matchingName="Gallery 1">
  <p:cSld name="Gallery 1">
    <p:spTree>
      <p:nvGrpSpPr>
        <p:cNvPr id="1" name="Shape 366"/>
        <p:cNvGrpSpPr/>
        <p:nvPr/>
      </p:nvGrpSpPr>
      <p:grpSpPr>
        <a:xfrm>
          <a:off x="0" y="0"/>
          <a:ext cx="0" cy="0"/>
          <a:chOff x="0" y="0"/>
          <a:chExt cx="0" cy="0"/>
        </a:xfrm>
      </p:grpSpPr>
      <p:sp>
        <p:nvSpPr>
          <p:cNvPr id="367" name="Google Shape;367;p41"/>
          <p:cNvSpPr>
            <a:spLocks noGrp="1"/>
          </p:cNvSpPr>
          <p:nvPr>
            <p:ph type="pic" idx="2"/>
          </p:nvPr>
        </p:nvSpPr>
        <p:spPr>
          <a:xfrm>
            <a:off x="1" y="1"/>
            <a:ext cx="4738200" cy="5143500"/>
          </a:xfrm>
          <a:prstGeom prst="rect">
            <a:avLst/>
          </a:prstGeom>
          <a:noFill/>
          <a:ln>
            <a:noFill/>
          </a:ln>
        </p:spPr>
        <p:txBody>
          <a:bodyPr spcFirstLastPara="1" wrap="square" lIns="91425" tIns="91425" rIns="91425" bIns="91425" anchor="t" anchorCtr="0">
            <a:noAutofit/>
          </a:bodyPr>
          <a:lstStyle>
            <a:lvl1pPr marL="0" marR="0" lvl="0" indent="0" algn="l" rtl="0">
              <a:spcBef>
                <a:spcPts val="280"/>
              </a:spcBef>
              <a:spcAft>
                <a:spcPts val="0"/>
              </a:spcAft>
              <a:buClr>
                <a:schemeClr val="lt2"/>
              </a:buClr>
              <a:buSzPts val="1400"/>
              <a:buFont typeface="Arial"/>
              <a:buNone/>
              <a:defRPr sz="1400" b="0" i="0" u="none" strike="noStrike" cap="none">
                <a:solidFill>
                  <a:schemeClr val="lt2"/>
                </a:solidFill>
                <a:latin typeface="Georgia"/>
                <a:ea typeface="Georgia"/>
                <a:cs typeface="Georgia"/>
                <a:sym typeface="Georgia"/>
              </a:defRPr>
            </a:lvl1pPr>
            <a:lvl2pPr marL="173037" marR="0" lvl="1" indent="-173037" algn="l" rtl="0">
              <a:spcBef>
                <a:spcPts val="200"/>
              </a:spcBef>
              <a:spcAft>
                <a:spcPts val="0"/>
              </a:spcAft>
              <a:buClr>
                <a:schemeClr val="lt2"/>
              </a:buClr>
              <a:buSzPts val="1000"/>
              <a:buFont typeface="Noto Sans Symbols"/>
              <a:buChar char="▪"/>
              <a:defRPr sz="1000" b="0" i="0" u="none" strike="noStrike" cap="none">
                <a:solidFill>
                  <a:schemeClr val="lt2"/>
                </a:solidFill>
                <a:latin typeface="Arial"/>
                <a:ea typeface="Arial"/>
                <a:cs typeface="Arial"/>
                <a:sym typeface="Arial"/>
              </a:defRPr>
            </a:lvl2pPr>
            <a:lvl3pPr marL="339725" marR="0" lvl="2" indent="-174625" algn="l" rtl="0">
              <a:spcBef>
                <a:spcPts val="180"/>
              </a:spcBef>
              <a:spcAft>
                <a:spcPts val="0"/>
              </a:spcAft>
              <a:buClr>
                <a:schemeClr val="lt2"/>
              </a:buClr>
              <a:buSzPts val="900"/>
              <a:buFont typeface="Arial"/>
              <a:buChar char="–"/>
              <a:defRPr sz="900" b="0" i="0" u="none" strike="noStrike" cap="none">
                <a:solidFill>
                  <a:schemeClr val="lt2"/>
                </a:solidFill>
                <a:latin typeface="Arial"/>
                <a:ea typeface="Arial"/>
                <a:cs typeface="Arial"/>
                <a:sym typeface="Arial"/>
              </a:defRPr>
            </a:lvl3pPr>
            <a:lvl4pPr marL="514350" marR="0" lvl="3" indent="-184150" algn="l" rtl="0">
              <a:spcBef>
                <a:spcPts val="160"/>
              </a:spcBef>
              <a:spcAft>
                <a:spcPts val="0"/>
              </a:spcAft>
              <a:buClr>
                <a:schemeClr val="lt2"/>
              </a:buClr>
              <a:buSzPts val="800"/>
              <a:buFont typeface="Arial"/>
              <a:buChar char="•"/>
              <a:defRPr sz="800" b="0" i="0" u="none" strike="noStrike" cap="none">
                <a:solidFill>
                  <a:schemeClr val="lt2"/>
                </a:solidFill>
                <a:latin typeface="Arial"/>
                <a:ea typeface="Arial"/>
                <a:cs typeface="Arial"/>
                <a:sym typeface="Arial"/>
              </a:defRPr>
            </a:lvl4pPr>
            <a:lvl5pPr marL="687387" marR="0" lvl="4" indent="-179387" algn="l" rtl="0">
              <a:spcBef>
                <a:spcPts val="140"/>
              </a:spcBef>
              <a:spcAft>
                <a:spcPts val="0"/>
              </a:spcAft>
              <a:buClr>
                <a:schemeClr val="lt2"/>
              </a:buClr>
              <a:buSzPts val="700"/>
              <a:buFont typeface="Arial"/>
              <a:buChar char="–"/>
              <a:defRPr sz="700" b="0" i="0" u="none" strike="noStrike" cap="none">
                <a:solidFill>
                  <a:schemeClr val="lt2"/>
                </a:solidFill>
                <a:latin typeface="Arial"/>
                <a:ea typeface="Arial"/>
                <a:cs typeface="Arial"/>
                <a:sym typeface="Arial"/>
              </a:defRPr>
            </a:lvl5pPr>
            <a:lvl6pPr marL="2514600" marR="0" lvl="5" indent="-228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2971800" marR="0" lvl="6" indent="-228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429000" marR="0" lvl="7" indent="-228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3886200" marR="0" lvl="8" indent="-228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368" name="Google Shape;368;p41"/>
          <p:cNvSpPr txBox="1">
            <a:spLocks noGrp="1"/>
          </p:cNvSpPr>
          <p:nvPr>
            <p:ph type="dt" idx="10"/>
          </p:nvPr>
        </p:nvSpPr>
        <p:spPr>
          <a:xfrm>
            <a:off x="424070" y="5276020"/>
            <a:ext cx="2133600" cy="273900"/>
          </a:xfrm>
          <a:prstGeom prst="rect">
            <a:avLst/>
          </a:prstGeom>
          <a:noFill/>
          <a:ln>
            <a:noFill/>
          </a:ln>
        </p:spPr>
        <p:txBody>
          <a:bodyPr spcFirstLastPara="1" wrap="square" lIns="91425" tIns="91425" rIns="91425" bIns="91425" anchor="ctr" anchorCtr="0">
            <a:noAutofit/>
          </a:bodyPr>
          <a:lstStyle>
            <a:lvl1pPr marL="0" marR="0" lvl="0" indent="0" algn="l" rtl="0">
              <a:spcBef>
                <a:spcPts val="0"/>
              </a:spcBef>
              <a:spcAft>
                <a:spcPts val="0"/>
              </a:spcAft>
              <a:buSzPts val="1400"/>
              <a:buNone/>
              <a:defRPr sz="1200">
                <a:solidFill>
                  <a:srgbClr val="888888"/>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369" name="Google Shape;369;p41"/>
          <p:cNvSpPr txBox="1">
            <a:spLocks noGrp="1"/>
          </p:cNvSpPr>
          <p:nvPr>
            <p:ph type="ftr" idx="11"/>
          </p:nvPr>
        </p:nvSpPr>
        <p:spPr>
          <a:xfrm>
            <a:off x="311944" y="4901878"/>
            <a:ext cx="2895600" cy="92400"/>
          </a:xfrm>
          <a:prstGeom prst="rect">
            <a:avLst/>
          </a:prstGeom>
          <a:noFill/>
          <a:ln>
            <a:noFill/>
          </a:ln>
        </p:spPr>
        <p:txBody>
          <a:bodyPr spcFirstLastPara="1" wrap="square" lIns="91425" tIns="91425" rIns="91425" bIns="91425" anchor="ctr" anchorCtr="0">
            <a:noAutofit/>
          </a:bodyPr>
          <a:lstStyle>
            <a:lvl1pPr marL="0" marR="0" lvl="0" indent="0" algn="l" rtl="0">
              <a:spcBef>
                <a:spcPts val="0"/>
              </a:spcBef>
              <a:spcAft>
                <a:spcPts val="0"/>
              </a:spcAft>
              <a:buSzPts val="1400"/>
              <a:buNone/>
              <a:defRPr sz="600">
                <a:solidFill>
                  <a:schemeClr val="lt2"/>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370" name="Google Shape;370;p41"/>
          <p:cNvSpPr txBox="1">
            <a:spLocks noGrp="1"/>
          </p:cNvSpPr>
          <p:nvPr>
            <p:ph type="sldNum" idx="12"/>
          </p:nvPr>
        </p:nvSpPr>
        <p:spPr>
          <a:xfrm>
            <a:off x="6700838" y="4770007"/>
            <a:ext cx="2133600" cy="123000"/>
          </a:xfrm>
          <a:prstGeom prst="rect">
            <a:avLst/>
          </a:prstGeom>
          <a:noFill/>
          <a:ln>
            <a:noFill/>
          </a:ln>
        </p:spPr>
        <p:txBody>
          <a:bodyPr spcFirstLastPara="1" wrap="square" lIns="0" tIns="0" rIns="0" bIns="0" anchor="ctr" anchorCtr="0">
            <a:noAutofit/>
          </a:bodyPr>
          <a:lstStyle>
            <a:lvl1pPr marL="0" marR="0" lvl="0" indent="0" algn="r" rtl="0">
              <a:spcBef>
                <a:spcPts val="0"/>
              </a:spcBef>
              <a:buNone/>
              <a:defRPr sz="800">
                <a:solidFill>
                  <a:schemeClr val="dk1"/>
                </a:solidFill>
                <a:latin typeface="Arial"/>
                <a:ea typeface="Arial"/>
                <a:cs typeface="Arial"/>
                <a:sym typeface="Arial"/>
              </a:defRPr>
            </a:lvl1pPr>
            <a:lvl2pPr marL="0" marR="0" lvl="1" indent="0" algn="r" rtl="0">
              <a:spcBef>
                <a:spcPts val="0"/>
              </a:spcBef>
              <a:buNone/>
              <a:defRPr sz="800">
                <a:solidFill>
                  <a:schemeClr val="dk1"/>
                </a:solidFill>
                <a:latin typeface="Arial"/>
                <a:ea typeface="Arial"/>
                <a:cs typeface="Arial"/>
                <a:sym typeface="Arial"/>
              </a:defRPr>
            </a:lvl2pPr>
            <a:lvl3pPr marL="0" marR="0" lvl="2" indent="0" algn="r" rtl="0">
              <a:spcBef>
                <a:spcPts val="0"/>
              </a:spcBef>
              <a:buNone/>
              <a:defRPr sz="800">
                <a:solidFill>
                  <a:schemeClr val="dk1"/>
                </a:solidFill>
                <a:latin typeface="Arial"/>
                <a:ea typeface="Arial"/>
                <a:cs typeface="Arial"/>
                <a:sym typeface="Arial"/>
              </a:defRPr>
            </a:lvl3pPr>
            <a:lvl4pPr marL="0" marR="0" lvl="3" indent="0" algn="r" rtl="0">
              <a:spcBef>
                <a:spcPts val="0"/>
              </a:spcBef>
              <a:buNone/>
              <a:defRPr sz="800">
                <a:solidFill>
                  <a:schemeClr val="dk1"/>
                </a:solidFill>
                <a:latin typeface="Arial"/>
                <a:ea typeface="Arial"/>
                <a:cs typeface="Arial"/>
                <a:sym typeface="Arial"/>
              </a:defRPr>
            </a:lvl4pPr>
            <a:lvl5pPr marL="0" marR="0" lvl="4" indent="0" algn="r" rtl="0">
              <a:spcBef>
                <a:spcPts val="0"/>
              </a:spcBef>
              <a:buNone/>
              <a:defRPr sz="800">
                <a:solidFill>
                  <a:schemeClr val="dk1"/>
                </a:solidFill>
                <a:latin typeface="Arial"/>
                <a:ea typeface="Arial"/>
                <a:cs typeface="Arial"/>
                <a:sym typeface="Arial"/>
              </a:defRPr>
            </a:lvl5pPr>
            <a:lvl6pPr marL="0" marR="0" lvl="5" indent="0" algn="r" rtl="0">
              <a:spcBef>
                <a:spcPts val="0"/>
              </a:spcBef>
              <a:buNone/>
              <a:defRPr sz="800">
                <a:solidFill>
                  <a:schemeClr val="dk1"/>
                </a:solidFill>
                <a:latin typeface="Arial"/>
                <a:ea typeface="Arial"/>
                <a:cs typeface="Arial"/>
                <a:sym typeface="Arial"/>
              </a:defRPr>
            </a:lvl6pPr>
            <a:lvl7pPr marL="0" marR="0" lvl="6" indent="0" algn="r" rtl="0">
              <a:spcBef>
                <a:spcPts val="0"/>
              </a:spcBef>
              <a:buNone/>
              <a:defRPr sz="800">
                <a:solidFill>
                  <a:schemeClr val="dk1"/>
                </a:solidFill>
                <a:latin typeface="Arial"/>
                <a:ea typeface="Arial"/>
                <a:cs typeface="Arial"/>
                <a:sym typeface="Arial"/>
              </a:defRPr>
            </a:lvl7pPr>
            <a:lvl8pPr marL="0" marR="0" lvl="7" indent="0" algn="r" rtl="0">
              <a:spcBef>
                <a:spcPts val="0"/>
              </a:spcBef>
              <a:buNone/>
              <a:defRPr sz="800">
                <a:solidFill>
                  <a:schemeClr val="dk1"/>
                </a:solidFill>
                <a:latin typeface="Arial"/>
                <a:ea typeface="Arial"/>
                <a:cs typeface="Arial"/>
                <a:sym typeface="Arial"/>
              </a:defRPr>
            </a:lvl8pPr>
            <a:lvl9pPr marL="0" marR="0" lvl="8" indent="0" algn="r" rtl="0">
              <a:spcBef>
                <a:spcPts val="0"/>
              </a:spcBef>
              <a:buNone/>
              <a:defRPr sz="80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371" name="Google Shape;371;p41"/>
          <p:cNvSpPr txBox="1">
            <a:spLocks noGrp="1"/>
          </p:cNvSpPr>
          <p:nvPr>
            <p:ph type="body" idx="1"/>
          </p:nvPr>
        </p:nvSpPr>
        <p:spPr>
          <a:xfrm>
            <a:off x="311944" y="4429641"/>
            <a:ext cx="2658000" cy="211200"/>
          </a:xfrm>
          <a:prstGeom prst="rect">
            <a:avLst/>
          </a:prstGeom>
          <a:noFill/>
          <a:ln>
            <a:noFill/>
          </a:ln>
        </p:spPr>
        <p:txBody>
          <a:bodyPr spcFirstLastPara="1" wrap="square" lIns="91425" tIns="91425" rIns="91425" bIns="91425" anchor="t" anchorCtr="0">
            <a:noAutofit/>
          </a:bodyPr>
          <a:lstStyle>
            <a:lvl1pPr marL="457200" marR="0" lvl="0" indent="-228600" algn="l" rtl="0">
              <a:spcBef>
                <a:spcPts val="600"/>
              </a:spcBef>
              <a:spcAft>
                <a:spcPts val="0"/>
              </a:spcAft>
              <a:buClr>
                <a:schemeClr val="lt1"/>
              </a:buClr>
              <a:buSzPts val="1400"/>
              <a:buFont typeface="Arial"/>
              <a:buNone/>
              <a:defRPr sz="800" b="0" i="0" u="none" strike="noStrike" cap="none">
                <a:solidFill>
                  <a:schemeClr val="lt1"/>
                </a:solidFill>
                <a:latin typeface="Arial"/>
                <a:ea typeface="Arial"/>
                <a:cs typeface="Arial"/>
                <a:sym typeface="Arial"/>
              </a:defRPr>
            </a:lvl1pPr>
            <a:lvl2pPr marL="914400" marR="0" lvl="1" indent="-292100" algn="l" rtl="0">
              <a:spcBef>
                <a:spcPts val="200"/>
              </a:spcBef>
              <a:spcAft>
                <a:spcPts val="0"/>
              </a:spcAft>
              <a:buClr>
                <a:schemeClr val="lt2"/>
              </a:buClr>
              <a:buSzPts val="1000"/>
              <a:buFont typeface="Noto Sans Symbols"/>
              <a:buChar char="▪"/>
              <a:defRPr sz="1000" b="0" i="0" u="none" strike="noStrike" cap="none">
                <a:solidFill>
                  <a:schemeClr val="lt2"/>
                </a:solidFill>
                <a:latin typeface="Arial"/>
                <a:ea typeface="Arial"/>
                <a:cs typeface="Arial"/>
                <a:sym typeface="Arial"/>
              </a:defRPr>
            </a:lvl2pPr>
            <a:lvl3pPr marL="1371600" marR="0" lvl="2" indent="-285750" algn="l" rtl="0">
              <a:spcBef>
                <a:spcPts val="180"/>
              </a:spcBef>
              <a:spcAft>
                <a:spcPts val="0"/>
              </a:spcAft>
              <a:buClr>
                <a:schemeClr val="lt2"/>
              </a:buClr>
              <a:buSzPts val="900"/>
              <a:buFont typeface="Arial"/>
              <a:buChar char="–"/>
              <a:defRPr sz="900" b="0" i="0" u="none" strike="noStrike" cap="none">
                <a:solidFill>
                  <a:schemeClr val="lt2"/>
                </a:solidFill>
                <a:latin typeface="Arial"/>
                <a:ea typeface="Arial"/>
                <a:cs typeface="Arial"/>
                <a:sym typeface="Arial"/>
              </a:defRPr>
            </a:lvl3pPr>
            <a:lvl4pPr marL="1828800" marR="0" lvl="3" indent="-279400" algn="l" rtl="0">
              <a:spcBef>
                <a:spcPts val="160"/>
              </a:spcBef>
              <a:spcAft>
                <a:spcPts val="0"/>
              </a:spcAft>
              <a:buClr>
                <a:schemeClr val="lt2"/>
              </a:buClr>
              <a:buSzPts val="800"/>
              <a:buFont typeface="Arial"/>
              <a:buChar char="•"/>
              <a:defRPr sz="800" b="0" i="0" u="none" strike="noStrike" cap="none">
                <a:solidFill>
                  <a:schemeClr val="lt2"/>
                </a:solidFill>
                <a:latin typeface="Arial"/>
                <a:ea typeface="Arial"/>
                <a:cs typeface="Arial"/>
                <a:sym typeface="Arial"/>
              </a:defRPr>
            </a:lvl4pPr>
            <a:lvl5pPr marL="2286000" marR="0" lvl="4" indent="-273050" algn="l" rtl="0">
              <a:spcBef>
                <a:spcPts val="140"/>
              </a:spcBef>
              <a:spcAft>
                <a:spcPts val="0"/>
              </a:spcAft>
              <a:buClr>
                <a:schemeClr val="lt2"/>
              </a:buClr>
              <a:buSzPts val="700"/>
              <a:buFont typeface="Arial"/>
              <a:buChar char="–"/>
              <a:defRPr sz="700" b="0" i="0" u="none" strike="noStrike" cap="none">
                <a:solidFill>
                  <a:schemeClr val="lt2"/>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cxnSp>
        <p:nvCxnSpPr>
          <p:cNvPr id="372" name="Google Shape;372;p41"/>
          <p:cNvCxnSpPr/>
          <p:nvPr/>
        </p:nvCxnSpPr>
        <p:spPr>
          <a:xfrm>
            <a:off x="311944" y="4270648"/>
            <a:ext cx="276300" cy="0"/>
          </a:xfrm>
          <a:prstGeom prst="straightConnector1">
            <a:avLst/>
          </a:prstGeom>
          <a:noFill/>
          <a:ln w="9525" cap="flat" cmpd="sng">
            <a:solidFill>
              <a:schemeClr val="dk2"/>
            </a:solidFill>
            <a:prstDash val="solid"/>
            <a:round/>
            <a:headEnd type="none" w="sm" len="sm"/>
            <a:tailEnd type="none" w="sm" len="sm"/>
          </a:ln>
        </p:spPr>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matchingName="Gallery Callouts">
  <p:cSld name="Gallery Callouts">
    <p:bg>
      <p:bgPr>
        <a:solidFill>
          <a:schemeClr val="lt1"/>
        </a:solidFill>
        <a:effectLst/>
      </p:bgPr>
    </p:bg>
    <p:spTree>
      <p:nvGrpSpPr>
        <p:cNvPr id="1" name="Shape 373"/>
        <p:cNvGrpSpPr/>
        <p:nvPr/>
      </p:nvGrpSpPr>
      <p:grpSpPr>
        <a:xfrm>
          <a:off x="0" y="0"/>
          <a:ext cx="0" cy="0"/>
          <a:chOff x="0" y="0"/>
          <a:chExt cx="0" cy="0"/>
        </a:xfrm>
      </p:grpSpPr>
      <p:sp>
        <p:nvSpPr>
          <p:cNvPr id="374" name="Google Shape;374;p42"/>
          <p:cNvSpPr>
            <a:spLocks noGrp="1"/>
          </p:cNvSpPr>
          <p:nvPr>
            <p:ph type="pic" idx="2"/>
          </p:nvPr>
        </p:nvSpPr>
        <p:spPr>
          <a:xfrm>
            <a:off x="-1" y="-10274"/>
            <a:ext cx="4755300" cy="5153700"/>
          </a:xfrm>
          <a:prstGeom prst="rect">
            <a:avLst/>
          </a:prstGeom>
          <a:solidFill>
            <a:srgbClr val="F2F2F2"/>
          </a:solidFill>
          <a:ln>
            <a:noFill/>
          </a:ln>
        </p:spPr>
        <p:txBody>
          <a:bodyPr spcFirstLastPara="1" wrap="square" lIns="91425" tIns="91425" rIns="91425" bIns="91425" anchor="t" anchorCtr="0">
            <a:noAutofit/>
          </a:bodyPr>
          <a:lstStyle>
            <a:lvl1pPr marL="0" marR="0" lvl="0" indent="0" algn="l" rtl="0">
              <a:spcBef>
                <a:spcPts val="280"/>
              </a:spcBef>
              <a:spcAft>
                <a:spcPts val="0"/>
              </a:spcAft>
              <a:buClr>
                <a:schemeClr val="dk1"/>
              </a:buClr>
              <a:buSzPts val="1400"/>
              <a:buFont typeface="Arial"/>
              <a:buNone/>
              <a:defRPr sz="1400" b="0" i="0" u="none" strike="noStrike" cap="none">
                <a:solidFill>
                  <a:schemeClr val="dk1"/>
                </a:solidFill>
                <a:latin typeface="Georgia"/>
                <a:ea typeface="Georgia"/>
                <a:cs typeface="Georgia"/>
                <a:sym typeface="Georgia"/>
              </a:defRPr>
            </a:lvl1pPr>
            <a:lvl2pPr marL="173037" marR="0" lvl="1" indent="-173037" algn="l" rtl="0">
              <a:spcBef>
                <a:spcPts val="200"/>
              </a:spcBef>
              <a:spcAft>
                <a:spcPts val="0"/>
              </a:spcAft>
              <a:buClr>
                <a:schemeClr val="lt2"/>
              </a:buClr>
              <a:buSzPts val="1000"/>
              <a:buFont typeface="Noto Sans Symbols"/>
              <a:buChar char="▪"/>
              <a:defRPr sz="1000" b="0" i="0" u="none" strike="noStrike" cap="none">
                <a:solidFill>
                  <a:schemeClr val="lt2"/>
                </a:solidFill>
                <a:latin typeface="Arial"/>
                <a:ea typeface="Arial"/>
                <a:cs typeface="Arial"/>
                <a:sym typeface="Arial"/>
              </a:defRPr>
            </a:lvl2pPr>
            <a:lvl3pPr marL="339725" marR="0" lvl="2" indent="-174625" algn="l" rtl="0">
              <a:spcBef>
                <a:spcPts val="180"/>
              </a:spcBef>
              <a:spcAft>
                <a:spcPts val="0"/>
              </a:spcAft>
              <a:buClr>
                <a:schemeClr val="lt2"/>
              </a:buClr>
              <a:buSzPts val="900"/>
              <a:buFont typeface="Arial"/>
              <a:buChar char="–"/>
              <a:defRPr sz="900" b="0" i="0" u="none" strike="noStrike" cap="none">
                <a:solidFill>
                  <a:schemeClr val="lt2"/>
                </a:solidFill>
                <a:latin typeface="Arial"/>
                <a:ea typeface="Arial"/>
                <a:cs typeface="Arial"/>
                <a:sym typeface="Arial"/>
              </a:defRPr>
            </a:lvl3pPr>
            <a:lvl4pPr marL="514350" marR="0" lvl="3" indent="-184150" algn="l" rtl="0">
              <a:spcBef>
                <a:spcPts val="160"/>
              </a:spcBef>
              <a:spcAft>
                <a:spcPts val="0"/>
              </a:spcAft>
              <a:buClr>
                <a:schemeClr val="lt2"/>
              </a:buClr>
              <a:buSzPts val="800"/>
              <a:buFont typeface="Arial"/>
              <a:buChar char="•"/>
              <a:defRPr sz="800" b="0" i="0" u="none" strike="noStrike" cap="none">
                <a:solidFill>
                  <a:schemeClr val="lt2"/>
                </a:solidFill>
                <a:latin typeface="Arial"/>
                <a:ea typeface="Arial"/>
                <a:cs typeface="Arial"/>
                <a:sym typeface="Arial"/>
              </a:defRPr>
            </a:lvl4pPr>
            <a:lvl5pPr marL="687387" marR="0" lvl="4" indent="-179387" algn="l" rtl="0">
              <a:spcBef>
                <a:spcPts val="140"/>
              </a:spcBef>
              <a:spcAft>
                <a:spcPts val="0"/>
              </a:spcAft>
              <a:buClr>
                <a:schemeClr val="lt2"/>
              </a:buClr>
              <a:buSzPts val="700"/>
              <a:buFont typeface="Arial"/>
              <a:buChar char="–"/>
              <a:defRPr sz="700" b="0" i="0" u="none" strike="noStrike" cap="none">
                <a:solidFill>
                  <a:schemeClr val="lt2"/>
                </a:solidFill>
                <a:latin typeface="Arial"/>
                <a:ea typeface="Arial"/>
                <a:cs typeface="Arial"/>
                <a:sym typeface="Arial"/>
              </a:defRPr>
            </a:lvl5pPr>
            <a:lvl6pPr marL="2514600" marR="0" lvl="5" indent="-228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2971800" marR="0" lvl="6" indent="-228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429000" marR="0" lvl="7" indent="-228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3886200" marR="0" lvl="8" indent="-228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375" name="Google Shape;375;p42"/>
          <p:cNvSpPr txBox="1">
            <a:spLocks noGrp="1"/>
          </p:cNvSpPr>
          <p:nvPr>
            <p:ph type="dt" idx="10"/>
          </p:nvPr>
        </p:nvSpPr>
        <p:spPr>
          <a:xfrm>
            <a:off x="424070" y="5276020"/>
            <a:ext cx="2133600" cy="273900"/>
          </a:xfrm>
          <a:prstGeom prst="rect">
            <a:avLst/>
          </a:prstGeom>
          <a:noFill/>
          <a:ln>
            <a:noFill/>
          </a:ln>
        </p:spPr>
        <p:txBody>
          <a:bodyPr spcFirstLastPara="1" wrap="square" lIns="91425" tIns="91425" rIns="91425" bIns="91425" anchor="ctr" anchorCtr="0">
            <a:noAutofit/>
          </a:bodyPr>
          <a:lstStyle>
            <a:lvl1pPr marL="0" marR="0" lvl="0" indent="0" algn="l" rtl="0">
              <a:spcBef>
                <a:spcPts val="0"/>
              </a:spcBef>
              <a:spcAft>
                <a:spcPts val="0"/>
              </a:spcAft>
              <a:buSzPts val="1400"/>
              <a:buNone/>
              <a:defRPr sz="1200">
                <a:solidFill>
                  <a:srgbClr val="888888"/>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376" name="Google Shape;376;p42"/>
          <p:cNvSpPr txBox="1">
            <a:spLocks noGrp="1"/>
          </p:cNvSpPr>
          <p:nvPr>
            <p:ph type="ftr" idx="11"/>
          </p:nvPr>
        </p:nvSpPr>
        <p:spPr>
          <a:xfrm>
            <a:off x="311944" y="4901878"/>
            <a:ext cx="2895600" cy="92400"/>
          </a:xfrm>
          <a:prstGeom prst="rect">
            <a:avLst/>
          </a:prstGeom>
          <a:noFill/>
          <a:ln>
            <a:noFill/>
          </a:ln>
        </p:spPr>
        <p:txBody>
          <a:bodyPr spcFirstLastPara="1" wrap="square" lIns="91425" tIns="91425" rIns="91425" bIns="91425" anchor="ctr" anchorCtr="0">
            <a:noAutofit/>
          </a:bodyPr>
          <a:lstStyle>
            <a:lvl1pPr marL="0" marR="0" lvl="0" indent="0" algn="l" rtl="0">
              <a:spcBef>
                <a:spcPts val="0"/>
              </a:spcBef>
              <a:spcAft>
                <a:spcPts val="0"/>
              </a:spcAft>
              <a:buSzPts val="1400"/>
              <a:buNone/>
              <a:defRPr sz="600">
                <a:solidFill>
                  <a:schemeClr val="lt2"/>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377" name="Google Shape;377;p42"/>
          <p:cNvSpPr txBox="1"/>
          <p:nvPr/>
        </p:nvSpPr>
        <p:spPr>
          <a:xfrm>
            <a:off x="311944" y="4800785"/>
            <a:ext cx="2559900" cy="9240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en" sz="600">
                <a:solidFill>
                  <a:schemeClr val="lt1"/>
                </a:solidFill>
                <a:latin typeface="Arial"/>
                <a:ea typeface="Arial"/>
                <a:cs typeface="Arial"/>
                <a:sym typeface="Arial"/>
              </a:rPr>
              <a:t>PwC’s Digital Services</a:t>
            </a:r>
            <a:endParaRPr sz="600">
              <a:solidFill>
                <a:schemeClr val="lt1"/>
              </a:solidFill>
              <a:latin typeface="Arial"/>
              <a:ea typeface="Arial"/>
              <a:cs typeface="Arial"/>
              <a:sym typeface="Arial"/>
            </a:endParaRPr>
          </a:p>
        </p:txBody>
      </p:sp>
      <p:sp>
        <p:nvSpPr>
          <p:cNvPr id="378" name="Google Shape;378;p42"/>
          <p:cNvSpPr txBox="1">
            <a:spLocks noGrp="1"/>
          </p:cNvSpPr>
          <p:nvPr>
            <p:ph type="sldNum" idx="12"/>
          </p:nvPr>
        </p:nvSpPr>
        <p:spPr>
          <a:xfrm>
            <a:off x="6700838" y="4770007"/>
            <a:ext cx="2133600" cy="123000"/>
          </a:xfrm>
          <a:prstGeom prst="rect">
            <a:avLst/>
          </a:prstGeom>
          <a:noFill/>
          <a:ln>
            <a:noFill/>
          </a:ln>
        </p:spPr>
        <p:txBody>
          <a:bodyPr spcFirstLastPara="1" wrap="square" lIns="0" tIns="0" rIns="0" bIns="0" anchor="ctr" anchorCtr="0">
            <a:noAutofit/>
          </a:bodyPr>
          <a:lstStyle>
            <a:lvl1pPr marL="0" marR="0" lvl="0" indent="0" algn="r" rtl="0">
              <a:spcBef>
                <a:spcPts val="0"/>
              </a:spcBef>
              <a:buNone/>
              <a:defRPr sz="800">
                <a:solidFill>
                  <a:schemeClr val="dk1"/>
                </a:solidFill>
                <a:latin typeface="Arial"/>
                <a:ea typeface="Arial"/>
                <a:cs typeface="Arial"/>
                <a:sym typeface="Arial"/>
              </a:defRPr>
            </a:lvl1pPr>
            <a:lvl2pPr marL="0" marR="0" lvl="1" indent="0" algn="r" rtl="0">
              <a:spcBef>
                <a:spcPts val="0"/>
              </a:spcBef>
              <a:buNone/>
              <a:defRPr sz="800">
                <a:solidFill>
                  <a:schemeClr val="dk1"/>
                </a:solidFill>
                <a:latin typeface="Arial"/>
                <a:ea typeface="Arial"/>
                <a:cs typeface="Arial"/>
                <a:sym typeface="Arial"/>
              </a:defRPr>
            </a:lvl2pPr>
            <a:lvl3pPr marL="0" marR="0" lvl="2" indent="0" algn="r" rtl="0">
              <a:spcBef>
                <a:spcPts val="0"/>
              </a:spcBef>
              <a:buNone/>
              <a:defRPr sz="800">
                <a:solidFill>
                  <a:schemeClr val="dk1"/>
                </a:solidFill>
                <a:latin typeface="Arial"/>
                <a:ea typeface="Arial"/>
                <a:cs typeface="Arial"/>
                <a:sym typeface="Arial"/>
              </a:defRPr>
            </a:lvl3pPr>
            <a:lvl4pPr marL="0" marR="0" lvl="3" indent="0" algn="r" rtl="0">
              <a:spcBef>
                <a:spcPts val="0"/>
              </a:spcBef>
              <a:buNone/>
              <a:defRPr sz="800">
                <a:solidFill>
                  <a:schemeClr val="dk1"/>
                </a:solidFill>
                <a:latin typeface="Arial"/>
                <a:ea typeface="Arial"/>
                <a:cs typeface="Arial"/>
                <a:sym typeface="Arial"/>
              </a:defRPr>
            </a:lvl4pPr>
            <a:lvl5pPr marL="0" marR="0" lvl="4" indent="0" algn="r" rtl="0">
              <a:spcBef>
                <a:spcPts val="0"/>
              </a:spcBef>
              <a:buNone/>
              <a:defRPr sz="800">
                <a:solidFill>
                  <a:schemeClr val="dk1"/>
                </a:solidFill>
                <a:latin typeface="Arial"/>
                <a:ea typeface="Arial"/>
                <a:cs typeface="Arial"/>
                <a:sym typeface="Arial"/>
              </a:defRPr>
            </a:lvl5pPr>
            <a:lvl6pPr marL="0" marR="0" lvl="5" indent="0" algn="r" rtl="0">
              <a:spcBef>
                <a:spcPts val="0"/>
              </a:spcBef>
              <a:buNone/>
              <a:defRPr sz="800">
                <a:solidFill>
                  <a:schemeClr val="dk1"/>
                </a:solidFill>
                <a:latin typeface="Arial"/>
                <a:ea typeface="Arial"/>
                <a:cs typeface="Arial"/>
                <a:sym typeface="Arial"/>
              </a:defRPr>
            </a:lvl6pPr>
            <a:lvl7pPr marL="0" marR="0" lvl="6" indent="0" algn="r" rtl="0">
              <a:spcBef>
                <a:spcPts val="0"/>
              </a:spcBef>
              <a:buNone/>
              <a:defRPr sz="800">
                <a:solidFill>
                  <a:schemeClr val="dk1"/>
                </a:solidFill>
                <a:latin typeface="Arial"/>
                <a:ea typeface="Arial"/>
                <a:cs typeface="Arial"/>
                <a:sym typeface="Arial"/>
              </a:defRPr>
            </a:lvl7pPr>
            <a:lvl8pPr marL="0" marR="0" lvl="7" indent="0" algn="r" rtl="0">
              <a:spcBef>
                <a:spcPts val="0"/>
              </a:spcBef>
              <a:buNone/>
              <a:defRPr sz="800">
                <a:solidFill>
                  <a:schemeClr val="dk1"/>
                </a:solidFill>
                <a:latin typeface="Arial"/>
                <a:ea typeface="Arial"/>
                <a:cs typeface="Arial"/>
                <a:sym typeface="Arial"/>
              </a:defRPr>
            </a:lvl8pPr>
            <a:lvl9pPr marL="0" marR="0" lvl="8" indent="0" algn="r" rtl="0">
              <a:spcBef>
                <a:spcPts val="0"/>
              </a:spcBef>
              <a:buNone/>
              <a:defRPr sz="80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379" name="Google Shape;379;p42"/>
          <p:cNvSpPr txBox="1">
            <a:spLocks noGrp="1"/>
          </p:cNvSpPr>
          <p:nvPr>
            <p:ph type="body" idx="1"/>
          </p:nvPr>
        </p:nvSpPr>
        <p:spPr>
          <a:xfrm>
            <a:off x="311944" y="4429641"/>
            <a:ext cx="2658000" cy="211200"/>
          </a:xfrm>
          <a:prstGeom prst="rect">
            <a:avLst/>
          </a:prstGeom>
          <a:noFill/>
          <a:ln>
            <a:noFill/>
          </a:ln>
        </p:spPr>
        <p:txBody>
          <a:bodyPr spcFirstLastPara="1" wrap="square" lIns="91425" tIns="91425" rIns="91425" bIns="91425" anchor="t" anchorCtr="0">
            <a:noAutofit/>
          </a:bodyPr>
          <a:lstStyle>
            <a:lvl1pPr marL="457200" marR="0" lvl="0" indent="-228600" algn="l" rtl="0">
              <a:spcBef>
                <a:spcPts val="600"/>
              </a:spcBef>
              <a:spcAft>
                <a:spcPts val="0"/>
              </a:spcAft>
              <a:buClr>
                <a:schemeClr val="lt1"/>
              </a:buClr>
              <a:buSzPts val="1400"/>
              <a:buFont typeface="Arial"/>
              <a:buNone/>
              <a:defRPr sz="800" b="0" i="0" u="none" strike="noStrike" cap="none">
                <a:solidFill>
                  <a:schemeClr val="lt1"/>
                </a:solidFill>
                <a:latin typeface="Arial"/>
                <a:ea typeface="Arial"/>
                <a:cs typeface="Arial"/>
                <a:sym typeface="Arial"/>
              </a:defRPr>
            </a:lvl1pPr>
            <a:lvl2pPr marL="914400" marR="0" lvl="1" indent="-292100" algn="l" rtl="0">
              <a:spcBef>
                <a:spcPts val="200"/>
              </a:spcBef>
              <a:spcAft>
                <a:spcPts val="0"/>
              </a:spcAft>
              <a:buClr>
                <a:schemeClr val="lt2"/>
              </a:buClr>
              <a:buSzPts val="1000"/>
              <a:buFont typeface="Noto Sans Symbols"/>
              <a:buChar char="▪"/>
              <a:defRPr sz="1000" b="0" i="0" u="none" strike="noStrike" cap="none">
                <a:solidFill>
                  <a:schemeClr val="lt2"/>
                </a:solidFill>
                <a:latin typeface="Arial"/>
                <a:ea typeface="Arial"/>
                <a:cs typeface="Arial"/>
                <a:sym typeface="Arial"/>
              </a:defRPr>
            </a:lvl2pPr>
            <a:lvl3pPr marL="1371600" marR="0" lvl="2" indent="-285750" algn="l" rtl="0">
              <a:spcBef>
                <a:spcPts val="180"/>
              </a:spcBef>
              <a:spcAft>
                <a:spcPts val="0"/>
              </a:spcAft>
              <a:buClr>
                <a:schemeClr val="lt2"/>
              </a:buClr>
              <a:buSzPts val="900"/>
              <a:buFont typeface="Arial"/>
              <a:buChar char="–"/>
              <a:defRPr sz="900" b="0" i="0" u="none" strike="noStrike" cap="none">
                <a:solidFill>
                  <a:schemeClr val="lt2"/>
                </a:solidFill>
                <a:latin typeface="Arial"/>
                <a:ea typeface="Arial"/>
                <a:cs typeface="Arial"/>
                <a:sym typeface="Arial"/>
              </a:defRPr>
            </a:lvl3pPr>
            <a:lvl4pPr marL="1828800" marR="0" lvl="3" indent="-279400" algn="l" rtl="0">
              <a:spcBef>
                <a:spcPts val="160"/>
              </a:spcBef>
              <a:spcAft>
                <a:spcPts val="0"/>
              </a:spcAft>
              <a:buClr>
                <a:schemeClr val="lt2"/>
              </a:buClr>
              <a:buSzPts val="800"/>
              <a:buFont typeface="Arial"/>
              <a:buChar char="•"/>
              <a:defRPr sz="800" b="0" i="0" u="none" strike="noStrike" cap="none">
                <a:solidFill>
                  <a:schemeClr val="lt2"/>
                </a:solidFill>
                <a:latin typeface="Arial"/>
                <a:ea typeface="Arial"/>
                <a:cs typeface="Arial"/>
                <a:sym typeface="Arial"/>
              </a:defRPr>
            </a:lvl4pPr>
            <a:lvl5pPr marL="2286000" marR="0" lvl="4" indent="-273050" algn="l" rtl="0">
              <a:spcBef>
                <a:spcPts val="140"/>
              </a:spcBef>
              <a:spcAft>
                <a:spcPts val="0"/>
              </a:spcAft>
              <a:buClr>
                <a:schemeClr val="lt2"/>
              </a:buClr>
              <a:buSzPts val="700"/>
              <a:buFont typeface="Arial"/>
              <a:buChar char="–"/>
              <a:defRPr sz="700" b="0" i="0" u="none" strike="noStrike" cap="none">
                <a:solidFill>
                  <a:schemeClr val="lt2"/>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cxnSp>
        <p:nvCxnSpPr>
          <p:cNvPr id="380" name="Google Shape;380;p42"/>
          <p:cNvCxnSpPr/>
          <p:nvPr/>
        </p:nvCxnSpPr>
        <p:spPr>
          <a:xfrm>
            <a:off x="311944" y="4270648"/>
            <a:ext cx="276300" cy="0"/>
          </a:xfrm>
          <a:prstGeom prst="straightConnector1">
            <a:avLst/>
          </a:prstGeom>
          <a:noFill/>
          <a:ln w="9525" cap="flat" cmpd="sng">
            <a:solidFill>
              <a:schemeClr val="dk2"/>
            </a:solidFill>
            <a:prstDash val="solid"/>
            <a:round/>
            <a:headEnd type="none" w="sm" len="sm"/>
            <a:tailEnd type="none" w="sm" len="sm"/>
          </a:ln>
        </p:spPr>
      </p:cxnSp>
      <p:sp>
        <p:nvSpPr>
          <p:cNvPr id="381" name="Google Shape;381;p42"/>
          <p:cNvSpPr>
            <a:spLocks noGrp="1"/>
          </p:cNvSpPr>
          <p:nvPr>
            <p:ph type="pic" idx="3"/>
          </p:nvPr>
        </p:nvSpPr>
        <p:spPr>
          <a:xfrm>
            <a:off x="4756679" y="-6724"/>
            <a:ext cx="2386500" cy="1292400"/>
          </a:xfrm>
          <a:prstGeom prst="rect">
            <a:avLst/>
          </a:prstGeom>
          <a:solidFill>
            <a:srgbClr val="F2F2F2"/>
          </a:solidFill>
          <a:ln>
            <a:noFill/>
          </a:ln>
        </p:spPr>
        <p:txBody>
          <a:bodyPr spcFirstLastPara="1" wrap="square" lIns="91425" tIns="91425" rIns="91425" bIns="91425" anchor="t" anchorCtr="0">
            <a:noAutofit/>
          </a:bodyPr>
          <a:lstStyle>
            <a:lvl1pPr marL="0" marR="0" lvl="0" indent="0" algn="l" rtl="0">
              <a:spcBef>
                <a:spcPts val="280"/>
              </a:spcBef>
              <a:spcAft>
                <a:spcPts val="0"/>
              </a:spcAft>
              <a:buClr>
                <a:schemeClr val="dk1"/>
              </a:buClr>
              <a:buSzPts val="1400"/>
              <a:buFont typeface="Arial"/>
              <a:buNone/>
              <a:defRPr sz="1400" b="0" i="0" u="none" strike="noStrike" cap="none">
                <a:solidFill>
                  <a:schemeClr val="dk1"/>
                </a:solidFill>
                <a:latin typeface="Georgia"/>
                <a:ea typeface="Georgia"/>
                <a:cs typeface="Georgia"/>
                <a:sym typeface="Georgia"/>
              </a:defRPr>
            </a:lvl1pPr>
            <a:lvl2pPr marL="173037" marR="0" lvl="1" indent="-173037" algn="l" rtl="0">
              <a:spcBef>
                <a:spcPts val="200"/>
              </a:spcBef>
              <a:spcAft>
                <a:spcPts val="0"/>
              </a:spcAft>
              <a:buClr>
                <a:schemeClr val="lt2"/>
              </a:buClr>
              <a:buSzPts val="1000"/>
              <a:buFont typeface="Noto Sans Symbols"/>
              <a:buChar char="▪"/>
              <a:defRPr sz="1000" b="0" i="0" u="none" strike="noStrike" cap="none">
                <a:solidFill>
                  <a:schemeClr val="lt2"/>
                </a:solidFill>
                <a:latin typeface="Arial"/>
                <a:ea typeface="Arial"/>
                <a:cs typeface="Arial"/>
                <a:sym typeface="Arial"/>
              </a:defRPr>
            </a:lvl2pPr>
            <a:lvl3pPr marL="339725" marR="0" lvl="2" indent="-174625" algn="l" rtl="0">
              <a:spcBef>
                <a:spcPts val="180"/>
              </a:spcBef>
              <a:spcAft>
                <a:spcPts val="0"/>
              </a:spcAft>
              <a:buClr>
                <a:schemeClr val="lt2"/>
              </a:buClr>
              <a:buSzPts val="900"/>
              <a:buFont typeface="Arial"/>
              <a:buChar char="–"/>
              <a:defRPr sz="900" b="0" i="0" u="none" strike="noStrike" cap="none">
                <a:solidFill>
                  <a:schemeClr val="lt2"/>
                </a:solidFill>
                <a:latin typeface="Arial"/>
                <a:ea typeface="Arial"/>
                <a:cs typeface="Arial"/>
                <a:sym typeface="Arial"/>
              </a:defRPr>
            </a:lvl3pPr>
            <a:lvl4pPr marL="514350" marR="0" lvl="3" indent="-184150" algn="l" rtl="0">
              <a:spcBef>
                <a:spcPts val="160"/>
              </a:spcBef>
              <a:spcAft>
                <a:spcPts val="0"/>
              </a:spcAft>
              <a:buClr>
                <a:schemeClr val="lt2"/>
              </a:buClr>
              <a:buSzPts val="800"/>
              <a:buFont typeface="Arial"/>
              <a:buChar char="•"/>
              <a:defRPr sz="800" b="0" i="0" u="none" strike="noStrike" cap="none">
                <a:solidFill>
                  <a:schemeClr val="lt2"/>
                </a:solidFill>
                <a:latin typeface="Arial"/>
                <a:ea typeface="Arial"/>
                <a:cs typeface="Arial"/>
                <a:sym typeface="Arial"/>
              </a:defRPr>
            </a:lvl4pPr>
            <a:lvl5pPr marL="687387" marR="0" lvl="4" indent="-179387" algn="l" rtl="0">
              <a:spcBef>
                <a:spcPts val="140"/>
              </a:spcBef>
              <a:spcAft>
                <a:spcPts val="0"/>
              </a:spcAft>
              <a:buClr>
                <a:schemeClr val="lt2"/>
              </a:buClr>
              <a:buSzPts val="700"/>
              <a:buFont typeface="Arial"/>
              <a:buChar char="–"/>
              <a:defRPr sz="700" b="0" i="0" u="none" strike="noStrike" cap="none">
                <a:solidFill>
                  <a:schemeClr val="lt2"/>
                </a:solidFill>
                <a:latin typeface="Arial"/>
                <a:ea typeface="Arial"/>
                <a:cs typeface="Arial"/>
                <a:sym typeface="Arial"/>
              </a:defRPr>
            </a:lvl5pPr>
            <a:lvl6pPr marL="2514600" marR="0" lvl="5" indent="-228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2971800" marR="0" lvl="6" indent="-228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429000" marR="0" lvl="7" indent="-228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3886200" marR="0" lvl="8" indent="-228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382" name="Google Shape;382;p42"/>
          <p:cNvSpPr>
            <a:spLocks noGrp="1"/>
          </p:cNvSpPr>
          <p:nvPr>
            <p:ph type="pic" idx="4"/>
          </p:nvPr>
        </p:nvSpPr>
        <p:spPr>
          <a:xfrm>
            <a:off x="4756679" y="1280436"/>
            <a:ext cx="2386500" cy="1292400"/>
          </a:xfrm>
          <a:prstGeom prst="rect">
            <a:avLst/>
          </a:prstGeom>
          <a:solidFill>
            <a:srgbClr val="F2F2F2"/>
          </a:solidFill>
          <a:ln>
            <a:noFill/>
          </a:ln>
        </p:spPr>
        <p:txBody>
          <a:bodyPr spcFirstLastPara="1" wrap="square" lIns="91425" tIns="91425" rIns="91425" bIns="91425" anchor="t" anchorCtr="0">
            <a:noAutofit/>
          </a:bodyPr>
          <a:lstStyle>
            <a:lvl1pPr marL="0" marR="0" lvl="0" indent="0" algn="l" rtl="0">
              <a:spcBef>
                <a:spcPts val="280"/>
              </a:spcBef>
              <a:spcAft>
                <a:spcPts val="0"/>
              </a:spcAft>
              <a:buClr>
                <a:schemeClr val="dk1"/>
              </a:buClr>
              <a:buSzPts val="1400"/>
              <a:buFont typeface="Arial"/>
              <a:buNone/>
              <a:defRPr sz="1400" b="0" i="0" u="none" strike="noStrike" cap="none">
                <a:solidFill>
                  <a:schemeClr val="dk1"/>
                </a:solidFill>
                <a:latin typeface="Georgia"/>
                <a:ea typeface="Georgia"/>
                <a:cs typeface="Georgia"/>
                <a:sym typeface="Georgia"/>
              </a:defRPr>
            </a:lvl1pPr>
            <a:lvl2pPr marL="173037" marR="0" lvl="1" indent="-173037" algn="l" rtl="0">
              <a:spcBef>
                <a:spcPts val="200"/>
              </a:spcBef>
              <a:spcAft>
                <a:spcPts val="0"/>
              </a:spcAft>
              <a:buClr>
                <a:schemeClr val="lt2"/>
              </a:buClr>
              <a:buSzPts val="1000"/>
              <a:buFont typeface="Noto Sans Symbols"/>
              <a:buChar char="▪"/>
              <a:defRPr sz="1000" b="0" i="0" u="none" strike="noStrike" cap="none">
                <a:solidFill>
                  <a:schemeClr val="lt2"/>
                </a:solidFill>
                <a:latin typeface="Arial"/>
                <a:ea typeface="Arial"/>
                <a:cs typeface="Arial"/>
                <a:sym typeface="Arial"/>
              </a:defRPr>
            </a:lvl2pPr>
            <a:lvl3pPr marL="339725" marR="0" lvl="2" indent="-174625" algn="l" rtl="0">
              <a:spcBef>
                <a:spcPts val="180"/>
              </a:spcBef>
              <a:spcAft>
                <a:spcPts val="0"/>
              </a:spcAft>
              <a:buClr>
                <a:schemeClr val="lt2"/>
              </a:buClr>
              <a:buSzPts val="900"/>
              <a:buFont typeface="Arial"/>
              <a:buChar char="–"/>
              <a:defRPr sz="900" b="0" i="0" u="none" strike="noStrike" cap="none">
                <a:solidFill>
                  <a:schemeClr val="lt2"/>
                </a:solidFill>
                <a:latin typeface="Arial"/>
                <a:ea typeface="Arial"/>
                <a:cs typeface="Arial"/>
                <a:sym typeface="Arial"/>
              </a:defRPr>
            </a:lvl3pPr>
            <a:lvl4pPr marL="514350" marR="0" lvl="3" indent="-184150" algn="l" rtl="0">
              <a:spcBef>
                <a:spcPts val="160"/>
              </a:spcBef>
              <a:spcAft>
                <a:spcPts val="0"/>
              </a:spcAft>
              <a:buClr>
                <a:schemeClr val="lt2"/>
              </a:buClr>
              <a:buSzPts val="800"/>
              <a:buFont typeface="Arial"/>
              <a:buChar char="•"/>
              <a:defRPr sz="800" b="0" i="0" u="none" strike="noStrike" cap="none">
                <a:solidFill>
                  <a:schemeClr val="lt2"/>
                </a:solidFill>
                <a:latin typeface="Arial"/>
                <a:ea typeface="Arial"/>
                <a:cs typeface="Arial"/>
                <a:sym typeface="Arial"/>
              </a:defRPr>
            </a:lvl4pPr>
            <a:lvl5pPr marL="687387" marR="0" lvl="4" indent="-179387" algn="l" rtl="0">
              <a:spcBef>
                <a:spcPts val="140"/>
              </a:spcBef>
              <a:spcAft>
                <a:spcPts val="0"/>
              </a:spcAft>
              <a:buClr>
                <a:schemeClr val="lt2"/>
              </a:buClr>
              <a:buSzPts val="700"/>
              <a:buFont typeface="Arial"/>
              <a:buChar char="–"/>
              <a:defRPr sz="700" b="0" i="0" u="none" strike="noStrike" cap="none">
                <a:solidFill>
                  <a:schemeClr val="lt2"/>
                </a:solidFill>
                <a:latin typeface="Arial"/>
                <a:ea typeface="Arial"/>
                <a:cs typeface="Arial"/>
                <a:sym typeface="Arial"/>
              </a:defRPr>
            </a:lvl5pPr>
            <a:lvl6pPr marL="2514600" marR="0" lvl="5" indent="-228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2971800" marR="0" lvl="6" indent="-228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429000" marR="0" lvl="7" indent="-228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3886200" marR="0" lvl="8" indent="-228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383" name="Google Shape;383;p42"/>
          <p:cNvSpPr>
            <a:spLocks noGrp="1"/>
          </p:cNvSpPr>
          <p:nvPr>
            <p:ph type="pic" idx="5"/>
          </p:nvPr>
        </p:nvSpPr>
        <p:spPr>
          <a:xfrm>
            <a:off x="4756679" y="2567596"/>
            <a:ext cx="2386500" cy="1292400"/>
          </a:xfrm>
          <a:prstGeom prst="rect">
            <a:avLst/>
          </a:prstGeom>
          <a:solidFill>
            <a:srgbClr val="F2F2F2"/>
          </a:solidFill>
          <a:ln>
            <a:noFill/>
          </a:ln>
        </p:spPr>
        <p:txBody>
          <a:bodyPr spcFirstLastPara="1" wrap="square" lIns="91425" tIns="91425" rIns="91425" bIns="91425" anchor="t" anchorCtr="0">
            <a:noAutofit/>
          </a:bodyPr>
          <a:lstStyle>
            <a:lvl1pPr marL="0" marR="0" lvl="0" indent="0" algn="l" rtl="0">
              <a:spcBef>
                <a:spcPts val="280"/>
              </a:spcBef>
              <a:spcAft>
                <a:spcPts val="0"/>
              </a:spcAft>
              <a:buClr>
                <a:schemeClr val="dk1"/>
              </a:buClr>
              <a:buSzPts val="1400"/>
              <a:buFont typeface="Arial"/>
              <a:buNone/>
              <a:defRPr sz="1400" b="0" i="0" u="none" strike="noStrike" cap="none">
                <a:solidFill>
                  <a:schemeClr val="dk1"/>
                </a:solidFill>
                <a:latin typeface="Georgia"/>
                <a:ea typeface="Georgia"/>
                <a:cs typeface="Georgia"/>
                <a:sym typeface="Georgia"/>
              </a:defRPr>
            </a:lvl1pPr>
            <a:lvl2pPr marL="173037" marR="0" lvl="1" indent="-173037" algn="l" rtl="0">
              <a:spcBef>
                <a:spcPts val="200"/>
              </a:spcBef>
              <a:spcAft>
                <a:spcPts val="0"/>
              </a:spcAft>
              <a:buClr>
                <a:schemeClr val="lt2"/>
              </a:buClr>
              <a:buSzPts val="1000"/>
              <a:buFont typeface="Noto Sans Symbols"/>
              <a:buChar char="▪"/>
              <a:defRPr sz="1000" b="0" i="0" u="none" strike="noStrike" cap="none">
                <a:solidFill>
                  <a:schemeClr val="lt2"/>
                </a:solidFill>
                <a:latin typeface="Arial"/>
                <a:ea typeface="Arial"/>
                <a:cs typeface="Arial"/>
                <a:sym typeface="Arial"/>
              </a:defRPr>
            </a:lvl2pPr>
            <a:lvl3pPr marL="339725" marR="0" lvl="2" indent="-174625" algn="l" rtl="0">
              <a:spcBef>
                <a:spcPts val="180"/>
              </a:spcBef>
              <a:spcAft>
                <a:spcPts val="0"/>
              </a:spcAft>
              <a:buClr>
                <a:schemeClr val="lt2"/>
              </a:buClr>
              <a:buSzPts val="900"/>
              <a:buFont typeface="Arial"/>
              <a:buChar char="–"/>
              <a:defRPr sz="900" b="0" i="0" u="none" strike="noStrike" cap="none">
                <a:solidFill>
                  <a:schemeClr val="lt2"/>
                </a:solidFill>
                <a:latin typeface="Arial"/>
                <a:ea typeface="Arial"/>
                <a:cs typeface="Arial"/>
                <a:sym typeface="Arial"/>
              </a:defRPr>
            </a:lvl3pPr>
            <a:lvl4pPr marL="514350" marR="0" lvl="3" indent="-184150" algn="l" rtl="0">
              <a:spcBef>
                <a:spcPts val="160"/>
              </a:spcBef>
              <a:spcAft>
                <a:spcPts val="0"/>
              </a:spcAft>
              <a:buClr>
                <a:schemeClr val="lt2"/>
              </a:buClr>
              <a:buSzPts val="800"/>
              <a:buFont typeface="Arial"/>
              <a:buChar char="•"/>
              <a:defRPr sz="800" b="0" i="0" u="none" strike="noStrike" cap="none">
                <a:solidFill>
                  <a:schemeClr val="lt2"/>
                </a:solidFill>
                <a:latin typeface="Arial"/>
                <a:ea typeface="Arial"/>
                <a:cs typeface="Arial"/>
                <a:sym typeface="Arial"/>
              </a:defRPr>
            </a:lvl4pPr>
            <a:lvl5pPr marL="687387" marR="0" lvl="4" indent="-179387" algn="l" rtl="0">
              <a:spcBef>
                <a:spcPts val="140"/>
              </a:spcBef>
              <a:spcAft>
                <a:spcPts val="0"/>
              </a:spcAft>
              <a:buClr>
                <a:schemeClr val="lt2"/>
              </a:buClr>
              <a:buSzPts val="700"/>
              <a:buFont typeface="Arial"/>
              <a:buChar char="–"/>
              <a:defRPr sz="700" b="0" i="0" u="none" strike="noStrike" cap="none">
                <a:solidFill>
                  <a:schemeClr val="lt2"/>
                </a:solidFill>
                <a:latin typeface="Arial"/>
                <a:ea typeface="Arial"/>
                <a:cs typeface="Arial"/>
                <a:sym typeface="Arial"/>
              </a:defRPr>
            </a:lvl5pPr>
            <a:lvl6pPr marL="2514600" marR="0" lvl="5" indent="-228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2971800" marR="0" lvl="6" indent="-228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429000" marR="0" lvl="7" indent="-228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3886200" marR="0" lvl="8" indent="-228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384" name="Google Shape;384;p42"/>
          <p:cNvSpPr>
            <a:spLocks noGrp="1"/>
          </p:cNvSpPr>
          <p:nvPr>
            <p:ph type="pic" idx="6"/>
          </p:nvPr>
        </p:nvSpPr>
        <p:spPr>
          <a:xfrm>
            <a:off x="4756679" y="3852375"/>
            <a:ext cx="2386500" cy="1292400"/>
          </a:xfrm>
          <a:prstGeom prst="rect">
            <a:avLst/>
          </a:prstGeom>
          <a:solidFill>
            <a:srgbClr val="F2F2F2"/>
          </a:solidFill>
          <a:ln>
            <a:noFill/>
          </a:ln>
        </p:spPr>
        <p:txBody>
          <a:bodyPr spcFirstLastPara="1" wrap="square" lIns="91425" tIns="91425" rIns="91425" bIns="91425" anchor="t" anchorCtr="0">
            <a:noAutofit/>
          </a:bodyPr>
          <a:lstStyle>
            <a:lvl1pPr marL="0" marR="0" lvl="0" indent="0" algn="l" rtl="0">
              <a:spcBef>
                <a:spcPts val="280"/>
              </a:spcBef>
              <a:spcAft>
                <a:spcPts val="0"/>
              </a:spcAft>
              <a:buClr>
                <a:schemeClr val="dk1"/>
              </a:buClr>
              <a:buSzPts val="1400"/>
              <a:buFont typeface="Arial"/>
              <a:buNone/>
              <a:defRPr sz="1400" b="0" i="0" u="none" strike="noStrike" cap="none">
                <a:solidFill>
                  <a:schemeClr val="dk1"/>
                </a:solidFill>
                <a:latin typeface="Georgia"/>
                <a:ea typeface="Georgia"/>
                <a:cs typeface="Georgia"/>
                <a:sym typeface="Georgia"/>
              </a:defRPr>
            </a:lvl1pPr>
            <a:lvl2pPr marL="173037" marR="0" lvl="1" indent="-173037" algn="l" rtl="0">
              <a:spcBef>
                <a:spcPts val="200"/>
              </a:spcBef>
              <a:spcAft>
                <a:spcPts val="0"/>
              </a:spcAft>
              <a:buClr>
                <a:schemeClr val="lt2"/>
              </a:buClr>
              <a:buSzPts val="1000"/>
              <a:buFont typeface="Noto Sans Symbols"/>
              <a:buChar char="▪"/>
              <a:defRPr sz="1000" b="0" i="0" u="none" strike="noStrike" cap="none">
                <a:solidFill>
                  <a:schemeClr val="lt2"/>
                </a:solidFill>
                <a:latin typeface="Arial"/>
                <a:ea typeface="Arial"/>
                <a:cs typeface="Arial"/>
                <a:sym typeface="Arial"/>
              </a:defRPr>
            </a:lvl2pPr>
            <a:lvl3pPr marL="339725" marR="0" lvl="2" indent="-174625" algn="l" rtl="0">
              <a:spcBef>
                <a:spcPts val="180"/>
              </a:spcBef>
              <a:spcAft>
                <a:spcPts val="0"/>
              </a:spcAft>
              <a:buClr>
                <a:schemeClr val="lt2"/>
              </a:buClr>
              <a:buSzPts val="900"/>
              <a:buFont typeface="Arial"/>
              <a:buChar char="–"/>
              <a:defRPr sz="900" b="0" i="0" u="none" strike="noStrike" cap="none">
                <a:solidFill>
                  <a:schemeClr val="lt2"/>
                </a:solidFill>
                <a:latin typeface="Arial"/>
                <a:ea typeface="Arial"/>
                <a:cs typeface="Arial"/>
                <a:sym typeface="Arial"/>
              </a:defRPr>
            </a:lvl3pPr>
            <a:lvl4pPr marL="514350" marR="0" lvl="3" indent="-184150" algn="l" rtl="0">
              <a:spcBef>
                <a:spcPts val="160"/>
              </a:spcBef>
              <a:spcAft>
                <a:spcPts val="0"/>
              </a:spcAft>
              <a:buClr>
                <a:schemeClr val="lt2"/>
              </a:buClr>
              <a:buSzPts val="800"/>
              <a:buFont typeface="Arial"/>
              <a:buChar char="•"/>
              <a:defRPr sz="800" b="0" i="0" u="none" strike="noStrike" cap="none">
                <a:solidFill>
                  <a:schemeClr val="lt2"/>
                </a:solidFill>
                <a:latin typeface="Arial"/>
                <a:ea typeface="Arial"/>
                <a:cs typeface="Arial"/>
                <a:sym typeface="Arial"/>
              </a:defRPr>
            </a:lvl4pPr>
            <a:lvl5pPr marL="687387" marR="0" lvl="4" indent="-179387" algn="l" rtl="0">
              <a:spcBef>
                <a:spcPts val="140"/>
              </a:spcBef>
              <a:spcAft>
                <a:spcPts val="0"/>
              </a:spcAft>
              <a:buClr>
                <a:schemeClr val="lt2"/>
              </a:buClr>
              <a:buSzPts val="700"/>
              <a:buFont typeface="Arial"/>
              <a:buChar char="–"/>
              <a:defRPr sz="700" b="0" i="0" u="none" strike="noStrike" cap="none">
                <a:solidFill>
                  <a:schemeClr val="lt2"/>
                </a:solidFill>
                <a:latin typeface="Arial"/>
                <a:ea typeface="Arial"/>
                <a:cs typeface="Arial"/>
                <a:sym typeface="Arial"/>
              </a:defRPr>
            </a:lvl5pPr>
            <a:lvl6pPr marL="2514600" marR="0" lvl="5" indent="-228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2971800" marR="0" lvl="6" indent="-228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429000" marR="0" lvl="7" indent="-228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3886200" marR="0" lvl="8" indent="-228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cxnSp>
        <p:nvCxnSpPr>
          <p:cNvPr id="385" name="Google Shape;385;p42"/>
          <p:cNvCxnSpPr/>
          <p:nvPr/>
        </p:nvCxnSpPr>
        <p:spPr>
          <a:xfrm>
            <a:off x="4755298" y="-9524"/>
            <a:ext cx="0" cy="5157300"/>
          </a:xfrm>
          <a:prstGeom prst="straightConnector1">
            <a:avLst/>
          </a:prstGeom>
          <a:noFill/>
          <a:ln w="12700" cap="flat" cmpd="sng">
            <a:solidFill>
              <a:schemeClr val="lt2"/>
            </a:solidFill>
            <a:prstDash val="solid"/>
            <a:round/>
            <a:headEnd type="none" w="sm" len="sm"/>
            <a:tailEnd type="none" w="sm" len="sm"/>
          </a:ln>
        </p:spPr>
      </p:cxn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Six Content with Quotes">
  <p:cSld name="Six Content with Quotes">
    <p:spTree>
      <p:nvGrpSpPr>
        <p:cNvPr id="1" name="Shape 386"/>
        <p:cNvGrpSpPr/>
        <p:nvPr/>
      </p:nvGrpSpPr>
      <p:grpSpPr>
        <a:xfrm>
          <a:off x="0" y="0"/>
          <a:ext cx="0" cy="0"/>
          <a:chOff x="0" y="0"/>
          <a:chExt cx="0" cy="0"/>
        </a:xfrm>
      </p:grpSpPr>
      <p:sp>
        <p:nvSpPr>
          <p:cNvPr id="387" name="Google Shape;387;p43"/>
          <p:cNvSpPr txBox="1">
            <a:spLocks noGrp="1"/>
          </p:cNvSpPr>
          <p:nvPr>
            <p:ph type="title"/>
          </p:nvPr>
        </p:nvSpPr>
        <p:spPr>
          <a:xfrm>
            <a:off x="309563" y="530352"/>
            <a:ext cx="8526600" cy="307800"/>
          </a:xfrm>
          <a:prstGeom prst="rect">
            <a:avLst/>
          </a:prstGeom>
          <a:noFill/>
          <a:ln>
            <a:noFill/>
          </a:ln>
        </p:spPr>
        <p:txBody>
          <a:bodyPr spcFirstLastPara="1" wrap="square" lIns="91425" tIns="91425" rIns="91425" bIns="91425" anchor="b" anchorCtr="0">
            <a:noAutofit/>
          </a:bodyPr>
          <a:lstStyle>
            <a:lvl1pPr marL="0" marR="0" lvl="0" indent="0" algn="l" rtl="0">
              <a:spcBef>
                <a:spcPts val="0"/>
              </a:spcBef>
              <a:spcAft>
                <a:spcPts val="0"/>
              </a:spcAft>
              <a:buClr>
                <a:schemeClr val="dk1"/>
              </a:buClr>
              <a:buSzPts val="1400"/>
              <a:buFont typeface="Georgia"/>
              <a:buNone/>
              <a:defRPr sz="2000" b="0" i="0" u="none" strike="noStrike" cap="none">
                <a:solidFill>
                  <a:schemeClr val="dk1"/>
                </a:solidFill>
                <a:latin typeface="Georgia"/>
                <a:ea typeface="Georgia"/>
                <a:cs typeface="Georgia"/>
                <a:sym typeface="Georgia"/>
              </a:defRPr>
            </a:lvl1pPr>
            <a:lvl2pPr lvl="1" indent="0" rtl="0">
              <a:spcBef>
                <a:spcPts val="0"/>
              </a:spcBef>
              <a:spcAft>
                <a:spcPts val="0"/>
              </a:spcAft>
              <a:buSzPts val="1400"/>
              <a:buNone/>
              <a:defRPr sz="1800"/>
            </a:lvl2pPr>
            <a:lvl3pPr lvl="2" indent="0" rtl="0">
              <a:spcBef>
                <a:spcPts val="0"/>
              </a:spcBef>
              <a:spcAft>
                <a:spcPts val="0"/>
              </a:spcAft>
              <a:buSzPts val="1400"/>
              <a:buNone/>
              <a:defRPr sz="1800"/>
            </a:lvl3pPr>
            <a:lvl4pPr lvl="3" indent="0" rtl="0">
              <a:spcBef>
                <a:spcPts val="0"/>
              </a:spcBef>
              <a:spcAft>
                <a:spcPts val="0"/>
              </a:spcAft>
              <a:buSzPts val="1400"/>
              <a:buNone/>
              <a:defRPr sz="1800"/>
            </a:lvl4pPr>
            <a:lvl5pPr lvl="4" indent="0" rtl="0">
              <a:spcBef>
                <a:spcPts val="0"/>
              </a:spcBef>
              <a:spcAft>
                <a:spcPts val="0"/>
              </a:spcAft>
              <a:buSzPts val="1400"/>
              <a:buNone/>
              <a:defRPr sz="1800"/>
            </a:lvl5pPr>
            <a:lvl6pPr lvl="5" indent="0" rtl="0">
              <a:spcBef>
                <a:spcPts val="0"/>
              </a:spcBef>
              <a:spcAft>
                <a:spcPts val="0"/>
              </a:spcAft>
              <a:buSzPts val="1400"/>
              <a:buNone/>
              <a:defRPr sz="1800"/>
            </a:lvl6pPr>
            <a:lvl7pPr lvl="6" indent="0" rtl="0">
              <a:spcBef>
                <a:spcPts val="0"/>
              </a:spcBef>
              <a:spcAft>
                <a:spcPts val="0"/>
              </a:spcAft>
              <a:buSzPts val="1400"/>
              <a:buNone/>
              <a:defRPr sz="1800"/>
            </a:lvl7pPr>
            <a:lvl8pPr lvl="7" indent="0" rtl="0">
              <a:spcBef>
                <a:spcPts val="0"/>
              </a:spcBef>
              <a:spcAft>
                <a:spcPts val="0"/>
              </a:spcAft>
              <a:buSzPts val="1400"/>
              <a:buNone/>
              <a:defRPr sz="1800"/>
            </a:lvl8pPr>
            <a:lvl9pPr lvl="8" indent="0" rtl="0">
              <a:spcBef>
                <a:spcPts val="0"/>
              </a:spcBef>
              <a:spcAft>
                <a:spcPts val="0"/>
              </a:spcAft>
              <a:buSzPts val="1400"/>
              <a:buNone/>
              <a:defRPr sz="1800"/>
            </a:lvl9pPr>
          </a:lstStyle>
          <a:p>
            <a:endParaRPr/>
          </a:p>
        </p:txBody>
      </p:sp>
      <p:sp>
        <p:nvSpPr>
          <p:cNvPr id="388" name="Google Shape;388;p43"/>
          <p:cNvSpPr txBox="1">
            <a:spLocks noGrp="1"/>
          </p:cNvSpPr>
          <p:nvPr>
            <p:ph type="body" idx="1"/>
          </p:nvPr>
        </p:nvSpPr>
        <p:spPr>
          <a:xfrm>
            <a:off x="309563" y="1292548"/>
            <a:ext cx="1340400" cy="488100"/>
          </a:xfrm>
          <a:prstGeom prst="rect">
            <a:avLst/>
          </a:prstGeom>
          <a:noFill/>
          <a:ln>
            <a:noFill/>
          </a:ln>
        </p:spPr>
        <p:txBody>
          <a:bodyPr spcFirstLastPara="1" wrap="square" lIns="91425" tIns="91425" rIns="91425" bIns="91425" anchor="t" anchorCtr="0">
            <a:noAutofit/>
          </a:bodyPr>
          <a:lstStyle>
            <a:lvl1pPr marL="457200" marR="0" lvl="0" indent="-228600" algn="ctr" rtl="0">
              <a:spcBef>
                <a:spcPts val="240"/>
              </a:spcBef>
              <a:spcAft>
                <a:spcPts val="0"/>
              </a:spcAft>
              <a:buClr>
                <a:schemeClr val="dk2"/>
              </a:buClr>
              <a:buSzPts val="1400"/>
              <a:buFont typeface="Arial"/>
              <a:buNone/>
              <a:defRPr sz="1200" b="0" i="0" u="none" strike="noStrike" cap="none">
                <a:solidFill>
                  <a:schemeClr val="dk2"/>
                </a:solidFill>
                <a:latin typeface="Georgia"/>
                <a:ea typeface="Georgia"/>
                <a:cs typeface="Georgia"/>
                <a:sym typeface="Georgia"/>
              </a:defRPr>
            </a:lvl1pPr>
            <a:lvl2pPr marL="914400" marR="0" lvl="1" indent="-228600" algn="ctr" rtl="0">
              <a:spcBef>
                <a:spcPts val="160"/>
              </a:spcBef>
              <a:spcAft>
                <a:spcPts val="0"/>
              </a:spcAft>
              <a:buClr>
                <a:schemeClr val="lt2"/>
              </a:buClr>
              <a:buSzPts val="1000"/>
              <a:buFont typeface="Noto Sans Symbols"/>
              <a:buNone/>
              <a:defRPr sz="800" b="0" i="0" u="none" strike="noStrike" cap="none">
                <a:solidFill>
                  <a:schemeClr val="lt2"/>
                </a:solidFill>
                <a:latin typeface="Arial"/>
                <a:ea typeface="Arial"/>
                <a:cs typeface="Arial"/>
                <a:sym typeface="Arial"/>
              </a:defRPr>
            </a:lvl2pPr>
            <a:lvl3pPr marL="1371600" marR="0" lvl="2" indent="-260350" algn="l" rtl="0">
              <a:spcBef>
                <a:spcPts val="100"/>
              </a:spcBef>
              <a:spcAft>
                <a:spcPts val="0"/>
              </a:spcAft>
              <a:buClr>
                <a:schemeClr val="lt2"/>
              </a:buClr>
              <a:buSzPts val="500"/>
              <a:buFont typeface="Arial"/>
              <a:buChar char="–"/>
              <a:defRPr sz="500" b="0" i="0" u="none" strike="noStrike" cap="none">
                <a:solidFill>
                  <a:schemeClr val="lt2"/>
                </a:solidFill>
                <a:latin typeface="Arial"/>
                <a:ea typeface="Arial"/>
                <a:cs typeface="Arial"/>
                <a:sym typeface="Arial"/>
              </a:defRPr>
            </a:lvl3pPr>
            <a:lvl4pPr marL="1828800" marR="0" lvl="3" indent="-254000" algn="l" rtl="0">
              <a:spcBef>
                <a:spcPts val="80"/>
              </a:spcBef>
              <a:spcAft>
                <a:spcPts val="0"/>
              </a:spcAft>
              <a:buClr>
                <a:schemeClr val="lt2"/>
              </a:buClr>
              <a:buSzPts val="400"/>
              <a:buFont typeface="Arial"/>
              <a:buChar char="•"/>
              <a:defRPr sz="400" b="0" i="0" u="none" strike="noStrike" cap="none">
                <a:solidFill>
                  <a:schemeClr val="lt2"/>
                </a:solidFill>
                <a:latin typeface="Arial"/>
                <a:ea typeface="Arial"/>
                <a:cs typeface="Arial"/>
                <a:sym typeface="Arial"/>
              </a:defRPr>
            </a:lvl4pPr>
            <a:lvl5pPr marL="2286000" marR="0" lvl="4" indent="-260350" algn="l" rtl="0">
              <a:spcBef>
                <a:spcPts val="100"/>
              </a:spcBef>
              <a:spcAft>
                <a:spcPts val="0"/>
              </a:spcAft>
              <a:buClr>
                <a:schemeClr val="lt2"/>
              </a:buClr>
              <a:buSzPts val="500"/>
              <a:buFont typeface="Arial"/>
              <a:buChar char="–"/>
              <a:defRPr sz="500" b="0" i="0" u="none" strike="noStrike" cap="none">
                <a:solidFill>
                  <a:schemeClr val="lt2"/>
                </a:solidFill>
                <a:latin typeface="Arial"/>
                <a:ea typeface="Arial"/>
                <a:cs typeface="Arial"/>
                <a:sym typeface="Arial"/>
              </a:defRPr>
            </a:lvl5pPr>
            <a:lvl6pPr marL="2743200" marR="0" lvl="5"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389" name="Google Shape;389;p43"/>
          <p:cNvSpPr txBox="1">
            <a:spLocks noGrp="1"/>
          </p:cNvSpPr>
          <p:nvPr>
            <p:ph type="dt" idx="10"/>
          </p:nvPr>
        </p:nvSpPr>
        <p:spPr>
          <a:xfrm>
            <a:off x="424070" y="5276020"/>
            <a:ext cx="2133600" cy="273900"/>
          </a:xfrm>
          <a:prstGeom prst="rect">
            <a:avLst/>
          </a:prstGeom>
          <a:noFill/>
          <a:ln>
            <a:noFill/>
          </a:ln>
        </p:spPr>
        <p:txBody>
          <a:bodyPr spcFirstLastPara="1" wrap="square" lIns="91425" tIns="91425" rIns="91425" bIns="91425" anchor="ctr" anchorCtr="0">
            <a:noAutofit/>
          </a:bodyPr>
          <a:lstStyle>
            <a:lvl1pPr marL="0" marR="0" lvl="0" indent="0" algn="l" rtl="0">
              <a:spcBef>
                <a:spcPts val="0"/>
              </a:spcBef>
              <a:spcAft>
                <a:spcPts val="0"/>
              </a:spcAft>
              <a:buSzPts val="1400"/>
              <a:buNone/>
              <a:defRPr sz="1200">
                <a:solidFill>
                  <a:srgbClr val="888888"/>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390" name="Google Shape;390;p43"/>
          <p:cNvSpPr txBox="1">
            <a:spLocks noGrp="1"/>
          </p:cNvSpPr>
          <p:nvPr>
            <p:ph type="ftr" idx="11"/>
          </p:nvPr>
        </p:nvSpPr>
        <p:spPr>
          <a:xfrm>
            <a:off x="311944" y="4901878"/>
            <a:ext cx="2895600" cy="92400"/>
          </a:xfrm>
          <a:prstGeom prst="rect">
            <a:avLst/>
          </a:prstGeom>
          <a:noFill/>
          <a:ln>
            <a:noFill/>
          </a:ln>
        </p:spPr>
        <p:txBody>
          <a:bodyPr spcFirstLastPara="1" wrap="square" lIns="91425" tIns="91425" rIns="91425" bIns="91425" anchor="ctr" anchorCtr="0">
            <a:noAutofit/>
          </a:bodyPr>
          <a:lstStyle>
            <a:lvl1pPr marL="0" marR="0" lvl="0" indent="0" algn="l" rtl="0">
              <a:spcBef>
                <a:spcPts val="0"/>
              </a:spcBef>
              <a:spcAft>
                <a:spcPts val="0"/>
              </a:spcAft>
              <a:buSzPts val="1400"/>
              <a:buNone/>
              <a:defRPr sz="600">
                <a:solidFill>
                  <a:schemeClr val="lt2"/>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391" name="Google Shape;391;p43"/>
          <p:cNvSpPr txBox="1">
            <a:spLocks noGrp="1"/>
          </p:cNvSpPr>
          <p:nvPr>
            <p:ph type="sldNum" idx="12"/>
          </p:nvPr>
        </p:nvSpPr>
        <p:spPr>
          <a:xfrm>
            <a:off x="6700838" y="4770007"/>
            <a:ext cx="2133600" cy="123000"/>
          </a:xfrm>
          <a:prstGeom prst="rect">
            <a:avLst/>
          </a:prstGeom>
          <a:noFill/>
          <a:ln>
            <a:noFill/>
          </a:ln>
        </p:spPr>
        <p:txBody>
          <a:bodyPr spcFirstLastPara="1" wrap="square" lIns="0" tIns="0" rIns="0" bIns="0" anchor="ctr" anchorCtr="0">
            <a:noAutofit/>
          </a:bodyPr>
          <a:lstStyle>
            <a:lvl1pPr marL="0" marR="0" lvl="0" indent="0" algn="r" rtl="0">
              <a:spcBef>
                <a:spcPts val="0"/>
              </a:spcBef>
              <a:buNone/>
              <a:defRPr sz="800">
                <a:solidFill>
                  <a:schemeClr val="dk1"/>
                </a:solidFill>
                <a:latin typeface="Arial"/>
                <a:ea typeface="Arial"/>
                <a:cs typeface="Arial"/>
                <a:sym typeface="Arial"/>
              </a:defRPr>
            </a:lvl1pPr>
            <a:lvl2pPr marL="0" marR="0" lvl="1" indent="0" algn="r" rtl="0">
              <a:spcBef>
                <a:spcPts val="0"/>
              </a:spcBef>
              <a:buNone/>
              <a:defRPr sz="800">
                <a:solidFill>
                  <a:schemeClr val="dk1"/>
                </a:solidFill>
                <a:latin typeface="Arial"/>
                <a:ea typeface="Arial"/>
                <a:cs typeface="Arial"/>
                <a:sym typeface="Arial"/>
              </a:defRPr>
            </a:lvl2pPr>
            <a:lvl3pPr marL="0" marR="0" lvl="2" indent="0" algn="r" rtl="0">
              <a:spcBef>
                <a:spcPts val="0"/>
              </a:spcBef>
              <a:buNone/>
              <a:defRPr sz="800">
                <a:solidFill>
                  <a:schemeClr val="dk1"/>
                </a:solidFill>
                <a:latin typeface="Arial"/>
                <a:ea typeface="Arial"/>
                <a:cs typeface="Arial"/>
                <a:sym typeface="Arial"/>
              </a:defRPr>
            </a:lvl3pPr>
            <a:lvl4pPr marL="0" marR="0" lvl="3" indent="0" algn="r" rtl="0">
              <a:spcBef>
                <a:spcPts val="0"/>
              </a:spcBef>
              <a:buNone/>
              <a:defRPr sz="800">
                <a:solidFill>
                  <a:schemeClr val="dk1"/>
                </a:solidFill>
                <a:latin typeface="Arial"/>
                <a:ea typeface="Arial"/>
                <a:cs typeface="Arial"/>
                <a:sym typeface="Arial"/>
              </a:defRPr>
            </a:lvl4pPr>
            <a:lvl5pPr marL="0" marR="0" lvl="4" indent="0" algn="r" rtl="0">
              <a:spcBef>
                <a:spcPts val="0"/>
              </a:spcBef>
              <a:buNone/>
              <a:defRPr sz="800">
                <a:solidFill>
                  <a:schemeClr val="dk1"/>
                </a:solidFill>
                <a:latin typeface="Arial"/>
                <a:ea typeface="Arial"/>
                <a:cs typeface="Arial"/>
                <a:sym typeface="Arial"/>
              </a:defRPr>
            </a:lvl5pPr>
            <a:lvl6pPr marL="0" marR="0" lvl="5" indent="0" algn="r" rtl="0">
              <a:spcBef>
                <a:spcPts val="0"/>
              </a:spcBef>
              <a:buNone/>
              <a:defRPr sz="800">
                <a:solidFill>
                  <a:schemeClr val="dk1"/>
                </a:solidFill>
                <a:latin typeface="Arial"/>
                <a:ea typeface="Arial"/>
                <a:cs typeface="Arial"/>
                <a:sym typeface="Arial"/>
              </a:defRPr>
            </a:lvl6pPr>
            <a:lvl7pPr marL="0" marR="0" lvl="6" indent="0" algn="r" rtl="0">
              <a:spcBef>
                <a:spcPts val="0"/>
              </a:spcBef>
              <a:buNone/>
              <a:defRPr sz="800">
                <a:solidFill>
                  <a:schemeClr val="dk1"/>
                </a:solidFill>
                <a:latin typeface="Arial"/>
                <a:ea typeface="Arial"/>
                <a:cs typeface="Arial"/>
                <a:sym typeface="Arial"/>
              </a:defRPr>
            </a:lvl7pPr>
            <a:lvl8pPr marL="0" marR="0" lvl="7" indent="0" algn="r" rtl="0">
              <a:spcBef>
                <a:spcPts val="0"/>
              </a:spcBef>
              <a:buNone/>
              <a:defRPr sz="800">
                <a:solidFill>
                  <a:schemeClr val="dk1"/>
                </a:solidFill>
                <a:latin typeface="Arial"/>
                <a:ea typeface="Arial"/>
                <a:cs typeface="Arial"/>
                <a:sym typeface="Arial"/>
              </a:defRPr>
            </a:lvl8pPr>
            <a:lvl9pPr marL="0" marR="0" lvl="8" indent="0" algn="r" rtl="0">
              <a:spcBef>
                <a:spcPts val="0"/>
              </a:spcBef>
              <a:buNone/>
              <a:defRPr sz="80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grpSp>
        <p:nvGrpSpPr>
          <p:cNvPr id="392" name="Google Shape;392;p43"/>
          <p:cNvGrpSpPr/>
          <p:nvPr/>
        </p:nvGrpSpPr>
        <p:grpSpPr>
          <a:xfrm>
            <a:off x="1698178" y="1278771"/>
            <a:ext cx="5747656" cy="687464"/>
            <a:chOff x="1698178" y="1278798"/>
            <a:chExt cx="5747656" cy="2502600"/>
          </a:xfrm>
        </p:grpSpPr>
        <p:cxnSp>
          <p:nvCxnSpPr>
            <p:cNvPr id="393" name="Google Shape;393;p43"/>
            <p:cNvCxnSpPr/>
            <p:nvPr/>
          </p:nvCxnSpPr>
          <p:spPr>
            <a:xfrm>
              <a:off x="4572006" y="1278798"/>
              <a:ext cx="0" cy="2502600"/>
            </a:xfrm>
            <a:prstGeom prst="straightConnector1">
              <a:avLst/>
            </a:prstGeom>
            <a:noFill/>
            <a:ln w="9525" cap="flat" cmpd="sng">
              <a:solidFill>
                <a:srgbClr val="CCCCCC"/>
              </a:solidFill>
              <a:prstDash val="solid"/>
              <a:round/>
              <a:headEnd type="none" w="sm" len="sm"/>
              <a:tailEnd type="none" w="sm" len="sm"/>
            </a:ln>
          </p:spPr>
        </p:cxnSp>
        <p:cxnSp>
          <p:nvCxnSpPr>
            <p:cNvPr id="394" name="Google Shape;394;p43"/>
            <p:cNvCxnSpPr/>
            <p:nvPr/>
          </p:nvCxnSpPr>
          <p:spPr>
            <a:xfrm>
              <a:off x="6008920" y="1278798"/>
              <a:ext cx="0" cy="2502600"/>
            </a:xfrm>
            <a:prstGeom prst="straightConnector1">
              <a:avLst/>
            </a:prstGeom>
            <a:noFill/>
            <a:ln w="9525" cap="flat" cmpd="sng">
              <a:solidFill>
                <a:srgbClr val="CCCCCC"/>
              </a:solidFill>
              <a:prstDash val="solid"/>
              <a:round/>
              <a:headEnd type="none" w="sm" len="sm"/>
              <a:tailEnd type="none" w="sm" len="sm"/>
            </a:ln>
          </p:spPr>
        </p:cxnSp>
        <p:cxnSp>
          <p:nvCxnSpPr>
            <p:cNvPr id="395" name="Google Shape;395;p43"/>
            <p:cNvCxnSpPr/>
            <p:nvPr/>
          </p:nvCxnSpPr>
          <p:spPr>
            <a:xfrm>
              <a:off x="7445834" y="1278798"/>
              <a:ext cx="0" cy="2502600"/>
            </a:xfrm>
            <a:prstGeom prst="straightConnector1">
              <a:avLst/>
            </a:prstGeom>
            <a:noFill/>
            <a:ln w="9525" cap="flat" cmpd="sng">
              <a:solidFill>
                <a:srgbClr val="CCCCCC"/>
              </a:solidFill>
              <a:prstDash val="solid"/>
              <a:round/>
              <a:headEnd type="none" w="sm" len="sm"/>
              <a:tailEnd type="none" w="sm" len="sm"/>
            </a:ln>
          </p:spPr>
        </p:cxnSp>
        <p:cxnSp>
          <p:nvCxnSpPr>
            <p:cNvPr id="396" name="Google Shape;396;p43"/>
            <p:cNvCxnSpPr/>
            <p:nvPr/>
          </p:nvCxnSpPr>
          <p:spPr>
            <a:xfrm>
              <a:off x="3135092" y="1278798"/>
              <a:ext cx="0" cy="2502600"/>
            </a:xfrm>
            <a:prstGeom prst="straightConnector1">
              <a:avLst/>
            </a:prstGeom>
            <a:noFill/>
            <a:ln w="9525" cap="flat" cmpd="sng">
              <a:solidFill>
                <a:srgbClr val="CCCCCC"/>
              </a:solidFill>
              <a:prstDash val="solid"/>
              <a:round/>
              <a:headEnd type="none" w="sm" len="sm"/>
              <a:tailEnd type="none" w="sm" len="sm"/>
            </a:ln>
          </p:spPr>
        </p:cxnSp>
        <p:cxnSp>
          <p:nvCxnSpPr>
            <p:cNvPr id="397" name="Google Shape;397;p43"/>
            <p:cNvCxnSpPr/>
            <p:nvPr/>
          </p:nvCxnSpPr>
          <p:spPr>
            <a:xfrm>
              <a:off x="1698178" y="1278798"/>
              <a:ext cx="0" cy="2502600"/>
            </a:xfrm>
            <a:prstGeom prst="straightConnector1">
              <a:avLst/>
            </a:prstGeom>
            <a:noFill/>
            <a:ln w="9525" cap="flat" cmpd="sng">
              <a:solidFill>
                <a:srgbClr val="CCCCCC"/>
              </a:solidFill>
              <a:prstDash val="solid"/>
              <a:round/>
              <a:headEnd type="none" w="sm" len="sm"/>
              <a:tailEnd type="none" w="sm" len="sm"/>
            </a:ln>
          </p:spPr>
        </p:cxnSp>
      </p:grpSp>
      <p:sp>
        <p:nvSpPr>
          <p:cNvPr id="398" name="Google Shape;398;p43"/>
          <p:cNvSpPr txBox="1">
            <a:spLocks noGrp="1"/>
          </p:cNvSpPr>
          <p:nvPr>
            <p:ph type="body" idx="2"/>
          </p:nvPr>
        </p:nvSpPr>
        <p:spPr>
          <a:xfrm>
            <a:off x="1745067" y="1292548"/>
            <a:ext cx="1340400" cy="488100"/>
          </a:xfrm>
          <a:prstGeom prst="rect">
            <a:avLst/>
          </a:prstGeom>
          <a:noFill/>
          <a:ln>
            <a:noFill/>
          </a:ln>
        </p:spPr>
        <p:txBody>
          <a:bodyPr spcFirstLastPara="1" wrap="square" lIns="91425" tIns="91425" rIns="91425" bIns="91425" anchor="t" anchorCtr="0">
            <a:noAutofit/>
          </a:bodyPr>
          <a:lstStyle>
            <a:lvl1pPr marL="457200" marR="0" lvl="0" indent="-228600" algn="ctr" rtl="0">
              <a:spcBef>
                <a:spcPts val="240"/>
              </a:spcBef>
              <a:spcAft>
                <a:spcPts val="0"/>
              </a:spcAft>
              <a:buClr>
                <a:schemeClr val="dk2"/>
              </a:buClr>
              <a:buSzPts val="1400"/>
              <a:buFont typeface="Arial"/>
              <a:buNone/>
              <a:defRPr sz="1200" b="0" i="0" u="none" strike="noStrike" cap="none">
                <a:solidFill>
                  <a:schemeClr val="dk2"/>
                </a:solidFill>
                <a:latin typeface="Georgia"/>
                <a:ea typeface="Georgia"/>
                <a:cs typeface="Georgia"/>
                <a:sym typeface="Georgia"/>
              </a:defRPr>
            </a:lvl1pPr>
            <a:lvl2pPr marL="914400" marR="0" lvl="1" indent="-228600" algn="ctr" rtl="0">
              <a:spcBef>
                <a:spcPts val="160"/>
              </a:spcBef>
              <a:spcAft>
                <a:spcPts val="0"/>
              </a:spcAft>
              <a:buClr>
                <a:schemeClr val="lt2"/>
              </a:buClr>
              <a:buSzPts val="1000"/>
              <a:buFont typeface="Noto Sans Symbols"/>
              <a:buNone/>
              <a:defRPr sz="800" b="0" i="0" u="none" strike="noStrike" cap="none">
                <a:solidFill>
                  <a:schemeClr val="lt2"/>
                </a:solidFill>
                <a:latin typeface="Arial"/>
                <a:ea typeface="Arial"/>
                <a:cs typeface="Arial"/>
                <a:sym typeface="Arial"/>
              </a:defRPr>
            </a:lvl2pPr>
            <a:lvl3pPr marL="1371600" marR="0" lvl="2" indent="-260350" algn="l" rtl="0">
              <a:spcBef>
                <a:spcPts val="100"/>
              </a:spcBef>
              <a:spcAft>
                <a:spcPts val="0"/>
              </a:spcAft>
              <a:buClr>
                <a:schemeClr val="lt2"/>
              </a:buClr>
              <a:buSzPts val="500"/>
              <a:buFont typeface="Arial"/>
              <a:buChar char="–"/>
              <a:defRPr sz="500" b="0" i="0" u="none" strike="noStrike" cap="none">
                <a:solidFill>
                  <a:schemeClr val="lt2"/>
                </a:solidFill>
                <a:latin typeface="Arial"/>
                <a:ea typeface="Arial"/>
                <a:cs typeface="Arial"/>
                <a:sym typeface="Arial"/>
              </a:defRPr>
            </a:lvl3pPr>
            <a:lvl4pPr marL="1828800" marR="0" lvl="3" indent="-254000" algn="l" rtl="0">
              <a:spcBef>
                <a:spcPts val="80"/>
              </a:spcBef>
              <a:spcAft>
                <a:spcPts val="0"/>
              </a:spcAft>
              <a:buClr>
                <a:schemeClr val="lt2"/>
              </a:buClr>
              <a:buSzPts val="400"/>
              <a:buFont typeface="Arial"/>
              <a:buChar char="•"/>
              <a:defRPr sz="400" b="0" i="0" u="none" strike="noStrike" cap="none">
                <a:solidFill>
                  <a:schemeClr val="lt2"/>
                </a:solidFill>
                <a:latin typeface="Arial"/>
                <a:ea typeface="Arial"/>
                <a:cs typeface="Arial"/>
                <a:sym typeface="Arial"/>
              </a:defRPr>
            </a:lvl4pPr>
            <a:lvl5pPr marL="2286000" marR="0" lvl="4" indent="-260350" algn="l" rtl="0">
              <a:spcBef>
                <a:spcPts val="100"/>
              </a:spcBef>
              <a:spcAft>
                <a:spcPts val="0"/>
              </a:spcAft>
              <a:buClr>
                <a:schemeClr val="lt2"/>
              </a:buClr>
              <a:buSzPts val="500"/>
              <a:buFont typeface="Arial"/>
              <a:buChar char="–"/>
              <a:defRPr sz="500" b="0" i="0" u="none" strike="noStrike" cap="none">
                <a:solidFill>
                  <a:schemeClr val="lt2"/>
                </a:solidFill>
                <a:latin typeface="Arial"/>
                <a:ea typeface="Arial"/>
                <a:cs typeface="Arial"/>
                <a:sym typeface="Arial"/>
              </a:defRPr>
            </a:lvl5pPr>
            <a:lvl6pPr marL="2743200" marR="0" lvl="5"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399" name="Google Shape;399;p43"/>
          <p:cNvSpPr txBox="1">
            <a:spLocks noGrp="1"/>
          </p:cNvSpPr>
          <p:nvPr>
            <p:ph type="body" idx="3"/>
          </p:nvPr>
        </p:nvSpPr>
        <p:spPr>
          <a:xfrm>
            <a:off x="3180571" y="1292548"/>
            <a:ext cx="1340400" cy="488100"/>
          </a:xfrm>
          <a:prstGeom prst="rect">
            <a:avLst/>
          </a:prstGeom>
          <a:noFill/>
          <a:ln>
            <a:noFill/>
          </a:ln>
        </p:spPr>
        <p:txBody>
          <a:bodyPr spcFirstLastPara="1" wrap="square" lIns="91425" tIns="91425" rIns="91425" bIns="91425" anchor="t" anchorCtr="0">
            <a:noAutofit/>
          </a:bodyPr>
          <a:lstStyle>
            <a:lvl1pPr marL="457200" marR="0" lvl="0" indent="-228600" algn="ctr" rtl="0">
              <a:spcBef>
                <a:spcPts val="240"/>
              </a:spcBef>
              <a:spcAft>
                <a:spcPts val="0"/>
              </a:spcAft>
              <a:buClr>
                <a:schemeClr val="dk2"/>
              </a:buClr>
              <a:buSzPts val="1400"/>
              <a:buFont typeface="Arial"/>
              <a:buNone/>
              <a:defRPr sz="1200" b="0" i="0" u="none" strike="noStrike" cap="none">
                <a:solidFill>
                  <a:schemeClr val="dk2"/>
                </a:solidFill>
                <a:latin typeface="Georgia"/>
                <a:ea typeface="Georgia"/>
                <a:cs typeface="Georgia"/>
                <a:sym typeface="Georgia"/>
              </a:defRPr>
            </a:lvl1pPr>
            <a:lvl2pPr marL="914400" marR="0" lvl="1" indent="-228600" algn="ctr" rtl="0">
              <a:spcBef>
                <a:spcPts val="160"/>
              </a:spcBef>
              <a:spcAft>
                <a:spcPts val="0"/>
              </a:spcAft>
              <a:buClr>
                <a:schemeClr val="lt2"/>
              </a:buClr>
              <a:buSzPts val="1000"/>
              <a:buFont typeface="Noto Sans Symbols"/>
              <a:buNone/>
              <a:defRPr sz="800" b="0" i="0" u="none" strike="noStrike" cap="none">
                <a:solidFill>
                  <a:schemeClr val="lt2"/>
                </a:solidFill>
                <a:latin typeface="Arial"/>
                <a:ea typeface="Arial"/>
                <a:cs typeface="Arial"/>
                <a:sym typeface="Arial"/>
              </a:defRPr>
            </a:lvl2pPr>
            <a:lvl3pPr marL="1371600" marR="0" lvl="2" indent="-260350" algn="l" rtl="0">
              <a:spcBef>
                <a:spcPts val="100"/>
              </a:spcBef>
              <a:spcAft>
                <a:spcPts val="0"/>
              </a:spcAft>
              <a:buClr>
                <a:schemeClr val="lt2"/>
              </a:buClr>
              <a:buSzPts val="500"/>
              <a:buFont typeface="Arial"/>
              <a:buChar char="–"/>
              <a:defRPr sz="500" b="0" i="0" u="none" strike="noStrike" cap="none">
                <a:solidFill>
                  <a:schemeClr val="lt2"/>
                </a:solidFill>
                <a:latin typeface="Arial"/>
                <a:ea typeface="Arial"/>
                <a:cs typeface="Arial"/>
                <a:sym typeface="Arial"/>
              </a:defRPr>
            </a:lvl3pPr>
            <a:lvl4pPr marL="1828800" marR="0" lvl="3" indent="-254000" algn="l" rtl="0">
              <a:spcBef>
                <a:spcPts val="80"/>
              </a:spcBef>
              <a:spcAft>
                <a:spcPts val="0"/>
              </a:spcAft>
              <a:buClr>
                <a:schemeClr val="lt2"/>
              </a:buClr>
              <a:buSzPts val="400"/>
              <a:buFont typeface="Arial"/>
              <a:buChar char="•"/>
              <a:defRPr sz="400" b="0" i="0" u="none" strike="noStrike" cap="none">
                <a:solidFill>
                  <a:schemeClr val="lt2"/>
                </a:solidFill>
                <a:latin typeface="Arial"/>
                <a:ea typeface="Arial"/>
                <a:cs typeface="Arial"/>
                <a:sym typeface="Arial"/>
              </a:defRPr>
            </a:lvl4pPr>
            <a:lvl5pPr marL="2286000" marR="0" lvl="4" indent="-260350" algn="l" rtl="0">
              <a:spcBef>
                <a:spcPts val="100"/>
              </a:spcBef>
              <a:spcAft>
                <a:spcPts val="0"/>
              </a:spcAft>
              <a:buClr>
                <a:schemeClr val="lt2"/>
              </a:buClr>
              <a:buSzPts val="500"/>
              <a:buFont typeface="Arial"/>
              <a:buChar char="–"/>
              <a:defRPr sz="500" b="0" i="0" u="none" strike="noStrike" cap="none">
                <a:solidFill>
                  <a:schemeClr val="lt2"/>
                </a:solidFill>
                <a:latin typeface="Arial"/>
                <a:ea typeface="Arial"/>
                <a:cs typeface="Arial"/>
                <a:sym typeface="Arial"/>
              </a:defRPr>
            </a:lvl5pPr>
            <a:lvl6pPr marL="2743200" marR="0" lvl="5"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400" name="Google Shape;400;p43"/>
          <p:cNvSpPr txBox="1">
            <a:spLocks noGrp="1"/>
          </p:cNvSpPr>
          <p:nvPr>
            <p:ph type="body" idx="4"/>
          </p:nvPr>
        </p:nvSpPr>
        <p:spPr>
          <a:xfrm>
            <a:off x="4616075" y="1292548"/>
            <a:ext cx="1340400" cy="488100"/>
          </a:xfrm>
          <a:prstGeom prst="rect">
            <a:avLst/>
          </a:prstGeom>
          <a:noFill/>
          <a:ln>
            <a:noFill/>
          </a:ln>
        </p:spPr>
        <p:txBody>
          <a:bodyPr spcFirstLastPara="1" wrap="square" lIns="91425" tIns="91425" rIns="91425" bIns="91425" anchor="t" anchorCtr="0">
            <a:noAutofit/>
          </a:bodyPr>
          <a:lstStyle>
            <a:lvl1pPr marL="457200" marR="0" lvl="0" indent="-228600" algn="ctr" rtl="0">
              <a:spcBef>
                <a:spcPts val="240"/>
              </a:spcBef>
              <a:spcAft>
                <a:spcPts val="0"/>
              </a:spcAft>
              <a:buClr>
                <a:schemeClr val="dk2"/>
              </a:buClr>
              <a:buSzPts val="1400"/>
              <a:buFont typeface="Arial"/>
              <a:buNone/>
              <a:defRPr sz="1200" b="0" i="0" u="none" strike="noStrike" cap="none">
                <a:solidFill>
                  <a:schemeClr val="dk2"/>
                </a:solidFill>
                <a:latin typeface="Georgia"/>
                <a:ea typeface="Georgia"/>
                <a:cs typeface="Georgia"/>
                <a:sym typeface="Georgia"/>
              </a:defRPr>
            </a:lvl1pPr>
            <a:lvl2pPr marL="914400" marR="0" lvl="1" indent="-228600" algn="ctr" rtl="0">
              <a:spcBef>
                <a:spcPts val="160"/>
              </a:spcBef>
              <a:spcAft>
                <a:spcPts val="0"/>
              </a:spcAft>
              <a:buClr>
                <a:schemeClr val="lt2"/>
              </a:buClr>
              <a:buSzPts val="1000"/>
              <a:buFont typeface="Noto Sans Symbols"/>
              <a:buNone/>
              <a:defRPr sz="800" b="0" i="0" u="none" strike="noStrike" cap="none">
                <a:solidFill>
                  <a:schemeClr val="lt2"/>
                </a:solidFill>
                <a:latin typeface="Arial"/>
                <a:ea typeface="Arial"/>
                <a:cs typeface="Arial"/>
                <a:sym typeface="Arial"/>
              </a:defRPr>
            </a:lvl2pPr>
            <a:lvl3pPr marL="1371600" marR="0" lvl="2" indent="-260350" algn="l" rtl="0">
              <a:spcBef>
                <a:spcPts val="100"/>
              </a:spcBef>
              <a:spcAft>
                <a:spcPts val="0"/>
              </a:spcAft>
              <a:buClr>
                <a:schemeClr val="lt2"/>
              </a:buClr>
              <a:buSzPts val="500"/>
              <a:buFont typeface="Arial"/>
              <a:buChar char="–"/>
              <a:defRPr sz="500" b="0" i="0" u="none" strike="noStrike" cap="none">
                <a:solidFill>
                  <a:schemeClr val="lt2"/>
                </a:solidFill>
                <a:latin typeface="Arial"/>
                <a:ea typeface="Arial"/>
                <a:cs typeface="Arial"/>
                <a:sym typeface="Arial"/>
              </a:defRPr>
            </a:lvl3pPr>
            <a:lvl4pPr marL="1828800" marR="0" lvl="3" indent="-254000" algn="l" rtl="0">
              <a:spcBef>
                <a:spcPts val="80"/>
              </a:spcBef>
              <a:spcAft>
                <a:spcPts val="0"/>
              </a:spcAft>
              <a:buClr>
                <a:schemeClr val="lt2"/>
              </a:buClr>
              <a:buSzPts val="400"/>
              <a:buFont typeface="Arial"/>
              <a:buChar char="•"/>
              <a:defRPr sz="400" b="0" i="0" u="none" strike="noStrike" cap="none">
                <a:solidFill>
                  <a:schemeClr val="lt2"/>
                </a:solidFill>
                <a:latin typeface="Arial"/>
                <a:ea typeface="Arial"/>
                <a:cs typeface="Arial"/>
                <a:sym typeface="Arial"/>
              </a:defRPr>
            </a:lvl4pPr>
            <a:lvl5pPr marL="2286000" marR="0" lvl="4" indent="-260350" algn="l" rtl="0">
              <a:spcBef>
                <a:spcPts val="100"/>
              </a:spcBef>
              <a:spcAft>
                <a:spcPts val="0"/>
              </a:spcAft>
              <a:buClr>
                <a:schemeClr val="lt2"/>
              </a:buClr>
              <a:buSzPts val="500"/>
              <a:buFont typeface="Arial"/>
              <a:buChar char="–"/>
              <a:defRPr sz="500" b="0" i="0" u="none" strike="noStrike" cap="none">
                <a:solidFill>
                  <a:schemeClr val="lt2"/>
                </a:solidFill>
                <a:latin typeface="Arial"/>
                <a:ea typeface="Arial"/>
                <a:cs typeface="Arial"/>
                <a:sym typeface="Arial"/>
              </a:defRPr>
            </a:lvl5pPr>
            <a:lvl6pPr marL="2743200" marR="0" lvl="5"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401" name="Google Shape;401;p43"/>
          <p:cNvSpPr txBox="1">
            <a:spLocks noGrp="1"/>
          </p:cNvSpPr>
          <p:nvPr>
            <p:ph type="body" idx="5"/>
          </p:nvPr>
        </p:nvSpPr>
        <p:spPr>
          <a:xfrm>
            <a:off x="6051579" y="1292548"/>
            <a:ext cx="1340400" cy="488100"/>
          </a:xfrm>
          <a:prstGeom prst="rect">
            <a:avLst/>
          </a:prstGeom>
          <a:noFill/>
          <a:ln>
            <a:noFill/>
          </a:ln>
        </p:spPr>
        <p:txBody>
          <a:bodyPr spcFirstLastPara="1" wrap="square" lIns="91425" tIns="91425" rIns="91425" bIns="91425" anchor="t" anchorCtr="0">
            <a:noAutofit/>
          </a:bodyPr>
          <a:lstStyle>
            <a:lvl1pPr marL="457200" marR="0" lvl="0" indent="-228600" algn="ctr" rtl="0">
              <a:spcBef>
                <a:spcPts val="240"/>
              </a:spcBef>
              <a:spcAft>
                <a:spcPts val="0"/>
              </a:spcAft>
              <a:buClr>
                <a:schemeClr val="dk2"/>
              </a:buClr>
              <a:buSzPts val="1400"/>
              <a:buFont typeface="Arial"/>
              <a:buNone/>
              <a:defRPr sz="1200" b="0" i="0" u="none" strike="noStrike" cap="none">
                <a:solidFill>
                  <a:schemeClr val="dk2"/>
                </a:solidFill>
                <a:latin typeface="Georgia"/>
                <a:ea typeface="Georgia"/>
                <a:cs typeface="Georgia"/>
                <a:sym typeface="Georgia"/>
              </a:defRPr>
            </a:lvl1pPr>
            <a:lvl2pPr marL="914400" marR="0" lvl="1" indent="-228600" algn="ctr" rtl="0">
              <a:spcBef>
                <a:spcPts val="160"/>
              </a:spcBef>
              <a:spcAft>
                <a:spcPts val="0"/>
              </a:spcAft>
              <a:buClr>
                <a:schemeClr val="lt2"/>
              </a:buClr>
              <a:buSzPts val="1000"/>
              <a:buFont typeface="Noto Sans Symbols"/>
              <a:buNone/>
              <a:defRPr sz="800" b="0" i="0" u="none" strike="noStrike" cap="none">
                <a:solidFill>
                  <a:schemeClr val="lt2"/>
                </a:solidFill>
                <a:latin typeface="Arial"/>
                <a:ea typeface="Arial"/>
                <a:cs typeface="Arial"/>
                <a:sym typeface="Arial"/>
              </a:defRPr>
            </a:lvl2pPr>
            <a:lvl3pPr marL="1371600" marR="0" lvl="2" indent="-260350" algn="l" rtl="0">
              <a:spcBef>
                <a:spcPts val="100"/>
              </a:spcBef>
              <a:spcAft>
                <a:spcPts val="0"/>
              </a:spcAft>
              <a:buClr>
                <a:schemeClr val="lt2"/>
              </a:buClr>
              <a:buSzPts val="500"/>
              <a:buFont typeface="Arial"/>
              <a:buChar char="–"/>
              <a:defRPr sz="500" b="0" i="0" u="none" strike="noStrike" cap="none">
                <a:solidFill>
                  <a:schemeClr val="lt2"/>
                </a:solidFill>
                <a:latin typeface="Arial"/>
                <a:ea typeface="Arial"/>
                <a:cs typeface="Arial"/>
                <a:sym typeface="Arial"/>
              </a:defRPr>
            </a:lvl3pPr>
            <a:lvl4pPr marL="1828800" marR="0" lvl="3" indent="-254000" algn="l" rtl="0">
              <a:spcBef>
                <a:spcPts val="80"/>
              </a:spcBef>
              <a:spcAft>
                <a:spcPts val="0"/>
              </a:spcAft>
              <a:buClr>
                <a:schemeClr val="lt2"/>
              </a:buClr>
              <a:buSzPts val="400"/>
              <a:buFont typeface="Arial"/>
              <a:buChar char="•"/>
              <a:defRPr sz="400" b="0" i="0" u="none" strike="noStrike" cap="none">
                <a:solidFill>
                  <a:schemeClr val="lt2"/>
                </a:solidFill>
                <a:latin typeface="Arial"/>
                <a:ea typeface="Arial"/>
                <a:cs typeface="Arial"/>
                <a:sym typeface="Arial"/>
              </a:defRPr>
            </a:lvl4pPr>
            <a:lvl5pPr marL="2286000" marR="0" lvl="4" indent="-260350" algn="l" rtl="0">
              <a:spcBef>
                <a:spcPts val="100"/>
              </a:spcBef>
              <a:spcAft>
                <a:spcPts val="0"/>
              </a:spcAft>
              <a:buClr>
                <a:schemeClr val="lt2"/>
              </a:buClr>
              <a:buSzPts val="500"/>
              <a:buFont typeface="Arial"/>
              <a:buChar char="–"/>
              <a:defRPr sz="500" b="0" i="0" u="none" strike="noStrike" cap="none">
                <a:solidFill>
                  <a:schemeClr val="lt2"/>
                </a:solidFill>
                <a:latin typeface="Arial"/>
                <a:ea typeface="Arial"/>
                <a:cs typeface="Arial"/>
                <a:sym typeface="Arial"/>
              </a:defRPr>
            </a:lvl5pPr>
            <a:lvl6pPr marL="2743200" marR="0" lvl="5"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402" name="Google Shape;402;p43"/>
          <p:cNvSpPr txBox="1">
            <a:spLocks noGrp="1"/>
          </p:cNvSpPr>
          <p:nvPr>
            <p:ph type="body" idx="6"/>
          </p:nvPr>
        </p:nvSpPr>
        <p:spPr>
          <a:xfrm>
            <a:off x="7487084" y="1292548"/>
            <a:ext cx="1340400" cy="488100"/>
          </a:xfrm>
          <a:prstGeom prst="rect">
            <a:avLst/>
          </a:prstGeom>
          <a:noFill/>
          <a:ln>
            <a:noFill/>
          </a:ln>
        </p:spPr>
        <p:txBody>
          <a:bodyPr spcFirstLastPara="1" wrap="square" lIns="91425" tIns="91425" rIns="91425" bIns="91425" anchor="t" anchorCtr="0">
            <a:noAutofit/>
          </a:bodyPr>
          <a:lstStyle>
            <a:lvl1pPr marL="457200" marR="0" lvl="0" indent="-228600" algn="ctr" rtl="0">
              <a:spcBef>
                <a:spcPts val="240"/>
              </a:spcBef>
              <a:spcAft>
                <a:spcPts val="0"/>
              </a:spcAft>
              <a:buClr>
                <a:schemeClr val="dk2"/>
              </a:buClr>
              <a:buSzPts val="1400"/>
              <a:buFont typeface="Arial"/>
              <a:buNone/>
              <a:defRPr sz="1200" b="0" i="0" u="none" strike="noStrike" cap="none">
                <a:solidFill>
                  <a:schemeClr val="dk2"/>
                </a:solidFill>
                <a:latin typeface="Georgia"/>
                <a:ea typeface="Georgia"/>
                <a:cs typeface="Georgia"/>
                <a:sym typeface="Georgia"/>
              </a:defRPr>
            </a:lvl1pPr>
            <a:lvl2pPr marL="914400" marR="0" lvl="1" indent="-228600" algn="ctr" rtl="0">
              <a:spcBef>
                <a:spcPts val="160"/>
              </a:spcBef>
              <a:spcAft>
                <a:spcPts val="0"/>
              </a:spcAft>
              <a:buClr>
                <a:schemeClr val="lt2"/>
              </a:buClr>
              <a:buSzPts val="1000"/>
              <a:buFont typeface="Noto Sans Symbols"/>
              <a:buNone/>
              <a:defRPr sz="800" b="0" i="0" u="none" strike="noStrike" cap="none">
                <a:solidFill>
                  <a:schemeClr val="lt2"/>
                </a:solidFill>
                <a:latin typeface="Arial"/>
                <a:ea typeface="Arial"/>
                <a:cs typeface="Arial"/>
                <a:sym typeface="Arial"/>
              </a:defRPr>
            </a:lvl2pPr>
            <a:lvl3pPr marL="1371600" marR="0" lvl="2" indent="-260350" algn="l" rtl="0">
              <a:spcBef>
                <a:spcPts val="100"/>
              </a:spcBef>
              <a:spcAft>
                <a:spcPts val="0"/>
              </a:spcAft>
              <a:buClr>
                <a:schemeClr val="lt2"/>
              </a:buClr>
              <a:buSzPts val="500"/>
              <a:buFont typeface="Arial"/>
              <a:buChar char="–"/>
              <a:defRPr sz="500" b="0" i="0" u="none" strike="noStrike" cap="none">
                <a:solidFill>
                  <a:schemeClr val="lt2"/>
                </a:solidFill>
                <a:latin typeface="Arial"/>
                <a:ea typeface="Arial"/>
                <a:cs typeface="Arial"/>
                <a:sym typeface="Arial"/>
              </a:defRPr>
            </a:lvl3pPr>
            <a:lvl4pPr marL="1828800" marR="0" lvl="3" indent="-254000" algn="l" rtl="0">
              <a:spcBef>
                <a:spcPts val="80"/>
              </a:spcBef>
              <a:spcAft>
                <a:spcPts val="0"/>
              </a:spcAft>
              <a:buClr>
                <a:schemeClr val="lt2"/>
              </a:buClr>
              <a:buSzPts val="400"/>
              <a:buFont typeface="Arial"/>
              <a:buChar char="•"/>
              <a:defRPr sz="400" b="0" i="0" u="none" strike="noStrike" cap="none">
                <a:solidFill>
                  <a:schemeClr val="lt2"/>
                </a:solidFill>
                <a:latin typeface="Arial"/>
                <a:ea typeface="Arial"/>
                <a:cs typeface="Arial"/>
                <a:sym typeface="Arial"/>
              </a:defRPr>
            </a:lvl4pPr>
            <a:lvl5pPr marL="2286000" marR="0" lvl="4" indent="-260350" algn="l" rtl="0">
              <a:spcBef>
                <a:spcPts val="100"/>
              </a:spcBef>
              <a:spcAft>
                <a:spcPts val="0"/>
              </a:spcAft>
              <a:buClr>
                <a:schemeClr val="lt2"/>
              </a:buClr>
              <a:buSzPts val="500"/>
              <a:buFont typeface="Arial"/>
              <a:buChar char="–"/>
              <a:defRPr sz="500" b="0" i="0" u="none" strike="noStrike" cap="none">
                <a:solidFill>
                  <a:schemeClr val="lt2"/>
                </a:solidFill>
                <a:latin typeface="Arial"/>
                <a:ea typeface="Arial"/>
                <a:cs typeface="Arial"/>
                <a:sym typeface="Arial"/>
              </a:defRPr>
            </a:lvl5pPr>
            <a:lvl6pPr marL="2743200" marR="0" lvl="5"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cxnSp>
        <p:nvCxnSpPr>
          <p:cNvPr id="403" name="Google Shape;403;p43"/>
          <p:cNvCxnSpPr/>
          <p:nvPr/>
        </p:nvCxnSpPr>
        <p:spPr>
          <a:xfrm>
            <a:off x="4558830" y="2620607"/>
            <a:ext cx="0" cy="1992600"/>
          </a:xfrm>
          <a:prstGeom prst="straightConnector1">
            <a:avLst/>
          </a:prstGeom>
          <a:noFill/>
          <a:ln w="9525" cap="flat" cmpd="sng">
            <a:solidFill>
              <a:srgbClr val="CCCCCC"/>
            </a:solidFill>
            <a:prstDash val="solid"/>
            <a:round/>
            <a:headEnd type="none" w="sm" len="sm"/>
            <a:tailEnd type="none" w="sm" len="sm"/>
          </a:ln>
        </p:spPr>
      </p:cxnSp>
      <p:cxnSp>
        <p:nvCxnSpPr>
          <p:cNvPr id="404" name="Google Shape;404;p43"/>
          <p:cNvCxnSpPr/>
          <p:nvPr/>
        </p:nvCxnSpPr>
        <p:spPr>
          <a:xfrm>
            <a:off x="0" y="2278566"/>
            <a:ext cx="9144000" cy="0"/>
          </a:xfrm>
          <a:prstGeom prst="straightConnector1">
            <a:avLst/>
          </a:prstGeom>
          <a:noFill/>
          <a:ln w="9525" cap="flat" cmpd="sng">
            <a:solidFill>
              <a:srgbClr val="CCCCCC"/>
            </a:solidFill>
            <a:prstDash val="solid"/>
            <a:miter lim="8000"/>
            <a:headEnd type="none" w="sm" len="sm"/>
            <a:tailEnd type="none" w="sm" len="sm"/>
          </a:ln>
        </p:spPr>
      </p:cxnSp>
      <p:sp>
        <p:nvSpPr>
          <p:cNvPr id="405" name="Google Shape;405;p43"/>
          <p:cNvSpPr txBox="1">
            <a:spLocks noGrp="1"/>
          </p:cNvSpPr>
          <p:nvPr>
            <p:ph type="body" idx="7"/>
          </p:nvPr>
        </p:nvSpPr>
        <p:spPr>
          <a:xfrm>
            <a:off x="1087901" y="4134632"/>
            <a:ext cx="2445000" cy="107700"/>
          </a:xfrm>
          <a:prstGeom prst="rect">
            <a:avLst/>
          </a:prstGeom>
          <a:noFill/>
          <a:ln>
            <a:noFill/>
          </a:ln>
        </p:spPr>
        <p:txBody>
          <a:bodyPr spcFirstLastPara="1" wrap="square" lIns="91425" tIns="91425" rIns="91425" bIns="91425" anchor="t" anchorCtr="0">
            <a:noAutofit/>
          </a:bodyPr>
          <a:lstStyle>
            <a:lvl1pPr marL="457200" marR="0" lvl="0" indent="-228600" algn="ctr" rtl="0">
              <a:spcBef>
                <a:spcPts val="0"/>
              </a:spcBef>
              <a:spcAft>
                <a:spcPts val="0"/>
              </a:spcAft>
              <a:buClr>
                <a:schemeClr val="lt2"/>
              </a:buClr>
              <a:buSzPts val="1400"/>
              <a:buFont typeface="Arial"/>
              <a:buNone/>
              <a:defRPr sz="700" b="0" i="0" u="none" strike="noStrike" cap="none">
                <a:solidFill>
                  <a:schemeClr val="lt2"/>
                </a:solidFill>
                <a:latin typeface="Arial"/>
                <a:ea typeface="Arial"/>
                <a:cs typeface="Arial"/>
                <a:sym typeface="Arial"/>
              </a:defRPr>
            </a:lvl1pPr>
            <a:lvl2pPr marL="914400" marR="0" lvl="1" indent="-228600" algn="l" rtl="0">
              <a:spcBef>
                <a:spcPts val="360"/>
              </a:spcBef>
              <a:spcAft>
                <a:spcPts val="0"/>
              </a:spcAft>
              <a:buClr>
                <a:srgbClr val="888888"/>
              </a:buClr>
              <a:buSzPts val="1000"/>
              <a:buFont typeface="Noto Sans Symbols"/>
              <a:buNone/>
              <a:defRPr sz="1800" b="0" i="0" u="none" strike="noStrike" cap="none">
                <a:solidFill>
                  <a:srgbClr val="888888"/>
                </a:solidFill>
                <a:latin typeface="Arial"/>
                <a:ea typeface="Arial"/>
                <a:cs typeface="Arial"/>
                <a:sym typeface="Arial"/>
              </a:defRPr>
            </a:lvl2pPr>
            <a:lvl3pPr marL="1371600" marR="0" lvl="2" indent="-228600" algn="l" rtl="0">
              <a:spcBef>
                <a:spcPts val="320"/>
              </a:spcBef>
              <a:spcAft>
                <a:spcPts val="0"/>
              </a:spcAft>
              <a:buClr>
                <a:srgbClr val="888888"/>
              </a:buClr>
              <a:buSzPts val="900"/>
              <a:buFont typeface="Arial"/>
              <a:buNone/>
              <a:defRPr sz="1600" b="0" i="0" u="none" strike="noStrike" cap="none">
                <a:solidFill>
                  <a:srgbClr val="888888"/>
                </a:solidFill>
                <a:latin typeface="Arial"/>
                <a:ea typeface="Arial"/>
                <a:cs typeface="Arial"/>
                <a:sym typeface="Arial"/>
              </a:defRPr>
            </a:lvl3pPr>
            <a:lvl4pPr marL="1828800" marR="0" lvl="3" indent="-228600" algn="l" rtl="0">
              <a:spcBef>
                <a:spcPts val="280"/>
              </a:spcBef>
              <a:spcAft>
                <a:spcPts val="0"/>
              </a:spcAft>
              <a:buClr>
                <a:srgbClr val="888888"/>
              </a:buClr>
              <a:buSzPts val="800"/>
              <a:buFont typeface="Arial"/>
              <a:buNone/>
              <a:defRPr sz="1400" b="0" i="0" u="none" strike="noStrike" cap="none">
                <a:solidFill>
                  <a:srgbClr val="888888"/>
                </a:solidFill>
                <a:latin typeface="Arial"/>
                <a:ea typeface="Arial"/>
                <a:cs typeface="Arial"/>
                <a:sym typeface="Arial"/>
              </a:defRPr>
            </a:lvl4pPr>
            <a:lvl5pPr marL="2286000" marR="0" lvl="4" indent="-228600" algn="l" rtl="0">
              <a:spcBef>
                <a:spcPts val="280"/>
              </a:spcBef>
              <a:spcAft>
                <a:spcPts val="0"/>
              </a:spcAft>
              <a:buClr>
                <a:srgbClr val="888888"/>
              </a:buClr>
              <a:buSzPts val="700"/>
              <a:buFont typeface="Arial"/>
              <a:buNone/>
              <a:defRPr sz="1400" b="0" i="0" u="none" strike="noStrike" cap="none">
                <a:solidFill>
                  <a:srgbClr val="888888"/>
                </a:solidFill>
                <a:latin typeface="Arial"/>
                <a:ea typeface="Arial"/>
                <a:cs typeface="Arial"/>
                <a:sym typeface="Arial"/>
              </a:defRPr>
            </a:lvl5pPr>
            <a:lvl6pPr marL="2743200" marR="0" lvl="5" indent="-228600" algn="l" rtl="0">
              <a:spcBef>
                <a:spcPts val="280"/>
              </a:spcBef>
              <a:spcAft>
                <a:spcPts val="0"/>
              </a:spcAft>
              <a:buClr>
                <a:srgbClr val="888888"/>
              </a:buClr>
              <a:buSzPts val="2000"/>
              <a:buFont typeface="Arial"/>
              <a:buNone/>
              <a:defRPr sz="1400" b="0" i="0" u="none" strike="noStrike" cap="none">
                <a:solidFill>
                  <a:srgbClr val="888888"/>
                </a:solidFill>
                <a:latin typeface="Arial"/>
                <a:ea typeface="Arial"/>
                <a:cs typeface="Arial"/>
                <a:sym typeface="Arial"/>
              </a:defRPr>
            </a:lvl6pPr>
            <a:lvl7pPr marL="3200400" marR="0" lvl="6" indent="-228600" algn="l" rtl="0">
              <a:spcBef>
                <a:spcPts val="280"/>
              </a:spcBef>
              <a:spcAft>
                <a:spcPts val="0"/>
              </a:spcAft>
              <a:buClr>
                <a:srgbClr val="888888"/>
              </a:buClr>
              <a:buSzPts val="2000"/>
              <a:buFont typeface="Arial"/>
              <a:buNone/>
              <a:defRPr sz="1400" b="0" i="0" u="none" strike="noStrike" cap="none">
                <a:solidFill>
                  <a:srgbClr val="888888"/>
                </a:solidFill>
                <a:latin typeface="Arial"/>
                <a:ea typeface="Arial"/>
                <a:cs typeface="Arial"/>
                <a:sym typeface="Arial"/>
              </a:defRPr>
            </a:lvl7pPr>
            <a:lvl8pPr marL="3657600" marR="0" lvl="7" indent="-228600" algn="l" rtl="0">
              <a:spcBef>
                <a:spcPts val="280"/>
              </a:spcBef>
              <a:spcAft>
                <a:spcPts val="0"/>
              </a:spcAft>
              <a:buClr>
                <a:srgbClr val="888888"/>
              </a:buClr>
              <a:buSzPts val="2000"/>
              <a:buFont typeface="Arial"/>
              <a:buNone/>
              <a:defRPr sz="1400" b="0" i="0" u="none" strike="noStrike" cap="none">
                <a:solidFill>
                  <a:srgbClr val="888888"/>
                </a:solidFill>
                <a:latin typeface="Arial"/>
                <a:ea typeface="Arial"/>
                <a:cs typeface="Arial"/>
                <a:sym typeface="Arial"/>
              </a:defRPr>
            </a:lvl8pPr>
            <a:lvl9pPr marL="4114800" marR="0" lvl="8" indent="-228600" algn="l" rtl="0">
              <a:spcBef>
                <a:spcPts val="280"/>
              </a:spcBef>
              <a:spcAft>
                <a:spcPts val="0"/>
              </a:spcAft>
              <a:buClr>
                <a:srgbClr val="888888"/>
              </a:buClr>
              <a:buSzPts val="2000"/>
              <a:buFont typeface="Arial"/>
              <a:buNone/>
              <a:defRPr sz="1400" b="0" i="0" u="none" strike="noStrike" cap="none">
                <a:solidFill>
                  <a:srgbClr val="888888"/>
                </a:solidFill>
                <a:latin typeface="Arial"/>
                <a:ea typeface="Arial"/>
                <a:cs typeface="Arial"/>
                <a:sym typeface="Arial"/>
              </a:defRPr>
            </a:lvl9pPr>
          </a:lstStyle>
          <a:p>
            <a:endParaRPr/>
          </a:p>
        </p:txBody>
      </p:sp>
      <p:sp>
        <p:nvSpPr>
          <p:cNvPr id="406" name="Google Shape;406;p43"/>
          <p:cNvSpPr txBox="1">
            <a:spLocks noGrp="1"/>
          </p:cNvSpPr>
          <p:nvPr>
            <p:ph type="body" idx="8"/>
          </p:nvPr>
        </p:nvSpPr>
        <p:spPr>
          <a:xfrm>
            <a:off x="5522397" y="4134632"/>
            <a:ext cx="2445000" cy="107700"/>
          </a:xfrm>
          <a:prstGeom prst="rect">
            <a:avLst/>
          </a:prstGeom>
          <a:noFill/>
          <a:ln>
            <a:noFill/>
          </a:ln>
        </p:spPr>
        <p:txBody>
          <a:bodyPr spcFirstLastPara="1" wrap="square" lIns="91425" tIns="91425" rIns="91425" bIns="91425" anchor="t" anchorCtr="0">
            <a:noAutofit/>
          </a:bodyPr>
          <a:lstStyle>
            <a:lvl1pPr marL="457200" marR="0" lvl="0" indent="-228600" algn="ctr" rtl="0">
              <a:spcBef>
                <a:spcPts val="0"/>
              </a:spcBef>
              <a:spcAft>
                <a:spcPts val="0"/>
              </a:spcAft>
              <a:buClr>
                <a:schemeClr val="lt2"/>
              </a:buClr>
              <a:buSzPts val="1400"/>
              <a:buFont typeface="Arial"/>
              <a:buNone/>
              <a:defRPr sz="700" b="0" i="0" u="none" strike="noStrike" cap="none">
                <a:solidFill>
                  <a:schemeClr val="lt2"/>
                </a:solidFill>
                <a:latin typeface="Arial"/>
                <a:ea typeface="Arial"/>
                <a:cs typeface="Arial"/>
                <a:sym typeface="Arial"/>
              </a:defRPr>
            </a:lvl1pPr>
            <a:lvl2pPr marL="914400" marR="0" lvl="1" indent="-228600" algn="l" rtl="0">
              <a:spcBef>
                <a:spcPts val="360"/>
              </a:spcBef>
              <a:spcAft>
                <a:spcPts val="0"/>
              </a:spcAft>
              <a:buClr>
                <a:srgbClr val="888888"/>
              </a:buClr>
              <a:buSzPts val="1000"/>
              <a:buFont typeface="Noto Sans Symbols"/>
              <a:buNone/>
              <a:defRPr sz="1800" b="0" i="0" u="none" strike="noStrike" cap="none">
                <a:solidFill>
                  <a:srgbClr val="888888"/>
                </a:solidFill>
                <a:latin typeface="Arial"/>
                <a:ea typeface="Arial"/>
                <a:cs typeface="Arial"/>
                <a:sym typeface="Arial"/>
              </a:defRPr>
            </a:lvl2pPr>
            <a:lvl3pPr marL="1371600" marR="0" lvl="2" indent="-228600" algn="l" rtl="0">
              <a:spcBef>
                <a:spcPts val="320"/>
              </a:spcBef>
              <a:spcAft>
                <a:spcPts val="0"/>
              </a:spcAft>
              <a:buClr>
                <a:srgbClr val="888888"/>
              </a:buClr>
              <a:buSzPts val="900"/>
              <a:buFont typeface="Arial"/>
              <a:buNone/>
              <a:defRPr sz="1600" b="0" i="0" u="none" strike="noStrike" cap="none">
                <a:solidFill>
                  <a:srgbClr val="888888"/>
                </a:solidFill>
                <a:latin typeface="Arial"/>
                <a:ea typeface="Arial"/>
                <a:cs typeface="Arial"/>
                <a:sym typeface="Arial"/>
              </a:defRPr>
            </a:lvl3pPr>
            <a:lvl4pPr marL="1828800" marR="0" lvl="3" indent="-228600" algn="l" rtl="0">
              <a:spcBef>
                <a:spcPts val="280"/>
              </a:spcBef>
              <a:spcAft>
                <a:spcPts val="0"/>
              </a:spcAft>
              <a:buClr>
                <a:srgbClr val="888888"/>
              </a:buClr>
              <a:buSzPts val="800"/>
              <a:buFont typeface="Arial"/>
              <a:buNone/>
              <a:defRPr sz="1400" b="0" i="0" u="none" strike="noStrike" cap="none">
                <a:solidFill>
                  <a:srgbClr val="888888"/>
                </a:solidFill>
                <a:latin typeface="Arial"/>
                <a:ea typeface="Arial"/>
                <a:cs typeface="Arial"/>
                <a:sym typeface="Arial"/>
              </a:defRPr>
            </a:lvl4pPr>
            <a:lvl5pPr marL="2286000" marR="0" lvl="4" indent="-228600" algn="l" rtl="0">
              <a:spcBef>
                <a:spcPts val="280"/>
              </a:spcBef>
              <a:spcAft>
                <a:spcPts val="0"/>
              </a:spcAft>
              <a:buClr>
                <a:srgbClr val="888888"/>
              </a:buClr>
              <a:buSzPts val="700"/>
              <a:buFont typeface="Arial"/>
              <a:buNone/>
              <a:defRPr sz="1400" b="0" i="0" u="none" strike="noStrike" cap="none">
                <a:solidFill>
                  <a:srgbClr val="888888"/>
                </a:solidFill>
                <a:latin typeface="Arial"/>
                <a:ea typeface="Arial"/>
                <a:cs typeface="Arial"/>
                <a:sym typeface="Arial"/>
              </a:defRPr>
            </a:lvl5pPr>
            <a:lvl6pPr marL="2743200" marR="0" lvl="5" indent="-228600" algn="l" rtl="0">
              <a:spcBef>
                <a:spcPts val="280"/>
              </a:spcBef>
              <a:spcAft>
                <a:spcPts val="0"/>
              </a:spcAft>
              <a:buClr>
                <a:srgbClr val="888888"/>
              </a:buClr>
              <a:buSzPts val="2000"/>
              <a:buFont typeface="Arial"/>
              <a:buNone/>
              <a:defRPr sz="1400" b="0" i="0" u="none" strike="noStrike" cap="none">
                <a:solidFill>
                  <a:srgbClr val="888888"/>
                </a:solidFill>
                <a:latin typeface="Arial"/>
                <a:ea typeface="Arial"/>
                <a:cs typeface="Arial"/>
                <a:sym typeface="Arial"/>
              </a:defRPr>
            </a:lvl6pPr>
            <a:lvl7pPr marL="3200400" marR="0" lvl="6" indent="-228600" algn="l" rtl="0">
              <a:spcBef>
                <a:spcPts val="280"/>
              </a:spcBef>
              <a:spcAft>
                <a:spcPts val="0"/>
              </a:spcAft>
              <a:buClr>
                <a:srgbClr val="888888"/>
              </a:buClr>
              <a:buSzPts val="2000"/>
              <a:buFont typeface="Arial"/>
              <a:buNone/>
              <a:defRPr sz="1400" b="0" i="0" u="none" strike="noStrike" cap="none">
                <a:solidFill>
                  <a:srgbClr val="888888"/>
                </a:solidFill>
                <a:latin typeface="Arial"/>
                <a:ea typeface="Arial"/>
                <a:cs typeface="Arial"/>
                <a:sym typeface="Arial"/>
              </a:defRPr>
            </a:lvl7pPr>
            <a:lvl8pPr marL="3657600" marR="0" lvl="7" indent="-228600" algn="l" rtl="0">
              <a:spcBef>
                <a:spcPts val="280"/>
              </a:spcBef>
              <a:spcAft>
                <a:spcPts val="0"/>
              </a:spcAft>
              <a:buClr>
                <a:srgbClr val="888888"/>
              </a:buClr>
              <a:buSzPts val="2000"/>
              <a:buFont typeface="Arial"/>
              <a:buNone/>
              <a:defRPr sz="1400" b="0" i="0" u="none" strike="noStrike" cap="none">
                <a:solidFill>
                  <a:srgbClr val="888888"/>
                </a:solidFill>
                <a:latin typeface="Arial"/>
                <a:ea typeface="Arial"/>
                <a:cs typeface="Arial"/>
                <a:sym typeface="Arial"/>
              </a:defRPr>
            </a:lvl8pPr>
            <a:lvl9pPr marL="4114800" marR="0" lvl="8" indent="-228600" algn="l" rtl="0">
              <a:spcBef>
                <a:spcPts val="280"/>
              </a:spcBef>
              <a:spcAft>
                <a:spcPts val="0"/>
              </a:spcAft>
              <a:buClr>
                <a:srgbClr val="888888"/>
              </a:buClr>
              <a:buSzPts val="2000"/>
              <a:buFont typeface="Arial"/>
              <a:buNone/>
              <a:defRPr sz="1400" b="0" i="0" u="none" strike="noStrike" cap="none">
                <a:solidFill>
                  <a:srgbClr val="888888"/>
                </a:solidFill>
                <a:latin typeface="Arial"/>
                <a:ea typeface="Arial"/>
                <a:cs typeface="Arial"/>
                <a:sym typeface="Arial"/>
              </a:defRPr>
            </a:lvl9pPr>
          </a:lstStyle>
          <a:p>
            <a:endParaRPr/>
          </a:p>
        </p:txBody>
      </p:sp>
      <p:sp>
        <p:nvSpPr>
          <p:cNvPr id="407" name="Google Shape;407;p43"/>
          <p:cNvSpPr txBox="1">
            <a:spLocks noGrp="1"/>
          </p:cNvSpPr>
          <p:nvPr>
            <p:ph type="body" idx="9"/>
          </p:nvPr>
        </p:nvSpPr>
        <p:spPr>
          <a:xfrm>
            <a:off x="749396" y="3726140"/>
            <a:ext cx="3122100" cy="184800"/>
          </a:xfrm>
          <a:prstGeom prst="rect">
            <a:avLst/>
          </a:prstGeom>
          <a:noFill/>
          <a:ln>
            <a:noFill/>
          </a:ln>
        </p:spPr>
        <p:txBody>
          <a:bodyPr spcFirstLastPara="1" wrap="square" lIns="91425" tIns="91425" rIns="91425" bIns="91425" anchor="b" anchorCtr="0">
            <a:noAutofit/>
          </a:bodyPr>
          <a:lstStyle>
            <a:lvl1pPr marL="457200" marR="0" lvl="0" indent="-228600" algn="ctr" rtl="0">
              <a:spcBef>
                <a:spcPts val="240"/>
              </a:spcBef>
              <a:spcAft>
                <a:spcPts val="0"/>
              </a:spcAft>
              <a:buClr>
                <a:schemeClr val="lt2"/>
              </a:buClr>
              <a:buSzPts val="1400"/>
              <a:buFont typeface="Arial"/>
              <a:buNone/>
              <a:defRPr sz="1200" b="0" i="0" u="none" strike="noStrike" cap="none">
                <a:solidFill>
                  <a:schemeClr val="lt2"/>
                </a:solidFill>
                <a:latin typeface="Georgia"/>
                <a:ea typeface="Georgia"/>
                <a:cs typeface="Georgia"/>
                <a:sym typeface="Georgia"/>
              </a:defRPr>
            </a:lvl1pPr>
            <a:lvl2pPr marL="914400" marR="0" lvl="1" indent="-292100" algn="l" rtl="0">
              <a:spcBef>
                <a:spcPts val="200"/>
              </a:spcBef>
              <a:spcAft>
                <a:spcPts val="0"/>
              </a:spcAft>
              <a:buClr>
                <a:schemeClr val="lt2"/>
              </a:buClr>
              <a:buSzPts val="1000"/>
              <a:buFont typeface="Noto Sans Symbols"/>
              <a:buChar char="▪"/>
              <a:defRPr sz="1000" b="0" i="0" u="none" strike="noStrike" cap="none">
                <a:solidFill>
                  <a:schemeClr val="lt2"/>
                </a:solidFill>
                <a:latin typeface="Arial"/>
                <a:ea typeface="Arial"/>
                <a:cs typeface="Arial"/>
                <a:sym typeface="Arial"/>
              </a:defRPr>
            </a:lvl2pPr>
            <a:lvl3pPr marL="1371600" marR="0" lvl="2" indent="-285750" algn="l" rtl="0">
              <a:spcBef>
                <a:spcPts val="180"/>
              </a:spcBef>
              <a:spcAft>
                <a:spcPts val="0"/>
              </a:spcAft>
              <a:buClr>
                <a:schemeClr val="lt2"/>
              </a:buClr>
              <a:buSzPts val="900"/>
              <a:buFont typeface="Arial"/>
              <a:buChar char="–"/>
              <a:defRPr sz="900" b="0" i="0" u="none" strike="noStrike" cap="none">
                <a:solidFill>
                  <a:schemeClr val="lt2"/>
                </a:solidFill>
                <a:latin typeface="Arial"/>
                <a:ea typeface="Arial"/>
                <a:cs typeface="Arial"/>
                <a:sym typeface="Arial"/>
              </a:defRPr>
            </a:lvl3pPr>
            <a:lvl4pPr marL="1828800" marR="0" lvl="3" indent="-279400" algn="l" rtl="0">
              <a:spcBef>
                <a:spcPts val="160"/>
              </a:spcBef>
              <a:spcAft>
                <a:spcPts val="0"/>
              </a:spcAft>
              <a:buClr>
                <a:schemeClr val="lt2"/>
              </a:buClr>
              <a:buSzPts val="800"/>
              <a:buFont typeface="Arial"/>
              <a:buChar char="•"/>
              <a:defRPr sz="800" b="0" i="0" u="none" strike="noStrike" cap="none">
                <a:solidFill>
                  <a:schemeClr val="lt2"/>
                </a:solidFill>
                <a:latin typeface="Arial"/>
                <a:ea typeface="Arial"/>
                <a:cs typeface="Arial"/>
                <a:sym typeface="Arial"/>
              </a:defRPr>
            </a:lvl4pPr>
            <a:lvl5pPr marL="2286000" marR="0" lvl="4" indent="-273050" algn="l" rtl="0">
              <a:spcBef>
                <a:spcPts val="140"/>
              </a:spcBef>
              <a:spcAft>
                <a:spcPts val="0"/>
              </a:spcAft>
              <a:buClr>
                <a:schemeClr val="lt2"/>
              </a:buClr>
              <a:buSzPts val="700"/>
              <a:buFont typeface="Arial"/>
              <a:buChar char="–"/>
              <a:defRPr sz="700" b="0" i="0" u="none" strike="noStrike" cap="none">
                <a:solidFill>
                  <a:schemeClr val="lt2"/>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408" name="Google Shape;408;p43"/>
          <p:cNvSpPr txBox="1">
            <a:spLocks noGrp="1"/>
          </p:cNvSpPr>
          <p:nvPr>
            <p:ph type="body" idx="13"/>
          </p:nvPr>
        </p:nvSpPr>
        <p:spPr>
          <a:xfrm>
            <a:off x="5047069" y="3633807"/>
            <a:ext cx="3395700" cy="276900"/>
          </a:xfrm>
          <a:prstGeom prst="rect">
            <a:avLst/>
          </a:prstGeom>
          <a:noFill/>
          <a:ln>
            <a:noFill/>
          </a:ln>
        </p:spPr>
        <p:txBody>
          <a:bodyPr spcFirstLastPara="1" wrap="square" lIns="91425" tIns="91425" rIns="91425" bIns="91425" anchor="b" anchorCtr="0">
            <a:noAutofit/>
          </a:bodyPr>
          <a:lstStyle>
            <a:lvl1pPr marL="457200" marR="0" lvl="0" indent="-228600" algn="ctr" rtl="0">
              <a:spcBef>
                <a:spcPts val="360"/>
              </a:spcBef>
              <a:spcAft>
                <a:spcPts val="0"/>
              </a:spcAft>
              <a:buClr>
                <a:schemeClr val="lt2"/>
              </a:buClr>
              <a:buSzPts val="1400"/>
              <a:buFont typeface="Arial"/>
              <a:buNone/>
              <a:defRPr sz="1800" b="0" i="0" u="none" strike="noStrike" cap="none">
                <a:solidFill>
                  <a:schemeClr val="lt2"/>
                </a:solidFill>
                <a:latin typeface="Georgia"/>
                <a:ea typeface="Georgia"/>
                <a:cs typeface="Georgia"/>
                <a:sym typeface="Georgia"/>
              </a:defRPr>
            </a:lvl1pPr>
            <a:lvl2pPr marL="914400" marR="0" lvl="1" indent="-292100" algn="l" rtl="0">
              <a:spcBef>
                <a:spcPts val="200"/>
              </a:spcBef>
              <a:spcAft>
                <a:spcPts val="0"/>
              </a:spcAft>
              <a:buClr>
                <a:schemeClr val="lt2"/>
              </a:buClr>
              <a:buSzPts val="1000"/>
              <a:buFont typeface="Noto Sans Symbols"/>
              <a:buChar char="▪"/>
              <a:defRPr sz="1000" b="0" i="0" u="none" strike="noStrike" cap="none">
                <a:solidFill>
                  <a:schemeClr val="lt2"/>
                </a:solidFill>
                <a:latin typeface="Arial"/>
                <a:ea typeface="Arial"/>
                <a:cs typeface="Arial"/>
                <a:sym typeface="Arial"/>
              </a:defRPr>
            </a:lvl2pPr>
            <a:lvl3pPr marL="1371600" marR="0" lvl="2" indent="-285750" algn="l" rtl="0">
              <a:spcBef>
                <a:spcPts val="180"/>
              </a:spcBef>
              <a:spcAft>
                <a:spcPts val="0"/>
              </a:spcAft>
              <a:buClr>
                <a:schemeClr val="lt2"/>
              </a:buClr>
              <a:buSzPts val="900"/>
              <a:buFont typeface="Arial"/>
              <a:buChar char="–"/>
              <a:defRPr sz="900" b="0" i="0" u="none" strike="noStrike" cap="none">
                <a:solidFill>
                  <a:schemeClr val="lt2"/>
                </a:solidFill>
                <a:latin typeface="Arial"/>
                <a:ea typeface="Arial"/>
                <a:cs typeface="Arial"/>
                <a:sym typeface="Arial"/>
              </a:defRPr>
            </a:lvl3pPr>
            <a:lvl4pPr marL="1828800" marR="0" lvl="3" indent="-279400" algn="l" rtl="0">
              <a:spcBef>
                <a:spcPts val="160"/>
              </a:spcBef>
              <a:spcAft>
                <a:spcPts val="0"/>
              </a:spcAft>
              <a:buClr>
                <a:schemeClr val="lt2"/>
              </a:buClr>
              <a:buSzPts val="800"/>
              <a:buFont typeface="Arial"/>
              <a:buChar char="•"/>
              <a:defRPr sz="800" b="0" i="0" u="none" strike="noStrike" cap="none">
                <a:solidFill>
                  <a:schemeClr val="lt2"/>
                </a:solidFill>
                <a:latin typeface="Arial"/>
                <a:ea typeface="Arial"/>
                <a:cs typeface="Arial"/>
                <a:sym typeface="Arial"/>
              </a:defRPr>
            </a:lvl4pPr>
            <a:lvl5pPr marL="2286000" marR="0" lvl="4" indent="-273050" algn="l" rtl="0">
              <a:spcBef>
                <a:spcPts val="140"/>
              </a:spcBef>
              <a:spcAft>
                <a:spcPts val="0"/>
              </a:spcAft>
              <a:buClr>
                <a:schemeClr val="lt2"/>
              </a:buClr>
              <a:buSzPts val="700"/>
              <a:buFont typeface="Arial"/>
              <a:buChar char="–"/>
              <a:defRPr sz="700" b="0" i="0" u="none" strike="noStrike" cap="none">
                <a:solidFill>
                  <a:schemeClr val="lt2"/>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hree Content with Exhibits">
  <p:cSld name="Three Content with Exhibits">
    <p:spTree>
      <p:nvGrpSpPr>
        <p:cNvPr id="1" name="Shape 409"/>
        <p:cNvGrpSpPr/>
        <p:nvPr/>
      </p:nvGrpSpPr>
      <p:grpSpPr>
        <a:xfrm>
          <a:off x="0" y="0"/>
          <a:ext cx="0" cy="0"/>
          <a:chOff x="0" y="0"/>
          <a:chExt cx="0" cy="0"/>
        </a:xfrm>
      </p:grpSpPr>
      <p:sp>
        <p:nvSpPr>
          <p:cNvPr id="410" name="Google Shape;410;p44"/>
          <p:cNvSpPr txBox="1">
            <a:spLocks noGrp="1"/>
          </p:cNvSpPr>
          <p:nvPr>
            <p:ph type="title"/>
          </p:nvPr>
        </p:nvSpPr>
        <p:spPr>
          <a:xfrm>
            <a:off x="309563" y="530352"/>
            <a:ext cx="8526600" cy="307800"/>
          </a:xfrm>
          <a:prstGeom prst="rect">
            <a:avLst/>
          </a:prstGeom>
          <a:noFill/>
          <a:ln>
            <a:noFill/>
          </a:ln>
        </p:spPr>
        <p:txBody>
          <a:bodyPr spcFirstLastPara="1" wrap="square" lIns="91425" tIns="91425" rIns="91425" bIns="91425" anchor="b" anchorCtr="0">
            <a:noAutofit/>
          </a:bodyPr>
          <a:lstStyle>
            <a:lvl1pPr marL="0" marR="0" lvl="0" indent="0" algn="l" rtl="0">
              <a:spcBef>
                <a:spcPts val="0"/>
              </a:spcBef>
              <a:spcAft>
                <a:spcPts val="0"/>
              </a:spcAft>
              <a:buClr>
                <a:schemeClr val="dk1"/>
              </a:buClr>
              <a:buSzPts val="1400"/>
              <a:buFont typeface="Georgia"/>
              <a:buNone/>
              <a:defRPr sz="2000" b="0" i="0" u="none" strike="noStrike" cap="none">
                <a:solidFill>
                  <a:schemeClr val="dk1"/>
                </a:solidFill>
                <a:latin typeface="Georgia"/>
                <a:ea typeface="Georgia"/>
                <a:cs typeface="Georgia"/>
                <a:sym typeface="Georgia"/>
              </a:defRPr>
            </a:lvl1pPr>
            <a:lvl2pPr lvl="1" indent="0" rtl="0">
              <a:spcBef>
                <a:spcPts val="0"/>
              </a:spcBef>
              <a:spcAft>
                <a:spcPts val="0"/>
              </a:spcAft>
              <a:buSzPts val="1400"/>
              <a:buNone/>
              <a:defRPr sz="1800"/>
            </a:lvl2pPr>
            <a:lvl3pPr lvl="2" indent="0" rtl="0">
              <a:spcBef>
                <a:spcPts val="0"/>
              </a:spcBef>
              <a:spcAft>
                <a:spcPts val="0"/>
              </a:spcAft>
              <a:buSzPts val="1400"/>
              <a:buNone/>
              <a:defRPr sz="1800"/>
            </a:lvl3pPr>
            <a:lvl4pPr lvl="3" indent="0" rtl="0">
              <a:spcBef>
                <a:spcPts val="0"/>
              </a:spcBef>
              <a:spcAft>
                <a:spcPts val="0"/>
              </a:spcAft>
              <a:buSzPts val="1400"/>
              <a:buNone/>
              <a:defRPr sz="1800"/>
            </a:lvl4pPr>
            <a:lvl5pPr lvl="4" indent="0" rtl="0">
              <a:spcBef>
                <a:spcPts val="0"/>
              </a:spcBef>
              <a:spcAft>
                <a:spcPts val="0"/>
              </a:spcAft>
              <a:buSzPts val="1400"/>
              <a:buNone/>
              <a:defRPr sz="1800"/>
            </a:lvl5pPr>
            <a:lvl6pPr lvl="5" indent="0" rtl="0">
              <a:spcBef>
                <a:spcPts val="0"/>
              </a:spcBef>
              <a:spcAft>
                <a:spcPts val="0"/>
              </a:spcAft>
              <a:buSzPts val="1400"/>
              <a:buNone/>
              <a:defRPr sz="1800"/>
            </a:lvl6pPr>
            <a:lvl7pPr lvl="6" indent="0" rtl="0">
              <a:spcBef>
                <a:spcPts val="0"/>
              </a:spcBef>
              <a:spcAft>
                <a:spcPts val="0"/>
              </a:spcAft>
              <a:buSzPts val="1400"/>
              <a:buNone/>
              <a:defRPr sz="1800"/>
            </a:lvl7pPr>
            <a:lvl8pPr lvl="7" indent="0" rtl="0">
              <a:spcBef>
                <a:spcPts val="0"/>
              </a:spcBef>
              <a:spcAft>
                <a:spcPts val="0"/>
              </a:spcAft>
              <a:buSzPts val="1400"/>
              <a:buNone/>
              <a:defRPr sz="1800"/>
            </a:lvl8pPr>
            <a:lvl9pPr lvl="8" indent="0" rtl="0">
              <a:spcBef>
                <a:spcPts val="0"/>
              </a:spcBef>
              <a:spcAft>
                <a:spcPts val="0"/>
              </a:spcAft>
              <a:buSzPts val="1400"/>
              <a:buNone/>
              <a:defRPr sz="1800"/>
            </a:lvl9pPr>
          </a:lstStyle>
          <a:p>
            <a:endParaRPr/>
          </a:p>
        </p:txBody>
      </p:sp>
      <p:sp>
        <p:nvSpPr>
          <p:cNvPr id="411" name="Google Shape;411;p44"/>
          <p:cNvSpPr txBox="1">
            <a:spLocks noGrp="1"/>
          </p:cNvSpPr>
          <p:nvPr>
            <p:ph type="dt" idx="10"/>
          </p:nvPr>
        </p:nvSpPr>
        <p:spPr>
          <a:xfrm>
            <a:off x="424070" y="5276020"/>
            <a:ext cx="2133600" cy="273900"/>
          </a:xfrm>
          <a:prstGeom prst="rect">
            <a:avLst/>
          </a:prstGeom>
          <a:noFill/>
          <a:ln>
            <a:noFill/>
          </a:ln>
        </p:spPr>
        <p:txBody>
          <a:bodyPr spcFirstLastPara="1" wrap="square" lIns="91425" tIns="91425" rIns="91425" bIns="91425" anchor="ctr" anchorCtr="0">
            <a:noAutofit/>
          </a:bodyPr>
          <a:lstStyle>
            <a:lvl1pPr marL="0" marR="0" lvl="0" indent="0" algn="l" rtl="0">
              <a:spcBef>
                <a:spcPts val="0"/>
              </a:spcBef>
              <a:spcAft>
                <a:spcPts val="0"/>
              </a:spcAft>
              <a:buSzPts val="1400"/>
              <a:buNone/>
              <a:defRPr sz="1200">
                <a:solidFill>
                  <a:srgbClr val="888888"/>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412" name="Google Shape;412;p44"/>
          <p:cNvSpPr txBox="1">
            <a:spLocks noGrp="1"/>
          </p:cNvSpPr>
          <p:nvPr>
            <p:ph type="ftr" idx="11"/>
          </p:nvPr>
        </p:nvSpPr>
        <p:spPr>
          <a:xfrm>
            <a:off x="311944" y="4901878"/>
            <a:ext cx="2895600" cy="92400"/>
          </a:xfrm>
          <a:prstGeom prst="rect">
            <a:avLst/>
          </a:prstGeom>
          <a:noFill/>
          <a:ln>
            <a:noFill/>
          </a:ln>
        </p:spPr>
        <p:txBody>
          <a:bodyPr spcFirstLastPara="1" wrap="square" lIns="91425" tIns="91425" rIns="91425" bIns="91425" anchor="ctr" anchorCtr="0">
            <a:noAutofit/>
          </a:bodyPr>
          <a:lstStyle>
            <a:lvl1pPr marL="0" marR="0" lvl="0" indent="0" algn="l" rtl="0">
              <a:spcBef>
                <a:spcPts val="0"/>
              </a:spcBef>
              <a:spcAft>
                <a:spcPts val="0"/>
              </a:spcAft>
              <a:buSzPts val="1400"/>
              <a:buNone/>
              <a:defRPr sz="600">
                <a:solidFill>
                  <a:schemeClr val="lt2"/>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413" name="Google Shape;413;p44"/>
          <p:cNvSpPr txBox="1">
            <a:spLocks noGrp="1"/>
          </p:cNvSpPr>
          <p:nvPr>
            <p:ph type="sldNum" idx="12"/>
          </p:nvPr>
        </p:nvSpPr>
        <p:spPr>
          <a:xfrm>
            <a:off x="6700838" y="4770007"/>
            <a:ext cx="2133600" cy="123000"/>
          </a:xfrm>
          <a:prstGeom prst="rect">
            <a:avLst/>
          </a:prstGeom>
          <a:noFill/>
          <a:ln>
            <a:noFill/>
          </a:ln>
        </p:spPr>
        <p:txBody>
          <a:bodyPr spcFirstLastPara="1" wrap="square" lIns="0" tIns="0" rIns="0" bIns="0" anchor="ctr" anchorCtr="0">
            <a:noAutofit/>
          </a:bodyPr>
          <a:lstStyle>
            <a:lvl1pPr marL="0" marR="0" lvl="0" indent="0" algn="r" rtl="0">
              <a:spcBef>
                <a:spcPts val="0"/>
              </a:spcBef>
              <a:buNone/>
              <a:defRPr sz="800">
                <a:solidFill>
                  <a:schemeClr val="dk1"/>
                </a:solidFill>
                <a:latin typeface="Arial"/>
                <a:ea typeface="Arial"/>
                <a:cs typeface="Arial"/>
                <a:sym typeface="Arial"/>
              </a:defRPr>
            </a:lvl1pPr>
            <a:lvl2pPr marL="0" marR="0" lvl="1" indent="0" algn="r" rtl="0">
              <a:spcBef>
                <a:spcPts val="0"/>
              </a:spcBef>
              <a:buNone/>
              <a:defRPr sz="800">
                <a:solidFill>
                  <a:schemeClr val="dk1"/>
                </a:solidFill>
                <a:latin typeface="Arial"/>
                <a:ea typeface="Arial"/>
                <a:cs typeface="Arial"/>
                <a:sym typeface="Arial"/>
              </a:defRPr>
            </a:lvl2pPr>
            <a:lvl3pPr marL="0" marR="0" lvl="2" indent="0" algn="r" rtl="0">
              <a:spcBef>
                <a:spcPts val="0"/>
              </a:spcBef>
              <a:buNone/>
              <a:defRPr sz="800">
                <a:solidFill>
                  <a:schemeClr val="dk1"/>
                </a:solidFill>
                <a:latin typeface="Arial"/>
                <a:ea typeface="Arial"/>
                <a:cs typeface="Arial"/>
                <a:sym typeface="Arial"/>
              </a:defRPr>
            </a:lvl3pPr>
            <a:lvl4pPr marL="0" marR="0" lvl="3" indent="0" algn="r" rtl="0">
              <a:spcBef>
                <a:spcPts val="0"/>
              </a:spcBef>
              <a:buNone/>
              <a:defRPr sz="800">
                <a:solidFill>
                  <a:schemeClr val="dk1"/>
                </a:solidFill>
                <a:latin typeface="Arial"/>
                <a:ea typeface="Arial"/>
                <a:cs typeface="Arial"/>
                <a:sym typeface="Arial"/>
              </a:defRPr>
            </a:lvl4pPr>
            <a:lvl5pPr marL="0" marR="0" lvl="4" indent="0" algn="r" rtl="0">
              <a:spcBef>
                <a:spcPts val="0"/>
              </a:spcBef>
              <a:buNone/>
              <a:defRPr sz="800">
                <a:solidFill>
                  <a:schemeClr val="dk1"/>
                </a:solidFill>
                <a:latin typeface="Arial"/>
                <a:ea typeface="Arial"/>
                <a:cs typeface="Arial"/>
                <a:sym typeface="Arial"/>
              </a:defRPr>
            </a:lvl5pPr>
            <a:lvl6pPr marL="0" marR="0" lvl="5" indent="0" algn="r" rtl="0">
              <a:spcBef>
                <a:spcPts val="0"/>
              </a:spcBef>
              <a:buNone/>
              <a:defRPr sz="800">
                <a:solidFill>
                  <a:schemeClr val="dk1"/>
                </a:solidFill>
                <a:latin typeface="Arial"/>
                <a:ea typeface="Arial"/>
                <a:cs typeface="Arial"/>
                <a:sym typeface="Arial"/>
              </a:defRPr>
            </a:lvl6pPr>
            <a:lvl7pPr marL="0" marR="0" lvl="6" indent="0" algn="r" rtl="0">
              <a:spcBef>
                <a:spcPts val="0"/>
              </a:spcBef>
              <a:buNone/>
              <a:defRPr sz="800">
                <a:solidFill>
                  <a:schemeClr val="dk1"/>
                </a:solidFill>
                <a:latin typeface="Arial"/>
                <a:ea typeface="Arial"/>
                <a:cs typeface="Arial"/>
                <a:sym typeface="Arial"/>
              </a:defRPr>
            </a:lvl7pPr>
            <a:lvl8pPr marL="0" marR="0" lvl="7" indent="0" algn="r" rtl="0">
              <a:spcBef>
                <a:spcPts val="0"/>
              </a:spcBef>
              <a:buNone/>
              <a:defRPr sz="800">
                <a:solidFill>
                  <a:schemeClr val="dk1"/>
                </a:solidFill>
                <a:latin typeface="Arial"/>
                <a:ea typeface="Arial"/>
                <a:cs typeface="Arial"/>
                <a:sym typeface="Arial"/>
              </a:defRPr>
            </a:lvl8pPr>
            <a:lvl9pPr marL="0" marR="0" lvl="8" indent="0" algn="r" rtl="0">
              <a:spcBef>
                <a:spcPts val="0"/>
              </a:spcBef>
              <a:buNone/>
              <a:defRPr sz="80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cxnSp>
        <p:nvCxnSpPr>
          <p:cNvPr id="414" name="Google Shape;414;p44"/>
          <p:cNvCxnSpPr/>
          <p:nvPr/>
        </p:nvCxnSpPr>
        <p:spPr>
          <a:xfrm>
            <a:off x="4572000" y="1348723"/>
            <a:ext cx="0" cy="1752000"/>
          </a:xfrm>
          <a:prstGeom prst="straightConnector1">
            <a:avLst/>
          </a:prstGeom>
          <a:noFill/>
          <a:ln w="9525" cap="flat" cmpd="sng">
            <a:solidFill>
              <a:srgbClr val="CCCCCC"/>
            </a:solidFill>
            <a:prstDash val="solid"/>
            <a:round/>
            <a:headEnd type="none" w="sm" len="sm"/>
            <a:tailEnd type="none" w="sm" len="sm"/>
          </a:ln>
        </p:spPr>
      </p:cxnSp>
      <p:sp>
        <p:nvSpPr>
          <p:cNvPr id="415" name="Google Shape;415;p44"/>
          <p:cNvSpPr txBox="1">
            <a:spLocks noGrp="1"/>
          </p:cNvSpPr>
          <p:nvPr>
            <p:ph type="body" idx="1"/>
          </p:nvPr>
        </p:nvSpPr>
        <p:spPr>
          <a:xfrm>
            <a:off x="5563647" y="2658303"/>
            <a:ext cx="2445000" cy="107700"/>
          </a:xfrm>
          <a:prstGeom prst="rect">
            <a:avLst/>
          </a:prstGeom>
          <a:noFill/>
          <a:ln>
            <a:noFill/>
          </a:ln>
        </p:spPr>
        <p:txBody>
          <a:bodyPr spcFirstLastPara="1" wrap="square" lIns="91425" tIns="91425" rIns="91425" bIns="91425" anchor="t" anchorCtr="0">
            <a:noAutofit/>
          </a:bodyPr>
          <a:lstStyle>
            <a:lvl1pPr marL="457200" marR="0" lvl="0" indent="-228600" algn="ctr" rtl="0">
              <a:spcBef>
                <a:spcPts val="0"/>
              </a:spcBef>
              <a:spcAft>
                <a:spcPts val="0"/>
              </a:spcAft>
              <a:buClr>
                <a:schemeClr val="lt2"/>
              </a:buClr>
              <a:buSzPts val="1400"/>
              <a:buFont typeface="Arial"/>
              <a:buNone/>
              <a:defRPr sz="700" b="1" i="0" u="none" strike="noStrike" cap="none">
                <a:solidFill>
                  <a:schemeClr val="lt2"/>
                </a:solidFill>
                <a:latin typeface="Arial"/>
                <a:ea typeface="Arial"/>
                <a:cs typeface="Arial"/>
                <a:sym typeface="Arial"/>
              </a:defRPr>
            </a:lvl1pPr>
            <a:lvl2pPr marL="914400" marR="0" lvl="1" indent="-228600" algn="l" rtl="0">
              <a:spcBef>
                <a:spcPts val="360"/>
              </a:spcBef>
              <a:spcAft>
                <a:spcPts val="0"/>
              </a:spcAft>
              <a:buClr>
                <a:srgbClr val="888888"/>
              </a:buClr>
              <a:buSzPts val="1000"/>
              <a:buFont typeface="Noto Sans Symbols"/>
              <a:buNone/>
              <a:defRPr sz="1800" b="0" i="0" u="none" strike="noStrike" cap="none">
                <a:solidFill>
                  <a:srgbClr val="888888"/>
                </a:solidFill>
                <a:latin typeface="Arial"/>
                <a:ea typeface="Arial"/>
                <a:cs typeface="Arial"/>
                <a:sym typeface="Arial"/>
              </a:defRPr>
            </a:lvl2pPr>
            <a:lvl3pPr marL="1371600" marR="0" lvl="2" indent="-228600" algn="l" rtl="0">
              <a:spcBef>
                <a:spcPts val="320"/>
              </a:spcBef>
              <a:spcAft>
                <a:spcPts val="0"/>
              </a:spcAft>
              <a:buClr>
                <a:srgbClr val="888888"/>
              </a:buClr>
              <a:buSzPts val="900"/>
              <a:buFont typeface="Arial"/>
              <a:buNone/>
              <a:defRPr sz="1600" b="0" i="0" u="none" strike="noStrike" cap="none">
                <a:solidFill>
                  <a:srgbClr val="888888"/>
                </a:solidFill>
                <a:latin typeface="Arial"/>
                <a:ea typeface="Arial"/>
                <a:cs typeface="Arial"/>
                <a:sym typeface="Arial"/>
              </a:defRPr>
            </a:lvl3pPr>
            <a:lvl4pPr marL="1828800" marR="0" lvl="3" indent="-228600" algn="l" rtl="0">
              <a:spcBef>
                <a:spcPts val="280"/>
              </a:spcBef>
              <a:spcAft>
                <a:spcPts val="0"/>
              </a:spcAft>
              <a:buClr>
                <a:srgbClr val="888888"/>
              </a:buClr>
              <a:buSzPts val="800"/>
              <a:buFont typeface="Arial"/>
              <a:buNone/>
              <a:defRPr sz="1400" b="0" i="0" u="none" strike="noStrike" cap="none">
                <a:solidFill>
                  <a:srgbClr val="888888"/>
                </a:solidFill>
                <a:latin typeface="Arial"/>
                <a:ea typeface="Arial"/>
                <a:cs typeface="Arial"/>
                <a:sym typeface="Arial"/>
              </a:defRPr>
            </a:lvl4pPr>
            <a:lvl5pPr marL="2286000" marR="0" lvl="4" indent="-228600" algn="l" rtl="0">
              <a:spcBef>
                <a:spcPts val="280"/>
              </a:spcBef>
              <a:spcAft>
                <a:spcPts val="0"/>
              </a:spcAft>
              <a:buClr>
                <a:srgbClr val="888888"/>
              </a:buClr>
              <a:buSzPts val="700"/>
              <a:buFont typeface="Arial"/>
              <a:buNone/>
              <a:defRPr sz="1400" b="0" i="0" u="none" strike="noStrike" cap="none">
                <a:solidFill>
                  <a:srgbClr val="888888"/>
                </a:solidFill>
                <a:latin typeface="Arial"/>
                <a:ea typeface="Arial"/>
                <a:cs typeface="Arial"/>
                <a:sym typeface="Arial"/>
              </a:defRPr>
            </a:lvl5pPr>
            <a:lvl6pPr marL="2743200" marR="0" lvl="5" indent="-228600" algn="l" rtl="0">
              <a:spcBef>
                <a:spcPts val="280"/>
              </a:spcBef>
              <a:spcAft>
                <a:spcPts val="0"/>
              </a:spcAft>
              <a:buClr>
                <a:srgbClr val="888888"/>
              </a:buClr>
              <a:buSzPts val="2000"/>
              <a:buFont typeface="Arial"/>
              <a:buNone/>
              <a:defRPr sz="1400" b="0" i="0" u="none" strike="noStrike" cap="none">
                <a:solidFill>
                  <a:srgbClr val="888888"/>
                </a:solidFill>
                <a:latin typeface="Arial"/>
                <a:ea typeface="Arial"/>
                <a:cs typeface="Arial"/>
                <a:sym typeface="Arial"/>
              </a:defRPr>
            </a:lvl6pPr>
            <a:lvl7pPr marL="3200400" marR="0" lvl="6" indent="-228600" algn="l" rtl="0">
              <a:spcBef>
                <a:spcPts val="280"/>
              </a:spcBef>
              <a:spcAft>
                <a:spcPts val="0"/>
              </a:spcAft>
              <a:buClr>
                <a:srgbClr val="888888"/>
              </a:buClr>
              <a:buSzPts val="2000"/>
              <a:buFont typeface="Arial"/>
              <a:buNone/>
              <a:defRPr sz="1400" b="0" i="0" u="none" strike="noStrike" cap="none">
                <a:solidFill>
                  <a:srgbClr val="888888"/>
                </a:solidFill>
                <a:latin typeface="Arial"/>
                <a:ea typeface="Arial"/>
                <a:cs typeface="Arial"/>
                <a:sym typeface="Arial"/>
              </a:defRPr>
            </a:lvl7pPr>
            <a:lvl8pPr marL="3657600" marR="0" lvl="7" indent="-228600" algn="l" rtl="0">
              <a:spcBef>
                <a:spcPts val="280"/>
              </a:spcBef>
              <a:spcAft>
                <a:spcPts val="0"/>
              </a:spcAft>
              <a:buClr>
                <a:srgbClr val="888888"/>
              </a:buClr>
              <a:buSzPts val="2000"/>
              <a:buFont typeface="Arial"/>
              <a:buNone/>
              <a:defRPr sz="1400" b="0" i="0" u="none" strike="noStrike" cap="none">
                <a:solidFill>
                  <a:srgbClr val="888888"/>
                </a:solidFill>
                <a:latin typeface="Arial"/>
                <a:ea typeface="Arial"/>
                <a:cs typeface="Arial"/>
                <a:sym typeface="Arial"/>
              </a:defRPr>
            </a:lvl8pPr>
            <a:lvl9pPr marL="4114800" marR="0" lvl="8" indent="-228600" algn="l" rtl="0">
              <a:spcBef>
                <a:spcPts val="280"/>
              </a:spcBef>
              <a:spcAft>
                <a:spcPts val="0"/>
              </a:spcAft>
              <a:buClr>
                <a:srgbClr val="888888"/>
              </a:buClr>
              <a:buSzPts val="2000"/>
              <a:buFont typeface="Arial"/>
              <a:buNone/>
              <a:defRPr sz="1400" b="0" i="0" u="none" strike="noStrike" cap="none">
                <a:solidFill>
                  <a:srgbClr val="888888"/>
                </a:solidFill>
                <a:latin typeface="Arial"/>
                <a:ea typeface="Arial"/>
                <a:cs typeface="Arial"/>
                <a:sym typeface="Arial"/>
              </a:defRPr>
            </a:lvl9pPr>
          </a:lstStyle>
          <a:p>
            <a:endParaRPr/>
          </a:p>
        </p:txBody>
      </p:sp>
      <p:sp>
        <p:nvSpPr>
          <p:cNvPr id="416" name="Google Shape;416;p44"/>
          <p:cNvSpPr txBox="1">
            <a:spLocks noGrp="1"/>
          </p:cNvSpPr>
          <p:nvPr>
            <p:ph type="body" idx="2"/>
          </p:nvPr>
        </p:nvSpPr>
        <p:spPr>
          <a:xfrm>
            <a:off x="5088319" y="2298259"/>
            <a:ext cx="3395700" cy="203100"/>
          </a:xfrm>
          <a:prstGeom prst="rect">
            <a:avLst/>
          </a:prstGeom>
          <a:noFill/>
          <a:ln>
            <a:noFill/>
          </a:ln>
        </p:spPr>
        <p:txBody>
          <a:bodyPr spcFirstLastPara="1" wrap="square" lIns="91425" tIns="91425" rIns="91425" bIns="91425" anchor="b" anchorCtr="0">
            <a:noAutofit/>
          </a:bodyPr>
          <a:lstStyle>
            <a:lvl1pPr marL="457200" marR="0" lvl="0" indent="-228600" algn="ctr" rtl="0">
              <a:lnSpc>
                <a:spcPct val="110000"/>
              </a:lnSpc>
              <a:spcBef>
                <a:spcPts val="240"/>
              </a:spcBef>
              <a:spcAft>
                <a:spcPts val="0"/>
              </a:spcAft>
              <a:buClr>
                <a:schemeClr val="lt2"/>
              </a:buClr>
              <a:buSzPts val="1400"/>
              <a:buFont typeface="Arial"/>
              <a:buNone/>
              <a:defRPr sz="1200" b="0" i="0" u="none" strike="noStrike" cap="none">
                <a:solidFill>
                  <a:schemeClr val="lt2"/>
                </a:solidFill>
                <a:latin typeface="Georgia"/>
                <a:ea typeface="Georgia"/>
                <a:cs typeface="Georgia"/>
                <a:sym typeface="Georgia"/>
              </a:defRPr>
            </a:lvl1pPr>
            <a:lvl2pPr marL="914400" marR="0" lvl="1" indent="-292100" algn="l" rtl="0">
              <a:spcBef>
                <a:spcPts val="200"/>
              </a:spcBef>
              <a:spcAft>
                <a:spcPts val="0"/>
              </a:spcAft>
              <a:buClr>
                <a:schemeClr val="lt2"/>
              </a:buClr>
              <a:buSzPts val="1000"/>
              <a:buFont typeface="Noto Sans Symbols"/>
              <a:buChar char="▪"/>
              <a:defRPr sz="1000" b="0" i="0" u="none" strike="noStrike" cap="none">
                <a:solidFill>
                  <a:schemeClr val="lt2"/>
                </a:solidFill>
                <a:latin typeface="Arial"/>
                <a:ea typeface="Arial"/>
                <a:cs typeface="Arial"/>
                <a:sym typeface="Arial"/>
              </a:defRPr>
            </a:lvl2pPr>
            <a:lvl3pPr marL="1371600" marR="0" lvl="2" indent="-285750" algn="l" rtl="0">
              <a:spcBef>
                <a:spcPts val="180"/>
              </a:spcBef>
              <a:spcAft>
                <a:spcPts val="0"/>
              </a:spcAft>
              <a:buClr>
                <a:schemeClr val="lt2"/>
              </a:buClr>
              <a:buSzPts val="900"/>
              <a:buFont typeface="Arial"/>
              <a:buChar char="–"/>
              <a:defRPr sz="900" b="0" i="0" u="none" strike="noStrike" cap="none">
                <a:solidFill>
                  <a:schemeClr val="lt2"/>
                </a:solidFill>
                <a:latin typeface="Arial"/>
                <a:ea typeface="Arial"/>
                <a:cs typeface="Arial"/>
                <a:sym typeface="Arial"/>
              </a:defRPr>
            </a:lvl3pPr>
            <a:lvl4pPr marL="1828800" marR="0" lvl="3" indent="-279400" algn="l" rtl="0">
              <a:spcBef>
                <a:spcPts val="160"/>
              </a:spcBef>
              <a:spcAft>
                <a:spcPts val="0"/>
              </a:spcAft>
              <a:buClr>
                <a:schemeClr val="lt2"/>
              </a:buClr>
              <a:buSzPts val="800"/>
              <a:buFont typeface="Arial"/>
              <a:buChar char="•"/>
              <a:defRPr sz="800" b="0" i="0" u="none" strike="noStrike" cap="none">
                <a:solidFill>
                  <a:schemeClr val="lt2"/>
                </a:solidFill>
                <a:latin typeface="Arial"/>
                <a:ea typeface="Arial"/>
                <a:cs typeface="Arial"/>
                <a:sym typeface="Arial"/>
              </a:defRPr>
            </a:lvl4pPr>
            <a:lvl5pPr marL="2286000" marR="0" lvl="4" indent="-273050" algn="l" rtl="0">
              <a:spcBef>
                <a:spcPts val="140"/>
              </a:spcBef>
              <a:spcAft>
                <a:spcPts val="0"/>
              </a:spcAft>
              <a:buClr>
                <a:schemeClr val="lt2"/>
              </a:buClr>
              <a:buSzPts val="700"/>
              <a:buFont typeface="Arial"/>
              <a:buChar char="–"/>
              <a:defRPr sz="700" b="0" i="0" u="none" strike="noStrike" cap="none">
                <a:solidFill>
                  <a:schemeClr val="lt2"/>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417" name="Google Shape;417;p44"/>
          <p:cNvSpPr txBox="1">
            <a:spLocks noGrp="1"/>
          </p:cNvSpPr>
          <p:nvPr>
            <p:ph type="body" idx="3"/>
          </p:nvPr>
        </p:nvSpPr>
        <p:spPr>
          <a:xfrm>
            <a:off x="315900" y="1305975"/>
            <a:ext cx="4097400" cy="521700"/>
          </a:xfrm>
          <a:prstGeom prst="rect">
            <a:avLst/>
          </a:prstGeom>
          <a:noFill/>
          <a:ln>
            <a:noFill/>
          </a:ln>
        </p:spPr>
        <p:txBody>
          <a:bodyPr spcFirstLastPara="1" wrap="square" lIns="91425" tIns="91425" rIns="91425" bIns="91425" anchor="t" anchorCtr="0">
            <a:noAutofit/>
          </a:bodyPr>
          <a:lstStyle>
            <a:lvl1pPr marL="457200" marR="0" lvl="0" indent="-228600" algn="l" rtl="0">
              <a:spcBef>
                <a:spcPts val="280"/>
              </a:spcBef>
              <a:spcAft>
                <a:spcPts val="0"/>
              </a:spcAft>
              <a:buClr>
                <a:schemeClr val="lt2"/>
              </a:buClr>
              <a:buSzPts val="1400"/>
              <a:buFont typeface="Arial"/>
              <a:buNone/>
              <a:defRPr sz="1400" b="0" i="0" u="none" strike="noStrike" cap="none">
                <a:solidFill>
                  <a:schemeClr val="lt2"/>
                </a:solidFill>
                <a:latin typeface="Georgia"/>
                <a:ea typeface="Georgia"/>
                <a:cs typeface="Georgia"/>
                <a:sym typeface="Georgia"/>
              </a:defRPr>
            </a:lvl1pPr>
            <a:lvl2pPr marL="914400" marR="0" lvl="1" indent="-228600" algn="l" rtl="0">
              <a:lnSpc>
                <a:spcPct val="110000"/>
              </a:lnSpc>
              <a:spcBef>
                <a:spcPts val="1200"/>
              </a:spcBef>
              <a:spcAft>
                <a:spcPts val="0"/>
              </a:spcAft>
              <a:buClr>
                <a:schemeClr val="lt2"/>
              </a:buClr>
              <a:buSzPts val="1000"/>
              <a:buFont typeface="Noto Sans Symbols"/>
              <a:buNone/>
              <a:defRPr sz="900" b="0" i="0" u="none" strike="noStrike" cap="none">
                <a:solidFill>
                  <a:schemeClr val="lt2"/>
                </a:solidFill>
                <a:latin typeface="Arial"/>
                <a:ea typeface="Arial"/>
                <a:cs typeface="Arial"/>
                <a:sym typeface="Arial"/>
              </a:defRPr>
            </a:lvl2pPr>
            <a:lvl3pPr marL="1371600" marR="0" lvl="2" indent="-285750" algn="l" rtl="0">
              <a:spcBef>
                <a:spcPts val="180"/>
              </a:spcBef>
              <a:spcAft>
                <a:spcPts val="0"/>
              </a:spcAft>
              <a:buClr>
                <a:schemeClr val="lt2"/>
              </a:buClr>
              <a:buSzPts val="900"/>
              <a:buFont typeface="Arial"/>
              <a:buChar char="–"/>
              <a:defRPr sz="900" b="0" i="0" u="none" strike="noStrike" cap="none">
                <a:solidFill>
                  <a:schemeClr val="lt2"/>
                </a:solidFill>
                <a:latin typeface="Arial"/>
                <a:ea typeface="Arial"/>
                <a:cs typeface="Arial"/>
                <a:sym typeface="Arial"/>
              </a:defRPr>
            </a:lvl3pPr>
            <a:lvl4pPr marL="1828800" marR="0" lvl="3" indent="-279400" algn="l" rtl="0">
              <a:spcBef>
                <a:spcPts val="160"/>
              </a:spcBef>
              <a:spcAft>
                <a:spcPts val="0"/>
              </a:spcAft>
              <a:buClr>
                <a:schemeClr val="lt2"/>
              </a:buClr>
              <a:buSzPts val="800"/>
              <a:buFont typeface="Arial"/>
              <a:buChar char="•"/>
              <a:defRPr sz="800" b="0" i="0" u="none" strike="noStrike" cap="none">
                <a:solidFill>
                  <a:schemeClr val="lt2"/>
                </a:solidFill>
                <a:latin typeface="Arial"/>
                <a:ea typeface="Arial"/>
                <a:cs typeface="Arial"/>
                <a:sym typeface="Arial"/>
              </a:defRPr>
            </a:lvl4pPr>
            <a:lvl5pPr marL="2286000" marR="0" lvl="4" indent="-273050" algn="l" rtl="0">
              <a:spcBef>
                <a:spcPts val="140"/>
              </a:spcBef>
              <a:spcAft>
                <a:spcPts val="0"/>
              </a:spcAft>
              <a:buClr>
                <a:schemeClr val="lt2"/>
              </a:buClr>
              <a:buSzPts val="700"/>
              <a:buFont typeface="Arial"/>
              <a:buChar char="–"/>
              <a:defRPr sz="700" b="0" i="0" u="none" strike="noStrike" cap="none">
                <a:solidFill>
                  <a:schemeClr val="lt2"/>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cxnSp>
        <p:nvCxnSpPr>
          <p:cNvPr id="418" name="Google Shape;418;p44"/>
          <p:cNvCxnSpPr/>
          <p:nvPr/>
        </p:nvCxnSpPr>
        <p:spPr>
          <a:xfrm>
            <a:off x="391886" y="3348217"/>
            <a:ext cx="8346600" cy="0"/>
          </a:xfrm>
          <a:prstGeom prst="straightConnector1">
            <a:avLst/>
          </a:prstGeom>
          <a:noFill/>
          <a:ln w="9525" cap="flat" cmpd="sng">
            <a:solidFill>
              <a:srgbClr val="CCCCCC"/>
            </a:solidFill>
            <a:prstDash val="solid"/>
            <a:round/>
            <a:headEnd type="none" w="sm" len="sm"/>
            <a:tailEnd type="none" w="sm" len="sm"/>
          </a:ln>
        </p:spPr>
      </p:cxn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19"/>
        <p:cNvGrpSpPr/>
        <p:nvPr/>
      </p:nvGrpSpPr>
      <p:grpSpPr>
        <a:xfrm>
          <a:off x="0" y="0"/>
          <a:ext cx="0" cy="0"/>
          <a:chOff x="0" y="0"/>
          <a:chExt cx="0" cy="0"/>
        </a:xfrm>
      </p:grpSpPr>
      <p:sp>
        <p:nvSpPr>
          <p:cNvPr id="420" name="Google Shape;420;p45"/>
          <p:cNvSpPr txBox="1">
            <a:spLocks noGrp="1"/>
          </p:cNvSpPr>
          <p:nvPr>
            <p:ph type="title"/>
          </p:nvPr>
        </p:nvSpPr>
        <p:spPr>
          <a:xfrm>
            <a:off x="309563" y="530352"/>
            <a:ext cx="8526600" cy="307800"/>
          </a:xfrm>
          <a:prstGeom prst="rect">
            <a:avLst/>
          </a:prstGeom>
          <a:noFill/>
          <a:ln>
            <a:noFill/>
          </a:ln>
        </p:spPr>
        <p:txBody>
          <a:bodyPr spcFirstLastPara="1" wrap="square" lIns="91425" tIns="91425" rIns="91425" bIns="91425" anchor="b" anchorCtr="0">
            <a:noAutofit/>
          </a:bodyPr>
          <a:lstStyle>
            <a:lvl1pPr marL="0" marR="0" lvl="0" indent="0" algn="l" rtl="0">
              <a:spcBef>
                <a:spcPts val="0"/>
              </a:spcBef>
              <a:spcAft>
                <a:spcPts val="0"/>
              </a:spcAft>
              <a:buClr>
                <a:schemeClr val="dk1"/>
              </a:buClr>
              <a:buSzPts val="1400"/>
              <a:buFont typeface="Georgia"/>
              <a:buNone/>
              <a:defRPr sz="2000" b="0" i="0" u="none" strike="noStrike" cap="none">
                <a:solidFill>
                  <a:schemeClr val="dk1"/>
                </a:solidFill>
                <a:latin typeface="Georgia"/>
                <a:ea typeface="Georgia"/>
                <a:cs typeface="Georgia"/>
                <a:sym typeface="Georgia"/>
              </a:defRPr>
            </a:lvl1pPr>
            <a:lvl2pPr lvl="1" indent="0" rtl="0">
              <a:spcBef>
                <a:spcPts val="0"/>
              </a:spcBef>
              <a:spcAft>
                <a:spcPts val="0"/>
              </a:spcAft>
              <a:buSzPts val="1400"/>
              <a:buNone/>
              <a:defRPr sz="1800"/>
            </a:lvl2pPr>
            <a:lvl3pPr lvl="2" indent="0" rtl="0">
              <a:spcBef>
                <a:spcPts val="0"/>
              </a:spcBef>
              <a:spcAft>
                <a:spcPts val="0"/>
              </a:spcAft>
              <a:buSzPts val="1400"/>
              <a:buNone/>
              <a:defRPr sz="1800"/>
            </a:lvl3pPr>
            <a:lvl4pPr lvl="3" indent="0" rtl="0">
              <a:spcBef>
                <a:spcPts val="0"/>
              </a:spcBef>
              <a:spcAft>
                <a:spcPts val="0"/>
              </a:spcAft>
              <a:buSzPts val="1400"/>
              <a:buNone/>
              <a:defRPr sz="1800"/>
            </a:lvl4pPr>
            <a:lvl5pPr lvl="4" indent="0" rtl="0">
              <a:spcBef>
                <a:spcPts val="0"/>
              </a:spcBef>
              <a:spcAft>
                <a:spcPts val="0"/>
              </a:spcAft>
              <a:buSzPts val="1400"/>
              <a:buNone/>
              <a:defRPr sz="1800"/>
            </a:lvl5pPr>
            <a:lvl6pPr lvl="5" indent="0" rtl="0">
              <a:spcBef>
                <a:spcPts val="0"/>
              </a:spcBef>
              <a:spcAft>
                <a:spcPts val="0"/>
              </a:spcAft>
              <a:buSzPts val="1400"/>
              <a:buNone/>
              <a:defRPr sz="1800"/>
            </a:lvl6pPr>
            <a:lvl7pPr lvl="6" indent="0" rtl="0">
              <a:spcBef>
                <a:spcPts val="0"/>
              </a:spcBef>
              <a:spcAft>
                <a:spcPts val="0"/>
              </a:spcAft>
              <a:buSzPts val="1400"/>
              <a:buNone/>
              <a:defRPr sz="1800"/>
            </a:lvl7pPr>
            <a:lvl8pPr lvl="7" indent="0" rtl="0">
              <a:spcBef>
                <a:spcPts val="0"/>
              </a:spcBef>
              <a:spcAft>
                <a:spcPts val="0"/>
              </a:spcAft>
              <a:buSzPts val="1400"/>
              <a:buNone/>
              <a:defRPr sz="1800"/>
            </a:lvl8pPr>
            <a:lvl9pPr lvl="8" indent="0" rtl="0">
              <a:spcBef>
                <a:spcPts val="0"/>
              </a:spcBef>
              <a:spcAft>
                <a:spcPts val="0"/>
              </a:spcAft>
              <a:buSzPts val="1400"/>
              <a:buNone/>
              <a:defRPr sz="1800"/>
            </a:lvl9pPr>
          </a:lstStyle>
          <a:p>
            <a:endParaRPr/>
          </a:p>
        </p:txBody>
      </p:sp>
      <p:sp>
        <p:nvSpPr>
          <p:cNvPr id="421" name="Google Shape;421;p45"/>
          <p:cNvSpPr txBox="1">
            <a:spLocks noGrp="1"/>
          </p:cNvSpPr>
          <p:nvPr>
            <p:ph type="dt" idx="10"/>
          </p:nvPr>
        </p:nvSpPr>
        <p:spPr>
          <a:xfrm>
            <a:off x="424070" y="5276020"/>
            <a:ext cx="2133600" cy="273900"/>
          </a:xfrm>
          <a:prstGeom prst="rect">
            <a:avLst/>
          </a:prstGeom>
          <a:noFill/>
          <a:ln>
            <a:noFill/>
          </a:ln>
        </p:spPr>
        <p:txBody>
          <a:bodyPr spcFirstLastPara="1" wrap="square" lIns="91425" tIns="91425" rIns="91425" bIns="91425" anchor="ctr" anchorCtr="0">
            <a:noAutofit/>
          </a:bodyPr>
          <a:lstStyle>
            <a:lvl1pPr marL="0" marR="0" lvl="0" indent="0" algn="l" rtl="0">
              <a:spcBef>
                <a:spcPts val="0"/>
              </a:spcBef>
              <a:spcAft>
                <a:spcPts val="0"/>
              </a:spcAft>
              <a:buSzPts val="1400"/>
              <a:buNone/>
              <a:defRPr sz="1200">
                <a:solidFill>
                  <a:srgbClr val="888888"/>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422" name="Google Shape;422;p45"/>
          <p:cNvSpPr txBox="1">
            <a:spLocks noGrp="1"/>
          </p:cNvSpPr>
          <p:nvPr>
            <p:ph type="ftr" idx="11"/>
          </p:nvPr>
        </p:nvSpPr>
        <p:spPr>
          <a:xfrm>
            <a:off x="311944" y="4901878"/>
            <a:ext cx="2895600" cy="92400"/>
          </a:xfrm>
          <a:prstGeom prst="rect">
            <a:avLst/>
          </a:prstGeom>
          <a:noFill/>
          <a:ln>
            <a:noFill/>
          </a:ln>
        </p:spPr>
        <p:txBody>
          <a:bodyPr spcFirstLastPara="1" wrap="square" lIns="91425" tIns="91425" rIns="91425" bIns="91425" anchor="ctr" anchorCtr="0">
            <a:noAutofit/>
          </a:bodyPr>
          <a:lstStyle>
            <a:lvl1pPr marL="0" marR="0" lvl="0" indent="0" algn="l" rtl="0">
              <a:spcBef>
                <a:spcPts val="0"/>
              </a:spcBef>
              <a:spcAft>
                <a:spcPts val="0"/>
              </a:spcAft>
              <a:buSzPts val="1400"/>
              <a:buNone/>
              <a:defRPr sz="600">
                <a:solidFill>
                  <a:schemeClr val="lt2"/>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423" name="Google Shape;423;p45"/>
          <p:cNvSpPr txBox="1">
            <a:spLocks noGrp="1"/>
          </p:cNvSpPr>
          <p:nvPr>
            <p:ph type="sldNum" idx="12"/>
          </p:nvPr>
        </p:nvSpPr>
        <p:spPr>
          <a:xfrm>
            <a:off x="6700838" y="4770007"/>
            <a:ext cx="2133600" cy="123000"/>
          </a:xfrm>
          <a:prstGeom prst="rect">
            <a:avLst/>
          </a:prstGeom>
          <a:noFill/>
          <a:ln>
            <a:noFill/>
          </a:ln>
        </p:spPr>
        <p:txBody>
          <a:bodyPr spcFirstLastPara="1" wrap="square" lIns="0" tIns="0" rIns="0" bIns="0" anchor="ctr" anchorCtr="0">
            <a:noAutofit/>
          </a:bodyPr>
          <a:lstStyle>
            <a:lvl1pPr marL="0" marR="0" lvl="0" indent="0" algn="r" rtl="0">
              <a:spcBef>
                <a:spcPts val="0"/>
              </a:spcBef>
              <a:buNone/>
              <a:defRPr sz="800">
                <a:solidFill>
                  <a:schemeClr val="dk1"/>
                </a:solidFill>
                <a:latin typeface="Arial"/>
                <a:ea typeface="Arial"/>
                <a:cs typeface="Arial"/>
                <a:sym typeface="Arial"/>
              </a:defRPr>
            </a:lvl1pPr>
            <a:lvl2pPr marL="0" marR="0" lvl="1" indent="0" algn="r" rtl="0">
              <a:spcBef>
                <a:spcPts val="0"/>
              </a:spcBef>
              <a:buNone/>
              <a:defRPr sz="800">
                <a:solidFill>
                  <a:schemeClr val="dk1"/>
                </a:solidFill>
                <a:latin typeface="Arial"/>
                <a:ea typeface="Arial"/>
                <a:cs typeface="Arial"/>
                <a:sym typeface="Arial"/>
              </a:defRPr>
            </a:lvl2pPr>
            <a:lvl3pPr marL="0" marR="0" lvl="2" indent="0" algn="r" rtl="0">
              <a:spcBef>
                <a:spcPts val="0"/>
              </a:spcBef>
              <a:buNone/>
              <a:defRPr sz="800">
                <a:solidFill>
                  <a:schemeClr val="dk1"/>
                </a:solidFill>
                <a:latin typeface="Arial"/>
                <a:ea typeface="Arial"/>
                <a:cs typeface="Arial"/>
                <a:sym typeface="Arial"/>
              </a:defRPr>
            </a:lvl3pPr>
            <a:lvl4pPr marL="0" marR="0" lvl="3" indent="0" algn="r" rtl="0">
              <a:spcBef>
                <a:spcPts val="0"/>
              </a:spcBef>
              <a:buNone/>
              <a:defRPr sz="800">
                <a:solidFill>
                  <a:schemeClr val="dk1"/>
                </a:solidFill>
                <a:latin typeface="Arial"/>
                <a:ea typeface="Arial"/>
                <a:cs typeface="Arial"/>
                <a:sym typeface="Arial"/>
              </a:defRPr>
            </a:lvl4pPr>
            <a:lvl5pPr marL="0" marR="0" lvl="4" indent="0" algn="r" rtl="0">
              <a:spcBef>
                <a:spcPts val="0"/>
              </a:spcBef>
              <a:buNone/>
              <a:defRPr sz="800">
                <a:solidFill>
                  <a:schemeClr val="dk1"/>
                </a:solidFill>
                <a:latin typeface="Arial"/>
                <a:ea typeface="Arial"/>
                <a:cs typeface="Arial"/>
                <a:sym typeface="Arial"/>
              </a:defRPr>
            </a:lvl5pPr>
            <a:lvl6pPr marL="0" marR="0" lvl="5" indent="0" algn="r" rtl="0">
              <a:spcBef>
                <a:spcPts val="0"/>
              </a:spcBef>
              <a:buNone/>
              <a:defRPr sz="800">
                <a:solidFill>
                  <a:schemeClr val="dk1"/>
                </a:solidFill>
                <a:latin typeface="Arial"/>
                <a:ea typeface="Arial"/>
                <a:cs typeface="Arial"/>
                <a:sym typeface="Arial"/>
              </a:defRPr>
            </a:lvl6pPr>
            <a:lvl7pPr marL="0" marR="0" lvl="6" indent="0" algn="r" rtl="0">
              <a:spcBef>
                <a:spcPts val="0"/>
              </a:spcBef>
              <a:buNone/>
              <a:defRPr sz="800">
                <a:solidFill>
                  <a:schemeClr val="dk1"/>
                </a:solidFill>
                <a:latin typeface="Arial"/>
                <a:ea typeface="Arial"/>
                <a:cs typeface="Arial"/>
                <a:sym typeface="Arial"/>
              </a:defRPr>
            </a:lvl7pPr>
            <a:lvl8pPr marL="0" marR="0" lvl="7" indent="0" algn="r" rtl="0">
              <a:spcBef>
                <a:spcPts val="0"/>
              </a:spcBef>
              <a:buNone/>
              <a:defRPr sz="800">
                <a:solidFill>
                  <a:schemeClr val="dk1"/>
                </a:solidFill>
                <a:latin typeface="Arial"/>
                <a:ea typeface="Arial"/>
                <a:cs typeface="Arial"/>
                <a:sym typeface="Arial"/>
              </a:defRPr>
            </a:lvl8pPr>
            <a:lvl9pPr marL="0" marR="0" lvl="8" indent="0" algn="r" rtl="0">
              <a:spcBef>
                <a:spcPts val="0"/>
              </a:spcBef>
              <a:buNone/>
              <a:defRPr sz="80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424"/>
        <p:cNvGrpSpPr/>
        <p:nvPr/>
      </p:nvGrpSpPr>
      <p:grpSpPr>
        <a:xfrm>
          <a:off x="0" y="0"/>
          <a:ext cx="0" cy="0"/>
          <a:chOff x="0" y="0"/>
          <a:chExt cx="0" cy="0"/>
        </a:xfrm>
      </p:grpSpPr>
      <p:sp>
        <p:nvSpPr>
          <p:cNvPr id="425" name="Google Shape;425;p46"/>
          <p:cNvSpPr txBox="1">
            <a:spLocks noGrp="1"/>
          </p:cNvSpPr>
          <p:nvPr>
            <p:ph type="title"/>
          </p:nvPr>
        </p:nvSpPr>
        <p:spPr>
          <a:xfrm>
            <a:off x="309563" y="530352"/>
            <a:ext cx="8526600" cy="307800"/>
          </a:xfrm>
          <a:prstGeom prst="rect">
            <a:avLst/>
          </a:prstGeom>
          <a:noFill/>
          <a:ln>
            <a:noFill/>
          </a:ln>
        </p:spPr>
        <p:txBody>
          <a:bodyPr spcFirstLastPara="1" wrap="square" lIns="91425" tIns="91425" rIns="91425" bIns="91425" anchor="b" anchorCtr="0">
            <a:noAutofit/>
          </a:bodyPr>
          <a:lstStyle>
            <a:lvl1pPr marL="0" marR="0" lvl="0" indent="0" algn="l" rtl="0">
              <a:spcBef>
                <a:spcPts val="0"/>
              </a:spcBef>
              <a:spcAft>
                <a:spcPts val="0"/>
              </a:spcAft>
              <a:buClr>
                <a:schemeClr val="dk1"/>
              </a:buClr>
              <a:buSzPts val="1400"/>
              <a:buFont typeface="Georgia"/>
              <a:buNone/>
              <a:defRPr sz="2000" b="0" i="0" u="none" strike="noStrike" cap="none">
                <a:solidFill>
                  <a:schemeClr val="dk1"/>
                </a:solidFill>
                <a:latin typeface="Georgia"/>
                <a:ea typeface="Georgia"/>
                <a:cs typeface="Georgia"/>
                <a:sym typeface="Georgia"/>
              </a:defRPr>
            </a:lvl1pPr>
            <a:lvl2pPr lvl="1" indent="0" rtl="0">
              <a:spcBef>
                <a:spcPts val="0"/>
              </a:spcBef>
              <a:spcAft>
                <a:spcPts val="0"/>
              </a:spcAft>
              <a:buSzPts val="1400"/>
              <a:buNone/>
              <a:defRPr sz="1800"/>
            </a:lvl2pPr>
            <a:lvl3pPr lvl="2" indent="0" rtl="0">
              <a:spcBef>
                <a:spcPts val="0"/>
              </a:spcBef>
              <a:spcAft>
                <a:spcPts val="0"/>
              </a:spcAft>
              <a:buSzPts val="1400"/>
              <a:buNone/>
              <a:defRPr sz="1800"/>
            </a:lvl3pPr>
            <a:lvl4pPr lvl="3" indent="0" rtl="0">
              <a:spcBef>
                <a:spcPts val="0"/>
              </a:spcBef>
              <a:spcAft>
                <a:spcPts val="0"/>
              </a:spcAft>
              <a:buSzPts val="1400"/>
              <a:buNone/>
              <a:defRPr sz="1800"/>
            </a:lvl4pPr>
            <a:lvl5pPr lvl="4" indent="0" rtl="0">
              <a:spcBef>
                <a:spcPts val="0"/>
              </a:spcBef>
              <a:spcAft>
                <a:spcPts val="0"/>
              </a:spcAft>
              <a:buSzPts val="1400"/>
              <a:buNone/>
              <a:defRPr sz="1800"/>
            </a:lvl5pPr>
            <a:lvl6pPr lvl="5" indent="0" rtl="0">
              <a:spcBef>
                <a:spcPts val="0"/>
              </a:spcBef>
              <a:spcAft>
                <a:spcPts val="0"/>
              </a:spcAft>
              <a:buSzPts val="1400"/>
              <a:buNone/>
              <a:defRPr sz="1800"/>
            </a:lvl6pPr>
            <a:lvl7pPr lvl="6" indent="0" rtl="0">
              <a:spcBef>
                <a:spcPts val="0"/>
              </a:spcBef>
              <a:spcAft>
                <a:spcPts val="0"/>
              </a:spcAft>
              <a:buSzPts val="1400"/>
              <a:buNone/>
              <a:defRPr sz="1800"/>
            </a:lvl7pPr>
            <a:lvl8pPr lvl="7" indent="0" rtl="0">
              <a:spcBef>
                <a:spcPts val="0"/>
              </a:spcBef>
              <a:spcAft>
                <a:spcPts val="0"/>
              </a:spcAft>
              <a:buSzPts val="1400"/>
              <a:buNone/>
              <a:defRPr sz="1800"/>
            </a:lvl8pPr>
            <a:lvl9pPr lvl="8" indent="0" rtl="0">
              <a:spcBef>
                <a:spcPts val="0"/>
              </a:spcBef>
              <a:spcAft>
                <a:spcPts val="0"/>
              </a:spcAft>
              <a:buSzPts val="1400"/>
              <a:buNone/>
              <a:defRPr sz="1800"/>
            </a:lvl9pPr>
          </a:lstStyle>
          <a:p>
            <a:endParaRPr/>
          </a:p>
        </p:txBody>
      </p:sp>
      <p:sp>
        <p:nvSpPr>
          <p:cNvPr id="426" name="Google Shape;426;p46"/>
          <p:cNvSpPr txBox="1">
            <a:spLocks noGrp="1"/>
          </p:cNvSpPr>
          <p:nvPr>
            <p:ph type="body" idx="1"/>
          </p:nvPr>
        </p:nvSpPr>
        <p:spPr>
          <a:xfrm>
            <a:off x="306060" y="1200151"/>
            <a:ext cx="4038600" cy="843300"/>
          </a:xfrm>
          <a:prstGeom prst="rect">
            <a:avLst/>
          </a:prstGeom>
          <a:noFill/>
          <a:ln>
            <a:noFill/>
          </a:ln>
        </p:spPr>
        <p:txBody>
          <a:bodyPr spcFirstLastPara="1" wrap="square" lIns="91425" tIns="91425" rIns="91425" bIns="91425" anchor="t" anchorCtr="0">
            <a:noAutofit/>
          </a:bodyPr>
          <a:lstStyle>
            <a:lvl1pPr marL="457200" marR="0" lvl="0" indent="-228600" algn="l" rtl="0">
              <a:spcBef>
                <a:spcPts val="280"/>
              </a:spcBef>
              <a:spcAft>
                <a:spcPts val="0"/>
              </a:spcAft>
              <a:buClr>
                <a:schemeClr val="lt2"/>
              </a:buClr>
              <a:buSzPts val="1400"/>
              <a:buFont typeface="Arial"/>
              <a:buNone/>
              <a:defRPr sz="1400" b="0" i="0" u="none" strike="noStrike" cap="none">
                <a:solidFill>
                  <a:schemeClr val="lt2"/>
                </a:solidFill>
                <a:latin typeface="Georgia"/>
                <a:ea typeface="Georgia"/>
                <a:cs typeface="Georgia"/>
                <a:sym typeface="Georgia"/>
              </a:defRPr>
            </a:lvl1pPr>
            <a:lvl2pPr marL="914400" marR="0" lvl="1" indent="-292100" algn="l" rtl="0">
              <a:spcBef>
                <a:spcPts val="200"/>
              </a:spcBef>
              <a:spcAft>
                <a:spcPts val="0"/>
              </a:spcAft>
              <a:buClr>
                <a:schemeClr val="lt2"/>
              </a:buClr>
              <a:buSzPts val="1000"/>
              <a:buFont typeface="Noto Sans Symbols"/>
              <a:buChar char="▪"/>
              <a:defRPr sz="1000" b="0" i="0" u="none" strike="noStrike" cap="none">
                <a:solidFill>
                  <a:schemeClr val="lt2"/>
                </a:solidFill>
                <a:latin typeface="Arial"/>
                <a:ea typeface="Arial"/>
                <a:cs typeface="Arial"/>
                <a:sym typeface="Arial"/>
              </a:defRPr>
            </a:lvl2pPr>
            <a:lvl3pPr marL="1371600" marR="0" lvl="2" indent="-285750" algn="l" rtl="0">
              <a:spcBef>
                <a:spcPts val="180"/>
              </a:spcBef>
              <a:spcAft>
                <a:spcPts val="0"/>
              </a:spcAft>
              <a:buClr>
                <a:schemeClr val="lt2"/>
              </a:buClr>
              <a:buSzPts val="900"/>
              <a:buFont typeface="Arial"/>
              <a:buChar char="–"/>
              <a:defRPr sz="900" b="0" i="0" u="none" strike="noStrike" cap="none">
                <a:solidFill>
                  <a:schemeClr val="lt2"/>
                </a:solidFill>
                <a:latin typeface="Arial"/>
                <a:ea typeface="Arial"/>
                <a:cs typeface="Arial"/>
                <a:sym typeface="Arial"/>
              </a:defRPr>
            </a:lvl3pPr>
            <a:lvl4pPr marL="1828800" marR="0" lvl="3" indent="-279400" algn="l" rtl="0">
              <a:spcBef>
                <a:spcPts val="160"/>
              </a:spcBef>
              <a:spcAft>
                <a:spcPts val="0"/>
              </a:spcAft>
              <a:buClr>
                <a:schemeClr val="lt2"/>
              </a:buClr>
              <a:buSzPts val="800"/>
              <a:buFont typeface="Arial"/>
              <a:buChar char="•"/>
              <a:defRPr sz="800" b="0" i="0" u="none" strike="noStrike" cap="none">
                <a:solidFill>
                  <a:schemeClr val="lt2"/>
                </a:solidFill>
                <a:latin typeface="Arial"/>
                <a:ea typeface="Arial"/>
                <a:cs typeface="Arial"/>
                <a:sym typeface="Arial"/>
              </a:defRPr>
            </a:lvl4pPr>
            <a:lvl5pPr marL="2286000" marR="0" lvl="4" indent="-273050" algn="l" rtl="0">
              <a:spcBef>
                <a:spcPts val="140"/>
              </a:spcBef>
              <a:spcAft>
                <a:spcPts val="0"/>
              </a:spcAft>
              <a:buClr>
                <a:schemeClr val="lt2"/>
              </a:buClr>
              <a:buSzPts val="700"/>
              <a:buFont typeface="Arial"/>
              <a:buChar char="–"/>
              <a:defRPr sz="700" b="0" i="0" u="none" strike="noStrike" cap="none">
                <a:solidFill>
                  <a:schemeClr val="lt2"/>
                </a:solidFill>
                <a:latin typeface="Arial"/>
                <a:ea typeface="Arial"/>
                <a:cs typeface="Arial"/>
                <a:sym typeface="Arial"/>
              </a:defRPr>
            </a:lvl5pPr>
            <a:lvl6pPr marL="2743200" marR="0" lvl="5"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427" name="Google Shape;427;p46"/>
          <p:cNvSpPr txBox="1">
            <a:spLocks noGrp="1"/>
          </p:cNvSpPr>
          <p:nvPr>
            <p:ph type="body" idx="2"/>
          </p:nvPr>
        </p:nvSpPr>
        <p:spPr>
          <a:xfrm>
            <a:off x="4572630" y="1200151"/>
            <a:ext cx="4038600" cy="843300"/>
          </a:xfrm>
          <a:prstGeom prst="rect">
            <a:avLst/>
          </a:prstGeom>
          <a:noFill/>
          <a:ln>
            <a:noFill/>
          </a:ln>
        </p:spPr>
        <p:txBody>
          <a:bodyPr spcFirstLastPara="1" wrap="square" lIns="91425" tIns="91425" rIns="91425" bIns="91425" anchor="t" anchorCtr="0">
            <a:noAutofit/>
          </a:bodyPr>
          <a:lstStyle>
            <a:lvl1pPr marL="457200" marR="0" lvl="0" indent="-228600" algn="l" rtl="0">
              <a:spcBef>
                <a:spcPts val="280"/>
              </a:spcBef>
              <a:spcAft>
                <a:spcPts val="0"/>
              </a:spcAft>
              <a:buClr>
                <a:schemeClr val="lt2"/>
              </a:buClr>
              <a:buSzPts val="1400"/>
              <a:buFont typeface="Arial"/>
              <a:buNone/>
              <a:defRPr sz="1400" b="0" i="0" u="none" strike="noStrike" cap="none">
                <a:solidFill>
                  <a:schemeClr val="lt2"/>
                </a:solidFill>
                <a:latin typeface="Georgia"/>
                <a:ea typeface="Georgia"/>
                <a:cs typeface="Georgia"/>
                <a:sym typeface="Georgia"/>
              </a:defRPr>
            </a:lvl1pPr>
            <a:lvl2pPr marL="914400" marR="0" lvl="1" indent="-292100" algn="l" rtl="0">
              <a:spcBef>
                <a:spcPts val="200"/>
              </a:spcBef>
              <a:spcAft>
                <a:spcPts val="0"/>
              </a:spcAft>
              <a:buClr>
                <a:schemeClr val="lt2"/>
              </a:buClr>
              <a:buSzPts val="1000"/>
              <a:buFont typeface="Noto Sans Symbols"/>
              <a:buChar char="▪"/>
              <a:defRPr sz="1000" b="0" i="0" u="none" strike="noStrike" cap="none">
                <a:solidFill>
                  <a:schemeClr val="lt2"/>
                </a:solidFill>
                <a:latin typeface="Arial"/>
                <a:ea typeface="Arial"/>
                <a:cs typeface="Arial"/>
                <a:sym typeface="Arial"/>
              </a:defRPr>
            </a:lvl2pPr>
            <a:lvl3pPr marL="1371600" marR="0" lvl="2" indent="-285750" algn="l" rtl="0">
              <a:spcBef>
                <a:spcPts val="180"/>
              </a:spcBef>
              <a:spcAft>
                <a:spcPts val="0"/>
              </a:spcAft>
              <a:buClr>
                <a:schemeClr val="lt2"/>
              </a:buClr>
              <a:buSzPts val="900"/>
              <a:buFont typeface="Arial"/>
              <a:buChar char="–"/>
              <a:defRPr sz="900" b="0" i="0" u="none" strike="noStrike" cap="none">
                <a:solidFill>
                  <a:schemeClr val="lt2"/>
                </a:solidFill>
                <a:latin typeface="Arial"/>
                <a:ea typeface="Arial"/>
                <a:cs typeface="Arial"/>
                <a:sym typeface="Arial"/>
              </a:defRPr>
            </a:lvl3pPr>
            <a:lvl4pPr marL="1828800" marR="0" lvl="3" indent="-279400" algn="l" rtl="0">
              <a:spcBef>
                <a:spcPts val="160"/>
              </a:spcBef>
              <a:spcAft>
                <a:spcPts val="0"/>
              </a:spcAft>
              <a:buClr>
                <a:schemeClr val="lt2"/>
              </a:buClr>
              <a:buSzPts val="800"/>
              <a:buFont typeface="Arial"/>
              <a:buChar char="•"/>
              <a:defRPr sz="800" b="0" i="0" u="none" strike="noStrike" cap="none">
                <a:solidFill>
                  <a:schemeClr val="lt2"/>
                </a:solidFill>
                <a:latin typeface="Arial"/>
                <a:ea typeface="Arial"/>
                <a:cs typeface="Arial"/>
                <a:sym typeface="Arial"/>
              </a:defRPr>
            </a:lvl4pPr>
            <a:lvl5pPr marL="2286000" marR="0" lvl="4" indent="-273050" algn="l" rtl="0">
              <a:spcBef>
                <a:spcPts val="140"/>
              </a:spcBef>
              <a:spcAft>
                <a:spcPts val="0"/>
              </a:spcAft>
              <a:buClr>
                <a:schemeClr val="lt2"/>
              </a:buClr>
              <a:buSzPts val="700"/>
              <a:buFont typeface="Arial"/>
              <a:buChar char="–"/>
              <a:defRPr sz="700" b="0" i="0" u="none" strike="noStrike" cap="none">
                <a:solidFill>
                  <a:schemeClr val="lt2"/>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428" name="Google Shape;428;p46"/>
          <p:cNvSpPr txBox="1">
            <a:spLocks noGrp="1"/>
          </p:cNvSpPr>
          <p:nvPr>
            <p:ph type="dt" idx="10"/>
          </p:nvPr>
        </p:nvSpPr>
        <p:spPr>
          <a:xfrm>
            <a:off x="424070" y="5276020"/>
            <a:ext cx="2133600" cy="273900"/>
          </a:xfrm>
          <a:prstGeom prst="rect">
            <a:avLst/>
          </a:prstGeom>
          <a:noFill/>
          <a:ln>
            <a:noFill/>
          </a:ln>
        </p:spPr>
        <p:txBody>
          <a:bodyPr spcFirstLastPara="1" wrap="square" lIns="91425" tIns="91425" rIns="91425" bIns="91425" anchor="ctr" anchorCtr="0">
            <a:noAutofit/>
          </a:bodyPr>
          <a:lstStyle>
            <a:lvl1pPr marL="0" marR="0" lvl="0" indent="0" algn="l" rtl="0">
              <a:spcBef>
                <a:spcPts val="0"/>
              </a:spcBef>
              <a:spcAft>
                <a:spcPts val="0"/>
              </a:spcAft>
              <a:buSzPts val="1400"/>
              <a:buNone/>
              <a:defRPr sz="1200">
                <a:solidFill>
                  <a:srgbClr val="888888"/>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429" name="Google Shape;429;p46"/>
          <p:cNvSpPr txBox="1">
            <a:spLocks noGrp="1"/>
          </p:cNvSpPr>
          <p:nvPr>
            <p:ph type="ftr" idx="11"/>
          </p:nvPr>
        </p:nvSpPr>
        <p:spPr>
          <a:xfrm>
            <a:off x="311944" y="4901878"/>
            <a:ext cx="2895600" cy="92400"/>
          </a:xfrm>
          <a:prstGeom prst="rect">
            <a:avLst/>
          </a:prstGeom>
          <a:noFill/>
          <a:ln>
            <a:noFill/>
          </a:ln>
        </p:spPr>
        <p:txBody>
          <a:bodyPr spcFirstLastPara="1" wrap="square" lIns="91425" tIns="91425" rIns="91425" bIns="91425" anchor="ctr" anchorCtr="0">
            <a:noAutofit/>
          </a:bodyPr>
          <a:lstStyle>
            <a:lvl1pPr marL="0" marR="0" lvl="0" indent="0" algn="l" rtl="0">
              <a:spcBef>
                <a:spcPts val="0"/>
              </a:spcBef>
              <a:spcAft>
                <a:spcPts val="0"/>
              </a:spcAft>
              <a:buSzPts val="1400"/>
              <a:buNone/>
              <a:defRPr sz="600">
                <a:solidFill>
                  <a:schemeClr val="lt2"/>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430" name="Google Shape;430;p46"/>
          <p:cNvSpPr txBox="1">
            <a:spLocks noGrp="1"/>
          </p:cNvSpPr>
          <p:nvPr>
            <p:ph type="sldNum" idx="12"/>
          </p:nvPr>
        </p:nvSpPr>
        <p:spPr>
          <a:xfrm>
            <a:off x="6700838" y="4770007"/>
            <a:ext cx="2133600" cy="123000"/>
          </a:xfrm>
          <a:prstGeom prst="rect">
            <a:avLst/>
          </a:prstGeom>
          <a:noFill/>
          <a:ln>
            <a:noFill/>
          </a:ln>
        </p:spPr>
        <p:txBody>
          <a:bodyPr spcFirstLastPara="1" wrap="square" lIns="0" tIns="0" rIns="0" bIns="0" anchor="ctr" anchorCtr="0">
            <a:noAutofit/>
          </a:bodyPr>
          <a:lstStyle>
            <a:lvl1pPr marL="0" marR="0" lvl="0" indent="0" algn="r" rtl="0">
              <a:spcBef>
                <a:spcPts val="0"/>
              </a:spcBef>
              <a:buNone/>
              <a:defRPr sz="800">
                <a:solidFill>
                  <a:schemeClr val="dk1"/>
                </a:solidFill>
                <a:latin typeface="Arial"/>
                <a:ea typeface="Arial"/>
                <a:cs typeface="Arial"/>
                <a:sym typeface="Arial"/>
              </a:defRPr>
            </a:lvl1pPr>
            <a:lvl2pPr marL="0" marR="0" lvl="1" indent="0" algn="r" rtl="0">
              <a:spcBef>
                <a:spcPts val="0"/>
              </a:spcBef>
              <a:buNone/>
              <a:defRPr sz="800">
                <a:solidFill>
                  <a:schemeClr val="dk1"/>
                </a:solidFill>
                <a:latin typeface="Arial"/>
                <a:ea typeface="Arial"/>
                <a:cs typeface="Arial"/>
                <a:sym typeface="Arial"/>
              </a:defRPr>
            </a:lvl2pPr>
            <a:lvl3pPr marL="0" marR="0" lvl="2" indent="0" algn="r" rtl="0">
              <a:spcBef>
                <a:spcPts val="0"/>
              </a:spcBef>
              <a:buNone/>
              <a:defRPr sz="800">
                <a:solidFill>
                  <a:schemeClr val="dk1"/>
                </a:solidFill>
                <a:latin typeface="Arial"/>
                <a:ea typeface="Arial"/>
                <a:cs typeface="Arial"/>
                <a:sym typeface="Arial"/>
              </a:defRPr>
            </a:lvl3pPr>
            <a:lvl4pPr marL="0" marR="0" lvl="3" indent="0" algn="r" rtl="0">
              <a:spcBef>
                <a:spcPts val="0"/>
              </a:spcBef>
              <a:buNone/>
              <a:defRPr sz="800">
                <a:solidFill>
                  <a:schemeClr val="dk1"/>
                </a:solidFill>
                <a:latin typeface="Arial"/>
                <a:ea typeface="Arial"/>
                <a:cs typeface="Arial"/>
                <a:sym typeface="Arial"/>
              </a:defRPr>
            </a:lvl4pPr>
            <a:lvl5pPr marL="0" marR="0" lvl="4" indent="0" algn="r" rtl="0">
              <a:spcBef>
                <a:spcPts val="0"/>
              </a:spcBef>
              <a:buNone/>
              <a:defRPr sz="800">
                <a:solidFill>
                  <a:schemeClr val="dk1"/>
                </a:solidFill>
                <a:latin typeface="Arial"/>
                <a:ea typeface="Arial"/>
                <a:cs typeface="Arial"/>
                <a:sym typeface="Arial"/>
              </a:defRPr>
            </a:lvl5pPr>
            <a:lvl6pPr marL="0" marR="0" lvl="5" indent="0" algn="r" rtl="0">
              <a:spcBef>
                <a:spcPts val="0"/>
              </a:spcBef>
              <a:buNone/>
              <a:defRPr sz="800">
                <a:solidFill>
                  <a:schemeClr val="dk1"/>
                </a:solidFill>
                <a:latin typeface="Arial"/>
                <a:ea typeface="Arial"/>
                <a:cs typeface="Arial"/>
                <a:sym typeface="Arial"/>
              </a:defRPr>
            </a:lvl6pPr>
            <a:lvl7pPr marL="0" marR="0" lvl="6" indent="0" algn="r" rtl="0">
              <a:spcBef>
                <a:spcPts val="0"/>
              </a:spcBef>
              <a:buNone/>
              <a:defRPr sz="800">
                <a:solidFill>
                  <a:schemeClr val="dk1"/>
                </a:solidFill>
                <a:latin typeface="Arial"/>
                <a:ea typeface="Arial"/>
                <a:cs typeface="Arial"/>
                <a:sym typeface="Arial"/>
              </a:defRPr>
            </a:lvl7pPr>
            <a:lvl8pPr marL="0" marR="0" lvl="7" indent="0" algn="r" rtl="0">
              <a:spcBef>
                <a:spcPts val="0"/>
              </a:spcBef>
              <a:buNone/>
              <a:defRPr sz="800">
                <a:solidFill>
                  <a:schemeClr val="dk1"/>
                </a:solidFill>
                <a:latin typeface="Arial"/>
                <a:ea typeface="Arial"/>
                <a:cs typeface="Arial"/>
                <a:sym typeface="Arial"/>
              </a:defRPr>
            </a:lvl8pPr>
            <a:lvl9pPr marL="0" marR="0" lvl="8" indent="0" algn="r" rtl="0">
              <a:spcBef>
                <a:spcPts val="0"/>
              </a:spcBef>
              <a:buNone/>
              <a:defRPr sz="80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matchingName="Thank You">
  <p:cSld name="Thank You">
    <p:spTree>
      <p:nvGrpSpPr>
        <p:cNvPr id="1" name="Shape 431"/>
        <p:cNvGrpSpPr/>
        <p:nvPr/>
      </p:nvGrpSpPr>
      <p:grpSpPr>
        <a:xfrm>
          <a:off x="0" y="0"/>
          <a:ext cx="0" cy="0"/>
          <a:chOff x="0" y="0"/>
          <a:chExt cx="0" cy="0"/>
        </a:xfrm>
      </p:grpSpPr>
      <p:sp>
        <p:nvSpPr>
          <p:cNvPr id="432" name="Google Shape;432;p47"/>
          <p:cNvSpPr/>
          <p:nvPr/>
        </p:nvSpPr>
        <p:spPr>
          <a:xfrm>
            <a:off x="-9524" y="3346064"/>
            <a:ext cx="9141600" cy="98400"/>
          </a:xfrm>
          <a:custGeom>
            <a:avLst/>
            <a:gdLst/>
            <a:ahLst/>
            <a:cxnLst/>
            <a:rect l="l" t="t" r="r" b="b"/>
            <a:pathLst>
              <a:path w="120000" h="120000" extrusionOk="0">
                <a:moveTo>
                  <a:pt x="120000" y="0"/>
                </a:moveTo>
                <a:lnTo>
                  <a:pt x="15282" y="0"/>
                </a:lnTo>
                <a:cubicBezTo>
                  <a:pt x="14926" y="39996"/>
                  <a:pt x="14571" y="80004"/>
                  <a:pt x="14228" y="120000"/>
                </a:cubicBezTo>
                <a:cubicBezTo>
                  <a:pt x="13827" y="80004"/>
                  <a:pt x="13426" y="39996"/>
                  <a:pt x="13036" y="0"/>
                </a:cubicBezTo>
                <a:lnTo>
                  <a:pt x="0" y="0"/>
                </a:lnTo>
              </a:path>
            </a:pathLst>
          </a:custGeom>
          <a:noFill/>
          <a:ln w="9525" cap="rnd" cmpd="sng">
            <a:solidFill>
              <a:srgbClr val="E1301E"/>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433" name="Google Shape;433;p47"/>
          <p:cNvSpPr txBox="1">
            <a:spLocks noGrp="1"/>
          </p:cNvSpPr>
          <p:nvPr>
            <p:ph type="title"/>
          </p:nvPr>
        </p:nvSpPr>
        <p:spPr>
          <a:xfrm>
            <a:off x="309562" y="388987"/>
            <a:ext cx="8524800" cy="492300"/>
          </a:xfrm>
          <a:prstGeom prst="rect">
            <a:avLst/>
          </a:prstGeom>
          <a:noFill/>
          <a:ln>
            <a:noFill/>
          </a:ln>
        </p:spPr>
        <p:txBody>
          <a:bodyPr spcFirstLastPara="1" wrap="square" lIns="91425" tIns="91425" rIns="91425" bIns="91425" anchor="b" anchorCtr="0">
            <a:noAutofit/>
          </a:bodyPr>
          <a:lstStyle>
            <a:lvl1pPr marL="0" marR="0" lvl="0" indent="0" algn="l" rtl="0">
              <a:spcBef>
                <a:spcPts val="0"/>
              </a:spcBef>
              <a:spcAft>
                <a:spcPts val="0"/>
              </a:spcAft>
              <a:buClr>
                <a:schemeClr val="dk1"/>
              </a:buClr>
              <a:buSzPts val="1400"/>
              <a:buFont typeface="Georgia"/>
              <a:buNone/>
              <a:defRPr sz="3200" b="0" i="0" u="none" strike="noStrike" cap="none">
                <a:solidFill>
                  <a:schemeClr val="dk1"/>
                </a:solidFill>
                <a:latin typeface="Georgia"/>
                <a:ea typeface="Georgia"/>
                <a:cs typeface="Georgia"/>
                <a:sym typeface="Georgia"/>
              </a:defRPr>
            </a:lvl1pPr>
            <a:lvl2pPr lvl="1" indent="0" rtl="0">
              <a:spcBef>
                <a:spcPts val="0"/>
              </a:spcBef>
              <a:spcAft>
                <a:spcPts val="0"/>
              </a:spcAft>
              <a:buSzPts val="1400"/>
              <a:buNone/>
              <a:defRPr sz="1800"/>
            </a:lvl2pPr>
            <a:lvl3pPr lvl="2" indent="0" rtl="0">
              <a:spcBef>
                <a:spcPts val="0"/>
              </a:spcBef>
              <a:spcAft>
                <a:spcPts val="0"/>
              </a:spcAft>
              <a:buSzPts val="1400"/>
              <a:buNone/>
              <a:defRPr sz="1800"/>
            </a:lvl3pPr>
            <a:lvl4pPr lvl="3" indent="0" rtl="0">
              <a:spcBef>
                <a:spcPts val="0"/>
              </a:spcBef>
              <a:spcAft>
                <a:spcPts val="0"/>
              </a:spcAft>
              <a:buSzPts val="1400"/>
              <a:buNone/>
              <a:defRPr sz="1800"/>
            </a:lvl4pPr>
            <a:lvl5pPr lvl="4" indent="0" rtl="0">
              <a:spcBef>
                <a:spcPts val="0"/>
              </a:spcBef>
              <a:spcAft>
                <a:spcPts val="0"/>
              </a:spcAft>
              <a:buSzPts val="1400"/>
              <a:buNone/>
              <a:defRPr sz="1800"/>
            </a:lvl5pPr>
            <a:lvl6pPr lvl="5" indent="0" rtl="0">
              <a:spcBef>
                <a:spcPts val="0"/>
              </a:spcBef>
              <a:spcAft>
                <a:spcPts val="0"/>
              </a:spcAft>
              <a:buSzPts val="1400"/>
              <a:buNone/>
              <a:defRPr sz="1800"/>
            </a:lvl6pPr>
            <a:lvl7pPr lvl="6" indent="0" rtl="0">
              <a:spcBef>
                <a:spcPts val="0"/>
              </a:spcBef>
              <a:spcAft>
                <a:spcPts val="0"/>
              </a:spcAft>
              <a:buSzPts val="1400"/>
              <a:buNone/>
              <a:defRPr sz="1800"/>
            </a:lvl7pPr>
            <a:lvl8pPr lvl="7" indent="0" rtl="0">
              <a:spcBef>
                <a:spcPts val="0"/>
              </a:spcBef>
              <a:spcAft>
                <a:spcPts val="0"/>
              </a:spcAft>
              <a:buSzPts val="1400"/>
              <a:buNone/>
              <a:defRPr sz="1800"/>
            </a:lvl8pPr>
            <a:lvl9pPr lvl="8" indent="0" rtl="0">
              <a:spcBef>
                <a:spcPts val="0"/>
              </a:spcBef>
              <a:spcAft>
                <a:spcPts val="0"/>
              </a:spcAft>
              <a:buSzPts val="1400"/>
              <a:buNone/>
              <a:defRPr sz="1800"/>
            </a:lvl9pPr>
          </a:lstStyle>
          <a:p>
            <a:endParaRPr/>
          </a:p>
        </p:txBody>
      </p:sp>
      <p:sp>
        <p:nvSpPr>
          <p:cNvPr id="434" name="Google Shape;434;p47"/>
          <p:cNvSpPr txBox="1">
            <a:spLocks noGrp="1"/>
          </p:cNvSpPr>
          <p:nvPr>
            <p:ph type="dt" idx="10"/>
          </p:nvPr>
        </p:nvSpPr>
        <p:spPr>
          <a:xfrm>
            <a:off x="424070" y="5276020"/>
            <a:ext cx="2133600" cy="273900"/>
          </a:xfrm>
          <a:prstGeom prst="rect">
            <a:avLst/>
          </a:prstGeom>
          <a:noFill/>
          <a:ln>
            <a:noFill/>
          </a:ln>
        </p:spPr>
        <p:txBody>
          <a:bodyPr spcFirstLastPara="1" wrap="square" lIns="91425" tIns="91425" rIns="91425" bIns="91425" anchor="ctr" anchorCtr="0">
            <a:noAutofit/>
          </a:bodyPr>
          <a:lstStyle>
            <a:lvl1pPr marL="0" marR="0" lvl="0" indent="0" algn="l" rtl="0">
              <a:spcBef>
                <a:spcPts val="0"/>
              </a:spcBef>
              <a:spcAft>
                <a:spcPts val="0"/>
              </a:spcAft>
              <a:buSzPts val="1400"/>
              <a:buNone/>
              <a:defRPr sz="1200">
                <a:solidFill>
                  <a:srgbClr val="888888"/>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435" name="Google Shape;435;p47"/>
          <p:cNvSpPr txBox="1">
            <a:spLocks noGrp="1"/>
          </p:cNvSpPr>
          <p:nvPr>
            <p:ph type="ftr" idx="11"/>
          </p:nvPr>
        </p:nvSpPr>
        <p:spPr>
          <a:xfrm>
            <a:off x="311944" y="4901878"/>
            <a:ext cx="2895600" cy="92400"/>
          </a:xfrm>
          <a:prstGeom prst="rect">
            <a:avLst/>
          </a:prstGeom>
          <a:noFill/>
          <a:ln>
            <a:noFill/>
          </a:ln>
        </p:spPr>
        <p:txBody>
          <a:bodyPr spcFirstLastPara="1" wrap="square" lIns="91425" tIns="91425" rIns="91425" bIns="91425" anchor="ctr" anchorCtr="0">
            <a:noAutofit/>
          </a:bodyPr>
          <a:lstStyle>
            <a:lvl1pPr marL="0" marR="0" lvl="0" indent="0" algn="l" rtl="0">
              <a:spcBef>
                <a:spcPts val="0"/>
              </a:spcBef>
              <a:spcAft>
                <a:spcPts val="0"/>
              </a:spcAft>
              <a:buSzPts val="1400"/>
              <a:buNone/>
              <a:defRPr sz="600">
                <a:solidFill>
                  <a:schemeClr val="lt2"/>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436" name="Google Shape;436;p47"/>
          <p:cNvSpPr txBox="1">
            <a:spLocks noGrp="1"/>
          </p:cNvSpPr>
          <p:nvPr>
            <p:ph type="sldNum" idx="12"/>
          </p:nvPr>
        </p:nvSpPr>
        <p:spPr>
          <a:xfrm>
            <a:off x="6700838" y="4770007"/>
            <a:ext cx="2133600" cy="123000"/>
          </a:xfrm>
          <a:prstGeom prst="rect">
            <a:avLst/>
          </a:prstGeom>
          <a:noFill/>
          <a:ln>
            <a:noFill/>
          </a:ln>
        </p:spPr>
        <p:txBody>
          <a:bodyPr spcFirstLastPara="1" wrap="square" lIns="0" tIns="0" rIns="0" bIns="0" anchor="ctr" anchorCtr="0">
            <a:noAutofit/>
          </a:bodyPr>
          <a:lstStyle>
            <a:lvl1pPr marL="0" marR="0" lvl="0" indent="0" algn="r" rtl="0">
              <a:spcBef>
                <a:spcPts val="0"/>
              </a:spcBef>
              <a:buNone/>
              <a:defRPr sz="800">
                <a:solidFill>
                  <a:schemeClr val="dk1"/>
                </a:solidFill>
                <a:latin typeface="Arial"/>
                <a:ea typeface="Arial"/>
                <a:cs typeface="Arial"/>
                <a:sym typeface="Arial"/>
              </a:defRPr>
            </a:lvl1pPr>
            <a:lvl2pPr marL="0" marR="0" lvl="1" indent="0" algn="r" rtl="0">
              <a:spcBef>
                <a:spcPts val="0"/>
              </a:spcBef>
              <a:buNone/>
              <a:defRPr sz="800">
                <a:solidFill>
                  <a:schemeClr val="dk1"/>
                </a:solidFill>
                <a:latin typeface="Arial"/>
                <a:ea typeface="Arial"/>
                <a:cs typeface="Arial"/>
                <a:sym typeface="Arial"/>
              </a:defRPr>
            </a:lvl2pPr>
            <a:lvl3pPr marL="0" marR="0" lvl="2" indent="0" algn="r" rtl="0">
              <a:spcBef>
                <a:spcPts val="0"/>
              </a:spcBef>
              <a:buNone/>
              <a:defRPr sz="800">
                <a:solidFill>
                  <a:schemeClr val="dk1"/>
                </a:solidFill>
                <a:latin typeface="Arial"/>
                <a:ea typeface="Arial"/>
                <a:cs typeface="Arial"/>
                <a:sym typeface="Arial"/>
              </a:defRPr>
            </a:lvl3pPr>
            <a:lvl4pPr marL="0" marR="0" lvl="3" indent="0" algn="r" rtl="0">
              <a:spcBef>
                <a:spcPts val="0"/>
              </a:spcBef>
              <a:buNone/>
              <a:defRPr sz="800">
                <a:solidFill>
                  <a:schemeClr val="dk1"/>
                </a:solidFill>
                <a:latin typeface="Arial"/>
                <a:ea typeface="Arial"/>
                <a:cs typeface="Arial"/>
                <a:sym typeface="Arial"/>
              </a:defRPr>
            </a:lvl4pPr>
            <a:lvl5pPr marL="0" marR="0" lvl="4" indent="0" algn="r" rtl="0">
              <a:spcBef>
                <a:spcPts val="0"/>
              </a:spcBef>
              <a:buNone/>
              <a:defRPr sz="800">
                <a:solidFill>
                  <a:schemeClr val="dk1"/>
                </a:solidFill>
                <a:latin typeface="Arial"/>
                <a:ea typeface="Arial"/>
                <a:cs typeface="Arial"/>
                <a:sym typeface="Arial"/>
              </a:defRPr>
            </a:lvl5pPr>
            <a:lvl6pPr marL="0" marR="0" lvl="5" indent="0" algn="r" rtl="0">
              <a:spcBef>
                <a:spcPts val="0"/>
              </a:spcBef>
              <a:buNone/>
              <a:defRPr sz="800">
                <a:solidFill>
                  <a:schemeClr val="dk1"/>
                </a:solidFill>
                <a:latin typeface="Arial"/>
                <a:ea typeface="Arial"/>
                <a:cs typeface="Arial"/>
                <a:sym typeface="Arial"/>
              </a:defRPr>
            </a:lvl6pPr>
            <a:lvl7pPr marL="0" marR="0" lvl="6" indent="0" algn="r" rtl="0">
              <a:spcBef>
                <a:spcPts val="0"/>
              </a:spcBef>
              <a:buNone/>
              <a:defRPr sz="800">
                <a:solidFill>
                  <a:schemeClr val="dk1"/>
                </a:solidFill>
                <a:latin typeface="Arial"/>
                <a:ea typeface="Arial"/>
                <a:cs typeface="Arial"/>
                <a:sym typeface="Arial"/>
              </a:defRPr>
            </a:lvl7pPr>
            <a:lvl8pPr marL="0" marR="0" lvl="7" indent="0" algn="r" rtl="0">
              <a:spcBef>
                <a:spcPts val="0"/>
              </a:spcBef>
              <a:buNone/>
              <a:defRPr sz="800">
                <a:solidFill>
                  <a:schemeClr val="dk1"/>
                </a:solidFill>
                <a:latin typeface="Arial"/>
                <a:ea typeface="Arial"/>
                <a:cs typeface="Arial"/>
                <a:sym typeface="Arial"/>
              </a:defRPr>
            </a:lvl8pPr>
            <a:lvl9pPr marL="0" marR="0" lvl="8" indent="0" algn="r" rtl="0">
              <a:spcBef>
                <a:spcPts val="0"/>
              </a:spcBef>
              <a:buNone/>
              <a:defRPr sz="80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437" name="Google Shape;437;p47"/>
          <p:cNvSpPr txBox="1">
            <a:spLocks noGrp="1"/>
          </p:cNvSpPr>
          <p:nvPr>
            <p:ph type="body" idx="1"/>
          </p:nvPr>
        </p:nvSpPr>
        <p:spPr>
          <a:xfrm>
            <a:off x="309563" y="3742506"/>
            <a:ext cx="4702200" cy="969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5000"/>
              </a:lnSpc>
              <a:spcBef>
                <a:spcPts val="0"/>
              </a:spcBef>
              <a:spcAft>
                <a:spcPts val="0"/>
              </a:spcAft>
              <a:buClr>
                <a:schemeClr val="dk1"/>
              </a:buClr>
              <a:buSzPts val="1400"/>
              <a:buFont typeface="Arial"/>
              <a:buNone/>
              <a:defRPr sz="600" b="0" i="0" u="none" strike="noStrike" cap="none">
                <a:solidFill>
                  <a:schemeClr val="dk1"/>
                </a:solidFill>
                <a:latin typeface="Arial"/>
                <a:ea typeface="Arial"/>
                <a:cs typeface="Arial"/>
                <a:sym typeface="Arial"/>
              </a:defRPr>
            </a:lvl1pPr>
            <a:lvl2pPr marL="914400" marR="0" lvl="1" indent="-292100" algn="l" rtl="0">
              <a:spcBef>
                <a:spcPts val="200"/>
              </a:spcBef>
              <a:spcAft>
                <a:spcPts val="0"/>
              </a:spcAft>
              <a:buClr>
                <a:schemeClr val="lt2"/>
              </a:buClr>
              <a:buSzPts val="1000"/>
              <a:buFont typeface="Noto Sans Symbols"/>
              <a:buChar char="▪"/>
              <a:defRPr sz="1000" b="0" i="0" u="none" strike="noStrike" cap="none">
                <a:solidFill>
                  <a:schemeClr val="lt2"/>
                </a:solidFill>
                <a:latin typeface="Arial"/>
                <a:ea typeface="Arial"/>
                <a:cs typeface="Arial"/>
                <a:sym typeface="Arial"/>
              </a:defRPr>
            </a:lvl2pPr>
            <a:lvl3pPr marL="1371600" marR="0" lvl="2" indent="-285750" algn="l" rtl="0">
              <a:spcBef>
                <a:spcPts val="180"/>
              </a:spcBef>
              <a:spcAft>
                <a:spcPts val="0"/>
              </a:spcAft>
              <a:buClr>
                <a:schemeClr val="lt2"/>
              </a:buClr>
              <a:buSzPts val="900"/>
              <a:buFont typeface="Arial"/>
              <a:buChar char="–"/>
              <a:defRPr sz="900" b="0" i="0" u="none" strike="noStrike" cap="none">
                <a:solidFill>
                  <a:schemeClr val="lt2"/>
                </a:solidFill>
                <a:latin typeface="Arial"/>
                <a:ea typeface="Arial"/>
                <a:cs typeface="Arial"/>
                <a:sym typeface="Arial"/>
              </a:defRPr>
            </a:lvl3pPr>
            <a:lvl4pPr marL="1828800" marR="0" lvl="3" indent="-279400" algn="l" rtl="0">
              <a:spcBef>
                <a:spcPts val="160"/>
              </a:spcBef>
              <a:spcAft>
                <a:spcPts val="0"/>
              </a:spcAft>
              <a:buClr>
                <a:schemeClr val="lt2"/>
              </a:buClr>
              <a:buSzPts val="800"/>
              <a:buFont typeface="Arial"/>
              <a:buChar char="•"/>
              <a:defRPr sz="800" b="0" i="0" u="none" strike="noStrike" cap="none">
                <a:solidFill>
                  <a:schemeClr val="lt2"/>
                </a:solidFill>
                <a:latin typeface="Arial"/>
                <a:ea typeface="Arial"/>
                <a:cs typeface="Arial"/>
                <a:sym typeface="Arial"/>
              </a:defRPr>
            </a:lvl4pPr>
            <a:lvl5pPr marL="2286000" marR="0" lvl="4" indent="-273050" algn="l" rtl="0">
              <a:spcBef>
                <a:spcPts val="140"/>
              </a:spcBef>
              <a:spcAft>
                <a:spcPts val="0"/>
              </a:spcAft>
              <a:buClr>
                <a:schemeClr val="lt2"/>
              </a:buClr>
              <a:buSzPts val="700"/>
              <a:buFont typeface="Arial"/>
              <a:buChar char="–"/>
              <a:defRPr sz="700" b="0" i="0" u="none" strike="noStrike" cap="none">
                <a:solidFill>
                  <a:schemeClr val="lt2"/>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438" name="Google Shape;438;p47"/>
          <p:cNvSpPr txBox="1"/>
          <p:nvPr/>
        </p:nvSpPr>
        <p:spPr>
          <a:xfrm>
            <a:off x="311944" y="4800785"/>
            <a:ext cx="2559900" cy="9240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en" sz="600">
                <a:solidFill>
                  <a:schemeClr val="dk1"/>
                </a:solidFill>
                <a:latin typeface="Arial"/>
                <a:ea typeface="Arial"/>
                <a:cs typeface="Arial"/>
                <a:sym typeface="Arial"/>
              </a:rPr>
              <a:t>PwC’s Digital Services</a:t>
            </a:r>
            <a:endParaRPr sz="600">
              <a:solidFill>
                <a:schemeClr val="dk1"/>
              </a:solidFill>
              <a:latin typeface="Arial"/>
              <a:ea typeface="Arial"/>
              <a:cs typeface="Arial"/>
              <a:sym typeface="Arial"/>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39"/>
        <p:cNvGrpSpPr/>
        <p:nvPr/>
      </p:nvGrpSpPr>
      <p:grpSpPr>
        <a:xfrm>
          <a:off x="0" y="0"/>
          <a:ext cx="0" cy="0"/>
          <a:chOff x="0" y="0"/>
          <a:chExt cx="0" cy="0"/>
        </a:xfrm>
      </p:grpSpPr>
      <p:sp>
        <p:nvSpPr>
          <p:cNvPr id="440" name="Google Shape;440;p48"/>
          <p:cNvSpPr txBox="1">
            <a:spLocks noGrp="1"/>
          </p:cNvSpPr>
          <p:nvPr>
            <p:ph type="dt" idx="10"/>
          </p:nvPr>
        </p:nvSpPr>
        <p:spPr>
          <a:xfrm>
            <a:off x="424070" y="5276020"/>
            <a:ext cx="2133600" cy="273900"/>
          </a:xfrm>
          <a:prstGeom prst="rect">
            <a:avLst/>
          </a:prstGeom>
          <a:noFill/>
          <a:ln>
            <a:noFill/>
          </a:ln>
        </p:spPr>
        <p:txBody>
          <a:bodyPr spcFirstLastPara="1" wrap="square" lIns="91425" tIns="91425" rIns="91425" bIns="91425" anchor="ctr" anchorCtr="0">
            <a:noAutofit/>
          </a:bodyPr>
          <a:lstStyle>
            <a:lvl1pPr marL="0" marR="0" lvl="0" indent="0" algn="l" rtl="0">
              <a:spcBef>
                <a:spcPts val="0"/>
              </a:spcBef>
              <a:spcAft>
                <a:spcPts val="0"/>
              </a:spcAft>
              <a:buSzPts val="1400"/>
              <a:buNone/>
              <a:defRPr sz="1200">
                <a:solidFill>
                  <a:srgbClr val="888888"/>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441" name="Google Shape;441;p48"/>
          <p:cNvSpPr txBox="1">
            <a:spLocks noGrp="1"/>
          </p:cNvSpPr>
          <p:nvPr>
            <p:ph type="ftr" idx="11"/>
          </p:nvPr>
        </p:nvSpPr>
        <p:spPr>
          <a:xfrm>
            <a:off x="311944" y="4901878"/>
            <a:ext cx="2895600" cy="92400"/>
          </a:xfrm>
          <a:prstGeom prst="rect">
            <a:avLst/>
          </a:prstGeom>
          <a:noFill/>
          <a:ln>
            <a:noFill/>
          </a:ln>
        </p:spPr>
        <p:txBody>
          <a:bodyPr spcFirstLastPara="1" wrap="square" lIns="91425" tIns="91425" rIns="91425" bIns="91425" anchor="ctr" anchorCtr="0">
            <a:noAutofit/>
          </a:bodyPr>
          <a:lstStyle>
            <a:lvl1pPr marL="0" marR="0" lvl="0" indent="0" algn="l" rtl="0">
              <a:spcBef>
                <a:spcPts val="0"/>
              </a:spcBef>
              <a:spcAft>
                <a:spcPts val="0"/>
              </a:spcAft>
              <a:buSzPts val="1400"/>
              <a:buNone/>
              <a:defRPr sz="600">
                <a:solidFill>
                  <a:schemeClr val="lt2"/>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442" name="Google Shape;442;p48"/>
          <p:cNvSpPr txBox="1">
            <a:spLocks noGrp="1"/>
          </p:cNvSpPr>
          <p:nvPr>
            <p:ph type="sldNum" idx="12"/>
          </p:nvPr>
        </p:nvSpPr>
        <p:spPr>
          <a:xfrm>
            <a:off x="6700838" y="4770007"/>
            <a:ext cx="2133600" cy="123000"/>
          </a:xfrm>
          <a:prstGeom prst="rect">
            <a:avLst/>
          </a:prstGeom>
          <a:noFill/>
          <a:ln>
            <a:noFill/>
          </a:ln>
        </p:spPr>
        <p:txBody>
          <a:bodyPr spcFirstLastPara="1" wrap="square" lIns="0" tIns="0" rIns="0" bIns="0" anchor="ctr" anchorCtr="0">
            <a:noAutofit/>
          </a:bodyPr>
          <a:lstStyle>
            <a:lvl1pPr marL="0" marR="0" lvl="0" indent="0" algn="r" rtl="0">
              <a:spcBef>
                <a:spcPts val="0"/>
              </a:spcBef>
              <a:buNone/>
              <a:defRPr sz="800">
                <a:solidFill>
                  <a:schemeClr val="dk1"/>
                </a:solidFill>
                <a:latin typeface="Arial"/>
                <a:ea typeface="Arial"/>
                <a:cs typeface="Arial"/>
                <a:sym typeface="Arial"/>
              </a:defRPr>
            </a:lvl1pPr>
            <a:lvl2pPr marL="0" marR="0" lvl="1" indent="0" algn="r" rtl="0">
              <a:spcBef>
                <a:spcPts val="0"/>
              </a:spcBef>
              <a:buNone/>
              <a:defRPr sz="800">
                <a:solidFill>
                  <a:schemeClr val="dk1"/>
                </a:solidFill>
                <a:latin typeface="Arial"/>
                <a:ea typeface="Arial"/>
                <a:cs typeface="Arial"/>
                <a:sym typeface="Arial"/>
              </a:defRPr>
            </a:lvl2pPr>
            <a:lvl3pPr marL="0" marR="0" lvl="2" indent="0" algn="r" rtl="0">
              <a:spcBef>
                <a:spcPts val="0"/>
              </a:spcBef>
              <a:buNone/>
              <a:defRPr sz="800">
                <a:solidFill>
                  <a:schemeClr val="dk1"/>
                </a:solidFill>
                <a:latin typeface="Arial"/>
                <a:ea typeface="Arial"/>
                <a:cs typeface="Arial"/>
                <a:sym typeface="Arial"/>
              </a:defRPr>
            </a:lvl3pPr>
            <a:lvl4pPr marL="0" marR="0" lvl="3" indent="0" algn="r" rtl="0">
              <a:spcBef>
                <a:spcPts val="0"/>
              </a:spcBef>
              <a:buNone/>
              <a:defRPr sz="800">
                <a:solidFill>
                  <a:schemeClr val="dk1"/>
                </a:solidFill>
                <a:latin typeface="Arial"/>
                <a:ea typeface="Arial"/>
                <a:cs typeface="Arial"/>
                <a:sym typeface="Arial"/>
              </a:defRPr>
            </a:lvl4pPr>
            <a:lvl5pPr marL="0" marR="0" lvl="4" indent="0" algn="r" rtl="0">
              <a:spcBef>
                <a:spcPts val="0"/>
              </a:spcBef>
              <a:buNone/>
              <a:defRPr sz="800">
                <a:solidFill>
                  <a:schemeClr val="dk1"/>
                </a:solidFill>
                <a:latin typeface="Arial"/>
                <a:ea typeface="Arial"/>
                <a:cs typeface="Arial"/>
                <a:sym typeface="Arial"/>
              </a:defRPr>
            </a:lvl5pPr>
            <a:lvl6pPr marL="0" marR="0" lvl="5" indent="0" algn="r" rtl="0">
              <a:spcBef>
                <a:spcPts val="0"/>
              </a:spcBef>
              <a:buNone/>
              <a:defRPr sz="800">
                <a:solidFill>
                  <a:schemeClr val="dk1"/>
                </a:solidFill>
                <a:latin typeface="Arial"/>
                <a:ea typeface="Arial"/>
                <a:cs typeface="Arial"/>
                <a:sym typeface="Arial"/>
              </a:defRPr>
            </a:lvl6pPr>
            <a:lvl7pPr marL="0" marR="0" lvl="6" indent="0" algn="r" rtl="0">
              <a:spcBef>
                <a:spcPts val="0"/>
              </a:spcBef>
              <a:buNone/>
              <a:defRPr sz="800">
                <a:solidFill>
                  <a:schemeClr val="dk1"/>
                </a:solidFill>
                <a:latin typeface="Arial"/>
                <a:ea typeface="Arial"/>
                <a:cs typeface="Arial"/>
                <a:sym typeface="Arial"/>
              </a:defRPr>
            </a:lvl7pPr>
            <a:lvl8pPr marL="0" marR="0" lvl="7" indent="0" algn="r" rtl="0">
              <a:spcBef>
                <a:spcPts val="0"/>
              </a:spcBef>
              <a:buNone/>
              <a:defRPr sz="800">
                <a:solidFill>
                  <a:schemeClr val="dk1"/>
                </a:solidFill>
                <a:latin typeface="Arial"/>
                <a:ea typeface="Arial"/>
                <a:cs typeface="Arial"/>
                <a:sym typeface="Arial"/>
              </a:defRPr>
            </a:lvl8pPr>
            <a:lvl9pPr marL="0" marR="0" lvl="8" indent="0" algn="r" rtl="0">
              <a:spcBef>
                <a:spcPts val="0"/>
              </a:spcBef>
              <a:buNone/>
              <a:defRPr sz="80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matchingName="4_Section Header">
  <p:cSld name="4_Section Header">
    <p:bg>
      <p:bgPr>
        <a:solidFill>
          <a:schemeClr val="dk1"/>
        </a:solidFill>
        <a:effectLst/>
      </p:bgPr>
    </p:bg>
    <p:spTree>
      <p:nvGrpSpPr>
        <p:cNvPr id="1" name="Shape 443"/>
        <p:cNvGrpSpPr/>
        <p:nvPr/>
      </p:nvGrpSpPr>
      <p:grpSpPr>
        <a:xfrm>
          <a:off x="0" y="0"/>
          <a:ext cx="0" cy="0"/>
          <a:chOff x="0" y="0"/>
          <a:chExt cx="0" cy="0"/>
        </a:xfrm>
      </p:grpSpPr>
      <p:pic>
        <p:nvPicPr>
          <p:cNvPr id="444" name="Google Shape;444;p49"/>
          <p:cNvPicPr preferRelativeResize="0"/>
          <p:nvPr/>
        </p:nvPicPr>
        <p:blipFill rotWithShape="1">
          <a:blip r:embed="rId2">
            <a:alphaModFix/>
          </a:blip>
          <a:srcRect/>
          <a:stretch/>
        </p:blipFill>
        <p:spPr>
          <a:xfrm>
            <a:off x="1190" y="670"/>
            <a:ext cx="9142810" cy="5142161"/>
          </a:xfrm>
          <a:prstGeom prst="rect">
            <a:avLst/>
          </a:prstGeom>
          <a:noFill/>
          <a:ln>
            <a:noFill/>
          </a:ln>
        </p:spPr>
      </p:pic>
      <p:sp>
        <p:nvSpPr>
          <p:cNvPr id="445" name="Google Shape;445;p49"/>
          <p:cNvSpPr/>
          <p:nvPr/>
        </p:nvSpPr>
        <p:spPr>
          <a:xfrm>
            <a:off x="1190" y="0"/>
            <a:ext cx="9141600" cy="5143500"/>
          </a:xfrm>
          <a:prstGeom prst="rect">
            <a:avLst/>
          </a:prstGeom>
          <a:solidFill>
            <a:schemeClr val="dk1">
              <a:alpha val="7686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050" b="0" i="0" u="none" strike="noStrike" cap="none">
              <a:solidFill>
                <a:srgbClr val="FFFFFF"/>
              </a:solidFill>
              <a:latin typeface="Arial"/>
              <a:ea typeface="Arial"/>
              <a:cs typeface="Arial"/>
              <a:sym typeface="Arial"/>
            </a:endParaRPr>
          </a:p>
        </p:txBody>
      </p:sp>
      <p:sp>
        <p:nvSpPr>
          <p:cNvPr id="446" name="Google Shape;446;p49"/>
          <p:cNvSpPr txBox="1">
            <a:spLocks noGrp="1"/>
          </p:cNvSpPr>
          <p:nvPr>
            <p:ph type="ftr" idx="11"/>
          </p:nvPr>
        </p:nvSpPr>
        <p:spPr>
          <a:xfrm>
            <a:off x="309563" y="4901880"/>
            <a:ext cx="5400000" cy="92400"/>
          </a:xfrm>
          <a:prstGeom prst="rect">
            <a:avLst/>
          </a:prstGeom>
          <a:noFill/>
          <a:ln>
            <a:noFill/>
          </a:ln>
        </p:spPr>
        <p:txBody>
          <a:bodyPr spcFirstLastPara="1" wrap="square" lIns="0" tIns="0" rIns="0" bIns="0" anchor="ctr" anchorCtr="0">
            <a:noAutofit/>
          </a:bodyPr>
          <a:lstStyle>
            <a:lvl1pPr marR="0" lvl="0" algn="l" rtl="0">
              <a:lnSpc>
                <a:spcPct val="100000"/>
              </a:lnSpc>
              <a:spcBef>
                <a:spcPts val="0"/>
              </a:spcBef>
              <a:spcAft>
                <a:spcPts val="0"/>
              </a:spcAft>
              <a:buSzPts val="1400"/>
              <a:buNone/>
              <a:defRPr sz="600" b="0" i="0" u="none" strike="noStrike" cap="none">
                <a:solidFill>
                  <a:schemeClr val="lt2"/>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447" name="Google Shape;447;p49"/>
          <p:cNvSpPr txBox="1">
            <a:spLocks noGrp="1"/>
          </p:cNvSpPr>
          <p:nvPr>
            <p:ph type="sldNum" idx="12"/>
          </p:nvPr>
        </p:nvSpPr>
        <p:spPr>
          <a:xfrm>
            <a:off x="6700838" y="4901880"/>
            <a:ext cx="2133600" cy="92400"/>
          </a:xfrm>
          <a:prstGeom prst="rect">
            <a:avLst/>
          </a:prstGeom>
          <a:noFill/>
          <a:ln>
            <a:noFill/>
          </a:ln>
        </p:spPr>
        <p:txBody>
          <a:bodyPr spcFirstLastPara="1" wrap="square" lIns="0" tIns="0" rIns="0" bIns="0" anchor="ctr" anchorCtr="0">
            <a:noAutofit/>
          </a:bodyPr>
          <a:lstStyle>
            <a:lvl1pPr marL="0" marR="0" lvl="0" indent="0" algn="r" rtl="0">
              <a:lnSpc>
                <a:spcPct val="100000"/>
              </a:lnSpc>
              <a:spcBef>
                <a:spcPts val="0"/>
              </a:spcBef>
              <a:spcAft>
                <a:spcPts val="0"/>
              </a:spcAft>
              <a:buNone/>
              <a:defRPr sz="600" b="0" i="0" u="none" strike="noStrike" cap="none">
                <a:solidFill>
                  <a:schemeClr val="lt2"/>
                </a:solidFill>
                <a:latin typeface="Arial"/>
                <a:ea typeface="Arial"/>
                <a:cs typeface="Arial"/>
                <a:sym typeface="Arial"/>
              </a:defRPr>
            </a:lvl1pPr>
            <a:lvl2pPr marL="0" marR="0" lvl="1" indent="0" algn="r" rtl="0">
              <a:lnSpc>
                <a:spcPct val="100000"/>
              </a:lnSpc>
              <a:spcBef>
                <a:spcPts val="0"/>
              </a:spcBef>
              <a:spcAft>
                <a:spcPts val="0"/>
              </a:spcAft>
              <a:buNone/>
              <a:defRPr sz="600" b="0" i="0" u="none" strike="noStrike" cap="none">
                <a:solidFill>
                  <a:schemeClr val="lt2"/>
                </a:solidFill>
                <a:latin typeface="Arial"/>
                <a:ea typeface="Arial"/>
                <a:cs typeface="Arial"/>
                <a:sym typeface="Arial"/>
              </a:defRPr>
            </a:lvl2pPr>
            <a:lvl3pPr marL="0" marR="0" lvl="2" indent="0" algn="r" rtl="0">
              <a:lnSpc>
                <a:spcPct val="100000"/>
              </a:lnSpc>
              <a:spcBef>
                <a:spcPts val="0"/>
              </a:spcBef>
              <a:spcAft>
                <a:spcPts val="0"/>
              </a:spcAft>
              <a:buNone/>
              <a:defRPr sz="600" b="0" i="0" u="none" strike="noStrike" cap="none">
                <a:solidFill>
                  <a:schemeClr val="lt2"/>
                </a:solidFill>
                <a:latin typeface="Arial"/>
                <a:ea typeface="Arial"/>
                <a:cs typeface="Arial"/>
                <a:sym typeface="Arial"/>
              </a:defRPr>
            </a:lvl3pPr>
            <a:lvl4pPr marL="0" marR="0" lvl="3" indent="0" algn="r" rtl="0">
              <a:lnSpc>
                <a:spcPct val="100000"/>
              </a:lnSpc>
              <a:spcBef>
                <a:spcPts val="0"/>
              </a:spcBef>
              <a:spcAft>
                <a:spcPts val="0"/>
              </a:spcAft>
              <a:buNone/>
              <a:defRPr sz="600" b="0" i="0" u="none" strike="noStrike" cap="none">
                <a:solidFill>
                  <a:schemeClr val="lt2"/>
                </a:solidFill>
                <a:latin typeface="Arial"/>
                <a:ea typeface="Arial"/>
                <a:cs typeface="Arial"/>
                <a:sym typeface="Arial"/>
              </a:defRPr>
            </a:lvl4pPr>
            <a:lvl5pPr marL="0" marR="0" lvl="4" indent="0" algn="r" rtl="0">
              <a:lnSpc>
                <a:spcPct val="100000"/>
              </a:lnSpc>
              <a:spcBef>
                <a:spcPts val="0"/>
              </a:spcBef>
              <a:spcAft>
                <a:spcPts val="0"/>
              </a:spcAft>
              <a:buNone/>
              <a:defRPr sz="600" b="0" i="0" u="none" strike="noStrike" cap="none">
                <a:solidFill>
                  <a:schemeClr val="lt2"/>
                </a:solidFill>
                <a:latin typeface="Arial"/>
                <a:ea typeface="Arial"/>
                <a:cs typeface="Arial"/>
                <a:sym typeface="Arial"/>
              </a:defRPr>
            </a:lvl5pPr>
            <a:lvl6pPr marL="0" marR="0" lvl="5" indent="0" algn="r" rtl="0">
              <a:lnSpc>
                <a:spcPct val="100000"/>
              </a:lnSpc>
              <a:spcBef>
                <a:spcPts val="0"/>
              </a:spcBef>
              <a:spcAft>
                <a:spcPts val="0"/>
              </a:spcAft>
              <a:buNone/>
              <a:defRPr sz="600" b="0" i="0" u="none" strike="noStrike" cap="none">
                <a:solidFill>
                  <a:schemeClr val="lt2"/>
                </a:solidFill>
                <a:latin typeface="Arial"/>
                <a:ea typeface="Arial"/>
                <a:cs typeface="Arial"/>
                <a:sym typeface="Arial"/>
              </a:defRPr>
            </a:lvl6pPr>
            <a:lvl7pPr marL="0" marR="0" lvl="6" indent="0" algn="r" rtl="0">
              <a:lnSpc>
                <a:spcPct val="100000"/>
              </a:lnSpc>
              <a:spcBef>
                <a:spcPts val="0"/>
              </a:spcBef>
              <a:spcAft>
                <a:spcPts val="0"/>
              </a:spcAft>
              <a:buNone/>
              <a:defRPr sz="600" b="0" i="0" u="none" strike="noStrike" cap="none">
                <a:solidFill>
                  <a:schemeClr val="lt2"/>
                </a:solidFill>
                <a:latin typeface="Arial"/>
                <a:ea typeface="Arial"/>
                <a:cs typeface="Arial"/>
                <a:sym typeface="Arial"/>
              </a:defRPr>
            </a:lvl7pPr>
            <a:lvl8pPr marL="0" marR="0" lvl="7" indent="0" algn="r" rtl="0">
              <a:lnSpc>
                <a:spcPct val="100000"/>
              </a:lnSpc>
              <a:spcBef>
                <a:spcPts val="0"/>
              </a:spcBef>
              <a:spcAft>
                <a:spcPts val="0"/>
              </a:spcAft>
              <a:buNone/>
              <a:defRPr sz="600" b="0" i="0" u="none" strike="noStrike" cap="none">
                <a:solidFill>
                  <a:schemeClr val="lt2"/>
                </a:solidFill>
                <a:latin typeface="Arial"/>
                <a:ea typeface="Arial"/>
                <a:cs typeface="Arial"/>
                <a:sym typeface="Arial"/>
              </a:defRPr>
            </a:lvl8pPr>
            <a:lvl9pPr marL="0" marR="0" lvl="8" indent="0" algn="r" rtl="0">
              <a:lnSpc>
                <a:spcPct val="100000"/>
              </a:lnSpc>
              <a:spcBef>
                <a:spcPts val="0"/>
              </a:spcBef>
              <a:spcAft>
                <a:spcPts val="0"/>
              </a:spcAft>
              <a:buNone/>
              <a:defRPr sz="600" b="0" i="0" u="none" strike="noStrike" cap="none">
                <a:solidFill>
                  <a:schemeClr val="lt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Cover Slide - Photo 1">
  <p:cSld name="Cover Slide - Photo 1">
    <p:bg>
      <p:bgPr>
        <a:solidFill>
          <a:schemeClr val="dk1"/>
        </a:solidFill>
        <a:effectLst/>
      </p:bgPr>
    </p:bg>
    <p:spTree>
      <p:nvGrpSpPr>
        <p:cNvPr id="1" name="Shape 448"/>
        <p:cNvGrpSpPr/>
        <p:nvPr/>
      </p:nvGrpSpPr>
      <p:grpSpPr>
        <a:xfrm>
          <a:off x="0" y="0"/>
          <a:ext cx="0" cy="0"/>
          <a:chOff x="0" y="0"/>
          <a:chExt cx="0" cy="0"/>
        </a:xfrm>
      </p:grpSpPr>
      <p:grpSp>
        <p:nvGrpSpPr>
          <p:cNvPr id="449" name="Google Shape;449;p50"/>
          <p:cNvGrpSpPr/>
          <p:nvPr/>
        </p:nvGrpSpPr>
        <p:grpSpPr>
          <a:xfrm>
            <a:off x="0" y="-4465"/>
            <a:ext cx="9144000" cy="5152430"/>
            <a:chOff x="0" y="-4465"/>
            <a:chExt cx="9144000" cy="5152430"/>
          </a:xfrm>
        </p:grpSpPr>
        <p:pic>
          <p:nvPicPr>
            <p:cNvPr id="450" name="Google Shape;450;p50"/>
            <p:cNvPicPr preferRelativeResize="0"/>
            <p:nvPr/>
          </p:nvPicPr>
          <p:blipFill rotWithShape="1">
            <a:blip r:embed="rId2">
              <a:alphaModFix/>
            </a:blip>
            <a:srcRect/>
            <a:stretch/>
          </p:blipFill>
          <p:spPr>
            <a:xfrm>
              <a:off x="0" y="-4465"/>
              <a:ext cx="9144000" cy="5152430"/>
            </a:xfrm>
            <a:prstGeom prst="rect">
              <a:avLst/>
            </a:prstGeom>
            <a:noFill/>
            <a:ln>
              <a:noFill/>
            </a:ln>
          </p:spPr>
        </p:pic>
        <p:sp>
          <p:nvSpPr>
            <p:cNvPr id="451" name="Google Shape;451;p50"/>
            <p:cNvSpPr/>
            <p:nvPr/>
          </p:nvSpPr>
          <p:spPr>
            <a:xfrm>
              <a:off x="0" y="0"/>
              <a:ext cx="9144000" cy="5143500"/>
            </a:xfrm>
            <a:prstGeom prst="rect">
              <a:avLst/>
            </a:prstGeom>
            <a:solidFill>
              <a:srgbClr val="040404">
                <a:alpha val="705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452" name="Google Shape;452;p50"/>
          <p:cNvSpPr/>
          <p:nvPr/>
        </p:nvSpPr>
        <p:spPr>
          <a:xfrm>
            <a:off x="228600" y="1692111"/>
            <a:ext cx="8577600" cy="1614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3" name="Google Shape;453;p50"/>
          <p:cNvSpPr txBox="1">
            <a:spLocks noGrp="1"/>
          </p:cNvSpPr>
          <p:nvPr>
            <p:ph type="subTitle" idx="1"/>
          </p:nvPr>
        </p:nvSpPr>
        <p:spPr>
          <a:xfrm>
            <a:off x="5910600" y="4263925"/>
            <a:ext cx="2895600" cy="228600"/>
          </a:xfrm>
          <a:prstGeom prst="rect">
            <a:avLst/>
          </a:prstGeom>
          <a:noFill/>
          <a:ln>
            <a:noFill/>
          </a:ln>
        </p:spPr>
        <p:txBody>
          <a:bodyPr spcFirstLastPara="1" wrap="square" lIns="91425" tIns="91425" rIns="91425" bIns="91425" anchor="t" anchorCtr="0">
            <a:noAutofit/>
          </a:bodyPr>
          <a:lstStyle>
            <a:lvl1pPr marL="0" marR="0" lvl="0" indent="0" algn="r" rtl="0">
              <a:lnSpc>
                <a:spcPct val="100000"/>
              </a:lnSpc>
              <a:spcBef>
                <a:spcPts val="0"/>
              </a:spcBef>
              <a:spcAft>
                <a:spcPts val="0"/>
              </a:spcAft>
              <a:buClr>
                <a:srgbClr val="333332"/>
              </a:buClr>
              <a:buSzPts val="1400"/>
              <a:buFont typeface="Arial"/>
              <a:buNone/>
              <a:defRPr sz="1200" b="0" i="0" u="none" strike="noStrike" cap="none">
                <a:solidFill>
                  <a:srgbClr val="FFFFFF"/>
                </a:solidFill>
                <a:latin typeface="Georgia"/>
                <a:ea typeface="Georgia"/>
                <a:cs typeface="Georgia"/>
                <a:sym typeface="Georgia"/>
              </a:defRPr>
            </a:lvl1pPr>
            <a:lvl2pPr marL="173037" marR="0" lvl="1" indent="4761" algn="r" rtl="0">
              <a:lnSpc>
                <a:spcPct val="100000"/>
              </a:lnSpc>
              <a:spcBef>
                <a:spcPts val="0"/>
              </a:spcBef>
              <a:spcAft>
                <a:spcPts val="0"/>
              </a:spcAft>
              <a:buClr>
                <a:srgbClr val="333332"/>
              </a:buClr>
              <a:buSzPts val="1400"/>
              <a:buFont typeface="Noto Sans Symbols"/>
              <a:buNone/>
              <a:defRPr sz="1200" b="0" i="0" u="none" strike="noStrike" cap="none">
                <a:solidFill>
                  <a:srgbClr val="FFFFFF"/>
                </a:solidFill>
                <a:latin typeface="Georgia"/>
                <a:ea typeface="Georgia"/>
                <a:cs typeface="Georgia"/>
                <a:sym typeface="Georgia"/>
              </a:defRPr>
            </a:lvl2pPr>
            <a:lvl3pPr marL="339725" marR="0" lvl="2" indent="-22225" algn="r" rtl="0">
              <a:lnSpc>
                <a:spcPct val="100000"/>
              </a:lnSpc>
              <a:spcBef>
                <a:spcPts val="0"/>
              </a:spcBef>
              <a:spcAft>
                <a:spcPts val="0"/>
              </a:spcAft>
              <a:buClr>
                <a:srgbClr val="333332"/>
              </a:buClr>
              <a:buSzPts val="1200"/>
              <a:buFont typeface="Arial"/>
              <a:buNone/>
              <a:defRPr sz="1200" b="0" i="0" u="none" strike="noStrike" cap="none">
                <a:solidFill>
                  <a:srgbClr val="FFFFFF"/>
                </a:solidFill>
                <a:latin typeface="Arial"/>
                <a:ea typeface="Arial"/>
                <a:cs typeface="Arial"/>
                <a:sym typeface="Arial"/>
              </a:defRPr>
            </a:lvl3pPr>
            <a:lvl4pPr marL="514350" marR="0" lvl="3" indent="-57150" algn="r" rtl="0">
              <a:lnSpc>
                <a:spcPct val="100000"/>
              </a:lnSpc>
              <a:spcBef>
                <a:spcPts val="0"/>
              </a:spcBef>
              <a:spcAft>
                <a:spcPts val="0"/>
              </a:spcAft>
              <a:buClr>
                <a:srgbClr val="333332"/>
              </a:buClr>
              <a:buSzPts val="1000"/>
              <a:buFont typeface="Arial"/>
              <a:buNone/>
              <a:defRPr sz="1200" b="0" i="0" u="none" strike="noStrike" cap="none">
                <a:solidFill>
                  <a:srgbClr val="FFFFFF"/>
                </a:solidFill>
                <a:latin typeface="Arial"/>
                <a:ea typeface="Arial"/>
                <a:cs typeface="Arial"/>
                <a:sym typeface="Arial"/>
              </a:defRPr>
            </a:lvl4pPr>
            <a:lvl5pPr marL="687387" marR="0" lvl="4" indent="-77787" algn="r" rtl="0">
              <a:lnSpc>
                <a:spcPct val="100000"/>
              </a:lnSpc>
              <a:spcBef>
                <a:spcPts val="0"/>
              </a:spcBef>
              <a:spcAft>
                <a:spcPts val="0"/>
              </a:spcAft>
              <a:buClr>
                <a:srgbClr val="333332"/>
              </a:buClr>
              <a:buSzPts val="700"/>
              <a:buFont typeface="Georgia"/>
              <a:buNone/>
              <a:defRPr sz="1200" b="0" i="0" u="none" strike="noStrike" cap="none">
                <a:solidFill>
                  <a:srgbClr val="FFFFFF"/>
                </a:solidFill>
                <a:latin typeface="Georgia"/>
                <a:ea typeface="Georgia"/>
                <a:cs typeface="Georgia"/>
                <a:sym typeface="Georgia"/>
              </a:defRPr>
            </a:lvl5pPr>
            <a:lvl6pPr marL="2514600" marR="0" lvl="5" indent="25400" algn="r" rtl="0">
              <a:lnSpc>
                <a:spcPct val="100000"/>
              </a:lnSpc>
              <a:spcBef>
                <a:spcPts val="0"/>
              </a:spcBef>
              <a:spcAft>
                <a:spcPts val="0"/>
              </a:spcAft>
              <a:buClr>
                <a:srgbClr val="333332"/>
              </a:buClr>
              <a:buSzPts val="2000"/>
              <a:buFont typeface="Arial"/>
              <a:buNone/>
              <a:defRPr sz="1200" b="0" i="0" u="none" strike="noStrike" cap="none">
                <a:solidFill>
                  <a:srgbClr val="FFFFFF"/>
                </a:solidFill>
                <a:latin typeface="Georgia"/>
                <a:ea typeface="Georgia"/>
                <a:cs typeface="Georgia"/>
                <a:sym typeface="Georgia"/>
              </a:defRPr>
            </a:lvl6pPr>
            <a:lvl7pPr marL="2971800" marR="0" lvl="6" indent="25400" algn="r" rtl="0">
              <a:lnSpc>
                <a:spcPct val="100000"/>
              </a:lnSpc>
              <a:spcBef>
                <a:spcPts val="0"/>
              </a:spcBef>
              <a:spcAft>
                <a:spcPts val="0"/>
              </a:spcAft>
              <a:buClr>
                <a:srgbClr val="333332"/>
              </a:buClr>
              <a:buSzPts val="2000"/>
              <a:buFont typeface="Arial"/>
              <a:buNone/>
              <a:defRPr sz="1200" b="0" i="0" u="none" strike="noStrike" cap="none">
                <a:solidFill>
                  <a:srgbClr val="FFFFFF"/>
                </a:solidFill>
                <a:latin typeface="Georgia"/>
                <a:ea typeface="Georgia"/>
                <a:cs typeface="Georgia"/>
                <a:sym typeface="Georgia"/>
              </a:defRPr>
            </a:lvl7pPr>
            <a:lvl8pPr marL="3429000" marR="0" lvl="7" indent="25400" algn="r" rtl="0">
              <a:lnSpc>
                <a:spcPct val="100000"/>
              </a:lnSpc>
              <a:spcBef>
                <a:spcPts val="0"/>
              </a:spcBef>
              <a:spcAft>
                <a:spcPts val="0"/>
              </a:spcAft>
              <a:buClr>
                <a:srgbClr val="333332"/>
              </a:buClr>
              <a:buSzPts val="2000"/>
              <a:buFont typeface="Arial"/>
              <a:buNone/>
              <a:defRPr sz="1200" b="0" i="0" u="none" strike="noStrike" cap="none">
                <a:solidFill>
                  <a:srgbClr val="FFFFFF"/>
                </a:solidFill>
                <a:latin typeface="Georgia"/>
                <a:ea typeface="Georgia"/>
                <a:cs typeface="Georgia"/>
                <a:sym typeface="Georgia"/>
              </a:defRPr>
            </a:lvl8pPr>
            <a:lvl9pPr marL="3886200" marR="0" lvl="8" indent="25400" algn="r" rtl="0">
              <a:lnSpc>
                <a:spcPct val="100000"/>
              </a:lnSpc>
              <a:spcBef>
                <a:spcPts val="0"/>
              </a:spcBef>
              <a:spcAft>
                <a:spcPts val="0"/>
              </a:spcAft>
              <a:buClr>
                <a:srgbClr val="333332"/>
              </a:buClr>
              <a:buSzPts val="2000"/>
              <a:buFont typeface="Arial"/>
              <a:buNone/>
              <a:defRPr sz="1200" b="0" i="0" u="none" strike="noStrike" cap="none">
                <a:solidFill>
                  <a:srgbClr val="FFFFFF"/>
                </a:solidFill>
                <a:latin typeface="Georgia"/>
                <a:ea typeface="Georgia"/>
                <a:cs typeface="Georgia"/>
                <a:sym typeface="Georgia"/>
              </a:defRPr>
            </a:lvl9pPr>
          </a:lstStyle>
          <a:p>
            <a:endParaRPr/>
          </a:p>
        </p:txBody>
      </p:sp>
      <p:pic>
        <p:nvPicPr>
          <p:cNvPr id="454" name="Google Shape;454;p50" descr="C:\Users\OFFICE~1\AppData\Local\Temp\vmware-Office ROI\VMwareDnD\d95b34d1\pwc_logo_white.png"/>
          <p:cNvPicPr preferRelativeResize="0"/>
          <p:nvPr/>
        </p:nvPicPr>
        <p:blipFill rotWithShape="1">
          <a:blip r:embed="rId3">
            <a:alphaModFix/>
          </a:blip>
          <a:srcRect/>
          <a:stretch/>
        </p:blipFill>
        <p:spPr>
          <a:xfrm>
            <a:off x="228592" y="4360322"/>
            <a:ext cx="768000" cy="583800"/>
          </a:xfrm>
          <a:prstGeom prst="rect">
            <a:avLst/>
          </a:prstGeom>
          <a:noFill/>
          <a:ln>
            <a:noFill/>
          </a:ln>
        </p:spPr>
      </p:pic>
      <p:sp>
        <p:nvSpPr>
          <p:cNvPr id="455" name="Google Shape;455;p50"/>
          <p:cNvSpPr txBox="1">
            <a:spLocks noGrp="1"/>
          </p:cNvSpPr>
          <p:nvPr>
            <p:ph type="title"/>
          </p:nvPr>
        </p:nvSpPr>
        <p:spPr>
          <a:xfrm>
            <a:off x="315875" y="1747175"/>
            <a:ext cx="6731400" cy="977100"/>
          </a:xfrm>
          <a:prstGeom prst="rect">
            <a:avLst/>
          </a:prstGeom>
          <a:noFill/>
          <a:ln>
            <a:noFill/>
          </a:ln>
        </p:spPr>
        <p:txBody>
          <a:bodyPr spcFirstLastPara="1" wrap="square" lIns="91425" tIns="91425" rIns="91425" bIns="91425" anchor="t" anchorCtr="0">
            <a:noAutofit/>
          </a:bodyPr>
          <a:lstStyle>
            <a:lvl1pPr marL="0" marR="0" lvl="0" indent="0" algn="l" rtl="0">
              <a:lnSpc>
                <a:spcPct val="100000"/>
              </a:lnSpc>
              <a:spcBef>
                <a:spcPts val="0"/>
              </a:spcBef>
              <a:spcAft>
                <a:spcPts val="0"/>
              </a:spcAft>
              <a:buClr>
                <a:srgbClr val="333332"/>
              </a:buClr>
              <a:buSzPts val="1400"/>
              <a:buFont typeface="Georgia"/>
              <a:buNone/>
              <a:defRPr sz="3200" b="0" i="0" u="none" strike="noStrike" cap="none">
                <a:solidFill>
                  <a:schemeClr val="dk2"/>
                </a:solidFill>
                <a:latin typeface="Georgia"/>
                <a:ea typeface="Georgia"/>
                <a:cs typeface="Georgia"/>
                <a:sym typeface="Georgia"/>
              </a:defRPr>
            </a:lvl1pPr>
            <a:lvl2pPr lvl="1" indent="0" rtl="0">
              <a:spcBef>
                <a:spcPts val="0"/>
              </a:spcBef>
              <a:spcAft>
                <a:spcPts val="0"/>
              </a:spcAft>
              <a:buClr>
                <a:srgbClr val="333332"/>
              </a:buClr>
              <a:buSzPts val="1400"/>
              <a:buFont typeface="Arial"/>
              <a:buNone/>
              <a:defRPr sz="1800">
                <a:solidFill>
                  <a:srgbClr val="333332"/>
                </a:solidFill>
              </a:defRPr>
            </a:lvl2pPr>
            <a:lvl3pPr lvl="2" indent="0" rtl="0">
              <a:spcBef>
                <a:spcPts val="0"/>
              </a:spcBef>
              <a:spcAft>
                <a:spcPts val="0"/>
              </a:spcAft>
              <a:buClr>
                <a:srgbClr val="333332"/>
              </a:buClr>
              <a:buSzPts val="1400"/>
              <a:buFont typeface="Arial"/>
              <a:buNone/>
              <a:defRPr sz="1800">
                <a:solidFill>
                  <a:srgbClr val="333332"/>
                </a:solidFill>
              </a:defRPr>
            </a:lvl3pPr>
            <a:lvl4pPr lvl="3" indent="0" rtl="0">
              <a:spcBef>
                <a:spcPts val="0"/>
              </a:spcBef>
              <a:spcAft>
                <a:spcPts val="0"/>
              </a:spcAft>
              <a:buClr>
                <a:srgbClr val="333332"/>
              </a:buClr>
              <a:buSzPts val="1400"/>
              <a:buFont typeface="Arial"/>
              <a:buNone/>
              <a:defRPr sz="1800">
                <a:solidFill>
                  <a:srgbClr val="333332"/>
                </a:solidFill>
              </a:defRPr>
            </a:lvl4pPr>
            <a:lvl5pPr lvl="4" indent="0" rtl="0">
              <a:spcBef>
                <a:spcPts val="0"/>
              </a:spcBef>
              <a:spcAft>
                <a:spcPts val="0"/>
              </a:spcAft>
              <a:buClr>
                <a:srgbClr val="333332"/>
              </a:buClr>
              <a:buSzPts val="1400"/>
              <a:buFont typeface="Arial"/>
              <a:buNone/>
              <a:defRPr sz="1800">
                <a:solidFill>
                  <a:srgbClr val="333332"/>
                </a:solidFill>
              </a:defRPr>
            </a:lvl5pPr>
            <a:lvl6pPr lvl="5" indent="0" rtl="0">
              <a:spcBef>
                <a:spcPts val="0"/>
              </a:spcBef>
              <a:spcAft>
                <a:spcPts val="0"/>
              </a:spcAft>
              <a:buClr>
                <a:srgbClr val="333332"/>
              </a:buClr>
              <a:buSzPts val="1400"/>
              <a:buFont typeface="Arial"/>
              <a:buNone/>
              <a:defRPr sz="1800">
                <a:solidFill>
                  <a:srgbClr val="333332"/>
                </a:solidFill>
              </a:defRPr>
            </a:lvl6pPr>
            <a:lvl7pPr lvl="6" indent="0" rtl="0">
              <a:spcBef>
                <a:spcPts val="0"/>
              </a:spcBef>
              <a:spcAft>
                <a:spcPts val="0"/>
              </a:spcAft>
              <a:buClr>
                <a:srgbClr val="333332"/>
              </a:buClr>
              <a:buSzPts val="1400"/>
              <a:buFont typeface="Arial"/>
              <a:buNone/>
              <a:defRPr sz="1800">
                <a:solidFill>
                  <a:srgbClr val="333332"/>
                </a:solidFill>
              </a:defRPr>
            </a:lvl7pPr>
            <a:lvl8pPr lvl="7" indent="0" rtl="0">
              <a:spcBef>
                <a:spcPts val="0"/>
              </a:spcBef>
              <a:spcAft>
                <a:spcPts val="0"/>
              </a:spcAft>
              <a:buClr>
                <a:srgbClr val="333332"/>
              </a:buClr>
              <a:buSzPts val="1400"/>
              <a:buFont typeface="Arial"/>
              <a:buNone/>
              <a:defRPr sz="1800">
                <a:solidFill>
                  <a:srgbClr val="333332"/>
                </a:solidFill>
              </a:defRPr>
            </a:lvl8pPr>
            <a:lvl9pPr lvl="8" indent="0" rtl="0">
              <a:spcBef>
                <a:spcPts val="0"/>
              </a:spcBef>
              <a:spcAft>
                <a:spcPts val="0"/>
              </a:spcAft>
              <a:buClr>
                <a:srgbClr val="333332"/>
              </a:buClr>
              <a:buSzPts val="1400"/>
              <a:buFont typeface="Arial"/>
              <a:buNone/>
              <a:defRPr sz="1800">
                <a:solidFill>
                  <a:srgbClr val="333332"/>
                </a:solidFill>
              </a:defRPr>
            </a:lvl9pPr>
          </a:lstStyle>
          <a:p>
            <a:endParaRPr/>
          </a:p>
        </p:txBody>
      </p:sp>
      <p:sp>
        <p:nvSpPr>
          <p:cNvPr id="456" name="Google Shape;456;p50"/>
          <p:cNvSpPr txBox="1">
            <a:spLocks noGrp="1"/>
          </p:cNvSpPr>
          <p:nvPr>
            <p:ph type="subTitle" idx="2"/>
          </p:nvPr>
        </p:nvSpPr>
        <p:spPr>
          <a:xfrm>
            <a:off x="315875" y="2268500"/>
            <a:ext cx="5488800" cy="790200"/>
          </a:xfrm>
          <a:prstGeom prst="rect">
            <a:avLst/>
          </a:prstGeom>
          <a:noFill/>
          <a:ln>
            <a:noFill/>
          </a:ln>
        </p:spPr>
        <p:txBody>
          <a:bodyPr spcFirstLastPara="1" wrap="square" lIns="91425" tIns="91425" rIns="91425" bIns="91425" anchor="t" anchorCtr="0">
            <a:noAutofit/>
          </a:bodyPr>
          <a:lstStyle>
            <a:lvl1pPr marL="0" marR="0" lvl="0" indent="0" algn="l" rtl="0">
              <a:lnSpc>
                <a:spcPct val="100000"/>
              </a:lnSpc>
              <a:spcBef>
                <a:spcPts val="0"/>
              </a:spcBef>
              <a:spcAft>
                <a:spcPts val="0"/>
              </a:spcAft>
              <a:buClr>
                <a:srgbClr val="333332"/>
              </a:buClr>
              <a:buSzPts val="1400"/>
              <a:buFont typeface="Arial"/>
              <a:buNone/>
              <a:defRPr sz="2800" b="0" i="0" u="none" strike="noStrike" cap="none">
                <a:solidFill>
                  <a:srgbClr val="FFFFFF"/>
                </a:solidFill>
                <a:latin typeface="Georgia"/>
                <a:ea typeface="Georgia"/>
                <a:cs typeface="Georgia"/>
                <a:sym typeface="Georgia"/>
              </a:defRPr>
            </a:lvl1pPr>
            <a:lvl2pPr marL="173037" marR="0" lvl="1" indent="4761" algn="l" rtl="0">
              <a:lnSpc>
                <a:spcPct val="100000"/>
              </a:lnSpc>
              <a:spcBef>
                <a:spcPts val="0"/>
              </a:spcBef>
              <a:spcAft>
                <a:spcPts val="0"/>
              </a:spcAft>
              <a:buClr>
                <a:srgbClr val="333332"/>
              </a:buClr>
              <a:buSzPts val="1400"/>
              <a:buFont typeface="Noto Sans Symbols"/>
              <a:buNone/>
              <a:defRPr sz="1400" b="0" i="0" u="none" strike="noStrike" cap="none">
                <a:solidFill>
                  <a:srgbClr val="333332"/>
                </a:solidFill>
                <a:latin typeface="Georgia"/>
                <a:ea typeface="Georgia"/>
                <a:cs typeface="Georgia"/>
                <a:sym typeface="Georgia"/>
              </a:defRPr>
            </a:lvl2pPr>
            <a:lvl3pPr marL="339725" marR="0" lvl="2" indent="-22225" algn="l" rtl="0">
              <a:lnSpc>
                <a:spcPct val="100000"/>
              </a:lnSpc>
              <a:spcBef>
                <a:spcPts val="0"/>
              </a:spcBef>
              <a:spcAft>
                <a:spcPts val="0"/>
              </a:spcAft>
              <a:buClr>
                <a:srgbClr val="333332"/>
              </a:buClr>
              <a:buSzPts val="1200"/>
              <a:buFont typeface="Arial"/>
              <a:buNone/>
              <a:defRPr sz="1200" b="0" i="0" u="none" strike="noStrike" cap="none">
                <a:solidFill>
                  <a:srgbClr val="333332"/>
                </a:solidFill>
                <a:latin typeface="Arial"/>
                <a:ea typeface="Arial"/>
                <a:cs typeface="Arial"/>
                <a:sym typeface="Arial"/>
              </a:defRPr>
            </a:lvl3pPr>
            <a:lvl4pPr marL="514350" marR="0" lvl="3" indent="-57150" algn="l" rtl="0">
              <a:lnSpc>
                <a:spcPct val="100000"/>
              </a:lnSpc>
              <a:spcBef>
                <a:spcPts val="0"/>
              </a:spcBef>
              <a:spcAft>
                <a:spcPts val="0"/>
              </a:spcAft>
              <a:buClr>
                <a:srgbClr val="333332"/>
              </a:buClr>
              <a:buSzPts val="1000"/>
              <a:buFont typeface="Arial"/>
              <a:buNone/>
              <a:defRPr sz="1000" b="0" i="0" u="none" strike="noStrike" cap="none">
                <a:solidFill>
                  <a:srgbClr val="333332"/>
                </a:solidFill>
                <a:latin typeface="Arial"/>
                <a:ea typeface="Arial"/>
                <a:cs typeface="Arial"/>
                <a:sym typeface="Arial"/>
              </a:defRPr>
            </a:lvl4pPr>
            <a:lvl5pPr marL="687387" marR="0" lvl="4" indent="-77787" algn="l" rtl="0">
              <a:lnSpc>
                <a:spcPct val="100000"/>
              </a:lnSpc>
              <a:spcBef>
                <a:spcPts val="0"/>
              </a:spcBef>
              <a:spcAft>
                <a:spcPts val="0"/>
              </a:spcAft>
              <a:buClr>
                <a:srgbClr val="333332"/>
              </a:buClr>
              <a:buSzPts val="700"/>
              <a:buFont typeface="Georgia"/>
              <a:buNone/>
              <a:defRPr sz="700" b="0" i="0" u="none" strike="noStrike" cap="none">
                <a:solidFill>
                  <a:srgbClr val="333332"/>
                </a:solidFill>
                <a:latin typeface="Georgia"/>
                <a:ea typeface="Georgia"/>
                <a:cs typeface="Georgia"/>
                <a:sym typeface="Georgia"/>
              </a:defRPr>
            </a:lvl5pPr>
            <a:lvl6pPr marL="2514600" marR="0" lvl="5" indent="25400" algn="l" rtl="0">
              <a:lnSpc>
                <a:spcPct val="100000"/>
              </a:lnSpc>
              <a:spcBef>
                <a:spcPts val="0"/>
              </a:spcBef>
              <a:spcAft>
                <a:spcPts val="0"/>
              </a:spcAft>
              <a:buClr>
                <a:srgbClr val="333332"/>
              </a:buClr>
              <a:buSzPts val="2000"/>
              <a:buFont typeface="Arial"/>
              <a:buNone/>
              <a:defRPr sz="2000" b="0" i="0" u="none" strike="noStrike" cap="none">
                <a:solidFill>
                  <a:srgbClr val="333332"/>
                </a:solidFill>
                <a:latin typeface="Georgia"/>
                <a:ea typeface="Georgia"/>
                <a:cs typeface="Georgia"/>
                <a:sym typeface="Georgia"/>
              </a:defRPr>
            </a:lvl6pPr>
            <a:lvl7pPr marL="2971800" marR="0" lvl="6" indent="25400" algn="l" rtl="0">
              <a:lnSpc>
                <a:spcPct val="100000"/>
              </a:lnSpc>
              <a:spcBef>
                <a:spcPts val="0"/>
              </a:spcBef>
              <a:spcAft>
                <a:spcPts val="0"/>
              </a:spcAft>
              <a:buClr>
                <a:srgbClr val="333332"/>
              </a:buClr>
              <a:buSzPts val="2000"/>
              <a:buFont typeface="Arial"/>
              <a:buNone/>
              <a:defRPr sz="2000" b="0" i="0" u="none" strike="noStrike" cap="none">
                <a:solidFill>
                  <a:srgbClr val="333332"/>
                </a:solidFill>
                <a:latin typeface="Georgia"/>
                <a:ea typeface="Georgia"/>
                <a:cs typeface="Georgia"/>
                <a:sym typeface="Georgia"/>
              </a:defRPr>
            </a:lvl7pPr>
            <a:lvl8pPr marL="3429000" marR="0" lvl="7" indent="25400" algn="l" rtl="0">
              <a:lnSpc>
                <a:spcPct val="100000"/>
              </a:lnSpc>
              <a:spcBef>
                <a:spcPts val="0"/>
              </a:spcBef>
              <a:spcAft>
                <a:spcPts val="0"/>
              </a:spcAft>
              <a:buClr>
                <a:srgbClr val="333332"/>
              </a:buClr>
              <a:buSzPts val="2000"/>
              <a:buFont typeface="Arial"/>
              <a:buNone/>
              <a:defRPr sz="2000" b="0" i="0" u="none" strike="noStrike" cap="none">
                <a:solidFill>
                  <a:srgbClr val="333332"/>
                </a:solidFill>
                <a:latin typeface="Georgia"/>
                <a:ea typeface="Georgia"/>
                <a:cs typeface="Georgia"/>
                <a:sym typeface="Georgia"/>
              </a:defRPr>
            </a:lvl8pPr>
            <a:lvl9pPr marL="3886200" marR="0" lvl="8" indent="25400" algn="l" rtl="0">
              <a:lnSpc>
                <a:spcPct val="100000"/>
              </a:lnSpc>
              <a:spcBef>
                <a:spcPts val="0"/>
              </a:spcBef>
              <a:spcAft>
                <a:spcPts val="0"/>
              </a:spcAft>
              <a:buClr>
                <a:srgbClr val="333332"/>
              </a:buClr>
              <a:buSzPts val="2000"/>
              <a:buFont typeface="Arial"/>
              <a:buNone/>
              <a:defRPr sz="2000" b="0" i="0" u="none" strike="noStrike" cap="none">
                <a:solidFill>
                  <a:srgbClr val="333332"/>
                </a:solidFill>
                <a:latin typeface="Georgia"/>
                <a:ea typeface="Georgia"/>
                <a:cs typeface="Georgia"/>
                <a:sym typeface="Georgia"/>
              </a:defRPr>
            </a:lvl9pPr>
          </a:lstStyle>
          <a:p>
            <a:endParaRPr/>
          </a:p>
        </p:txBody>
      </p:sp>
      <p:sp>
        <p:nvSpPr>
          <p:cNvPr id="457" name="Google Shape;457;p50"/>
          <p:cNvSpPr txBox="1">
            <a:spLocks noGrp="1"/>
          </p:cNvSpPr>
          <p:nvPr>
            <p:ph type="subTitle" idx="3"/>
          </p:nvPr>
        </p:nvSpPr>
        <p:spPr>
          <a:xfrm>
            <a:off x="6291600" y="4553025"/>
            <a:ext cx="2514600" cy="304800"/>
          </a:xfrm>
          <a:prstGeom prst="rect">
            <a:avLst/>
          </a:prstGeom>
          <a:noFill/>
          <a:ln>
            <a:noFill/>
          </a:ln>
        </p:spPr>
        <p:txBody>
          <a:bodyPr spcFirstLastPara="1" wrap="square" lIns="91425" tIns="91425" rIns="91425" bIns="91425" anchor="t" anchorCtr="0">
            <a:noAutofit/>
          </a:bodyPr>
          <a:lstStyle>
            <a:lvl1pPr marL="0" marR="0" lvl="0" indent="0" algn="r" rtl="0">
              <a:lnSpc>
                <a:spcPct val="100000"/>
              </a:lnSpc>
              <a:spcBef>
                <a:spcPts val="0"/>
              </a:spcBef>
              <a:spcAft>
                <a:spcPts val="0"/>
              </a:spcAft>
              <a:buClr>
                <a:srgbClr val="333332"/>
              </a:buClr>
              <a:buSzPts val="1400"/>
              <a:buFont typeface="Arial"/>
              <a:buNone/>
              <a:defRPr sz="600" b="0" i="0" u="none" strike="noStrike" cap="none">
                <a:solidFill>
                  <a:srgbClr val="FFFFFF"/>
                </a:solidFill>
                <a:latin typeface="Georgia"/>
                <a:ea typeface="Georgia"/>
                <a:cs typeface="Georgia"/>
                <a:sym typeface="Georgia"/>
              </a:defRPr>
            </a:lvl1pPr>
            <a:lvl2pPr marL="173037" marR="0" lvl="1" indent="4761" algn="r" rtl="0">
              <a:lnSpc>
                <a:spcPct val="100000"/>
              </a:lnSpc>
              <a:spcBef>
                <a:spcPts val="0"/>
              </a:spcBef>
              <a:spcAft>
                <a:spcPts val="0"/>
              </a:spcAft>
              <a:buClr>
                <a:srgbClr val="333332"/>
              </a:buClr>
              <a:buSzPts val="1400"/>
              <a:buFont typeface="Noto Sans Symbols"/>
              <a:buNone/>
              <a:defRPr sz="1400" b="0" i="1" u="none" strike="noStrike" cap="none">
                <a:solidFill>
                  <a:srgbClr val="333332"/>
                </a:solidFill>
                <a:latin typeface="Georgia"/>
                <a:ea typeface="Georgia"/>
                <a:cs typeface="Georgia"/>
                <a:sym typeface="Georgia"/>
              </a:defRPr>
            </a:lvl2pPr>
            <a:lvl3pPr marL="339725" marR="0" lvl="2" indent="-22225" algn="r" rtl="0">
              <a:lnSpc>
                <a:spcPct val="100000"/>
              </a:lnSpc>
              <a:spcBef>
                <a:spcPts val="0"/>
              </a:spcBef>
              <a:spcAft>
                <a:spcPts val="0"/>
              </a:spcAft>
              <a:buClr>
                <a:srgbClr val="333332"/>
              </a:buClr>
              <a:buSzPts val="1200"/>
              <a:buFont typeface="Arial"/>
              <a:buNone/>
              <a:defRPr sz="1200" b="0" i="1" u="none" strike="noStrike" cap="none">
                <a:solidFill>
                  <a:srgbClr val="333332"/>
                </a:solidFill>
                <a:latin typeface="Arial"/>
                <a:ea typeface="Arial"/>
                <a:cs typeface="Arial"/>
                <a:sym typeface="Arial"/>
              </a:defRPr>
            </a:lvl3pPr>
            <a:lvl4pPr marL="514350" marR="0" lvl="3" indent="-57150" algn="r" rtl="0">
              <a:lnSpc>
                <a:spcPct val="100000"/>
              </a:lnSpc>
              <a:spcBef>
                <a:spcPts val="0"/>
              </a:spcBef>
              <a:spcAft>
                <a:spcPts val="0"/>
              </a:spcAft>
              <a:buClr>
                <a:srgbClr val="333332"/>
              </a:buClr>
              <a:buSzPts val="1000"/>
              <a:buFont typeface="Arial"/>
              <a:buNone/>
              <a:defRPr sz="1000" b="0" i="1" u="none" strike="noStrike" cap="none">
                <a:solidFill>
                  <a:srgbClr val="333332"/>
                </a:solidFill>
                <a:latin typeface="Arial"/>
                <a:ea typeface="Arial"/>
                <a:cs typeface="Arial"/>
                <a:sym typeface="Arial"/>
              </a:defRPr>
            </a:lvl4pPr>
            <a:lvl5pPr marL="687387" marR="0" lvl="4" indent="-77787" algn="r" rtl="0">
              <a:lnSpc>
                <a:spcPct val="100000"/>
              </a:lnSpc>
              <a:spcBef>
                <a:spcPts val="0"/>
              </a:spcBef>
              <a:spcAft>
                <a:spcPts val="0"/>
              </a:spcAft>
              <a:buClr>
                <a:srgbClr val="333332"/>
              </a:buClr>
              <a:buSzPts val="700"/>
              <a:buFont typeface="Georgia"/>
              <a:buNone/>
              <a:defRPr sz="700" b="0" i="1" u="none" strike="noStrike" cap="none">
                <a:solidFill>
                  <a:srgbClr val="333332"/>
                </a:solidFill>
                <a:latin typeface="Georgia"/>
                <a:ea typeface="Georgia"/>
                <a:cs typeface="Georgia"/>
                <a:sym typeface="Georgia"/>
              </a:defRPr>
            </a:lvl5pPr>
            <a:lvl6pPr marL="2514600" marR="0" lvl="5" indent="25400" algn="r" rtl="0">
              <a:lnSpc>
                <a:spcPct val="100000"/>
              </a:lnSpc>
              <a:spcBef>
                <a:spcPts val="0"/>
              </a:spcBef>
              <a:spcAft>
                <a:spcPts val="0"/>
              </a:spcAft>
              <a:buClr>
                <a:srgbClr val="333332"/>
              </a:buClr>
              <a:buSzPts val="2000"/>
              <a:buFont typeface="Arial"/>
              <a:buNone/>
              <a:defRPr sz="2000" b="0" i="1" u="none" strike="noStrike" cap="none">
                <a:solidFill>
                  <a:srgbClr val="333332"/>
                </a:solidFill>
                <a:latin typeface="Georgia"/>
                <a:ea typeface="Georgia"/>
                <a:cs typeface="Georgia"/>
                <a:sym typeface="Georgia"/>
              </a:defRPr>
            </a:lvl6pPr>
            <a:lvl7pPr marL="2971800" marR="0" lvl="6" indent="25400" algn="r" rtl="0">
              <a:lnSpc>
                <a:spcPct val="100000"/>
              </a:lnSpc>
              <a:spcBef>
                <a:spcPts val="0"/>
              </a:spcBef>
              <a:spcAft>
                <a:spcPts val="0"/>
              </a:spcAft>
              <a:buClr>
                <a:srgbClr val="333332"/>
              </a:buClr>
              <a:buSzPts val="2000"/>
              <a:buFont typeface="Arial"/>
              <a:buNone/>
              <a:defRPr sz="2000" b="0" i="1" u="none" strike="noStrike" cap="none">
                <a:solidFill>
                  <a:srgbClr val="333332"/>
                </a:solidFill>
                <a:latin typeface="Georgia"/>
                <a:ea typeface="Georgia"/>
                <a:cs typeface="Georgia"/>
                <a:sym typeface="Georgia"/>
              </a:defRPr>
            </a:lvl7pPr>
            <a:lvl8pPr marL="3429000" marR="0" lvl="7" indent="25400" algn="r" rtl="0">
              <a:lnSpc>
                <a:spcPct val="100000"/>
              </a:lnSpc>
              <a:spcBef>
                <a:spcPts val="0"/>
              </a:spcBef>
              <a:spcAft>
                <a:spcPts val="0"/>
              </a:spcAft>
              <a:buClr>
                <a:srgbClr val="333332"/>
              </a:buClr>
              <a:buSzPts val="2000"/>
              <a:buFont typeface="Arial"/>
              <a:buNone/>
              <a:defRPr sz="2000" b="0" i="1" u="none" strike="noStrike" cap="none">
                <a:solidFill>
                  <a:srgbClr val="333332"/>
                </a:solidFill>
                <a:latin typeface="Georgia"/>
                <a:ea typeface="Georgia"/>
                <a:cs typeface="Georgia"/>
                <a:sym typeface="Georgia"/>
              </a:defRPr>
            </a:lvl8pPr>
            <a:lvl9pPr marL="3886200" marR="0" lvl="8" indent="25400" algn="r" rtl="0">
              <a:lnSpc>
                <a:spcPct val="100000"/>
              </a:lnSpc>
              <a:spcBef>
                <a:spcPts val="0"/>
              </a:spcBef>
              <a:spcAft>
                <a:spcPts val="0"/>
              </a:spcAft>
              <a:buClr>
                <a:srgbClr val="333332"/>
              </a:buClr>
              <a:buSzPts val="2000"/>
              <a:buFont typeface="Arial"/>
              <a:buNone/>
              <a:defRPr sz="2000" b="0" i="1" u="none" strike="noStrike" cap="none">
                <a:solidFill>
                  <a:srgbClr val="333332"/>
                </a:solidFill>
                <a:latin typeface="Georgia"/>
                <a:ea typeface="Georgia"/>
                <a:cs typeface="Georgia"/>
                <a:sym typeface="Georgia"/>
              </a:defRPr>
            </a:lvl9pPr>
          </a:lstStyle>
          <a:p>
            <a:endParaRPr/>
          </a:p>
        </p:txBody>
      </p:sp>
      <p:sp>
        <p:nvSpPr>
          <p:cNvPr id="458" name="Google Shape;458;p50"/>
          <p:cNvSpPr txBox="1">
            <a:spLocks noGrp="1"/>
          </p:cNvSpPr>
          <p:nvPr>
            <p:ph type="subTitle" idx="4"/>
          </p:nvPr>
        </p:nvSpPr>
        <p:spPr>
          <a:xfrm>
            <a:off x="6291600" y="4649675"/>
            <a:ext cx="2514600" cy="304800"/>
          </a:xfrm>
          <a:prstGeom prst="rect">
            <a:avLst/>
          </a:prstGeom>
          <a:noFill/>
          <a:ln>
            <a:noFill/>
          </a:ln>
        </p:spPr>
        <p:txBody>
          <a:bodyPr spcFirstLastPara="1" wrap="square" lIns="91425" tIns="91425" rIns="91425" bIns="91425" anchor="t" anchorCtr="0">
            <a:noAutofit/>
          </a:bodyPr>
          <a:lstStyle>
            <a:lvl1pPr marL="0" marR="0" lvl="0" indent="0" algn="r" rtl="0">
              <a:lnSpc>
                <a:spcPct val="100000"/>
              </a:lnSpc>
              <a:spcBef>
                <a:spcPts val="0"/>
              </a:spcBef>
              <a:spcAft>
                <a:spcPts val="0"/>
              </a:spcAft>
              <a:buClr>
                <a:srgbClr val="333332"/>
              </a:buClr>
              <a:buSzPts val="1400"/>
              <a:buFont typeface="Arial"/>
              <a:buNone/>
              <a:defRPr sz="600" b="0" i="1" u="none" strike="noStrike" cap="none">
                <a:solidFill>
                  <a:srgbClr val="FFFFFF"/>
                </a:solidFill>
                <a:latin typeface="Georgia"/>
                <a:ea typeface="Georgia"/>
                <a:cs typeface="Georgia"/>
                <a:sym typeface="Georgia"/>
              </a:defRPr>
            </a:lvl1pPr>
            <a:lvl2pPr marL="173037" marR="0" lvl="1" indent="4761" algn="r" rtl="0">
              <a:lnSpc>
                <a:spcPct val="100000"/>
              </a:lnSpc>
              <a:spcBef>
                <a:spcPts val="0"/>
              </a:spcBef>
              <a:spcAft>
                <a:spcPts val="0"/>
              </a:spcAft>
              <a:buClr>
                <a:srgbClr val="333332"/>
              </a:buClr>
              <a:buSzPts val="1400"/>
              <a:buFont typeface="Noto Sans Symbols"/>
              <a:buNone/>
              <a:defRPr sz="1400" b="0" i="0" u="none" strike="noStrike" cap="none">
                <a:solidFill>
                  <a:srgbClr val="333332"/>
                </a:solidFill>
                <a:latin typeface="Georgia"/>
                <a:ea typeface="Georgia"/>
                <a:cs typeface="Georgia"/>
                <a:sym typeface="Georgia"/>
              </a:defRPr>
            </a:lvl2pPr>
            <a:lvl3pPr marL="339725" marR="0" lvl="2" indent="-22225" algn="r" rtl="0">
              <a:lnSpc>
                <a:spcPct val="100000"/>
              </a:lnSpc>
              <a:spcBef>
                <a:spcPts val="0"/>
              </a:spcBef>
              <a:spcAft>
                <a:spcPts val="0"/>
              </a:spcAft>
              <a:buClr>
                <a:srgbClr val="333332"/>
              </a:buClr>
              <a:buSzPts val="1200"/>
              <a:buFont typeface="Arial"/>
              <a:buNone/>
              <a:defRPr sz="1200" b="0" i="0" u="none" strike="noStrike" cap="none">
                <a:solidFill>
                  <a:srgbClr val="333332"/>
                </a:solidFill>
                <a:latin typeface="Arial"/>
                <a:ea typeface="Arial"/>
                <a:cs typeface="Arial"/>
                <a:sym typeface="Arial"/>
              </a:defRPr>
            </a:lvl3pPr>
            <a:lvl4pPr marL="514350" marR="0" lvl="3" indent="-57150" algn="r" rtl="0">
              <a:lnSpc>
                <a:spcPct val="100000"/>
              </a:lnSpc>
              <a:spcBef>
                <a:spcPts val="0"/>
              </a:spcBef>
              <a:spcAft>
                <a:spcPts val="0"/>
              </a:spcAft>
              <a:buClr>
                <a:srgbClr val="333332"/>
              </a:buClr>
              <a:buSzPts val="1000"/>
              <a:buFont typeface="Arial"/>
              <a:buNone/>
              <a:defRPr sz="1000" b="0" i="0" u="none" strike="noStrike" cap="none">
                <a:solidFill>
                  <a:srgbClr val="333332"/>
                </a:solidFill>
                <a:latin typeface="Arial"/>
                <a:ea typeface="Arial"/>
                <a:cs typeface="Arial"/>
                <a:sym typeface="Arial"/>
              </a:defRPr>
            </a:lvl4pPr>
            <a:lvl5pPr marL="687387" marR="0" lvl="4" indent="-77787" algn="r" rtl="0">
              <a:lnSpc>
                <a:spcPct val="100000"/>
              </a:lnSpc>
              <a:spcBef>
                <a:spcPts val="0"/>
              </a:spcBef>
              <a:spcAft>
                <a:spcPts val="0"/>
              </a:spcAft>
              <a:buClr>
                <a:srgbClr val="333332"/>
              </a:buClr>
              <a:buSzPts val="700"/>
              <a:buFont typeface="Georgia"/>
              <a:buNone/>
              <a:defRPr sz="700" b="0" i="0" u="none" strike="noStrike" cap="none">
                <a:solidFill>
                  <a:srgbClr val="333332"/>
                </a:solidFill>
                <a:latin typeface="Georgia"/>
                <a:ea typeface="Georgia"/>
                <a:cs typeface="Georgia"/>
                <a:sym typeface="Georgia"/>
              </a:defRPr>
            </a:lvl5pPr>
            <a:lvl6pPr marL="2514600" marR="0" lvl="5" indent="25400" algn="r" rtl="0">
              <a:lnSpc>
                <a:spcPct val="100000"/>
              </a:lnSpc>
              <a:spcBef>
                <a:spcPts val="0"/>
              </a:spcBef>
              <a:spcAft>
                <a:spcPts val="0"/>
              </a:spcAft>
              <a:buClr>
                <a:srgbClr val="333332"/>
              </a:buClr>
              <a:buSzPts val="2000"/>
              <a:buFont typeface="Arial"/>
              <a:buNone/>
              <a:defRPr sz="2000" b="0" i="0" u="none" strike="noStrike" cap="none">
                <a:solidFill>
                  <a:srgbClr val="333332"/>
                </a:solidFill>
                <a:latin typeface="Georgia"/>
                <a:ea typeface="Georgia"/>
                <a:cs typeface="Georgia"/>
                <a:sym typeface="Georgia"/>
              </a:defRPr>
            </a:lvl6pPr>
            <a:lvl7pPr marL="2971800" marR="0" lvl="6" indent="25400" algn="r" rtl="0">
              <a:lnSpc>
                <a:spcPct val="100000"/>
              </a:lnSpc>
              <a:spcBef>
                <a:spcPts val="0"/>
              </a:spcBef>
              <a:spcAft>
                <a:spcPts val="0"/>
              </a:spcAft>
              <a:buClr>
                <a:srgbClr val="333332"/>
              </a:buClr>
              <a:buSzPts val="2000"/>
              <a:buFont typeface="Arial"/>
              <a:buNone/>
              <a:defRPr sz="2000" b="0" i="0" u="none" strike="noStrike" cap="none">
                <a:solidFill>
                  <a:srgbClr val="333332"/>
                </a:solidFill>
                <a:latin typeface="Georgia"/>
                <a:ea typeface="Georgia"/>
                <a:cs typeface="Georgia"/>
                <a:sym typeface="Georgia"/>
              </a:defRPr>
            </a:lvl7pPr>
            <a:lvl8pPr marL="3429000" marR="0" lvl="7" indent="25400" algn="r" rtl="0">
              <a:lnSpc>
                <a:spcPct val="100000"/>
              </a:lnSpc>
              <a:spcBef>
                <a:spcPts val="0"/>
              </a:spcBef>
              <a:spcAft>
                <a:spcPts val="0"/>
              </a:spcAft>
              <a:buClr>
                <a:srgbClr val="333332"/>
              </a:buClr>
              <a:buSzPts val="2000"/>
              <a:buFont typeface="Arial"/>
              <a:buNone/>
              <a:defRPr sz="2000" b="0" i="0" u="none" strike="noStrike" cap="none">
                <a:solidFill>
                  <a:srgbClr val="333332"/>
                </a:solidFill>
                <a:latin typeface="Georgia"/>
                <a:ea typeface="Georgia"/>
                <a:cs typeface="Georgia"/>
                <a:sym typeface="Georgia"/>
              </a:defRPr>
            </a:lvl8pPr>
            <a:lvl9pPr marL="3886200" marR="0" lvl="8" indent="25400" algn="r" rtl="0">
              <a:lnSpc>
                <a:spcPct val="100000"/>
              </a:lnSpc>
              <a:spcBef>
                <a:spcPts val="0"/>
              </a:spcBef>
              <a:spcAft>
                <a:spcPts val="0"/>
              </a:spcAft>
              <a:buClr>
                <a:srgbClr val="333332"/>
              </a:buClr>
              <a:buSzPts val="2000"/>
              <a:buFont typeface="Arial"/>
              <a:buNone/>
              <a:defRPr sz="2000" b="0" i="0" u="none" strike="noStrike" cap="none">
                <a:solidFill>
                  <a:srgbClr val="333332"/>
                </a:solidFill>
                <a:latin typeface="Georgia"/>
                <a:ea typeface="Georgia"/>
                <a:cs typeface="Georgia"/>
                <a:sym typeface="Georgia"/>
              </a:defRPr>
            </a:lvl9pPr>
          </a:lstStyle>
          <a:p>
            <a:endParaRPr/>
          </a:p>
        </p:txBody>
      </p:sp>
      <p:pic>
        <p:nvPicPr>
          <p:cNvPr id="459" name="Google Shape;459;p50"/>
          <p:cNvPicPr preferRelativeResize="0"/>
          <p:nvPr/>
        </p:nvPicPr>
        <p:blipFill rotWithShape="1">
          <a:blip r:embed="rId4">
            <a:alphaModFix/>
          </a:blip>
          <a:srcRect/>
          <a:stretch/>
        </p:blipFill>
        <p:spPr>
          <a:xfrm>
            <a:off x="228600" y="1692112"/>
            <a:ext cx="8577601" cy="161400"/>
          </a:xfrm>
          <a:prstGeom prst="rect">
            <a:avLst/>
          </a:prstGeom>
          <a:noFill/>
          <a:ln>
            <a:noFill/>
          </a:ln>
        </p:spPr>
      </p:pic>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matchingName="Title Slide Black">
  <p:cSld name="Title Slide Black">
    <p:bg>
      <p:bgPr>
        <a:solidFill>
          <a:schemeClr val="dk1"/>
        </a:solidFill>
        <a:effectLst/>
      </p:bgPr>
    </p:bg>
    <p:spTree>
      <p:nvGrpSpPr>
        <p:cNvPr id="1" name="Shape 468"/>
        <p:cNvGrpSpPr/>
        <p:nvPr/>
      </p:nvGrpSpPr>
      <p:grpSpPr>
        <a:xfrm>
          <a:off x="0" y="0"/>
          <a:ext cx="0" cy="0"/>
          <a:chOff x="0" y="0"/>
          <a:chExt cx="0" cy="0"/>
        </a:xfrm>
      </p:grpSpPr>
      <p:sp>
        <p:nvSpPr>
          <p:cNvPr id="469" name="Google Shape;469;p52"/>
          <p:cNvSpPr txBox="1">
            <a:spLocks noGrp="1"/>
          </p:cNvSpPr>
          <p:nvPr>
            <p:ph type="ctrTitle"/>
          </p:nvPr>
        </p:nvSpPr>
        <p:spPr>
          <a:xfrm>
            <a:off x="308215" y="2032598"/>
            <a:ext cx="4263900" cy="886500"/>
          </a:xfrm>
          <a:prstGeom prst="rect">
            <a:avLst/>
          </a:prstGeom>
          <a:noFill/>
          <a:ln>
            <a:noFill/>
          </a:ln>
        </p:spPr>
        <p:txBody>
          <a:bodyPr spcFirstLastPara="1" wrap="square" lIns="0" tIns="0" rIns="0" bIns="0" anchor="t" anchorCtr="0">
            <a:noAutofit/>
          </a:bodyPr>
          <a:lstStyle>
            <a:lvl1pPr marR="0" lvl="0" algn="l" rtl="0">
              <a:lnSpc>
                <a:spcPct val="90000"/>
              </a:lnSpc>
              <a:spcBef>
                <a:spcPts val="600"/>
              </a:spcBef>
              <a:spcAft>
                <a:spcPts val="0"/>
              </a:spcAft>
              <a:buClr>
                <a:schemeClr val="dk2"/>
              </a:buClr>
              <a:buSzPts val="3200"/>
              <a:buFont typeface="Georgia"/>
              <a:buNone/>
              <a:defRPr sz="3200" b="0" i="0" u="none" strike="noStrike" cap="none">
                <a:solidFill>
                  <a:schemeClr val="dk2"/>
                </a:solidFill>
                <a:latin typeface="Georgia"/>
                <a:ea typeface="Georgia"/>
                <a:cs typeface="Georgia"/>
                <a:sym typeface="Georgia"/>
              </a:defRPr>
            </a:lvl1pPr>
            <a:lvl2pPr lvl="1" algn="l" rtl="0">
              <a:lnSpc>
                <a:spcPct val="100000"/>
              </a:lnSpc>
              <a:spcBef>
                <a:spcPts val="0"/>
              </a:spcBef>
              <a:spcAft>
                <a:spcPts val="0"/>
              </a:spcAft>
              <a:buSzPts val="1400"/>
              <a:buNone/>
              <a:defRPr sz="1800"/>
            </a:lvl2pPr>
            <a:lvl3pPr lvl="2" algn="l" rtl="0">
              <a:lnSpc>
                <a:spcPct val="100000"/>
              </a:lnSpc>
              <a:spcBef>
                <a:spcPts val="0"/>
              </a:spcBef>
              <a:spcAft>
                <a:spcPts val="0"/>
              </a:spcAft>
              <a:buSzPts val="1400"/>
              <a:buNone/>
              <a:defRPr sz="1800"/>
            </a:lvl3pPr>
            <a:lvl4pPr lvl="3" algn="l" rtl="0">
              <a:lnSpc>
                <a:spcPct val="100000"/>
              </a:lnSpc>
              <a:spcBef>
                <a:spcPts val="0"/>
              </a:spcBef>
              <a:spcAft>
                <a:spcPts val="0"/>
              </a:spcAft>
              <a:buSzPts val="1400"/>
              <a:buNone/>
              <a:defRPr sz="1800"/>
            </a:lvl4pPr>
            <a:lvl5pPr lvl="4" algn="l" rtl="0">
              <a:lnSpc>
                <a:spcPct val="100000"/>
              </a:lnSpc>
              <a:spcBef>
                <a:spcPts val="0"/>
              </a:spcBef>
              <a:spcAft>
                <a:spcPts val="0"/>
              </a:spcAft>
              <a:buSzPts val="1400"/>
              <a:buNone/>
              <a:defRPr sz="1800"/>
            </a:lvl5pPr>
            <a:lvl6pPr lvl="5" algn="l" rtl="0">
              <a:lnSpc>
                <a:spcPct val="100000"/>
              </a:lnSpc>
              <a:spcBef>
                <a:spcPts val="0"/>
              </a:spcBef>
              <a:spcAft>
                <a:spcPts val="0"/>
              </a:spcAft>
              <a:buSzPts val="1400"/>
              <a:buNone/>
              <a:defRPr sz="1800"/>
            </a:lvl6pPr>
            <a:lvl7pPr lvl="6" algn="l" rtl="0">
              <a:lnSpc>
                <a:spcPct val="100000"/>
              </a:lnSpc>
              <a:spcBef>
                <a:spcPts val="0"/>
              </a:spcBef>
              <a:spcAft>
                <a:spcPts val="0"/>
              </a:spcAft>
              <a:buSzPts val="1400"/>
              <a:buNone/>
              <a:defRPr sz="1800"/>
            </a:lvl7pPr>
            <a:lvl8pPr lvl="7" algn="l" rtl="0">
              <a:lnSpc>
                <a:spcPct val="100000"/>
              </a:lnSpc>
              <a:spcBef>
                <a:spcPts val="0"/>
              </a:spcBef>
              <a:spcAft>
                <a:spcPts val="0"/>
              </a:spcAft>
              <a:buSzPts val="1400"/>
              <a:buNone/>
              <a:defRPr sz="1800"/>
            </a:lvl8pPr>
            <a:lvl9pPr lvl="8" algn="l" rtl="0">
              <a:lnSpc>
                <a:spcPct val="100000"/>
              </a:lnSpc>
              <a:spcBef>
                <a:spcPts val="0"/>
              </a:spcBef>
              <a:spcAft>
                <a:spcPts val="0"/>
              </a:spcAft>
              <a:buSzPts val="1400"/>
              <a:buNone/>
              <a:defRPr sz="1800"/>
            </a:lvl9pPr>
          </a:lstStyle>
          <a:p>
            <a:endParaRPr/>
          </a:p>
        </p:txBody>
      </p:sp>
      <p:sp>
        <p:nvSpPr>
          <p:cNvPr id="470" name="Google Shape;470;p52"/>
          <p:cNvSpPr txBox="1">
            <a:spLocks noGrp="1"/>
          </p:cNvSpPr>
          <p:nvPr>
            <p:ph type="subTitle" idx="1"/>
          </p:nvPr>
        </p:nvSpPr>
        <p:spPr>
          <a:xfrm>
            <a:off x="308215" y="1129219"/>
            <a:ext cx="4257300" cy="886500"/>
          </a:xfrm>
          <a:prstGeom prst="rect">
            <a:avLst/>
          </a:prstGeom>
          <a:noFill/>
          <a:ln>
            <a:noFill/>
          </a:ln>
        </p:spPr>
        <p:txBody>
          <a:bodyPr spcFirstLastPara="1" wrap="square" lIns="0" tIns="0" rIns="0" bIns="0" anchor="b" anchorCtr="0">
            <a:noAutofit/>
          </a:bodyPr>
          <a:lstStyle>
            <a:lvl1pPr marR="0" lvl="0" algn="l" rtl="0">
              <a:lnSpc>
                <a:spcPct val="90000"/>
              </a:lnSpc>
              <a:spcBef>
                <a:spcPts val="600"/>
              </a:spcBef>
              <a:spcAft>
                <a:spcPts val="0"/>
              </a:spcAft>
              <a:buClr>
                <a:schemeClr val="lt1"/>
              </a:buClr>
              <a:buSzPts val="3200"/>
              <a:buFont typeface="Arial"/>
              <a:buNone/>
              <a:defRPr sz="3200" b="0" i="0" u="none" strike="noStrike" cap="none">
                <a:solidFill>
                  <a:schemeClr val="lt1"/>
                </a:solidFill>
                <a:latin typeface="Georgia"/>
                <a:ea typeface="Georgia"/>
                <a:cs typeface="Georgia"/>
                <a:sym typeface="Georgia"/>
              </a:defRPr>
            </a:lvl1pPr>
            <a:lvl2pPr marR="0" lvl="1" algn="ctr" rtl="0">
              <a:lnSpc>
                <a:spcPct val="100000"/>
              </a:lnSpc>
              <a:spcBef>
                <a:spcPts val="200"/>
              </a:spcBef>
              <a:spcAft>
                <a:spcPts val="0"/>
              </a:spcAft>
              <a:buClr>
                <a:srgbClr val="888888"/>
              </a:buClr>
              <a:buSzPts val="1000"/>
              <a:buFont typeface="Noto Sans Symbols"/>
              <a:buNone/>
              <a:defRPr sz="1000" b="0" i="0" u="none" strike="noStrike" cap="none">
                <a:solidFill>
                  <a:srgbClr val="888888"/>
                </a:solidFill>
                <a:latin typeface="Arial"/>
                <a:ea typeface="Arial"/>
                <a:cs typeface="Arial"/>
                <a:sym typeface="Arial"/>
              </a:defRPr>
            </a:lvl2pPr>
            <a:lvl3pPr marR="0" lvl="2" algn="ctr" rtl="0">
              <a:lnSpc>
                <a:spcPct val="100000"/>
              </a:lnSpc>
              <a:spcBef>
                <a:spcPts val="180"/>
              </a:spcBef>
              <a:spcAft>
                <a:spcPts val="0"/>
              </a:spcAft>
              <a:buClr>
                <a:srgbClr val="888888"/>
              </a:buClr>
              <a:buSzPts val="900"/>
              <a:buFont typeface="Arial"/>
              <a:buNone/>
              <a:defRPr sz="900" b="0" i="0" u="none" strike="noStrike" cap="none">
                <a:solidFill>
                  <a:srgbClr val="888888"/>
                </a:solidFill>
                <a:latin typeface="Arial"/>
                <a:ea typeface="Arial"/>
                <a:cs typeface="Arial"/>
                <a:sym typeface="Arial"/>
              </a:defRPr>
            </a:lvl3pPr>
            <a:lvl4pPr marR="0" lvl="3" algn="ctr" rtl="0">
              <a:lnSpc>
                <a:spcPct val="100000"/>
              </a:lnSpc>
              <a:spcBef>
                <a:spcPts val="160"/>
              </a:spcBef>
              <a:spcAft>
                <a:spcPts val="0"/>
              </a:spcAft>
              <a:buClr>
                <a:srgbClr val="888888"/>
              </a:buClr>
              <a:buSzPts val="800"/>
              <a:buFont typeface="Arial"/>
              <a:buNone/>
              <a:defRPr sz="800" b="0" i="0" u="none" strike="noStrike" cap="none">
                <a:solidFill>
                  <a:srgbClr val="888888"/>
                </a:solidFill>
                <a:latin typeface="Arial"/>
                <a:ea typeface="Arial"/>
                <a:cs typeface="Arial"/>
                <a:sym typeface="Arial"/>
              </a:defRPr>
            </a:lvl4pPr>
            <a:lvl5pPr marR="0" lvl="4" algn="ctr" rtl="0">
              <a:lnSpc>
                <a:spcPct val="100000"/>
              </a:lnSpc>
              <a:spcBef>
                <a:spcPts val="140"/>
              </a:spcBef>
              <a:spcAft>
                <a:spcPts val="0"/>
              </a:spcAft>
              <a:buClr>
                <a:srgbClr val="888888"/>
              </a:buClr>
              <a:buSzPts val="700"/>
              <a:buFont typeface="Arial"/>
              <a:buNone/>
              <a:defRPr sz="700" b="0" i="0" u="none" strike="noStrike" cap="none">
                <a:solidFill>
                  <a:srgbClr val="888888"/>
                </a:solidFill>
                <a:latin typeface="Arial"/>
                <a:ea typeface="Arial"/>
                <a:cs typeface="Arial"/>
                <a:sym typeface="Arial"/>
              </a:defRPr>
            </a:lvl5pPr>
            <a:lvl6pPr marR="0" lvl="5"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a:ea typeface="Arial"/>
                <a:cs typeface="Arial"/>
                <a:sym typeface="Arial"/>
              </a:defRPr>
            </a:lvl6pPr>
            <a:lvl7pPr marR="0" lvl="6"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a:ea typeface="Arial"/>
                <a:cs typeface="Arial"/>
                <a:sym typeface="Arial"/>
              </a:defRPr>
            </a:lvl7pPr>
            <a:lvl8pPr marR="0" lvl="7"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a:ea typeface="Arial"/>
                <a:cs typeface="Arial"/>
                <a:sym typeface="Arial"/>
              </a:defRPr>
            </a:lvl8pPr>
            <a:lvl9pPr marR="0" lvl="8"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a:ea typeface="Arial"/>
                <a:cs typeface="Arial"/>
                <a:sym typeface="Arial"/>
              </a:defRPr>
            </a:lvl9pPr>
          </a:lstStyle>
          <a:p>
            <a:endParaRPr/>
          </a:p>
        </p:txBody>
      </p:sp>
      <p:sp>
        <p:nvSpPr>
          <p:cNvPr id="471" name="Google Shape;471;p52"/>
          <p:cNvSpPr txBox="1">
            <a:spLocks noGrp="1"/>
          </p:cNvSpPr>
          <p:nvPr>
            <p:ph type="dt" idx="10"/>
          </p:nvPr>
        </p:nvSpPr>
        <p:spPr>
          <a:xfrm>
            <a:off x="424070" y="5276020"/>
            <a:ext cx="2133600" cy="2739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SzPts val="1400"/>
              <a:buNone/>
              <a:defRPr sz="1200">
                <a:solidFill>
                  <a:srgbClr val="888888"/>
                </a:solidFill>
                <a:latin typeface="Arial"/>
                <a:ea typeface="Arial"/>
                <a:cs typeface="Arial"/>
                <a:sym typeface="Arial"/>
              </a:defRPr>
            </a:lvl1pPr>
            <a:lvl2pPr marR="0" lvl="1"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472" name="Google Shape;472;p52"/>
          <p:cNvSpPr txBox="1">
            <a:spLocks noGrp="1"/>
          </p:cNvSpPr>
          <p:nvPr>
            <p:ph type="ftr" idx="11"/>
          </p:nvPr>
        </p:nvSpPr>
        <p:spPr>
          <a:xfrm>
            <a:off x="191323" y="5734085"/>
            <a:ext cx="2895600" cy="92400"/>
          </a:xfrm>
          <a:prstGeom prst="rect">
            <a:avLst/>
          </a:prstGeom>
          <a:noFill/>
          <a:ln>
            <a:noFill/>
          </a:ln>
        </p:spPr>
        <p:txBody>
          <a:bodyPr spcFirstLastPara="1" wrap="square" lIns="0" tIns="0" rIns="0" bIns="0" anchor="ctr" anchorCtr="0">
            <a:noAutofit/>
          </a:bodyPr>
          <a:lstStyle>
            <a:lvl1pPr marR="0" lvl="0" algn="l" rtl="0">
              <a:lnSpc>
                <a:spcPct val="100000"/>
              </a:lnSpc>
              <a:spcBef>
                <a:spcPts val="0"/>
              </a:spcBef>
              <a:spcAft>
                <a:spcPts val="0"/>
              </a:spcAft>
              <a:buClr>
                <a:srgbClr val="000000"/>
              </a:buClr>
              <a:buSzPts val="1400"/>
              <a:buFont typeface="Arial"/>
              <a:buNone/>
              <a:defRPr sz="600" b="0" i="0" u="none" strike="noStrike" cap="none">
                <a:solidFill>
                  <a:schemeClr val="lt2"/>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473" name="Google Shape;473;p52"/>
          <p:cNvSpPr txBox="1">
            <a:spLocks noGrp="1"/>
          </p:cNvSpPr>
          <p:nvPr>
            <p:ph type="sldNum" idx="12"/>
          </p:nvPr>
        </p:nvSpPr>
        <p:spPr>
          <a:xfrm>
            <a:off x="6700838" y="5427553"/>
            <a:ext cx="2133600" cy="123000"/>
          </a:xfrm>
          <a:prstGeom prst="rect">
            <a:avLst/>
          </a:prstGeom>
          <a:noFill/>
          <a:ln>
            <a:noFill/>
          </a:ln>
        </p:spPr>
        <p:txBody>
          <a:bodyPr spcFirstLastPara="1" wrap="square" lIns="0" tIns="0" rIns="0" bIns="0" anchor="ctr" anchorCtr="0">
            <a:noAutofit/>
          </a:bodyPr>
          <a:lstStyle>
            <a:lvl1pPr marL="0" marR="0" lvl="0"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474" name="Google Shape;474;p52"/>
          <p:cNvSpPr txBox="1">
            <a:spLocks noGrp="1"/>
          </p:cNvSpPr>
          <p:nvPr>
            <p:ph type="body" idx="2"/>
          </p:nvPr>
        </p:nvSpPr>
        <p:spPr>
          <a:xfrm>
            <a:off x="309563" y="380356"/>
            <a:ext cx="3424200" cy="215400"/>
          </a:xfrm>
          <a:prstGeom prst="rect">
            <a:avLst/>
          </a:prstGeom>
          <a:noFill/>
          <a:ln>
            <a:noFill/>
          </a:ln>
        </p:spPr>
        <p:txBody>
          <a:bodyPr spcFirstLastPara="1" wrap="square" lIns="0" tIns="0" rIns="0" bIns="0" anchor="t" anchorCtr="0">
            <a:noAutofit/>
          </a:bodyPr>
          <a:lstStyle>
            <a:lvl1pPr marL="457200" marR="0" lvl="0" indent="-228600" algn="l" rtl="0">
              <a:lnSpc>
                <a:spcPct val="100000"/>
              </a:lnSpc>
              <a:spcBef>
                <a:spcPts val="280"/>
              </a:spcBef>
              <a:spcAft>
                <a:spcPts val="0"/>
              </a:spcAft>
              <a:buClr>
                <a:schemeClr val="lt1"/>
              </a:buClr>
              <a:buSzPts val="1400"/>
              <a:buFont typeface="Arial"/>
              <a:buNone/>
              <a:defRPr sz="1400" b="0" i="0" u="none" strike="noStrike" cap="none">
                <a:solidFill>
                  <a:schemeClr val="lt1"/>
                </a:solidFill>
                <a:latin typeface="Georgia"/>
                <a:ea typeface="Georgia"/>
                <a:cs typeface="Georgia"/>
                <a:sym typeface="Georgia"/>
              </a:defRPr>
            </a:lvl1pPr>
            <a:lvl2pPr marL="914400" marR="0" lvl="1" indent="-292100" algn="l" rtl="0">
              <a:lnSpc>
                <a:spcPct val="100000"/>
              </a:lnSpc>
              <a:spcBef>
                <a:spcPts val="200"/>
              </a:spcBef>
              <a:spcAft>
                <a:spcPts val="0"/>
              </a:spcAft>
              <a:buClr>
                <a:schemeClr val="lt2"/>
              </a:buClr>
              <a:buSzPts val="1000"/>
              <a:buFont typeface="Noto Sans Symbols"/>
              <a:buChar char="▪"/>
              <a:defRPr sz="1000" b="0" i="0" u="none" strike="noStrike" cap="none">
                <a:solidFill>
                  <a:schemeClr val="lt2"/>
                </a:solidFill>
                <a:latin typeface="Arial"/>
                <a:ea typeface="Arial"/>
                <a:cs typeface="Arial"/>
                <a:sym typeface="Arial"/>
              </a:defRPr>
            </a:lvl2pPr>
            <a:lvl3pPr marL="1371600" marR="0" lvl="2" indent="-285750" algn="l" rtl="0">
              <a:lnSpc>
                <a:spcPct val="100000"/>
              </a:lnSpc>
              <a:spcBef>
                <a:spcPts val="180"/>
              </a:spcBef>
              <a:spcAft>
                <a:spcPts val="0"/>
              </a:spcAft>
              <a:buClr>
                <a:schemeClr val="lt2"/>
              </a:buClr>
              <a:buSzPts val="900"/>
              <a:buFont typeface="Arial"/>
              <a:buChar char="–"/>
              <a:defRPr sz="900" b="0" i="0" u="none" strike="noStrike" cap="none">
                <a:solidFill>
                  <a:schemeClr val="lt2"/>
                </a:solidFill>
                <a:latin typeface="Arial"/>
                <a:ea typeface="Arial"/>
                <a:cs typeface="Arial"/>
                <a:sym typeface="Arial"/>
              </a:defRPr>
            </a:lvl3pPr>
            <a:lvl4pPr marL="1828800" marR="0" lvl="3" indent="-279400" algn="l" rtl="0">
              <a:lnSpc>
                <a:spcPct val="100000"/>
              </a:lnSpc>
              <a:spcBef>
                <a:spcPts val="160"/>
              </a:spcBef>
              <a:spcAft>
                <a:spcPts val="0"/>
              </a:spcAft>
              <a:buClr>
                <a:schemeClr val="lt2"/>
              </a:buClr>
              <a:buSzPts val="800"/>
              <a:buFont typeface="Arial"/>
              <a:buChar char="•"/>
              <a:defRPr sz="800" b="0" i="0" u="none" strike="noStrike" cap="none">
                <a:solidFill>
                  <a:schemeClr val="lt2"/>
                </a:solidFill>
                <a:latin typeface="Arial"/>
                <a:ea typeface="Arial"/>
                <a:cs typeface="Arial"/>
                <a:sym typeface="Arial"/>
              </a:defRPr>
            </a:lvl4pPr>
            <a:lvl5pPr marL="2286000" marR="0" lvl="4" indent="-273050" algn="l" rtl="0">
              <a:lnSpc>
                <a:spcPct val="100000"/>
              </a:lnSpc>
              <a:spcBef>
                <a:spcPts val="140"/>
              </a:spcBef>
              <a:spcAft>
                <a:spcPts val="0"/>
              </a:spcAft>
              <a:buClr>
                <a:schemeClr val="lt2"/>
              </a:buClr>
              <a:buSzPts val="700"/>
              <a:buFont typeface="Arial"/>
              <a:buChar char="–"/>
              <a:defRPr sz="700" b="0" i="0" u="none" strike="noStrike" cap="none">
                <a:solidFill>
                  <a:schemeClr val="lt2"/>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475" name="Google Shape;475;p52"/>
          <p:cNvSpPr txBox="1">
            <a:spLocks noGrp="1"/>
          </p:cNvSpPr>
          <p:nvPr>
            <p:ph type="body" idx="3"/>
          </p:nvPr>
        </p:nvSpPr>
        <p:spPr>
          <a:xfrm>
            <a:off x="6869681" y="4499653"/>
            <a:ext cx="1941000" cy="246300"/>
          </a:xfrm>
          <a:prstGeom prst="rect">
            <a:avLst/>
          </a:prstGeom>
          <a:noFill/>
          <a:ln>
            <a:noFill/>
          </a:ln>
        </p:spPr>
        <p:txBody>
          <a:bodyPr spcFirstLastPara="1" wrap="square" lIns="0" tIns="0" rIns="0" bIns="0" anchor="t" anchorCtr="0">
            <a:noAutofit/>
          </a:bodyPr>
          <a:lstStyle>
            <a:lvl1pPr marL="457200" marR="0" lvl="0" indent="-228600" algn="r" rtl="0">
              <a:lnSpc>
                <a:spcPct val="100000"/>
              </a:lnSpc>
              <a:spcBef>
                <a:spcPts val="0"/>
              </a:spcBef>
              <a:spcAft>
                <a:spcPts val="0"/>
              </a:spcAft>
              <a:buClr>
                <a:schemeClr val="lt1"/>
              </a:buClr>
              <a:buSzPts val="800"/>
              <a:buFont typeface="Arial"/>
              <a:buNone/>
              <a:defRPr sz="800" b="0" i="0" u="none" strike="noStrike" cap="none">
                <a:solidFill>
                  <a:schemeClr val="lt1"/>
                </a:solidFill>
                <a:latin typeface="Georgia"/>
                <a:ea typeface="Georgia"/>
                <a:cs typeface="Georgia"/>
                <a:sym typeface="Georgia"/>
              </a:defRPr>
            </a:lvl1pPr>
            <a:lvl2pPr marL="914400" marR="0" lvl="1" indent="-228600" algn="r" rtl="0">
              <a:lnSpc>
                <a:spcPct val="100000"/>
              </a:lnSpc>
              <a:spcBef>
                <a:spcPts val="0"/>
              </a:spcBef>
              <a:spcAft>
                <a:spcPts val="0"/>
              </a:spcAft>
              <a:buClr>
                <a:schemeClr val="lt1"/>
              </a:buClr>
              <a:buSzPts val="800"/>
              <a:buFont typeface="Noto Sans Symbols"/>
              <a:buNone/>
              <a:defRPr sz="800" b="0" i="1" u="none" strike="noStrike" cap="none">
                <a:solidFill>
                  <a:schemeClr val="lt1"/>
                </a:solidFill>
                <a:latin typeface="Georgia"/>
                <a:ea typeface="Georgia"/>
                <a:cs typeface="Georgia"/>
                <a:sym typeface="Georgia"/>
              </a:defRPr>
            </a:lvl2pPr>
            <a:lvl3pPr marL="1371600" marR="0" lvl="2" indent="-285750" algn="l" rtl="0">
              <a:lnSpc>
                <a:spcPct val="100000"/>
              </a:lnSpc>
              <a:spcBef>
                <a:spcPts val="180"/>
              </a:spcBef>
              <a:spcAft>
                <a:spcPts val="0"/>
              </a:spcAft>
              <a:buClr>
                <a:schemeClr val="lt2"/>
              </a:buClr>
              <a:buSzPts val="900"/>
              <a:buFont typeface="Arial"/>
              <a:buChar char="–"/>
              <a:defRPr sz="900" b="0" i="0" u="none" strike="noStrike" cap="none">
                <a:solidFill>
                  <a:schemeClr val="lt2"/>
                </a:solidFill>
                <a:latin typeface="Arial"/>
                <a:ea typeface="Arial"/>
                <a:cs typeface="Arial"/>
                <a:sym typeface="Arial"/>
              </a:defRPr>
            </a:lvl3pPr>
            <a:lvl4pPr marL="1828800" marR="0" lvl="3" indent="-279400" algn="l" rtl="0">
              <a:lnSpc>
                <a:spcPct val="100000"/>
              </a:lnSpc>
              <a:spcBef>
                <a:spcPts val="160"/>
              </a:spcBef>
              <a:spcAft>
                <a:spcPts val="0"/>
              </a:spcAft>
              <a:buClr>
                <a:schemeClr val="lt2"/>
              </a:buClr>
              <a:buSzPts val="800"/>
              <a:buFont typeface="Arial"/>
              <a:buChar char="•"/>
              <a:defRPr sz="800" b="0" i="0" u="none" strike="noStrike" cap="none">
                <a:solidFill>
                  <a:schemeClr val="lt2"/>
                </a:solidFill>
                <a:latin typeface="Arial"/>
                <a:ea typeface="Arial"/>
                <a:cs typeface="Arial"/>
                <a:sym typeface="Arial"/>
              </a:defRPr>
            </a:lvl4pPr>
            <a:lvl5pPr marL="2286000" marR="0" lvl="4" indent="-273050" algn="l" rtl="0">
              <a:lnSpc>
                <a:spcPct val="100000"/>
              </a:lnSpc>
              <a:spcBef>
                <a:spcPts val="140"/>
              </a:spcBef>
              <a:spcAft>
                <a:spcPts val="0"/>
              </a:spcAft>
              <a:buClr>
                <a:schemeClr val="lt2"/>
              </a:buClr>
              <a:buSzPts val="700"/>
              <a:buFont typeface="Arial"/>
              <a:buChar char="–"/>
              <a:defRPr sz="700" b="0" i="0" u="none" strike="noStrike" cap="none">
                <a:solidFill>
                  <a:schemeClr val="lt2"/>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476" name="Google Shape;476;p52"/>
          <p:cNvSpPr/>
          <p:nvPr/>
        </p:nvSpPr>
        <p:spPr>
          <a:xfrm>
            <a:off x="-9524" y="3346064"/>
            <a:ext cx="9141559" cy="98425"/>
          </a:xfrm>
          <a:custGeom>
            <a:avLst/>
            <a:gdLst/>
            <a:ahLst/>
            <a:cxnLst/>
            <a:rect l="l" t="t" r="r" b="b"/>
            <a:pathLst>
              <a:path w="10475" h="10000" extrusionOk="0">
                <a:moveTo>
                  <a:pt x="10475" y="0"/>
                </a:moveTo>
                <a:lnTo>
                  <a:pt x="1334" y="0"/>
                </a:lnTo>
                <a:cubicBezTo>
                  <a:pt x="1303" y="3333"/>
                  <a:pt x="1272" y="6667"/>
                  <a:pt x="1242" y="10000"/>
                </a:cubicBezTo>
                <a:cubicBezTo>
                  <a:pt x="1207" y="6667"/>
                  <a:pt x="1172" y="3333"/>
                  <a:pt x="1138" y="0"/>
                </a:cubicBezTo>
                <a:lnTo>
                  <a:pt x="0" y="0"/>
                </a:lnTo>
              </a:path>
            </a:pathLst>
          </a:custGeom>
          <a:noFill/>
          <a:ln w="9525" cap="rnd" cmpd="sng">
            <a:solidFill>
              <a:srgbClr val="E1301E"/>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pic>
        <p:nvPicPr>
          <p:cNvPr id="477" name="Google Shape;477;p52" descr="C:\Users\OFFICE~1\AppData\Local\Temp\vmware-Office ROI\VMwareDnD\d95b34d1\pwc_logo_white.png"/>
          <p:cNvPicPr preferRelativeResize="0"/>
          <p:nvPr/>
        </p:nvPicPr>
        <p:blipFill rotWithShape="1">
          <a:blip r:embed="rId2">
            <a:alphaModFix/>
          </a:blip>
          <a:srcRect/>
          <a:stretch/>
        </p:blipFill>
        <p:spPr>
          <a:xfrm>
            <a:off x="331093" y="4145767"/>
            <a:ext cx="768096" cy="583753"/>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478"/>
        <p:cNvGrpSpPr/>
        <p:nvPr/>
      </p:nvGrpSpPr>
      <p:grpSpPr>
        <a:xfrm>
          <a:off x="0" y="0"/>
          <a:ext cx="0" cy="0"/>
          <a:chOff x="0" y="0"/>
          <a:chExt cx="0" cy="0"/>
        </a:xfrm>
      </p:grpSpPr>
      <p:pic>
        <p:nvPicPr>
          <p:cNvPr id="479" name="Google Shape;479;p53"/>
          <p:cNvPicPr preferRelativeResize="0"/>
          <p:nvPr/>
        </p:nvPicPr>
        <p:blipFill rotWithShape="1">
          <a:blip r:embed="rId2">
            <a:alphaModFix/>
          </a:blip>
          <a:srcRect/>
          <a:stretch/>
        </p:blipFill>
        <p:spPr>
          <a:xfrm>
            <a:off x="1588" y="1588"/>
            <a:ext cx="1588" cy="1588"/>
          </a:xfrm>
          <a:prstGeom prst="rect">
            <a:avLst/>
          </a:prstGeom>
          <a:noFill/>
          <a:ln>
            <a:noFill/>
          </a:ln>
        </p:spPr>
      </p:pic>
      <p:sp>
        <p:nvSpPr>
          <p:cNvPr id="480" name="Google Shape;480;p53"/>
          <p:cNvSpPr txBox="1">
            <a:spLocks noGrp="1"/>
          </p:cNvSpPr>
          <p:nvPr>
            <p:ph type="title"/>
          </p:nvPr>
        </p:nvSpPr>
        <p:spPr>
          <a:xfrm>
            <a:off x="309563" y="530352"/>
            <a:ext cx="8526600" cy="307800"/>
          </a:xfrm>
          <a:prstGeom prst="rect">
            <a:avLst/>
          </a:prstGeom>
          <a:noFill/>
          <a:ln>
            <a:noFill/>
          </a:ln>
        </p:spPr>
        <p:txBody>
          <a:bodyPr spcFirstLastPara="1" wrap="square" lIns="0" tIns="0" rIns="0" bIns="0" anchor="b" anchorCtr="0">
            <a:noAutofit/>
          </a:bodyPr>
          <a:lstStyle>
            <a:lvl1pPr marR="0" lvl="0" algn="l" rtl="0">
              <a:lnSpc>
                <a:spcPct val="100000"/>
              </a:lnSpc>
              <a:spcBef>
                <a:spcPts val="0"/>
              </a:spcBef>
              <a:spcAft>
                <a:spcPts val="0"/>
              </a:spcAft>
              <a:buClr>
                <a:schemeClr val="dk1"/>
              </a:buClr>
              <a:buSzPts val="2000"/>
              <a:buFont typeface="Georgia"/>
              <a:buNone/>
              <a:defRPr sz="2000" b="0" i="0" u="none" strike="noStrike" cap="none">
                <a:solidFill>
                  <a:schemeClr val="dk1"/>
                </a:solidFill>
                <a:latin typeface="Georgia"/>
                <a:ea typeface="Georgia"/>
                <a:cs typeface="Georgia"/>
                <a:sym typeface="Georgia"/>
              </a:defRPr>
            </a:lvl1pPr>
            <a:lvl2pPr lvl="1" algn="l" rtl="0">
              <a:lnSpc>
                <a:spcPct val="100000"/>
              </a:lnSpc>
              <a:spcBef>
                <a:spcPts val="0"/>
              </a:spcBef>
              <a:spcAft>
                <a:spcPts val="0"/>
              </a:spcAft>
              <a:buSzPts val="1400"/>
              <a:buNone/>
              <a:defRPr sz="1800"/>
            </a:lvl2pPr>
            <a:lvl3pPr lvl="2" algn="l" rtl="0">
              <a:lnSpc>
                <a:spcPct val="100000"/>
              </a:lnSpc>
              <a:spcBef>
                <a:spcPts val="0"/>
              </a:spcBef>
              <a:spcAft>
                <a:spcPts val="0"/>
              </a:spcAft>
              <a:buSzPts val="1400"/>
              <a:buNone/>
              <a:defRPr sz="1800"/>
            </a:lvl3pPr>
            <a:lvl4pPr lvl="3" algn="l" rtl="0">
              <a:lnSpc>
                <a:spcPct val="100000"/>
              </a:lnSpc>
              <a:spcBef>
                <a:spcPts val="0"/>
              </a:spcBef>
              <a:spcAft>
                <a:spcPts val="0"/>
              </a:spcAft>
              <a:buSzPts val="1400"/>
              <a:buNone/>
              <a:defRPr sz="1800"/>
            </a:lvl4pPr>
            <a:lvl5pPr lvl="4" algn="l" rtl="0">
              <a:lnSpc>
                <a:spcPct val="100000"/>
              </a:lnSpc>
              <a:spcBef>
                <a:spcPts val="0"/>
              </a:spcBef>
              <a:spcAft>
                <a:spcPts val="0"/>
              </a:spcAft>
              <a:buSzPts val="1400"/>
              <a:buNone/>
              <a:defRPr sz="1800"/>
            </a:lvl5pPr>
            <a:lvl6pPr lvl="5" algn="l" rtl="0">
              <a:lnSpc>
                <a:spcPct val="100000"/>
              </a:lnSpc>
              <a:spcBef>
                <a:spcPts val="0"/>
              </a:spcBef>
              <a:spcAft>
                <a:spcPts val="0"/>
              </a:spcAft>
              <a:buSzPts val="1400"/>
              <a:buNone/>
              <a:defRPr sz="1800"/>
            </a:lvl6pPr>
            <a:lvl7pPr lvl="6" algn="l" rtl="0">
              <a:lnSpc>
                <a:spcPct val="100000"/>
              </a:lnSpc>
              <a:spcBef>
                <a:spcPts val="0"/>
              </a:spcBef>
              <a:spcAft>
                <a:spcPts val="0"/>
              </a:spcAft>
              <a:buSzPts val="1400"/>
              <a:buNone/>
              <a:defRPr sz="1800"/>
            </a:lvl7pPr>
            <a:lvl8pPr lvl="7" algn="l" rtl="0">
              <a:lnSpc>
                <a:spcPct val="100000"/>
              </a:lnSpc>
              <a:spcBef>
                <a:spcPts val="0"/>
              </a:spcBef>
              <a:spcAft>
                <a:spcPts val="0"/>
              </a:spcAft>
              <a:buSzPts val="1400"/>
              <a:buNone/>
              <a:defRPr sz="1800"/>
            </a:lvl8pPr>
            <a:lvl9pPr lvl="8" algn="l" rtl="0">
              <a:lnSpc>
                <a:spcPct val="100000"/>
              </a:lnSpc>
              <a:spcBef>
                <a:spcPts val="0"/>
              </a:spcBef>
              <a:spcAft>
                <a:spcPts val="0"/>
              </a:spcAft>
              <a:buSzPts val="1400"/>
              <a:buNone/>
              <a:defRPr sz="1800"/>
            </a:lvl9pPr>
          </a:lstStyle>
          <a:p>
            <a:endParaRPr/>
          </a:p>
        </p:txBody>
      </p:sp>
      <p:sp>
        <p:nvSpPr>
          <p:cNvPr id="481" name="Google Shape;481;p53"/>
          <p:cNvSpPr txBox="1">
            <a:spLocks noGrp="1"/>
          </p:cNvSpPr>
          <p:nvPr>
            <p:ph type="body" idx="1"/>
          </p:nvPr>
        </p:nvSpPr>
        <p:spPr>
          <a:xfrm>
            <a:off x="306060" y="1200151"/>
            <a:ext cx="4038600" cy="843300"/>
          </a:xfrm>
          <a:prstGeom prst="rect">
            <a:avLst/>
          </a:prstGeom>
          <a:noFill/>
          <a:ln>
            <a:noFill/>
          </a:ln>
        </p:spPr>
        <p:txBody>
          <a:bodyPr spcFirstLastPara="1" wrap="square" lIns="0" tIns="0" rIns="0" bIns="0" anchor="t" anchorCtr="0">
            <a:noAutofit/>
          </a:bodyPr>
          <a:lstStyle>
            <a:lvl1pPr marL="457200" marR="0" lvl="0" indent="-228600" algn="l" rtl="0">
              <a:lnSpc>
                <a:spcPct val="100000"/>
              </a:lnSpc>
              <a:spcBef>
                <a:spcPts val="280"/>
              </a:spcBef>
              <a:spcAft>
                <a:spcPts val="0"/>
              </a:spcAft>
              <a:buClr>
                <a:schemeClr val="lt2"/>
              </a:buClr>
              <a:buSzPts val="1400"/>
              <a:buFont typeface="Arial"/>
              <a:buNone/>
              <a:defRPr sz="1400" b="0" i="0" u="none" strike="noStrike" cap="none">
                <a:solidFill>
                  <a:schemeClr val="lt2"/>
                </a:solidFill>
                <a:latin typeface="Georgia"/>
                <a:ea typeface="Georgia"/>
                <a:cs typeface="Georgia"/>
                <a:sym typeface="Georgia"/>
              </a:defRPr>
            </a:lvl1pPr>
            <a:lvl2pPr marL="914400" marR="0" lvl="1" indent="-292100" algn="l" rtl="0">
              <a:lnSpc>
                <a:spcPct val="100000"/>
              </a:lnSpc>
              <a:spcBef>
                <a:spcPts val="200"/>
              </a:spcBef>
              <a:spcAft>
                <a:spcPts val="0"/>
              </a:spcAft>
              <a:buClr>
                <a:schemeClr val="lt2"/>
              </a:buClr>
              <a:buSzPts val="1000"/>
              <a:buFont typeface="Noto Sans Symbols"/>
              <a:buChar char="▪"/>
              <a:defRPr sz="1000" b="0" i="0" u="none" strike="noStrike" cap="none">
                <a:solidFill>
                  <a:schemeClr val="lt2"/>
                </a:solidFill>
                <a:latin typeface="Arial"/>
                <a:ea typeface="Arial"/>
                <a:cs typeface="Arial"/>
                <a:sym typeface="Arial"/>
              </a:defRPr>
            </a:lvl2pPr>
            <a:lvl3pPr marL="1371600" marR="0" lvl="2" indent="-285750" algn="l" rtl="0">
              <a:lnSpc>
                <a:spcPct val="100000"/>
              </a:lnSpc>
              <a:spcBef>
                <a:spcPts val="180"/>
              </a:spcBef>
              <a:spcAft>
                <a:spcPts val="0"/>
              </a:spcAft>
              <a:buClr>
                <a:schemeClr val="lt2"/>
              </a:buClr>
              <a:buSzPts val="900"/>
              <a:buFont typeface="Arial"/>
              <a:buChar char="–"/>
              <a:defRPr sz="900" b="0" i="0" u="none" strike="noStrike" cap="none">
                <a:solidFill>
                  <a:schemeClr val="lt2"/>
                </a:solidFill>
                <a:latin typeface="Arial"/>
                <a:ea typeface="Arial"/>
                <a:cs typeface="Arial"/>
                <a:sym typeface="Arial"/>
              </a:defRPr>
            </a:lvl3pPr>
            <a:lvl4pPr marL="1828800" marR="0" lvl="3" indent="-279400" algn="l" rtl="0">
              <a:lnSpc>
                <a:spcPct val="100000"/>
              </a:lnSpc>
              <a:spcBef>
                <a:spcPts val="160"/>
              </a:spcBef>
              <a:spcAft>
                <a:spcPts val="0"/>
              </a:spcAft>
              <a:buClr>
                <a:schemeClr val="lt2"/>
              </a:buClr>
              <a:buSzPts val="800"/>
              <a:buFont typeface="Arial"/>
              <a:buChar char="•"/>
              <a:defRPr sz="800" b="0" i="0" u="none" strike="noStrike" cap="none">
                <a:solidFill>
                  <a:schemeClr val="lt2"/>
                </a:solidFill>
                <a:latin typeface="Arial"/>
                <a:ea typeface="Arial"/>
                <a:cs typeface="Arial"/>
                <a:sym typeface="Arial"/>
              </a:defRPr>
            </a:lvl4pPr>
            <a:lvl5pPr marL="2286000" marR="0" lvl="4" indent="-273050" algn="l" rtl="0">
              <a:lnSpc>
                <a:spcPct val="100000"/>
              </a:lnSpc>
              <a:spcBef>
                <a:spcPts val="140"/>
              </a:spcBef>
              <a:spcAft>
                <a:spcPts val="0"/>
              </a:spcAft>
              <a:buClr>
                <a:schemeClr val="lt2"/>
              </a:buClr>
              <a:buSzPts val="700"/>
              <a:buFont typeface="Arial"/>
              <a:buChar char="–"/>
              <a:defRPr sz="700" b="0" i="0" u="none" strike="noStrike" cap="none">
                <a:solidFill>
                  <a:schemeClr val="lt2"/>
                </a:solidFill>
                <a:latin typeface="Arial"/>
                <a:ea typeface="Arial"/>
                <a:cs typeface="Arial"/>
                <a:sym typeface="Arial"/>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482" name="Google Shape;482;p53"/>
          <p:cNvSpPr txBox="1">
            <a:spLocks noGrp="1"/>
          </p:cNvSpPr>
          <p:nvPr>
            <p:ph type="body" idx="2"/>
          </p:nvPr>
        </p:nvSpPr>
        <p:spPr>
          <a:xfrm>
            <a:off x="4572630" y="1200151"/>
            <a:ext cx="4038600" cy="843300"/>
          </a:xfrm>
          <a:prstGeom prst="rect">
            <a:avLst/>
          </a:prstGeom>
          <a:noFill/>
          <a:ln>
            <a:noFill/>
          </a:ln>
        </p:spPr>
        <p:txBody>
          <a:bodyPr spcFirstLastPara="1" wrap="square" lIns="0" tIns="0" rIns="0" bIns="0" anchor="t" anchorCtr="0">
            <a:noAutofit/>
          </a:bodyPr>
          <a:lstStyle>
            <a:lvl1pPr marL="457200" marR="0" lvl="0" indent="-228600" algn="l" rtl="0">
              <a:lnSpc>
                <a:spcPct val="100000"/>
              </a:lnSpc>
              <a:spcBef>
                <a:spcPts val="280"/>
              </a:spcBef>
              <a:spcAft>
                <a:spcPts val="0"/>
              </a:spcAft>
              <a:buClr>
                <a:schemeClr val="lt2"/>
              </a:buClr>
              <a:buSzPts val="1400"/>
              <a:buFont typeface="Arial"/>
              <a:buNone/>
              <a:defRPr sz="1400" b="0" i="0" u="none" strike="noStrike" cap="none">
                <a:solidFill>
                  <a:schemeClr val="lt2"/>
                </a:solidFill>
                <a:latin typeface="Georgia"/>
                <a:ea typeface="Georgia"/>
                <a:cs typeface="Georgia"/>
                <a:sym typeface="Georgia"/>
              </a:defRPr>
            </a:lvl1pPr>
            <a:lvl2pPr marL="914400" marR="0" lvl="1" indent="-292100" algn="l" rtl="0">
              <a:lnSpc>
                <a:spcPct val="100000"/>
              </a:lnSpc>
              <a:spcBef>
                <a:spcPts val="200"/>
              </a:spcBef>
              <a:spcAft>
                <a:spcPts val="0"/>
              </a:spcAft>
              <a:buClr>
                <a:schemeClr val="lt2"/>
              </a:buClr>
              <a:buSzPts val="1000"/>
              <a:buFont typeface="Noto Sans Symbols"/>
              <a:buChar char="▪"/>
              <a:defRPr sz="1000" b="0" i="0" u="none" strike="noStrike" cap="none">
                <a:solidFill>
                  <a:schemeClr val="lt2"/>
                </a:solidFill>
                <a:latin typeface="Arial"/>
                <a:ea typeface="Arial"/>
                <a:cs typeface="Arial"/>
                <a:sym typeface="Arial"/>
              </a:defRPr>
            </a:lvl2pPr>
            <a:lvl3pPr marL="1371600" marR="0" lvl="2" indent="-285750" algn="l" rtl="0">
              <a:lnSpc>
                <a:spcPct val="100000"/>
              </a:lnSpc>
              <a:spcBef>
                <a:spcPts val="180"/>
              </a:spcBef>
              <a:spcAft>
                <a:spcPts val="0"/>
              </a:spcAft>
              <a:buClr>
                <a:schemeClr val="lt2"/>
              </a:buClr>
              <a:buSzPts val="900"/>
              <a:buFont typeface="Arial"/>
              <a:buChar char="–"/>
              <a:defRPr sz="900" b="0" i="0" u="none" strike="noStrike" cap="none">
                <a:solidFill>
                  <a:schemeClr val="lt2"/>
                </a:solidFill>
                <a:latin typeface="Arial"/>
                <a:ea typeface="Arial"/>
                <a:cs typeface="Arial"/>
                <a:sym typeface="Arial"/>
              </a:defRPr>
            </a:lvl3pPr>
            <a:lvl4pPr marL="1828800" marR="0" lvl="3" indent="-279400" algn="l" rtl="0">
              <a:lnSpc>
                <a:spcPct val="100000"/>
              </a:lnSpc>
              <a:spcBef>
                <a:spcPts val="160"/>
              </a:spcBef>
              <a:spcAft>
                <a:spcPts val="0"/>
              </a:spcAft>
              <a:buClr>
                <a:schemeClr val="lt2"/>
              </a:buClr>
              <a:buSzPts val="800"/>
              <a:buFont typeface="Arial"/>
              <a:buChar char="•"/>
              <a:defRPr sz="800" b="0" i="0" u="none" strike="noStrike" cap="none">
                <a:solidFill>
                  <a:schemeClr val="lt2"/>
                </a:solidFill>
                <a:latin typeface="Arial"/>
                <a:ea typeface="Arial"/>
                <a:cs typeface="Arial"/>
                <a:sym typeface="Arial"/>
              </a:defRPr>
            </a:lvl4pPr>
            <a:lvl5pPr marL="2286000" marR="0" lvl="4" indent="-273050" algn="l" rtl="0">
              <a:lnSpc>
                <a:spcPct val="100000"/>
              </a:lnSpc>
              <a:spcBef>
                <a:spcPts val="140"/>
              </a:spcBef>
              <a:spcAft>
                <a:spcPts val="0"/>
              </a:spcAft>
              <a:buClr>
                <a:schemeClr val="lt2"/>
              </a:buClr>
              <a:buSzPts val="700"/>
              <a:buFont typeface="Arial"/>
              <a:buChar char="–"/>
              <a:defRPr sz="700" b="0" i="0" u="none" strike="noStrike" cap="none">
                <a:solidFill>
                  <a:schemeClr val="lt2"/>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483" name="Google Shape;483;p53"/>
          <p:cNvSpPr txBox="1">
            <a:spLocks noGrp="1"/>
          </p:cNvSpPr>
          <p:nvPr>
            <p:ph type="dt" idx="10"/>
          </p:nvPr>
        </p:nvSpPr>
        <p:spPr>
          <a:xfrm>
            <a:off x="424070" y="5276020"/>
            <a:ext cx="2133600" cy="2739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SzPts val="1400"/>
              <a:buNone/>
              <a:defRPr sz="1200">
                <a:solidFill>
                  <a:srgbClr val="888888"/>
                </a:solidFill>
                <a:latin typeface="Arial"/>
                <a:ea typeface="Arial"/>
                <a:cs typeface="Arial"/>
                <a:sym typeface="Arial"/>
              </a:defRPr>
            </a:lvl1pPr>
            <a:lvl2pPr marR="0" lvl="1"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484" name="Google Shape;484;p53"/>
          <p:cNvSpPr txBox="1">
            <a:spLocks noGrp="1"/>
          </p:cNvSpPr>
          <p:nvPr>
            <p:ph type="ftr" idx="11"/>
          </p:nvPr>
        </p:nvSpPr>
        <p:spPr>
          <a:xfrm>
            <a:off x="311944" y="4901878"/>
            <a:ext cx="2895600" cy="92400"/>
          </a:xfrm>
          <a:prstGeom prst="rect">
            <a:avLst/>
          </a:prstGeom>
          <a:noFill/>
          <a:ln>
            <a:noFill/>
          </a:ln>
        </p:spPr>
        <p:txBody>
          <a:bodyPr spcFirstLastPara="1" wrap="square" lIns="0" tIns="0" rIns="0" bIns="0" anchor="ctr" anchorCtr="0">
            <a:noAutofit/>
          </a:bodyPr>
          <a:lstStyle>
            <a:lvl1pPr marR="0" lvl="0" algn="l" rtl="0">
              <a:lnSpc>
                <a:spcPct val="100000"/>
              </a:lnSpc>
              <a:spcBef>
                <a:spcPts val="0"/>
              </a:spcBef>
              <a:spcAft>
                <a:spcPts val="0"/>
              </a:spcAft>
              <a:buClr>
                <a:srgbClr val="000000"/>
              </a:buClr>
              <a:buSzPts val="1400"/>
              <a:buFont typeface="Arial"/>
              <a:buNone/>
              <a:defRPr sz="600" b="0" i="0" u="none" strike="noStrike" cap="none">
                <a:solidFill>
                  <a:schemeClr val="lt2"/>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485" name="Google Shape;485;p53"/>
          <p:cNvSpPr txBox="1">
            <a:spLocks noGrp="1"/>
          </p:cNvSpPr>
          <p:nvPr>
            <p:ph type="sldNum" idx="12"/>
          </p:nvPr>
        </p:nvSpPr>
        <p:spPr>
          <a:xfrm>
            <a:off x="6700838" y="4770007"/>
            <a:ext cx="2133600" cy="123000"/>
          </a:xfrm>
          <a:prstGeom prst="rect">
            <a:avLst/>
          </a:prstGeom>
          <a:noFill/>
          <a:ln>
            <a:noFill/>
          </a:ln>
        </p:spPr>
        <p:txBody>
          <a:bodyPr spcFirstLastPara="1" wrap="square" lIns="0" tIns="0" rIns="0" bIns="0" anchor="ctr" anchorCtr="0">
            <a:noAutofit/>
          </a:bodyPr>
          <a:lstStyle>
            <a:lvl1pPr marL="0" marR="0" lvl="0"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486"/>
        <p:cNvGrpSpPr/>
        <p:nvPr/>
      </p:nvGrpSpPr>
      <p:grpSpPr>
        <a:xfrm>
          <a:off x="0" y="0"/>
          <a:ext cx="0" cy="0"/>
          <a:chOff x="0" y="0"/>
          <a:chExt cx="0" cy="0"/>
        </a:xfrm>
      </p:grpSpPr>
      <p:sp>
        <p:nvSpPr>
          <p:cNvPr id="487" name="Google Shape;487;p54"/>
          <p:cNvSpPr txBox="1">
            <a:spLocks noGrp="1"/>
          </p:cNvSpPr>
          <p:nvPr>
            <p:ph type="title"/>
          </p:nvPr>
        </p:nvSpPr>
        <p:spPr>
          <a:xfrm>
            <a:off x="309562" y="530352"/>
            <a:ext cx="8524800" cy="307800"/>
          </a:xfrm>
          <a:prstGeom prst="rect">
            <a:avLst/>
          </a:prstGeom>
          <a:noFill/>
          <a:ln>
            <a:noFill/>
          </a:ln>
        </p:spPr>
        <p:txBody>
          <a:bodyPr spcFirstLastPara="1" wrap="square" lIns="91425" tIns="91425" rIns="91425" bIns="91425" anchor="b" anchorCtr="0">
            <a:noAutofit/>
          </a:bodyPr>
          <a:lstStyle>
            <a:lvl1pPr marR="0" lvl="0" algn="l" rtl="0">
              <a:lnSpc>
                <a:spcPct val="100000"/>
              </a:lnSpc>
              <a:spcBef>
                <a:spcPts val="0"/>
              </a:spcBef>
              <a:spcAft>
                <a:spcPts val="0"/>
              </a:spcAft>
              <a:buClr>
                <a:schemeClr val="dk1"/>
              </a:buClr>
              <a:buSzPts val="2000"/>
              <a:buFont typeface="Georgia"/>
              <a:buNone/>
              <a:defRPr sz="2000" b="0" i="0" u="none" strike="noStrike" cap="none">
                <a:solidFill>
                  <a:schemeClr val="dk1"/>
                </a:solidFill>
                <a:latin typeface="Georgia"/>
                <a:ea typeface="Georgia"/>
                <a:cs typeface="Georgia"/>
                <a:sym typeface="Georgi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488" name="Google Shape;488;p54"/>
          <p:cNvSpPr txBox="1">
            <a:spLocks noGrp="1"/>
          </p:cNvSpPr>
          <p:nvPr>
            <p:ph type="body" idx="1"/>
          </p:nvPr>
        </p:nvSpPr>
        <p:spPr>
          <a:xfrm>
            <a:off x="309562" y="1327147"/>
            <a:ext cx="7049100" cy="11343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95000"/>
              </a:lnSpc>
              <a:spcBef>
                <a:spcPts val="400"/>
              </a:spcBef>
              <a:spcAft>
                <a:spcPts val="0"/>
              </a:spcAft>
              <a:buClr>
                <a:schemeClr val="lt2"/>
              </a:buClr>
              <a:buSzPts val="2000"/>
              <a:buFont typeface="Arial"/>
              <a:buNone/>
              <a:defRPr sz="2000" b="0" i="0" u="none" strike="noStrike" cap="none">
                <a:solidFill>
                  <a:schemeClr val="lt2"/>
                </a:solidFill>
                <a:latin typeface="Georgia"/>
                <a:ea typeface="Georgia"/>
                <a:cs typeface="Georgia"/>
                <a:sym typeface="Georgia"/>
              </a:defRPr>
            </a:lvl1pPr>
            <a:lvl2pPr marL="914400" marR="0" lvl="1" indent="-292100" algn="l" rtl="0">
              <a:lnSpc>
                <a:spcPct val="100000"/>
              </a:lnSpc>
              <a:spcBef>
                <a:spcPts val="200"/>
              </a:spcBef>
              <a:spcAft>
                <a:spcPts val="0"/>
              </a:spcAft>
              <a:buClr>
                <a:schemeClr val="lt2"/>
              </a:buClr>
              <a:buSzPts val="1000"/>
              <a:buFont typeface="Noto Sans Symbols"/>
              <a:buChar char="▪"/>
              <a:defRPr sz="1000" b="0" i="0" u="none" strike="noStrike" cap="none">
                <a:solidFill>
                  <a:schemeClr val="lt2"/>
                </a:solidFill>
                <a:latin typeface="Arial"/>
                <a:ea typeface="Arial"/>
                <a:cs typeface="Arial"/>
                <a:sym typeface="Arial"/>
              </a:defRPr>
            </a:lvl2pPr>
            <a:lvl3pPr marL="1371600" marR="0" lvl="2" indent="-285750" algn="l" rtl="0">
              <a:lnSpc>
                <a:spcPct val="100000"/>
              </a:lnSpc>
              <a:spcBef>
                <a:spcPts val="180"/>
              </a:spcBef>
              <a:spcAft>
                <a:spcPts val="0"/>
              </a:spcAft>
              <a:buClr>
                <a:schemeClr val="lt2"/>
              </a:buClr>
              <a:buSzPts val="900"/>
              <a:buFont typeface="Arial"/>
              <a:buChar char="–"/>
              <a:defRPr sz="900" b="0" i="0" u="none" strike="noStrike" cap="none">
                <a:solidFill>
                  <a:schemeClr val="lt2"/>
                </a:solidFill>
                <a:latin typeface="Arial"/>
                <a:ea typeface="Arial"/>
                <a:cs typeface="Arial"/>
                <a:sym typeface="Arial"/>
              </a:defRPr>
            </a:lvl3pPr>
            <a:lvl4pPr marL="1828800" marR="0" lvl="3" indent="-279400" algn="l" rtl="0">
              <a:lnSpc>
                <a:spcPct val="100000"/>
              </a:lnSpc>
              <a:spcBef>
                <a:spcPts val="160"/>
              </a:spcBef>
              <a:spcAft>
                <a:spcPts val="0"/>
              </a:spcAft>
              <a:buClr>
                <a:schemeClr val="lt2"/>
              </a:buClr>
              <a:buSzPts val="800"/>
              <a:buFont typeface="Arial"/>
              <a:buChar char="•"/>
              <a:defRPr sz="800" b="0" i="0" u="none" strike="noStrike" cap="none">
                <a:solidFill>
                  <a:schemeClr val="lt2"/>
                </a:solidFill>
                <a:latin typeface="Arial"/>
                <a:ea typeface="Arial"/>
                <a:cs typeface="Arial"/>
                <a:sym typeface="Arial"/>
              </a:defRPr>
            </a:lvl4pPr>
            <a:lvl5pPr marL="2286000" marR="0" lvl="4" indent="-273050" algn="l" rtl="0">
              <a:lnSpc>
                <a:spcPct val="100000"/>
              </a:lnSpc>
              <a:spcBef>
                <a:spcPts val="140"/>
              </a:spcBef>
              <a:spcAft>
                <a:spcPts val="0"/>
              </a:spcAft>
              <a:buClr>
                <a:schemeClr val="lt2"/>
              </a:buClr>
              <a:buSzPts val="700"/>
              <a:buFont typeface="Arial"/>
              <a:buChar char="–"/>
              <a:defRPr sz="700" b="0" i="0" u="none" strike="noStrike" cap="none">
                <a:solidFill>
                  <a:schemeClr val="lt2"/>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489" name="Google Shape;489;p54"/>
          <p:cNvSpPr txBox="1">
            <a:spLocks noGrp="1"/>
          </p:cNvSpPr>
          <p:nvPr>
            <p:ph type="dt" idx="10"/>
          </p:nvPr>
        </p:nvSpPr>
        <p:spPr>
          <a:xfrm>
            <a:off x="424070" y="5276020"/>
            <a:ext cx="2133600" cy="273900"/>
          </a:xfrm>
          <a:prstGeom prst="rect">
            <a:avLst/>
          </a:prstGeom>
          <a:noFill/>
          <a:ln>
            <a:noFill/>
          </a:ln>
        </p:spPr>
        <p:txBody>
          <a:bodyPr spcFirstLastPara="1" wrap="square" lIns="91425" tIns="91425" rIns="91425" bIns="91425"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490" name="Google Shape;490;p54"/>
          <p:cNvSpPr txBox="1">
            <a:spLocks noGrp="1"/>
          </p:cNvSpPr>
          <p:nvPr>
            <p:ph type="ftr" idx="11"/>
          </p:nvPr>
        </p:nvSpPr>
        <p:spPr>
          <a:xfrm>
            <a:off x="311944" y="4901878"/>
            <a:ext cx="2895600" cy="92400"/>
          </a:xfrm>
          <a:prstGeom prst="rect">
            <a:avLst/>
          </a:prstGeom>
          <a:noFill/>
          <a:ln>
            <a:noFill/>
          </a:ln>
        </p:spPr>
        <p:txBody>
          <a:bodyPr spcFirstLastPara="1" wrap="square" lIns="91425" tIns="91425" rIns="91425" bIns="91425" anchor="ctr" anchorCtr="0">
            <a:noAutofit/>
          </a:bodyPr>
          <a:lstStyle>
            <a:lvl1pPr marR="0" lvl="0" algn="l" rtl="0">
              <a:lnSpc>
                <a:spcPct val="100000"/>
              </a:lnSpc>
              <a:spcBef>
                <a:spcPts val="0"/>
              </a:spcBef>
              <a:spcAft>
                <a:spcPts val="0"/>
              </a:spcAft>
              <a:buClr>
                <a:srgbClr val="000000"/>
              </a:buClr>
              <a:buSzPts val="1400"/>
              <a:buFont typeface="Arial"/>
              <a:buNone/>
              <a:defRPr sz="600" b="0" i="0" u="none" strike="noStrike" cap="none">
                <a:solidFill>
                  <a:schemeClr val="lt2"/>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491" name="Google Shape;491;p54"/>
          <p:cNvSpPr txBox="1">
            <a:spLocks noGrp="1"/>
          </p:cNvSpPr>
          <p:nvPr>
            <p:ph type="sldNum" idx="12"/>
          </p:nvPr>
        </p:nvSpPr>
        <p:spPr>
          <a:xfrm>
            <a:off x="6700838" y="4770007"/>
            <a:ext cx="2133600" cy="123000"/>
          </a:xfrm>
          <a:prstGeom prst="rect">
            <a:avLst/>
          </a:prstGeom>
          <a:noFill/>
          <a:ln>
            <a:noFill/>
          </a:ln>
        </p:spPr>
        <p:txBody>
          <a:bodyPr spcFirstLastPara="1" wrap="square" lIns="0" tIns="0" rIns="0" bIns="0" anchor="ctr" anchorCtr="0">
            <a:noAutofit/>
          </a:bodyPr>
          <a:lstStyle>
            <a:lvl1pPr marL="0" marR="0" lvl="0"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matchingName="Experience Photo">
  <p:cSld name="Experience Photo">
    <p:bg>
      <p:bgPr>
        <a:solidFill>
          <a:schemeClr val="dk1"/>
        </a:solidFill>
        <a:effectLst/>
      </p:bgPr>
    </p:bg>
    <p:spTree>
      <p:nvGrpSpPr>
        <p:cNvPr id="1" name="Shape 492"/>
        <p:cNvGrpSpPr/>
        <p:nvPr/>
      </p:nvGrpSpPr>
      <p:grpSpPr>
        <a:xfrm>
          <a:off x="0" y="0"/>
          <a:ext cx="0" cy="0"/>
          <a:chOff x="0" y="0"/>
          <a:chExt cx="0" cy="0"/>
        </a:xfrm>
      </p:grpSpPr>
      <p:sp>
        <p:nvSpPr>
          <p:cNvPr id="493" name="Google Shape;493;p55"/>
          <p:cNvSpPr>
            <a:spLocks noGrp="1"/>
          </p:cNvSpPr>
          <p:nvPr>
            <p:ph type="pic" idx="2"/>
          </p:nvPr>
        </p:nvSpPr>
        <p:spPr>
          <a:xfrm>
            <a:off x="0" y="0"/>
            <a:ext cx="9144000" cy="5143500"/>
          </a:xfrm>
          <a:prstGeom prst="rect">
            <a:avLst/>
          </a:prstGeom>
          <a:noFill/>
          <a:ln>
            <a:noFill/>
          </a:ln>
        </p:spPr>
        <p:txBody>
          <a:bodyPr spcFirstLastPara="1" wrap="square" lIns="0" tIns="0" rIns="0" bIns="0" anchor="t" anchorCtr="0">
            <a:noAutofit/>
          </a:bodyPr>
          <a:lstStyle>
            <a:lvl1pPr marR="0" lvl="0" algn="l" rtl="0">
              <a:lnSpc>
                <a:spcPct val="100000"/>
              </a:lnSpc>
              <a:spcBef>
                <a:spcPts val="280"/>
              </a:spcBef>
              <a:spcAft>
                <a:spcPts val="0"/>
              </a:spcAft>
              <a:buClr>
                <a:schemeClr val="lt2"/>
              </a:buClr>
              <a:buSzPts val="1400"/>
              <a:buFont typeface="Arial"/>
              <a:buNone/>
              <a:defRPr sz="1400" b="0" i="0" u="none" strike="noStrike" cap="none">
                <a:solidFill>
                  <a:schemeClr val="lt1"/>
                </a:solidFill>
                <a:latin typeface="Georgia"/>
                <a:ea typeface="Georgia"/>
                <a:cs typeface="Georgia"/>
                <a:sym typeface="Georgia"/>
              </a:defRPr>
            </a:lvl1pPr>
            <a:lvl2pPr marR="0" lvl="1" algn="l" rtl="0">
              <a:lnSpc>
                <a:spcPct val="100000"/>
              </a:lnSpc>
              <a:spcBef>
                <a:spcPts val="200"/>
              </a:spcBef>
              <a:spcAft>
                <a:spcPts val="0"/>
              </a:spcAft>
              <a:buClr>
                <a:schemeClr val="lt2"/>
              </a:buClr>
              <a:buSzPts val="1000"/>
              <a:buFont typeface="Noto Sans Symbols"/>
              <a:buChar char="▪"/>
              <a:defRPr sz="1000" b="0" i="0" u="none" strike="noStrike" cap="none">
                <a:solidFill>
                  <a:schemeClr val="lt2"/>
                </a:solidFill>
                <a:latin typeface="Arial"/>
                <a:ea typeface="Arial"/>
                <a:cs typeface="Arial"/>
                <a:sym typeface="Arial"/>
              </a:defRPr>
            </a:lvl2pPr>
            <a:lvl3pPr marR="0" lvl="2" algn="l" rtl="0">
              <a:lnSpc>
                <a:spcPct val="100000"/>
              </a:lnSpc>
              <a:spcBef>
                <a:spcPts val="180"/>
              </a:spcBef>
              <a:spcAft>
                <a:spcPts val="0"/>
              </a:spcAft>
              <a:buClr>
                <a:schemeClr val="lt2"/>
              </a:buClr>
              <a:buSzPts val="900"/>
              <a:buFont typeface="Arial"/>
              <a:buChar char="–"/>
              <a:defRPr sz="900" b="0" i="0" u="none" strike="noStrike" cap="none">
                <a:solidFill>
                  <a:schemeClr val="lt2"/>
                </a:solidFill>
                <a:latin typeface="Arial"/>
                <a:ea typeface="Arial"/>
                <a:cs typeface="Arial"/>
                <a:sym typeface="Arial"/>
              </a:defRPr>
            </a:lvl3pPr>
            <a:lvl4pPr marR="0" lvl="3" algn="l" rtl="0">
              <a:lnSpc>
                <a:spcPct val="100000"/>
              </a:lnSpc>
              <a:spcBef>
                <a:spcPts val="160"/>
              </a:spcBef>
              <a:spcAft>
                <a:spcPts val="0"/>
              </a:spcAft>
              <a:buClr>
                <a:schemeClr val="lt2"/>
              </a:buClr>
              <a:buSzPts val="800"/>
              <a:buFont typeface="Arial"/>
              <a:buChar char="•"/>
              <a:defRPr sz="800" b="0" i="0" u="none" strike="noStrike" cap="none">
                <a:solidFill>
                  <a:schemeClr val="lt2"/>
                </a:solidFill>
                <a:latin typeface="Arial"/>
                <a:ea typeface="Arial"/>
                <a:cs typeface="Arial"/>
                <a:sym typeface="Arial"/>
              </a:defRPr>
            </a:lvl4pPr>
            <a:lvl5pPr marR="0" lvl="4" algn="l" rtl="0">
              <a:lnSpc>
                <a:spcPct val="100000"/>
              </a:lnSpc>
              <a:spcBef>
                <a:spcPts val="140"/>
              </a:spcBef>
              <a:spcAft>
                <a:spcPts val="0"/>
              </a:spcAft>
              <a:buClr>
                <a:schemeClr val="lt2"/>
              </a:buClr>
              <a:buSzPts val="700"/>
              <a:buFont typeface="Arial"/>
              <a:buChar char="–"/>
              <a:defRPr sz="700" b="0" i="0" u="none" strike="noStrike" cap="none">
                <a:solidFill>
                  <a:schemeClr val="lt2"/>
                </a:solidFill>
                <a:latin typeface="Arial"/>
                <a:ea typeface="Arial"/>
                <a:cs typeface="Arial"/>
                <a:sym typeface="Arial"/>
              </a:defRPr>
            </a:lvl5pPr>
            <a:lvl6pPr marR="0" lvl="5"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R="0" lvl="6"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R="0" lvl="7"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R="0" lvl="8"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494" name="Google Shape;494;p55"/>
          <p:cNvSpPr txBox="1">
            <a:spLocks noGrp="1"/>
          </p:cNvSpPr>
          <p:nvPr>
            <p:ph type="title"/>
          </p:nvPr>
        </p:nvSpPr>
        <p:spPr>
          <a:xfrm>
            <a:off x="307532" y="2218909"/>
            <a:ext cx="8529000" cy="492300"/>
          </a:xfrm>
          <a:prstGeom prst="rect">
            <a:avLst/>
          </a:prstGeom>
          <a:noFill/>
          <a:ln>
            <a:noFill/>
          </a:ln>
        </p:spPr>
        <p:txBody>
          <a:bodyPr spcFirstLastPara="1" wrap="square" lIns="0" tIns="0" rIns="0" bIns="0" anchor="t" anchorCtr="0">
            <a:noAutofit/>
          </a:bodyPr>
          <a:lstStyle>
            <a:lvl1pPr lvl="0" algn="ctr" rtl="0">
              <a:lnSpc>
                <a:spcPct val="100000"/>
              </a:lnSpc>
              <a:spcBef>
                <a:spcPts val="0"/>
              </a:spcBef>
              <a:spcAft>
                <a:spcPts val="0"/>
              </a:spcAft>
              <a:buSzPts val="2000"/>
              <a:buNone/>
              <a:defRPr sz="3200" b="0" cap="none">
                <a:solidFill>
                  <a:schemeClr val="lt1"/>
                </a:solidFill>
                <a:latin typeface="Arial"/>
                <a:ea typeface="Arial"/>
                <a:cs typeface="Arial"/>
                <a:sym typeface="Aria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495" name="Google Shape;495;p55"/>
          <p:cNvSpPr txBox="1">
            <a:spLocks noGrp="1"/>
          </p:cNvSpPr>
          <p:nvPr>
            <p:ph type="dt" idx="10"/>
          </p:nvPr>
        </p:nvSpPr>
        <p:spPr>
          <a:xfrm>
            <a:off x="424070" y="5276020"/>
            <a:ext cx="2133600" cy="2739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496" name="Google Shape;496;p55"/>
          <p:cNvSpPr txBox="1">
            <a:spLocks noGrp="1"/>
          </p:cNvSpPr>
          <p:nvPr>
            <p:ph type="ftr" idx="11"/>
          </p:nvPr>
        </p:nvSpPr>
        <p:spPr>
          <a:xfrm>
            <a:off x="0" y="0"/>
            <a:ext cx="3000000" cy="3000000"/>
          </a:xfrm>
          <a:prstGeom prst="rect">
            <a:avLst/>
          </a:prstGeom>
          <a:noFill/>
          <a:ln>
            <a:noFill/>
          </a:ln>
        </p:spPr>
        <p:txBody>
          <a:bodyPr spcFirstLastPara="1" wrap="square" lIns="0" tIns="0" rIns="0" bIns="0" anchor="ctr" anchorCtr="0">
            <a:noAutofit/>
          </a:bodyPr>
          <a:lstStyle>
            <a:lvl1pPr marR="0" lvl="0" algn="l" rtl="0">
              <a:lnSpc>
                <a:spcPct val="100000"/>
              </a:lnSpc>
              <a:spcBef>
                <a:spcPts val="0"/>
              </a:spcBef>
              <a:spcAft>
                <a:spcPts val="0"/>
              </a:spcAft>
              <a:buSzPts val="1400"/>
              <a:buNone/>
              <a:defRPr sz="600" b="0"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497" name="Google Shape;497;p55"/>
          <p:cNvSpPr txBox="1"/>
          <p:nvPr/>
        </p:nvSpPr>
        <p:spPr>
          <a:xfrm>
            <a:off x="311945" y="4800786"/>
            <a:ext cx="2559900" cy="924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r>
              <a:rPr lang="en" sz="600" b="0" i="0" u="none" strike="noStrike" cap="none">
                <a:solidFill>
                  <a:schemeClr val="lt1"/>
                </a:solidFill>
                <a:latin typeface="Arial"/>
                <a:ea typeface="Arial"/>
                <a:cs typeface="Arial"/>
                <a:sym typeface="Arial"/>
              </a:rPr>
              <a:t>PwC’s Digital Services</a:t>
            </a:r>
            <a:endParaRPr sz="600" b="0" i="0" u="none" strike="noStrike" cap="none">
              <a:solidFill>
                <a:schemeClr val="lt1"/>
              </a:solidFill>
              <a:latin typeface="Arial"/>
              <a:ea typeface="Arial"/>
              <a:cs typeface="Arial"/>
              <a:sym typeface="Arial"/>
            </a:endParaRPr>
          </a:p>
        </p:txBody>
      </p:sp>
      <p:sp>
        <p:nvSpPr>
          <p:cNvPr id="498" name="Google Shape;498;p55"/>
          <p:cNvSpPr txBox="1">
            <a:spLocks noGrp="1"/>
          </p:cNvSpPr>
          <p:nvPr>
            <p:ph type="sldNum" idx="12"/>
          </p:nvPr>
        </p:nvSpPr>
        <p:spPr>
          <a:xfrm>
            <a:off x="6700838" y="4770007"/>
            <a:ext cx="2133600" cy="123000"/>
          </a:xfrm>
          <a:prstGeom prst="rect">
            <a:avLst/>
          </a:prstGeom>
          <a:noFill/>
          <a:ln>
            <a:noFill/>
          </a:ln>
        </p:spPr>
        <p:txBody>
          <a:bodyPr spcFirstLastPara="1" wrap="square" lIns="0" tIns="0" rIns="0" bIns="0" anchor="ctr" anchorCtr="0">
            <a:noAutofit/>
          </a:bodyPr>
          <a:lstStyle>
            <a:lvl1pPr marL="0" lvl="0" indent="0" algn="r" rtl="0">
              <a:lnSpc>
                <a:spcPct val="100000"/>
              </a:lnSpc>
              <a:spcBef>
                <a:spcPts val="0"/>
              </a:spcBef>
              <a:spcAft>
                <a:spcPts val="0"/>
              </a:spcAft>
              <a:buSzPts val="800"/>
              <a:buNone/>
              <a:defRPr sz="800" b="0" i="0" u="none" strike="noStrike" cap="none">
                <a:solidFill>
                  <a:schemeClr val="lt1"/>
                </a:solidFill>
                <a:latin typeface="Arial"/>
                <a:ea typeface="Arial"/>
                <a:cs typeface="Arial"/>
                <a:sym typeface="Arial"/>
              </a:defRPr>
            </a:lvl1pPr>
            <a:lvl2pPr marL="0" lvl="1" indent="0" algn="r" rtl="0">
              <a:lnSpc>
                <a:spcPct val="100000"/>
              </a:lnSpc>
              <a:spcBef>
                <a:spcPts val="0"/>
              </a:spcBef>
              <a:spcAft>
                <a:spcPts val="0"/>
              </a:spcAft>
              <a:buSzPts val="800"/>
              <a:buNone/>
              <a:defRPr sz="800" b="0" i="0" u="none" strike="noStrike" cap="none">
                <a:solidFill>
                  <a:schemeClr val="lt1"/>
                </a:solidFill>
                <a:latin typeface="Arial"/>
                <a:ea typeface="Arial"/>
                <a:cs typeface="Arial"/>
                <a:sym typeface="Arial"/>
              </a:defRPr>
            </a:lvl2pPr>
            <a:lvl3pPr marL="0" lvl="2" indent="0" algn="r" rtl="0">
              <a:lnSpc>
                <a:spcPct val="100000"/>
              </a:lnSpc>
              <a:spcBef>
                <a:spcPts val="0"/>
              </a:spcBef>
              <a:spcAft>
                <a:spcPts val="0"/>
              </a:spcAft>
              <a:buSzPts val="800"/>
              <a:buNone/>
              <a:defRPr sz="800" b="0" i="0" u="none" strike="noStrike" cap="none">
                <a:solidFill>
                  <a:schemeClr val="lt1"/>
                </a:solidFill>
                <a:latin typeface="Arial"/>
                <a:ea typeface="Arial"/>
                <a:cs typeface="Arial"/>
                <a:sym typeface="Arial"/>
              </a:defRPr>
            </a:lvl3pPr>
            <a:lvl4pPr marL="0" lvl="3" indent="0" algn="r" rtl="0">
              <a:lnSpc>
                <a:spcPct val="100000"/>
              </a:lnSpc>
              <a:spcBef>
                <a:spcPts val="0"/>
              </a:spcBef>
              <a:spcAft>
                <a:spcPts val="0"/>
              </a:spcAft>
              <a:buSzPts val="800"/>
              <a:buNone/>
              <a:defRPr sz="800" b="0" i="0" u="none" strike="noStrike" cap="none">
                <a:solidFill>
                  <a:schemeClr val="lt1"/>
                </a:solidFill>
                <a:latin typeface="Arial"/>
                <a:ea typeface="Arial"/>
                <a:cs typeface="Arial"/>
                <a:sym typeface="Arial"/>
              </a:defRPr>
            </a:lvl4pPr>
            <a:lvl5pPr marL="0" lvl="4" indent="0" algn="r" rtl="0">
              <a:lnSpc>
                <a:spcPct val="100000"/>
              </a:lnSpc>
              <a:spcBef>
                <a:spcPts val="0"/>
              </a:spcBef>
              <a:spcAft>
                <a:spcPts val="0"/>
              </a:spcAft>
              <a:buSzPts val="800"/>
              <a:buNone/>
              <a:defRPr sz="800" b="0" i="0" u="none" strike="noStrike" cap="none">
                <a:solidFill>
                  <a:schemeClr val="lt1"/>
                </a:solidFill>
                <a:latin typeface="Arial"/>
                <a:ea typeface="Arial"/>
                <a:cs typeface="Arial"/>
                <a:sym typeface="Arial"/>
              </a:defRPr>
            </a:lvl5pPr>
            <a:lvl6pPr marL="0" lvl="5" indent="0" algn="r" rtl="0">
              <a:lnSpc>
                <a:spcPct val="100000"/>
              </a:lnSpc>
              <a:spcBef>
                <a:spcPts val="0"/>
              </a:spcBef>
              <a:spcAft>
                <a:spcPts val="0"/>
              </a:spcAft>
              <a:buSzPts val="800"/>
              <a:buNone/>
              <a:defRPr sz="800" b="0" i="0" u="none" strike="noStrike" cap="none">
                <a:solidFill>
                  <a:schemeClr val="lt1"/>
                </a:solidFill>
                <a:latin typeface="Arial"/>
                <a:ea typeface="Arial"/>
                <a:cs typeface="Arial"/>
                <a:sym typeface="Arial"/>
              </a:defRPr>
            </a:lvl6pPr>
            <a:lvl7pPr marL="0" lvl="6" indent="0" algn="r" rtl="0">
              <a:lnSpc>
                <a:spcPct val="100000"/>
              </a:lnSpc>
              <a:spcBef>
                <a:spcPts val="0"/>
              </a:spcBef>
              <a:spcAft>
                <a:spcPts val="0"/>
              </a:spcAft>
              <a:buSzPts val="800"/>
              <a:buNone/>
              <a:defRPr sz="800" b="0" i="0" u="none" strike="noStrike" cap="none">
                <a:solidFill>
                  <a:schemeClr val="lt1"/>
                </a:solidFill>
                <a:latin typeface="Arial"/>
                <a:ea typeface="Arial"/>
                <a:cs typeface="Arial"/>
                <a:sym typeface="Arial"/>
              </a:defRPr>
            </a:lvl7pPr>
            <a:lvl8pPr marL="0" lvl="7" indent="0" algn="r" rtl="0">
              <a:lnSpc>
                <a:spcPct val="100000"/>
              </a:lnSpc>
              <a:spcBef>
                <a:spcPts val="0"/>
              </a:spcBef>
              <a:spcAft>
                <a:spcPts val="0"/>
              </a:spcAft>
              <a:buSzPts val="800"/>
              <a:buNone/>
              <a:defRPr sz="800" b="0" i="0" u="none" strike="noStrike" cap="none">
                <a:solidFill>
                  <a:schemeClr val="lt1"/>
                </a:solidFill>
                <a:latin typeface="Arial"/>
                <a:ea typeface="Arial"/>
                <a:cs typeface="Arial"/>
                <a:sym typeface="Arial"/>
              </a:defRPr>
            </a:lvl8pPr>
            <a:lvl9pPr marL="0" lvl="8" indent="0" algn="r" rtl="0">
              <a:lnSpc>
                <a:spcPct val="100000"/>
              </a:lnSpc>
              <a:spcBef>
                <a:spcPts val="0"/>
              </a:spcBef>
              <a:spcAft>
                <a:spcPts val="0"/>
              </a:spcAft>
              <a:buSzPts val="800"/>
              <a:buNone/>
              <a:defRPr sz="8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cxnSp>
        <p:nvCxnSpPr>
          <p:cNvPr id="499" name="Google Shape;499;p55"/>
          <p:cNvCxnSpPr/>
          <p:nvPr/>
        </p:nvCxnSpPr>
        <p:spPr>
          <a:xfrm rot="10800000">
            <a:off x="4571991" y="1816166"/>
            <a:ext cx="0" cy="569100"/>
          </a:xfrm>
          <a:prstGeom prst="straightConnector1">
            <a:avLst/>
          </a:prstGeom>
          <a:noFill/>
          <a:ln w="9525" cap="flat" cmpd="sng">
            <a:solidFill>
              <a:srgbClr val="DE2A18"/>
            </a:solidFill>
            <a:prstDash val="solid"/>
            <a:round/>
            <a:headEnd type="none" w="sm" len="sm"/>
            <a:tailEnd type="none" w="sm" len="sm"/>
          </a:ln>
        </p:spPr>
      </p:cxnSp>
      <p:sp>
        <p:nvSpPr>
          <p:cNvPr id="500" name="Google Shape;500;p55"/>
          <p:cNvSpPr txBox="1">
            <a:spLocks noGrp="1"/>
          </p:cNvSpPr>
          <p:nvPr>
            <p:ph type="body" idx="1"/>
          </p:nvPr>
        </p:nvSpPr>
        <p:spPr>
          <a:xfrm>
            <a:off x="685800" y="1698322"/>
            <a:ext cx="7772400" cy="215400"/>
          </a:xfrm>
          <a:prstGeom prst="rect">
            <a:avLst/>
          </a:prstGeom>
          <a:noFill/>
          <a:ln>
            <a:noFill/>
          </a:ln>
        </p:spPr>
        <p:txBody>
          <a:bodyPr spcFirstLastPara="1" wrap="square" lIns="0" tIns="0" rIns="0" bIns="0" anchor="t" anchorCtr="0">
            <a:noAutofit/>
          </a:bodyPr>
          <a:lstStyle>
            <a:lvl1pPr marL="457200" lvl="0" indent="-228600" algn="ctr" rtl="0">
              <a:lnSpc>
                <a:spcPct val="100000"/>
              </a:lnSpc>
              <a:spcBef>
                <a:spcPts val="280"/>
              </a:spcBef>
              <a:spcAft>
                <a:spcPts val="0"/>
              </a:spcAft>
              <a:buSzPts val="1400"/>
              <a:buNone/>
              <a:defRPr sz="1400">
                <a:solidFill>
                  <a:schemeClr val="lt1"/>
                </a:solidFill>
                <a:latin typeface="Arial"/>
                <a:ea typeface="Arial"/>
                <a:cs typeface="Arial"/>
                <a:sym typeface="Arial"/>
              </a:defRPr>
            </a:lvl1pPr>
            <a:lvl2pPr marL="914400" lvl="1" indent="-228600" algn="l" rtl="0">
              <a:lnSpc>
                <a:spcPct val="100000"/>
              </a:lnSpc>
              <a:spcBef>
                <a:spcPts val="200"/>
              </a:spcBef>
              <a:spcAft>
                <a:spcPts val="0"/>
              </a:spcAft>
              <a:buSzPts val="1000"/>
              <a:buNone/>
              <a:defRPr sz="1800">
                <a:solidFill>
                  <a:srgbClr val="888888"/>
                </a:solidFill>
              </a:defRPr>
            </a:lvl2pPr>
            <a:lvl3pPr marL="1371600" lvl="2" indent="-228600" algn="l" rtl="0">
              <a:lnSpc>
                <a:spcPct val="100000"/>
              </a:lnSpc>
              <a:spcBef>
                <a:spcPts val="180"/>
              </a:spcBef>
              <a:spcAft>
                <a:spcPts val="0"/>
              </a:spcAft>
              <a:buSzPts val="900"/>
              <a:buNone/>
              <a:defRPr sz="1600">
                <a:solidFill>
                  <a:srgbClr val="888888"/>
                </a:solidFill>
              </a:defRPr>
            </a:lvl3pPr>
            <a:lvl4pPr marL="1828800" lvl="3" indent="-228600" algn="l" rtl="0">
              <a:lnSpc>
                <a:spcPct val="100000"/>
              </a:lnSpc>
              <a:spcBef>
                <a:spcPts val="160"/>
              </a:spcBef>
              <a:spcAft>
                <a:spcPts val="0"/>
              </a:spcAft>
              <a:buSzPts val="800"/>
              <a:buNone/>
              <a:defRPr sz="1400">
                <a:solidFill>
                  <a:srgbClr val="888888"/>
                </a:solidFill>
              </a:defRPr>
            </a:lvl4pPr>
            <a:lvl5pPr marL="2286000" lvl="4" indent="-228600" algn="l" rtl="0">
              <a:lnSpc>
                <a:spcPct val="100000"/>
              </a:lnSpc>
              <a:spcBef>
                <a:spcPts val="140"/>
              </a:spcBef>
              <a:spcAft>
                <a:spcPts val="0"/>
              </a:spcAft>
              <a:buSzPts val="700"/>
              <a:buNone/>
              <a:defRPr sz="1400">
                <a:solidFill>
                  <a:srgbClr val="888888"/>
                </a:solidFill>
              </a:defRPr>
            </a:lvl5pPr>
            <a:lvl6pPr marL="2743200" lvl="5" indent="-228600" algn="l" rtl="0">
              <a:lnSpc>
                <a:spcPct val="100000"/>
              </a:lnSpc>
              <a:spcBef>
                <a:spcPts val="400"/>
              </a:spcBef>
              <a:spcAft>
                <a:spcPts val="0"/>
              </a:spcAft>
              <a:buSzPts val="2000"/>
              <a:buNone/>
              <a:defRPr sz="1400">
                <a:solidFill>
                  <a:srgbClr val="888888"/>
                </a:solidFill>
              </a:defRPr>
            </a:lvl6pPr>
            <a:lvl7pPr marL="3200400" lvl="6" indent="-228600" algn="l" rtl="0">
              <a:lnSpc>
                <a:spcPct val="100000"/>
              </a:lnSpc>
              <a:spcBef>
                <a:spcPts val="400"/>
              </a:spcBef>
              <a:spcAft>
                <a:spcPts val="0"/>
              </a:spcAft>
              <a:buSzPts val="2000"/>
              <a:buNone/>
              <a:defRPr sz="1400">
                <a:solidFill>
                  <a:srgbClr val="888888"/>
                </a:solidFill>
              </a:defRPr>
            </a:lvl7pPr>
            <a:lvl8pPr marL="3657600" lvl="7" indent="-228600" algn="l" rtl="0">
              <a:lnSpc>
                <a:spcPct val="100000"/>
              </a:lnSpc>
              <a:spcBef>
                <a:spcPts val="400"/>
              </a:spcBef>
              <a:spcAft>
                <a:spcPts val="0"/>
              </a:spcAft>
              <a:buSzPts val="2000"/>
              <a:buNone/>
              <a:defRPr sz="1400">
                <a:solidFill>
                  <a:srgbClr val="888888"/>
                </a:solidFill>
              </a:defRPr>
            </a:lvl8pPr>
            <a:lvl9pPr marL="4114800" lvl="8" indent="-228600" algn="l" rtl="0">
              <a:lnSpc>
                <a:spcPct val="100000"/>
              </a:lnSpc>
              <a:spcBef>
                <a:spcPts val="400"/>
              </a:spcBef>
              <a:spcAft>
                <a:spcPts val="0"/>
              </a:spcAft>
              <a:buSzPts val="2000"/>
              <a:buNone/>
              <a:defRPr sz="1400">
                <a:solidFill>
                  <a:srgbClr val="888888"/>
                </a:solidFill>
              </a:defRPr>
            </a:lvl9pPr>
          </a:lstStyle>
          <a:p>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matchingName="Chapter Head Simple">
  <p:cSld name="Chapter Head Simple">
    <p:bg>
      <p:bgPr>
        <a:solidFill>
          <a:schemeClr val="dk1"/>
        </a:solidFill>
        <a:effectLst/>
      </p:bgPr>
    </p:bg>
    <p:spTree>
      <p:nvGrpSpPr>
        <p:cNvPr id="1" name="Shape 501"/>
        <p:cNvGrpSpPr/>
        <p:nvPr/>
      </p:nvGrpSpPr>
      <p:grpSpPr>
        <a:xfrm>
          <a:off x="0" y="0"/>
          <a:ext cx="0" cy="0"/>
          <a:chOff x="0" y="0"/>
          <a:chExt cx="0" cy="0"/>
        </a:xfrm>
      </p:grpSpPr>
      <p:sp>
        <p:nvSpPr>
          <p:cNvPr id="502" name="Google Shape;502;p56"/>
          <p:cNvSpPr txBox="1">
            <a:spLocks noGrp="1"/>
          </p:cNvSpPr>
          <p:nvPr>
            <p:ph type="body" idx="1"/>
          </p:nvPr>
        </p:nvSpPr>
        <p:spPr>
          <a:xfrm>
            <a:off x="309563" y="1196432"/>
            <a:ext cx="7772400" cy="492300"/>
          </a:xfrm>
          <a:prstGeom prst="rect">
            <a:avLst/>
          </a:prstGeom>
          <a:noFill/>
          <a:ln>
            <a:noFill/>
          </a:ln>
        </p:spPr>
        <p:txBody>
          <a:bodyPr spcFirstLastPara="1" wrap="square" lIns="0" tIns="0" rIns="0" bIns="0" anchor="t" anchorCtr="0">
            <a:noAutofit/>
          </a:bodyPr>
          <a:lstStyle>
            <a:lvl1pPr marL="457200" marR="0" lvl="0" indent="-228600" algn="l" rtl="0">
              <a:lnSpc>
                <a:spcPct val="100000"/>
              </a:lnSpc>
              <a:spcBef>
                <a:spcPts val="640"/>
              </a:spcBef>
              <a:spcAft>
                <a:spcPts val="0"/>
              </a:spcAft>
              <a:buClr>
                <a:schemeClr val="lt1"/>
              </a:buClr>
              <a:buSzPts val="3200"/>
              <a:buFont typeface="Arial"/>
              <a:buNone/>
              <a:defRPr sz="3200" b="0" i="0" u="none" strike="noStrike" cap="none">
                <a:solidFill>
                  <a:schemeClr val="lt1"/>
                </a:solidFill>
                <a:latin typeface="Georgia"/>
                <a:ea typeface="Georgia"/>
                <a:cs typeface="Georgia"/>
                <a:sym typeface="Georgia"/>
              </a:defRPr>
            </a:lvl1pPr>
            <a:lvl2pPr marL="914400" marR="0" lvl="1" indent="-228600" algn="l" rtl="0">
              <a:lnSpc>
                <a:spcPct val="100000"/>
              </a:lnSpc>
              <a:spcBef>
                <a:spcPts val="360"/>
              </a:spcBef>
              <a:spcAft>
                <a:spcPts val="0"/>
              </a:spcAft>
              <a:buClr>
                <a:srgbClr val="888888"/>
              </a:buClr>
              <a:buSzPts val="1800"/>
              <a:buFont typeface="Noto Sans Symbols"/>
              <a:buNone/>
              <a:defRPr sz="1800" b="0" i="0" u="none" strike="noStrike" cap="none">
                <a:solidFill>
                  <a:srgbClr val="888888"/>
                </a:solidFill>
                <a:latin typeface="Arial"/>
                <a:ea typeface="Arial"/>
                <a:cs typeface="Arial"/>
                <a:sym typeface="Arial"/>
              </a:defRPr>
            </a:lvl2pPr>
            <a:lvl3pPr marL="1371600" marR="0" lvl="2" indent="-228600" algn="l"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rial"/>
                <a:ea typeface="Arial"/>
                <a:cs typeface="Arial"/>
                <a:sym typeface="Arial"/>
              </a:defRPr>
            </a:lvl3pPr>
            <a:lvl4pPr marL="1828800" marR="0" lvl="3" indent="-228600" algn="l" rtl="0">
              <a:lnSpc>
                <a:spcPct val="100000"/>
              </a:lnSpc>
              <a:spcBef>
                <a:spcPts val="280"/>
              </a:spcBef>
              <a:spcAft>
                <a:spcPts val="0"/>
              </a:spcAft>
              <a:buClr>
                <a:srgbClr val="888888"/>
              </a:buClr>
              <a:buSzPts val="1400"/>
              <a:buFont typeface="Arial"/>
              <a:buNone/>
              <a:defRPr sz="1400" b="0" i="0" u="none" strike="noStrike" cap="none">
                <a:solidFill>
                  <a:srgbClr val="888888"/>
                </a:solidFill>
                <a:latin typeface="Arial"/>
                <a:ea typeface="Arial"/>
                <a:cs typeface="Arial"/>
                <a:sym typeface="Arial"/>
              </a:defRPr>
            </a:lvl4pPr>
            <a:lvl5pPr marL="2286000" marR="0" lvl="4" indent="-228600" algn="l" rtl="0">
              <a:lnSpc>
                <a:spcPct val="100000"/>
              </a:lnSpc>
              <a:spcBef>
                <a:spcPts val="280"/>
              </a:spcBef>
              <a:spcAft>
                <a:spcPts val="0"/>
              </a:spcAft>
              <a:buClr>
                <a:srgbClr val="888888"/>
              </a:buClr>
              <a:buSzPts val="1400"/>
              <a:buFont typeface="Arial"/>
              <a:buNone/>
              <a:defRPr sz="1400" b="0" i="0" u="none" strike="noStrike" cap="none">
                <a:solidFill>
                  <a:srgbClr val="888888"/>
                </a:solidFill>
                <a:latin typeface="Arial"/>
                <a:ea typeface="Arial"/>
                <a:cs typeface="Arial"/>
                <a:sym typeface="Arial"/>
              </a:defRPr>
            </a:lvl5pPr>
            <a:lvl6pPr marL="2743200" marR="0" lvl="5" indent="-228600" algn="l" rtl="0">
              <a:lnSpc>
                <a:spcPct val="100000"/>
              </a:lnSpc>
              <a:spcBef>
                <a:spcPts val="280"/>
              </a:spcBef>
              <a:spcAft>
                <a:spcPts val="0"/>
              </a:spcAft>
              <a:buClr>
                <a:srgbClr val="888888"/>
              </a:buClr>
              <a:buSzPts val="1400"/>
              <a:buFont typeface="Arial"/>
              <a:buNone/>
              <a:defRPr sz="1400" b="0" i="0" u="none" strike="noStrike" cap="none">
                <a:solidFill>
                  <a:srgbClr val="888888"/>
                </a:solidFill>
                <a:latin typeface="Arial"/>
                <a:ea typeface="Arial"/>
                <a:cs typeface="Arial"/>
                <a:sym typeface="Arial"/>
              </a:defRPr>
            </a:lvl6pPr>
            <a:lvl7pPr marL="3200400" marR="0" lvl="6" indent="-228600" algn="l" rtl="0">
              <a:lnSpc>
                <a:spcPct val="100000"/>
              </a:lnSpc>
              <a:spcBef>
                <a:spcPts val="280"/>
              </a:spcBef>
              <a:spcAft>
                <a:spcPts val="0"/>
              </a:spcAft>
              <a:buClr>
                <a:srgbClr val="888888"/>
              </a:buClr>
              <a:buSzPts val="1400"/>
              <a:buFont typeface="Arial"/>
              <a:buNone/>
              <a:defRPr sz="1400" b="0" i="0" u="none" strike="noStrike" cap="none">
                <a:solidFill>
                  <a:srgbClr val="888888"/>
                </a:solidFill>
                <a:latin typeface="Arial"/>
                <a:ea typeface="Arial"/>
                <a:cs typeface="Arial"/>
                <a:sym typeface="Arial"/>
              </a:defRPr>
            </a:lvl7pPr>
            <a:lvl8pPr marL="3657600" marR="0" lvl="7" indent="-228600" algn="l" rtl="0">
              <a:lnSpc>
                <a:spcPct val="100000"/>
              </a:lnSpc>
              <a:spcBef>
                <a:spcPts val="280"/>
              </a:spcBef>
              <a:spcAft>
                <a:spcPts val="0"/>
              </a:spcAft>
              <a:buClr>
                <a:srgbClr val="888888"/>
              </a:buClr>
              <a:buSzPts val="1400"/>
              <a:buFont typeface="Arial"/>
              <a:buNone/>
              <a:defRPr sz="1400" b="0" i="0" u="none" strike="noStrike" cap="none">
                <a:solidFill>
                  <a:srgbClr val="888888"/>
                </a:solidFill>
                <a:latin typeface="Arial"/>
                <a:ea typeface="Arial"/>
                <a:cs typeface="Arial"/>
                <a:sym typeface="Arial"/>
              </a:defRPr>
            </a:lvl8pPr>
            <a:lvl9pPr marL="4114800" marR="0" lvl="8" indent="-228600" algn="l" rtl="0">
              <a:lnSpc>
                <a:spcPct val="100000"/>
              </a:lnSpc>
              <a:spcBef>
                <a:spcPts val="280"/>
              </a:spcBef>
              <a:spcAft>
                <a:spcPts val="0"/>
              </a:spcAft>
              <a:buClr>
                <a:srgbClr val="888888"/>
              </a:buClr>
              <a:buSzPts val="1400"/>
              <a:buFont typeface="Arial"/>
              <a:buNone/>
              <a:defRPr sz="1400" b="0" i="0" u="none" strike="noStrike" cap="none">
                <a:solidFill>
                  <a:srgbClr val="888888"/>
                </a:solidFill>
                <a:latin typeface="Arial"/>
                <a:ea typeface="Arial"/>
                <a:cs typeface="Arial"/>
                <a:sym typeface="Arial"/>
              </a:defRPr>
            </a:lvl9pPr>
          </a:lstStyle>
          <a:p>
            <a:endParaRPr/>
          </a:p>
        </p:txBody>
      </p:sp>
      <p:sp>
        <p:nvSpPr>
          <p:cNvPr id="503" name="Google Shape;503;p56"/>
          <p:cNvSpPr txBox="1">
            <a:spLocks noGrp="1"/>
          </p:cNvSpPr>
          <p:nvPr>
            <p:ph type="dt" idx="10"/>
          </p:nvPr>
        </p:nvSpPr>
        <p:spPr>
          <a:xfrm>
            <a:off x="424070" y="5276020"/>
            <a:ext cx="2133600" cy="2739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SzPts val="1400"/>
              <a:buNone/>
              <a:defRPr sz="1200">
                <a:solidFill>
                  <a:srgbClr val="888888"/>
                </a:solidFill>
                <a:latin typeface="Arial"/>
                <a:ea typeface="Arial"/>
                <a:cs typeface="Arial"/>
                <a:sym typeface="Arial"/>
              </a:defRPr>
            </a:lvl1pPr>
            <a:lvl2pPr marR="0" lvl="1"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504" name="Google Shape;504;p56"/>
          <p:cNvSpPr txBox="1">
            <a:spLocks noGrp="1"/>
          </p:cNvSpPr>
          <p:nvPr>
            <p:ph type="ftr" idx="11"/>
          </p:nvPr>
        </p:nvSpPr>
        <p:spPr>
          <a:xfrm>
            <a:off x="311944" y="4901878"/>
            <a:ext cx="2895600" cy="92400"/>
          </a:xfrm>
          <a:prstGeom prst="rect">
            <a:avLst/>
          </a:prstGeom>
          <a:noFill/>
          <a:ln>
            <a:noFill/>
          </a:ln>
        </p:spPr>
        <p:txBody>
          <a:bodyPr spcFirstLastPara="1" wrap="square" lIns="0" tIns="0" rIns="0" bIns="0" anchor="ctr" anchorCtr="0">
            <a:noAutofit/>
          </a:bodyPr>
          <a:lstStyle>
            <a:lvl1pPr marR="0" lvl="0" algn="l" rtl="0">
              <a:lnSpc>
                <a:spcPct val="100000"/>
              </a:lnSpc>
              <a:spcBef>
                <a:spcPts val="0"/>
              </a:spcBef>
              <a:spcAft>
                <a:spcPts val="0"/>
              </a:spcAft>
              <a:buClr>
                <a:srgbClr val="000000"/>
              </a:buClr>
              <a:buSzPts val="1400"/>
              <a:buFont typeface="Arial"/>
              <a:buNone/>
              <a:defRPr sz="600" b="0"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505" name="Google Shape;505;p56"/>
          <p:cNvSpPr txBox="1">
            <a:spLocks noGrp="1"/>
          </p:cNvSpPr>
          <p:nvPr>
            <p:ph type="sldNum" idx="12"/>
          </p:nvPr>
        </p:nvSpPr>
        <p:spPr>
          <a:xfrm>
            <a:off x="6700838" y="4770007"/>
            <a:ext cx="2133600" cy="123000"/>
          </a:xfrm>
          <a:prstGeom prst="rect">
            <a:avLst/>
          </a:prstGeom>
          <a:noFill/>
          <a:ln>
            <a:noFill/>
          </a:ln>
        </p:spPr>
        <p:txBody>
          <a:bodyPr spcFirstLastPara="1" wrap="square" lIns="0" tIns="0" rIns="0" bIns="0" anchor="ctr" anchorCtr="0">
            <a:noAutofit/>
          </a:bodyPr>
          <a:lstStyle>
            <a:lvl1pPr marL="0" marR="0" lvl="0" indent="0" algn="r" rtl="0">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506" name="Google Shape;506;p56"/>
          <p:cNvSpPr txBox="1"/>
          <p:nvPr/>
        </p:nvSpPr>
        <p:spPr>
          <a:xfrm>
            <a:off x="311944" y="4800785"/>
            <a:ext cx="2559900" cy="924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600"/>
              <a:buFont typeface="Arial"/>
              <a:buNone/>
            </a:pPr>
            <a:r>
              <a:rPr lang="en" sz="600" b="0" i="0" u="none" strike="noStrike" cap="none">
                <a:solidFill>
                  <a:schemeClr val="lt1"/>
                </a:solidFill>
                <a:latin typeface="Arial"/>
                <a:ea typeface="Arial"/>
                <a:cs typeface="Arial"/>
                <a:sym typeface="Arial"/>
              </a:rPr>
              <a:t>PwC’s Digital Services</a:t>
            </a:r>
            <a:endParaRPr sz="600" b="0" i="0" u="none" strike="noStrike" cap="none">
              <a:solidFill>
                <a:schemeClr val="lt1"/>
              </a:solidFill>
              <a:latin typeface="Arial"/>
              <a:ea typeface="Arial"/>
              <a:cs typeface="Arial"/>
              <a:sym typeface="Arial"/>
            </a:endParaRPr>
          </a:p>
        </p:txBody>
      </p:sp>
      <p:sp>
        <p:nvSpPr>
          <p:cNvPr id="507" name="Google Shape;507;p56"/>
          <p:cNvSpPr txBox="1">
            <a:spLocks noGrp="1"/>
          </p:cNvSpPr>
          <p:nvPr>
            <p:ph type="title"/>
          </p:nvPr>
        </p:nvSpPr>
        <p:spPr>
          <a:xfrm>
            <a:off x="309562" y="122664"/>
            <a:ext cx="8834400" cy="1200300"/>
          </a:xfrm>
          <a:prstGeom prst="rect">
            <a:avLst/>
          </a:prstGeom>
          <a:noFill/>
          <a:ln>
            <a:noFill/>
          </a:ln>
        </p:spPr>
        <p:txBody>
          <a:bodyPr spcFirstLastPara="1" wrap="square" lIns="0" tIns="0" rIns="0" bIns="0" anchor="t" anchorCtr="0">
            <a:noAutofit/>
          </a:bodyPr>
          <a:lstStyle>
            <a:lvl1pPr marR="0" lvl="0" algn="l" rtl="0">
              <a:lnSpc>
                <a:spcPct val="100000"/>
              </a:lnSpc>
              <a:spcBef>
                <a:spcPts val="0"/>
              </a:spcBef>
              <a:spcAft>
                <a:spcPts val="0"/>
              </a:spcAft>
              <a:buClr>
                <a:schemeClr val="dk2"/>
              </a:buClr>
              <a:buSzPts val="7800"/>
              <a:buFont typeface="Georgia"/>
              <a:buNone/>
              <a:defRPr sz="7800" b="0" i="0" u="none" strike="noStrike" cap="none">
                <a:solidFill>
                  <a:schemeClr val="dk2"/>
                </a:solidFill>
                <a:latin typeface="Georgia"/>
                <a:ea typeface="Georgia"/>
                <a:cs typeface="Georgia"/>
                <a:sym typeface="Georgia"/>
              </a:defRPr>
            </a:lvl1pPr>
            <a:lvl2pPr lvl="1" algn="l" rtl="0">
              <a:lnSpc>
                <a:spcPct val="100000"/>
              </a:lnSpc>
              <a:spcBef>
                <a:spcPts val="0"/>
              </a:spcBef>
              <a:spcAft>
                <a:spcPts val="0"/>
              </a:spcAft>
              <a:buSzPts val="1400"/>
              <a:buNone/>
              <a:defRPr sz="1800"/>
            </a:lvl2pPr>
            <a:lvl3pPr lvl="2" algn="l" rtl="0">
              <a:lnSpc>
                <a:spcPct val="100000"/>
              </a:lnSpc>
              <a:spcBef>
                <a:spcPts val="0"/>
              </a:spcBef>
              <a:spcAft>
                <a:spcPts val="0"/>
              </a:spcAft>
              <a:buSzPts val="1400"/>
              <a:buNone/>
              <a:defRPr sz="1800"/>
            </a:lvl3pPr>
            <a:lvl4pPr lvl="3" algn="l" rtl="0">
              <a:lnSpc>
                <a:spcPct val="100000"/>
              </a:lnSpc>
              <a:spcBef>
                <a:spcPts val="0"/>
              </a:spcBef>
              <a:spcAft>
                <a:spcPts val="0"/>
              </a:spcAft>
              <a:buSzPts val="1400"/>
              <a:buNone/>
              <a:defRPr sz="1800"/>
            </a:lvl4pPr>
            <a:lvl5pPr lvl="4" algn="l" rtl="0">
              <a:lnSpc>
                <a:spcPct val="100000"/>
              </a:lnSpc>
              <a:spcBef>
                <a:spcPts val="0"/>
              </a:spcBef>
              <a:spcAft>
                <a:spcPts val="0"/>
              </a:spcAft>
              <a:buSzPts val="1400"/>
              <a:buNone/>
              <a:defRPr sz="1800"/>
            </a:lvl5pPr>
            <a:lvl6pPr lvl="5" algn="l" rtl="0">
              <a:lnSpc>
                <a:spcPct val="100000"/>
              </a:lnSpc>
              <a:spcBef>
                <a:spcPts val="0"/>
              </a:spcBef>
              <a:spcAft>
                <a:spcPts val="0"/>
              </a:spcAft>
              <a:buSzPts val="1400"/>
              <a:buNone/>
              <a:defRPr sz="1800"/>
            </a:lvl6pPr>
            <a:lvl7pPr lvl="6" algn="l" rtl="0">
              <a:lnSpc>
                <a:spcPct val="100000"/>
              </a:lnSpc>
              <a:spcBef>
                <a:spcPts val="0"/>
              </a:spcBef>
              <a:spcAft>
                <a:spcPts val="0"/>
              </a:spcAft>
              <a:buSzPts val="1400"/>
              <a:buNone/>
              <a:defRPr sz="1800"/>
            </a:lvl7pPr>
            <a:lvl8pPr lvl="7" algn="l" rtl="0">
              <a:lnSpc>
                <a:spcPct val="100000"/>
              </a:lnSpc>
              <a:spcBef>
                <a:spcPts val="0"/>
              </a:spcBef>
              <a:spcAft>
                <a:spcPts val="0"/>
              </a:spcAft>
              <a:buSzPts val="1400"/>
              <a:buNone/>
              <a:defRPr sz="1800"/>
            </a:lvl8pPr>
            <a:lvl9pPr lvl="8" algn="l" rtl="0">
              <a:lnSpc>
                <a:spcPct val="100000"/>
              </a:lnSpc>
              <a:spcBef>
                <a:spcPts val="0"/>
              </a:spcBef>
              <a:spcAft>
                <a:spcPts val="0"/>
              </a:spcAft>
              <a:buSzPts val="1400"/>
              <a:buNone/>
              <a:defRPr sz="1800"/>
            </a:lvl9pPr>
          </a:lstStyle>
          <a:p>
            <a:endParaRPr/>
          </a:p>
        </p:txBody>
      </p:sp>
      <p:sp>
        <p:nvSpPr>
          <p:cNvPr id="508" name="Google Shape;508;p56"/>
          <p:cNvSpPr/>
          <p:nvPr/>
        </p:nvSpPr>
        <p:spPr>
          <a:xfrm>
            <a:off x="-9524" y="3346064"/>
            <a:ext cx="9141559" cy="98425"/>
          </a:xfrm>
          <a:custGeom>
            <a:avLst/>
            <a:gdLst/>
            <a:ahLst/>
            <a:cxnLst/>
            <a:rect l="l" t="t" r="r" b="b"/>
            <a:pathLst>
              <a:path w="10475" h="10000" extrusionOk="0">
                <a:moveTo>
                  <a:pt x="10475" y="0"/>
                </a:moveTo>
                <a:lnTo>
                  <a:pt x="1334" y="0"/>
                </a:lnTo>
                <a:cubicBezTo>
                  <a:pt x="1303" y="3333"/>
                  <a:pt x="1272" y="6667"/>
                  <a:pt x="1242" y="10000"/>
                </a:cubicBezTo>
                <a:cubicBezTo>
                  <a:pt x="1207" y="6667"/>
                  <a:pt x="1172" y="3333"/>
                  <a:pt x="1138" y="0"/>
                </a:cubicBezTo>
                <a:lnTo>
                  <a:pt x="0" y="0"/>
                </a:lnTo>
              </a:path>
            </a:pathLst>
          </a:custGeom>
          <a:noFill/>
          <a:ln w="9525" cap="rnd"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Content: One">
  <p:cSld name="Content: One">
    <p:spTree>
      <p:nvGrpSpPr>
        <p:cNvPr id="1" name="Shape 509"/>
        <p:cNvGrpSpPr/>
        <p:nvPr/>
      </p:nvGrpSpPr>
      <p:grpSpPr>
        <a:xfrm>
          <a:off x="0" y="0"/>
          <a:ext cx="0" cy="0"/>
          <a:chOff x="0" y="0"/>
          <a:chExt cx="0" cy="0"/>
        </a:xfrm>
      </p:grpSpPr>
      <p:sp>
        <p:nvSpPr>
          <p:cNvPr id="510" name="Google Shape;510;p57"/>
          <p:cNvSpPr/>
          <p:nvPr/>
        </p:nvSpPr>
        <p:spPr>
          <a:xfrm>
            <a:off x="1588" y="1588"/>
            <a:ext cx="1500" cy="1500"/>
          </a:xfrm>
          <a:prstGeom prst="rect">
            <a:avLst/>
          </a:prstGeom>
          <a:solidFill>
            <a:srgbClr val="FFFFFF"/>
          </a:solidFill>
          <a:ln>
            <a:noFill/>
          </a:ln>
        </p:spPr>
      </p:sp>
      <p:sp>
        <p:nvSpPr>
          <p:cNvPr id="511" name="Google Shape;511;p57"/>
          <p:cNvSpPr txBox="1">
            <a:spLocks noGrp="1"/>
          </p:cNvSpPr>
          <p:nvPr>
            <p:ph type="title"/>
          </p:nvPr>
        </p:nvSpPr>
        <p:spPr>
          <a:xfrm>
            <a:off x="533400" y="892373"/>
            <a:ext cx="8077200" cy="307800"/>
          </a:xfrm>
          <a:prstGeom prst="rect">
            <a:avLst/>
          </a:prstGeom>
          <a:noFill/>
          <a:ln>
            <a:noFill/>
          </a:ln>
        </p:spPr>
        <p:txBody>
          <a:bodyPr spcFirstLastPara="1" wrap="square" lIns="0" tIns="0" rIns="0" bIns="0" anchor="b" anchorCtr="0">
            <a:noAutofit/>
          </a:bodyPr>
          <a:lstStyle>
            <a:lvl1pPr marR="0" lvl="0" algn="l" rtl="0">
              <a:lnSpc>
                <a:spcPct val="100000"/>
              </a:lnSpc>
              <a:spcBef>
                <a:spcPts val="0"/>
              </a:spcBef>
              <a:spcAft>
                <a:spcPts val="0"/>
              </a:spcAft>
              <a:buClr>
                <a:schemeClr val="dk1"/>
              </a:buClr>
              <a:buSzPts val="2000"/>
              <a:buFont typeface="Georgia"/>
              <a:buNone/>
              <a:defRPr sz="2000" b="0" i="0" u="none" strike="noStrike" cap="none">
                <a:solidFill>
                  <a:schemeClr val="dk1"/>
                </a:solidFill>
                <a:latin typeface="Georgia"/>
                <a:ea typeface="Georgia"/>
                <a:cs typeface="Georgia"/>
                <a:sym typeface="Georgia"/>
              </a:defRPr>
            </a:lvl1pPr>
            <a:lvl2pPr lvl="1" algn="l" rtl="0">
              <a:lnSpc>
                <a:spcPct val="100000"/>
              </a:lnSpc>
              <a:spcBef>
                <a:spcPts val="0"/>
              </a:spcBef>
              <a:spcAft>
                <a:spcPts val="0"/>
              </a:spcAft>
              <a:buSzPts val="1400"/>
              <a:buNone/>
              <a:defRPr sz="1800"/>
            </a:lvl2pPr>
            <a:lvl3pPr lvl="2" algn="l" rtl="0">
              <a:lnSpc>
                <a:spcPct val="100000"/>
              </a:lnSpc>
              <a:spcBef>
                <a:spcPts val="0"/>
              </a:spcBef>
              <a:spcAft>
                <a:spcPts val="0"/>
              </a:spcAft>
              <a:buSzPts val="1400"/>
              <a:buNone/>
              <a:defRPr sz="1800"/>
            </a:lvl3pPr>
            <a:lvl4pPr lvl="3" algn="l" rtl="0">
              <a:lnSpc>
                <a:spcPct val="100000"/>
              </a:lnSpc>
              <a:spcBef>
                <a:spcPts val="0"/>
              </a:spcBef>
              <a:spcAft>
                <a:spcPts val="0"/>
              </a:spcAft>
              <a:buSzPts val="1400"/>
              <a:buNone/>
              <a:defRPr sz="1800"/>
            </a:lvl4pPr>
            <a:lvl5pPr lvl="4" algn="l" rtl="0">
              <a:lnSpc>
                <a:spcPct val="100000"/>
              </a:lnSpc>
              <a:spcBef>
                <a:spcPts val="0"/>
              </a:spcBef>
              <a:spcAft>
                <a:spcPts val="0"/>
              </a:spcAft>
              <a:buSzPts val="1400"/>
              <a:buNone/>
              <a:defRPr sz="1800"/>
            </a:lvl5pPr>
            <a:lvl6pPr lvl="5" algn="l" rtl="0">
              <a:lnSpc>
                <a:spcPct val="100000"/>
              </a:lnSpc>
              <a:spcBef>
                <a:spcPts val="0"/>
              </a:spcBef>
              <a:spcAft>
                <a:spcPts val="0"/>
              </a:spcAft>
              <a:buSzPts val="1400"/>
              <a:buNone/>
              <a:defRPr sz="1800"/>
            </a:lvl6pPr>
            <a:lvl7pPr lvl="6" algn="l" rtl="0">
              <a:lnSpc>
                <a:spcPct val="100000"/>
              </a:lnSpc>
              <a:spcBef>
                <a:spcPts val="0"/>
              </a:spcBef>
              <a:spcAft>
                <a:spcPts val="0"/>
              </a:spcAft>
              <a:buSzPts val="1400"/>
              <a:buNone/>
              <a:defRPr sz="1800"/>
            </a:lvl7pPr>
            <a:lvl8pPr lvl="7" algn="l" rtl="0">
              <a:lnSpc>
                <a:spcPct val="100000"/>
              </a:lnSpc>
              <a:spcBef>
                <a:spcPts val="0"/>
              </a:spcBef>
              <a:spcAft>
                <a:spcPts val="0"/>
              </a:spcAft>
              <a:buSzPts val="1400"/>
              <a:buNone/>
              <a:defRPr sz="1800"/>
            </a:lvl8pPr>
            <a:lvl9pPr lvl="8" algn="l" rtl="0">
              <a:lnSpc>
                <a:spcPct val="100000"/>
              </a:lnSpc>
              <a:spcBef>
                <a:spcPts val="0"/>
              </a:spcBef>
              <a:spcAft>
                <a:spcPts val="0"/>
              </a:spcAft>
              <a:buSzPts val="1400"/>
              <a:buNone/>
              <a:defRPr sz="1800"/>
            </a:lvl9pPr>
          </a:lstStyle>
          <a:p>
            <a:endParaRPr/>
          </a:p>
        </p:txBody>
      </p:sp>
      <p:sp>
        <p:nvSpPr>
          <p:cNvPr id="512" name="Google Shape;512;p57"/>
          <p:cNvSpPr txBox="1">
            <a:spLocks noGrp="1"/>
          </p:cNvSpPr>
          <p:nvPr>
            <p:ph type="body" idx="1"/>
          </p:nvPr>
        </p:nvSpPr>
        <p:spPr>
          <a:xfrm>
            <a:off x="533400" y="1314450"/>
            <a:ext cx="8077200" cy="843300"/>
          </a:xfrm>
          <a:prstGeom prst="rect">
            <a:avLst/>
          </a:prstGeom>
          <a:noFill/>
          <a:ln>
            <a:noFill/>
          </a:ln>
        </p:spPr>
        <p:txBody>
          <a:bodyPr spcFirstLastPara="1" wrap="square" lIns="0" tIns="0" rIns="0" bIns="0" anchor="t" anchorCtr="0">
            <a:noAutofit/>
          </a:bodyPr>
          <a:lstStyle>
            <a:lvl1pPr marL="457200" marR="0" lvl="0" indent="-228600" algn="l" rtl="0">
              <a:lnSpc>
                <a:spcPct val="100000"/>
              </a:lnSpc>
              <a:spcBef>
                <a:spcPts val="280"/>
              </a:spcBef>
              <a:spcAft>
                <a:spcPts val="0"/>
              </a:spcAft>
              <a:buClr>
                <a:schemeClr val="lt2"/>
              </a:buClr>
              <a:buSzPts val="1400"/>
              <a:buFont typeface="Arial"/>
              <a:buNone/>
              <a:defRPr sz="1400" b="0" i="0" u="none" strike="noStrike" cap="none">
                <a:solidFill>
                  <a:schemeClr val="lt2"/>
                </a:solidFill>
                <a:latin typeface="Georgia"/>
                <a:ea typeface="Georgia"/>
                <a:cs typeface="Georgia"/>
                <a:sym typeface="Georgia"/>
              </a:defRPr>
            </a:lvl1pPr>
            <a:lvl2pPr marL="914400" marR="0" lvl="1" indent="-292100" algn="l" rtl="0">
              <a:lnSpc>
                <a:spcPct val="100000"/>
              </a:lnSpc>
              <a:spcBef>
                <a:spcPts val="200"/>
              </a:spcBef>
              <a:spcAft>
                <a:spcPts val="0"/>
              </a:spcAft>
              <a:buClr>
                <a:schemeClr val="lt2"/>
              </a:buClr>
              <a:buSzPts val="1000"/>
              <a:buFont typeface="Noto Sans Symbols"/>
              <a:buChar char="▪"/>
              <a:defRPr sz="1000" b="0" i="0" u="none" strike="noStrike" cap="none">
                <a:solidFill>
                  <a:schemeClr val="lt2"/>
                </a:solidFill>
                <a:latin typeface="Arial"/>
                <a:ea typeface="Arial"/>
                <a:cs typeface="Arial"/>
                <a:sym typeface="Arial"/>
              </a:defRPr>
            </a:lvl2pPr>
            <a:lvl3pPr marL="1371600" marR="0" lvl="2" indent="-285750" algn="l" rtl="0">
              <a:lnSpc>
                <a:spcPct val="100000"/>
              </a:lnSpc>
              <a:spcBef>
                <a:spcPts val="180"/>
              </a:spcBef>
              <a:spcAft>
                <a:spcPts val="0"/>
              </a:spcAft>
              <a:buClr>
                <a:schemeClr val="lt2"/>
              </a:buClr>
              <a:buSzPts val="900"/>
              <a:buFont typeface="Arial"/>
              <a:buChar char="–"/>
              <a:defRPr sz="900" b="0" i="0" u="none" strike="noStrike" cap="none">
                <a:solidFill>
                  <a:schemeClr val="lt2"/>
                </a:solidFill>
                <a:latin typeface="Arial"/>
                <a:ea typeface="Arial"/>
                <a:cs typeface="Arial"/>
                <a:sym typeface="Arial"/>
              </a:defRPr>
            </a:lvl3pPr>
            <a:lvl4pPr marL="1828800" marR="0" lvl="3" indent="-279400" algn="l" rtl="0">
              <a:lnSpc>
                <a:spcPct val="100000"/>
              </a:lnSpc>
              <a:spcBef>
                <a:spcPts val="160"/>
              </a:spcBef>
              <a:spcAft>
                <a:spcPts val="0"/>
              </a:spcAft>
              <a:buClr>
                <a:schemeClr val="lt2"/>
              </a:buClr>
              <a:buSzPts val="800"/>
              <a:buFont typeface="Arial"/>
              <a:buChar char="•"/>
              <a:defRPr sz="800" b="0" i="0" u="none" strike="noStrike" cap="none">
                <a:solidFill>
                  <a:schemeClr val="lt2"/>
                </a:solidFill>
                <a:latin typeface="Arial"/>
                <a:ea typeface="Arial"/>
                <a:cs typeface="Arial"/>
                <a:sym typeface="Arial"/>
              </a:defRPr>
            </a:lvl4pPr>
            <a:lvl5pPr marL="2286000" marR="0" lvl="4" indent="-273050" algn="l" rtl="0">
              <a:lnSpc>
                <a:spcPct val="100000"/>
              </a:lnSpc>
              <a:spcBef>
                <a:spcPts val="140"/>
              </a:spcBef>
              <a:spcAft>
                <a:spcPts val="0"/>
              </a:spcAft>
              <a:buClr>
                <a:schemeClr val="lt2"/>
              </a:buClr>
              <a:buSzPts val="700"/>
              <a:buFont typeface="Arial"/>
              <a:buChar char="–"/>
              <a:defRPr sz="700" b="0" i="0" u="none" strike="noStrike" cap="none">
                <a:solidFill>
                  <a:schemeClr val="lt2"/>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cxnSp>
        <p:nvCxnSpPr>
          <p:cNvPr id="513" name="Google Shape;513;p57"/>
          <p:cNvCxnSpPr/>
          <p:nvPr/>
        </p:nvCxnSpPr>
        <p:spPr>
          <a:xfrm rot="10800000" flipH="1">
            <a:off x="381001" y="457200"/>
            <a:ext cx="8229600" cy="114300"/>
          </a:xfrm>
          <a:prstGeom prst="bentConnector2">
            <a:avLst/>
          </a:prstGeom>
          <a:noFill/>
          <a:ln w="12700" cap="flat" cmpd="sng">
            <a:solidFill>
              <a:schemeClr val="dk2"/>
            </a:solidFill>
            <a:prstDash val="solid"/>
            <a:round/>
            <a:headEnd type="none" w="sm" len="sm"/>
            <a:tailEnd type="none" w="sm" len="sm"/>
          </a:ln>
        </p:spPr>
      </p:cxnSp>
      <p:sp>
        <p:nvSpPr>
          <p:cNvPr id="514" name="Google Shape;514;p57"/>
          <p:cNvSpPr txBox="1">
            <a:spLocks noGrp="1"/>
          </p:cNvSpPr>
          <p:nvPr>
            <p:ph type="dt" idx="10"/>
          </p:nvPr>
        </p:nvSpPr>
        <p:spPr>
          <a:xfrm>
            <a:off x="424070" y="5276020"/>
            <a:ext cx="2133600" cy="2739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SzPts val="1400"/>
              <a:buNone/>
              <a:defRPr sz="1200">
                <a:solidFill>
                  <a:srgbClr val="888888"/>
                </a:solidFill>
                <a:latin typeface="Arial"/>
                <a:ea typeface="Arial"/>
                <a:cs typeface="Arial"/>
                <a:sym typeface="Arial"/>
              </a:defRPr>
            </a:lvl1pPr>
            <a:lvl2pPr marR="0" lvl="1"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515" name="Google Shape;515;p57"/>
          <p:cNvSpPr txBox="1">
            <a:spLocks noGrp="1"/>
          </p:cNvSpPr>
          <p:nvPr>
            <p:ph type="ftr" idx="11"/>
          </p:nvPr>
        </p:nvSpPr>
        <p:spPr>
          <a:xfrm>
            <a:off x="311944" y="4901878"/>
            <a:ext cx="2895600" cy="92400"/>
          </a:xfrm>
          <a:prstGeom prst="rect">
            <a:avLst/>
          </a:prstGeom>
          <a:noFill/>
          <a:ln>
            <a:noFill/>
          </a:ln>
        </p:spPr>
        <p:txBody>
          <a:bodyPr spcFirstLastPara="1" wrap="square" lIns="0" tIns="0" rIns="0" bIns="0" anchor="ctr" anchorCtr="0">
            <a:noAutofit/>
          </a:bodyPr>
          <a:lstStyle>
            <a:lvl1pPr marR="0" lvl="0" algn="l" rtl="0">
              <a:lnSpc>
                <a:spcPct val="100000"/>
              </a:lnSpc>
              <a:spcBef>
                <a:spcPts val="0"/>
              </a:spcBef>
              <a:spcAft>
                <a:spcPts val="0"/>
              </a:spcAft>
              <a:buClr>
                <a:srgbClr val="000000"/>
              </a:buClr>
              <a:buSzPts val="1400"/>
              <a:buFont typeface="Arial"/>
              <a:buNone/>
              <a:defRPr sz="600" b="0" i="0" u="none" strike="noStrike" cap="none">
                <a:solidFill>
                  <a:schemeClr val="lt2"/>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516" name="Google Shape;516;p57"/>
          <p:cNvSpPr txBox="1">
            <a:spLocks noGrp="1"/>
          </p:cNvSpPr>
          <p:nvPr>
            <p:ph type="sldNum" idx="12"/>
          </p:nvPr>
        </p:nvSpPr>
        <p:spPr>
          <a:xfrm>
            <a:off x="6700838" y="4770007"/>
            <a:ext cx="2133600" cy="123000"/>
          </a:xfrm>
          <a:prstGeom prst="rect">
            <a:avLst/>
          </a:prstGeom>
          <a:noFill/>
          <a:ln>
            <a:noFill/>
          </a:ln>
        </p:spPr>
        <p:txBody>
          <a:bodyPr spcFirstLastPara="1" wrap="square" lIns="0" tIns="0" rIns="0" bIns="0" anchor="ctr" anchorCtr="0">
            <a:noAutofit/>
          </a:bodyPr>
          <a:lstStyle>
            <a:lvl1pPr marL="0" marR="0" lvl="0"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517" name="Google Shape;517;p57"/>
          <p:cNvSpPr txBox="1"/>
          <p:nvPr/>
        </p:nvSpPr>
        <p:spPr>
          <a:xfrm>
            <a:off x="533400" y="4857750"/>
            <a:ext cx="2590800" cy="1143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750"/>
              <a:buFont typeface="Arial"/>
              <a:buNone/>
            </a:pPr>
            <a:r>
              <a:rPr lang="en" sz="750" b="0" i="0" u="none" strike="noStrike" cap="none">
                <a:solidFill>
                  <a:schemeClr val="dk1"/>
                </a:solidFill>
                <a:latin typeface="Arial"/>
                <a:ea typeface="Arial"/>
                <a:cs typeface="Arial"/>
                <a:sym typeface="Arial"/>
              </a:rPr>
              <a:t>PwC</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matchingName="Work Showcase">
  <p:cSld name="Work Showcase">
    <p:bg>
      <p:bgPr>
        <a:solidFill>
          <a:schemeClr val="lt1"/>
        </a:solidFill>
        <a:effectLst/>
      </p:bgPr>
    </p:bg>
    <p:spTree>
      <p:nvGrpSpPr>
        <p:cNvPr id="1" name="Shape 518"/>
        <p:cNvGrpSpPr/>
        <p:nvPr/>
      </p:nvGrpSpPr>
      <p:grpSpPr>
        <a:xfrm>
          <a:off x="0" y="0"/>
          <a:ext cx="0" cy="0"/>
          <a:chOff x="0" y="0"/>
          <a:chExt cx="0" cy="0"/>
        </a:xfrm>
      </p:grpSpPr>
      <p:sp>
        <p:nvSpPr>
          <p:cNvPr id="519" name="Google Shape;519;p58"/>
          <p:cNvSpPr/>
          <p:nvPr/>
        </p:nvSpPr>
        <p:spPr>
          <a:xfrm>
            <a:off x="1588" y="1588"/>
            <a:ext cx="1500" cy="1500"/>
          </a:xfrm>
          <a:prstGeom prst="rect">
            <a:avLst/>
          </a:prstGeom>
          <a:solidFill>
            <a:srgbClr val="FFFFFF"/>
          </a:solidFill>
          <a:ln>
            <a:noFill/>
          </a:ln>
        </p:spPr>
      </p:sp>
      <p:grpSp>
        <p:nvGrpSpPr>
          <p:cNvPr id="520" name="Google Shape;520;p58"/>
          <p:cNvGrpSpPr/>
          <p:nvPr/>
        </p:nvGrpSpPr>
        <p:grpSpPr>
          <a:xfrm>
            <a:off x="3079757" y="4146"/>
            <a:ext cx="109200" cy="5138740"/>
            <a:chOff x="3079757" y="14779"/>
            <a:chExt cx="109200" cy="5138740"/>
          </a:xfrm>
        </p:grpSpPr>
        <p:sp>
          <p:nvSpPr>
            <p:cNvPr id="521" name="Google Shape;521;p58"/>
            <p:cNvSpPr/>
            <p:nvPr/>
          </p:nvSpPr>
          <p:spPr>
            <a:xfrm rot="5400000">
              <a:off x="3048857" y="2543605"/>
              <a:ext cx="171000" cy="109200"/>
            </a:xfrm>
            <a:prstGeom prst="triangle">
              <a:avLst>
                <a:gd name="adj" fmla="val 50000"/>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522" name="Google Shape;522;p58"/>
            <p:cNvSpPr/>
            <p:nvPr/>
          </p:nvSpPr>
          <p:spPr>
            <a:xfrm rot="-5400000">
              <a:off x="568785" y="2533349"/>
              <a:ext cx="5138740" cy="101600"/>
            </a:xfrm>
            <a:custGeom>
              <a:avLst/>
              <a:gdLst/>
              <a:ahLst/>
              <a:cxnLst/>
              <a:rect l="l" t="t" r="r" b="b"/>
              <a:pathLst>
                <a:path w="12583" h="10000" extrusionOk="0">
                  <a:moveTo>
                    <a:pt x="12583" y="0"/>
                  </a:moveTo>
                  <a:lnTo>
                    <a:pt x="6453" y="469"/>
                  </a:lnTo>
                  <a:cubicBezTo>
                    <a:pt x="6389" y="3646"/>
                    <a:pt x="6323" y="6823"/>
                    <a:pt x="6257" y="10000"/>
                  </a:cubicBezTo>
                  <a:cubicBezTo>
                    <a:pt x="6183" y="6823"/>
                    <a:pt x="6110" y="3646"/>
                    <a:pt x="6035" y="469"/>
                  </a:cubicBezTo>
                  <a:lnTo>
                    <a:pt x="0" y="469"/>
                  </a:lnTo>
                </a:path>
              </a:pathLst>
            </a:custGeom>
            <a:noFill/>
            <a:ln w="9525" cap="rnd" cmpd="sng">
              <a:solidFill>
                <a:srgbClr val="E1301E"/>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grpSp>
      <p:sp>
        <p:nvSpPr>
          <p:cNvPr id="523" name="Google Shape;523;p58"/>
          <p:cNvSpPr/>
          <p:nvPr/>
        </p:nvSpPr>
        <p:spPr>
          <a:xfrm>
            <a:off x="7815418" y="-2877"/>
            <a:ext cx="1329286" cy="5156396"/>
          </a:xfrm>
          <a:custGeom>
            <a:avLst/>
            <a:gdLst/>
            <a:ahLst/>
            <a:cxnLst/>
            <a:rect l="l" t="t" r="r" b="b"/>
            <a:pathLst>
              <a:path w="1329286" h="5156396" extrusionOk="0">
                <a:moveTo>
                  <a:pt x="0" y="2384"/>
                </a:moveTo>
                <a:lnTo>
                  <a:pt x="1329286" y="0"/>
                </a:lnTo>
                <a:cubicBezTo>
                  <a:pt x="1328492" y="1715624"/>
                  <a:pt x="1325318" y="3436010"/>
                  <a:pt x="1324524" y="5151634"/>
                </a:cubicBezTo>
                <a:lnTo>
                  <a:pt x="2382" y="5156396"/>
                </a:lnTo>
                <a:cubicBezTo>
                  <a:pt x="2296" y="5021223"/>
                  <a:pt x="1886" y="3122225"/>
                  <a:pt x="2210" y="2685777"/>
                </a:cubicBezTo>
                <a:cubicBezTo>
                  <a:pt x="38342" y="2644078"/>
                  <a:pt x="58949" y="2620282"/>
                  <a:pt x="93432" y="2586873"/>
                </a:cubicBezTo>
                <a:cubicBezTo>
                  <a:pt x="58859" y="2558226"/>
                  <a:pt x="45218" y="2538246"/>
                  <a:pt x="1943" y="2504372"/>
                </a:cubicBezTo>
                <a:cubicBezTo>
                  <a:pt x="1295" y="1634054"/>
                  <a:pt x="648" y="872702"/>
                  <a:pt x="0" y="2384"/>
                </a:cubicBezTo>
                <a:close/>
              </a:path>
            </a:pathLst>
          </a:cu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524" name="Google Shape;524;p58"/>
          <p:cNvSpPr txBox="1">
            <a:spLocks noGrp="1"/>
          </p:cNvSpPr>
          <p:nvPr>
            <p:ph type="title"/>
          </p:nvPr>
        </p:nvSpPr>
        <p:spPr>
          <a:xfrm>
            <a:off x="362702" y="3181435"/>
            <a:ext cx="2458200" cy="270900"/>
          </a:xfrm>
          <a:prstGeom prst="rect">
            <a:avLst/>
          </a:prstGeom>
          <a:noFill/>
          <a:ln>
            <a:noFill/>
          </a:ln>
        </p:spPr>
        <p:txBody>
          <a:bodyPr spcFirstLastPara="1" wrap="square" lIns="0" tIns="0" rIns="0" bIns="0" anchor="b" anchorCtr="0">
            <a:noAutofit/>
          </a:bodyPr>
          <a:lstStyle>
            <a:lvl1pPr marR="0" lvl="0" algn="ctr" rtl="0">
              <a:lnSpc>
                <a:spcPct val="110000"/>
              </a:lnSpc>
              <a:spcBef>
                <a:spcPts val="0"/>
              </a:spcBef>
              <a:spcAft>
                <a:spcPts val="0"/>
              </a:spcAft>
              <a:buClr>
                <a:schemeClr val="dk1"/>
              </a:buClr>
              <a:buSzPts val="1600"/>
              <a:buFont typeface="Georgia"/>
              <a:buNone/>
              <a:defRPr sz="1600" b="0" i="0" u="none" strike="noStrike" cap="none">
                <a:solidFill>
                  <a:schemeClr val="dk1"/>
                </a:solidFill>
                <a:latin typeface="Georgia"/>
                <a:ea typeface="Georgia"/>
                <a:cs typeface="Georgia"/>
                <a:sym typeface="Georgia"/>
              </a:defRPr>
            </a:lvl1pPr>
            <a:lvl2pPr lvl="1" algn="l" rtl="0">
              <a:lnSpc>
                <a:spcPct val="100000"/>
              </a:lnSpc>
              <a:spcBef>
                <a:spcPts val="0"/>
              </a:spcBef>
              <a:spcAft>
                <a:spcPts val="0"/>
              </a:spcAft>
              <a:buSzPts val="1400"/>
              <a:buNone/>
              <a:defRPr sz="1800"/>
            </a:lvl2pPr>
            <a:lvl3pPr lvl="2" algn="l" rtl="0">
              <a:lnSpc>
                <a:spcPct val="100000"/>
              </a:lnSpc>
              <a:spcBef>
                <a:spcPts val="0"/>
              </a:spcBef>
              <a:spcAft>
                <a:spcPts val="0"/>
              </a:spcAft>
              <a:buSzPts val="1400"/>
              <a:buNone/>
              <a:defRPr sz="1800"/>
            </a:lvl3pPr>
            <a:lvl4pPr lvl="3" algn="l" rtl="0">
              <a:lnSpc>
                <a:spcPct val="100000"/>
              </a:lnSpc>
              <a:spcBef>
                <a:spcPts val="0"/>
              </a:spcBef>
              <a:spcAft>
                <a:spcPts val="0"/>
              </a:spcAft>
              <a:buSzPts val="1400"/>
              <a:buNone/>
              <a:defRPr sz="1800"/>
            </a:lvl4pPr>
            <a:lvl5pPr lvl="4" algn="l" rtl="0">
              <a:lnSpc>
                <a:spcPct val="100000"/>
              </a:lnSpc>
              <a:spcBef>
                <a:spcPts val="0"/>
              </a:spcBef>
              <a:spcAft>
                <a:spcPts val="0"/>
              </a:spcAft>
              <a:buSzPts val="1400"/>
              <a:buNone/>
              <a:defRPr sz="1800"/>
            </a:lvl5pPr>
            <a:lvl6pPr lvl="5" algn="l" rtl="0">
              <a:lnSpc>
                <a:spcPct val="100000"/>
              </a:lnSpc>
              <a:spcBef>
                <a:spcPts val="0"/>
              </a:spcBef>
              <a:spcAft>
                <a:spcPts val="0"/>
              </a:spcAft>
              <a:buSzPts val="1400"/>
              <a:buNone/>
              <a:defRPr sz="1800"/>
            </a:lvl6pPr>
            <a:lvl7pPr lvl="6" algn="l" rtl="0">
              <a:lnSpc>
                <a:spcPct val="100000"/>
              </a:lnSpc>
              <a:spcBef>
                <a:spcPts val="0"/>
              </a:spcBef>
              <a:spcAft>
                <a:spcPts val="0"/>
              </a:spcAft>
              <a:buSzPts val="1400"/>
              <a:buNone/>
              <a:defRPr sz="1800"/>
            </a:lvl7pPr>
            <a:lvl8pPr lvl="7" algn="l" rtl="0">
              <a:lnSpc>
                <a:spcPct val="100000"/>
              </a:lnSpc>
              <a:spcBef>
                <a:spcPts val="0"/>
              </a:spcBef>
              <a:spcAft>
                <a:spcPts val="0"/>
              </a:spcAft>
              <a:buSzPts val="1400"/>
              <a:buNone/>
              <a:defRPr sz="1800"/>
            </a:lvl8pPr>
            <a:lvl9pPr lvl="8" algn="l" rtl="0">
              <a:lnSpc>
                <a:spcPct val="100000"/>
              </a:lnSpc>
              <a:spcBef>
                <a:spcPts val="0"/>
              </a:spcBef>
              <a:spcAft>
                <a:spcPts val="0"/>
              </a:spcAft>
              <a:buSzPts val="1400"/>
              <a:buNone/>
              <a:defRPr sz="1800"/>
            </a:lvl9pPr>
          </a:lstStyle>
          <a:p>
            <a:endParaRPr/>
          </a:p>
        </p:txBody>
      </p:sp>
      <p:sp>
        <p:nvSpPr>
          <p:cNvPr id="525" name="Google Shape;525;p58"/>
          <p:cNvSpPr txBox="1">
            <a:spLocks noGrp="1"/>
          </p:cNvSpPr>
          <p:nvPr>
            <p:ph type="body" idx="1"/>
          </p:nvPr>
        </p:nvSpPr>
        <p:spPr>
          <a:xfrm>
            <a:off x="311945" y="3692783"/>
            <a:ext cx="2445000" cy="107700"/>
          </a:xfrm>
          <a:prstGeom prst="rect">
            <a:avLst/>
          </a:prstGeom>
          <a:noFill/>
          <a:ln>
            <a:noFill/>
          </a:ln>
        </p:spPr>
        <p:txBody>
          <a:bodyPr spcFirstLastPara="1" wrap="square" lIns="0" tIns="0" rIns="0" bIns="0" anchor="t" anchorCtr="0">
            <a:noAutofit/>
          </a:bodyPr>
          <a:lstStyle>
            <a:lvl1pPr marL="457200" marR="0" lvl="0" indent="-228600" algn="ctr" rtl="0">
              <a:lnSpc>
                <a:spcPct val="100000"/>
              </a:lnSpc>
              <a:spcBef>
                <a:spcPts val="140"/>
              </a:spcBef>
              <a:spcAft>
                <a:spcPts val="0"/>
              </a:spcAft>
              <a:buClr>
                <a:schemeClr val="dk1"/>
              </a:buClr>
              <a:buSzPts val="700"/>
              <a:buFont typeface="Arial"/>
              <a:buNone/>
              <a:defRPr sz="700" b="1" i="0" u="none" strike="noStrike" cap="none">
                <a:solidFill>
                  <a:schemeClr val="dk1"/>
                </a:solidFill>
                <a:latin typeface="Arial"/>
                <a:ea typeface="Arial"/>
                <a:cs typeface="Arial"/>
                <a:sym typeface="Arial"/>
              </a:defRPr>
            </a:lvl1pPr>
            <a:lvl2pPr marL="914400" marR="0" lvl="1" indent="-228600" algn="l" rtl="0">
              <a:lnSpc>
                <a:spcPct val="100000"/>
              </a:lnSpc>
              <a:spcBef>
                <a:spcPts val="360"/>
              </a:spcBef>
              <a:spcAft>
                <a:spcPts val="0"/>
              </a:spcAft>
              <a:buClr>
                <a:srgbClr val="888888"/>
              </a:buClr>
              <a:buSzPts val="1800"/>
              <a:buFont typeface="Noto Sans Symbols"/>
              <a:buNone/>
              <a:defRPr sz="1800" b="0" i="0" u="none" strike="noStrike" cap="none">
                <a:solidFill>
                  <a:srgbClr val="888888"/>
                </a:solidFill>
                <a:latin typeface="Arial"/>
                <a:ea typeface="Arial"/>
                <a:cs typeface="Arial"/>
                <a:sym typeface="Arial"/>
              </a:defRPr>
            </a:lvl2pPr>
            <a:lvl3pPr marL="1371600" marR="0" lvl="2" indent="-228600" algn="l"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rial"/>
                <a:ea typeface="Arial"/>
                <a:cs typeface="Arial"/>
                <a:sym typeface="Arial"/>
              </a:defRPr>
            </a:lvl3pPr>
            <a:lvl4pPr marL="1828800" marR="0" lvl="3" indent="-228600" algn="l" rtl="0">
              <a:lnSpc>
                <a:spcPct val="100000"/>
              </a:lnSpc>
              <a:spcBef>
                <a:spcPts val="280"/>
              </a:spcBef>
              <a:spcAft>
                <a:spcPts val="0"/>
              </a:spcAft>
              <a:buClr>
                <a:srgbClr val="888888"/>
              </a:buClr>
              <a:buSzPts val="1400"/>
              <a:buFont typeface="Arial"/>
              <a:buNone/>
              <a:defRPr sz="1400" b="0" i="0" u="none" strike="noStrike" cap="none">
                <a:solidFill>
                  <a:srgbClr val="888888"/>
                </a:solidFill>
                <a:latin typeface="Arial"/>
                <a:ea typeface="Arial"/>
                <a:cs typeface="Arial"/>
                <a:sym typeface="Arial"/>
              </a:defRPr>
            </a:lvl4pPr>
            <a:lvl5pPr marL="2286000" marR="0" lvl="4" indent="-228600" algn="l" rtl="0">
              <a:lnSpc>
                <a:spcPct val="100000"/>
              </a:lnSpc>
              <a:spcBef>
                <a:spcPts val="280"/>
              </a:spcBef>
              <a:spcAft>
                <a:spcPts val="0"/>
              </a:spcAft>
              <a:buClr>
                <a:srgbClr val="888888"/>
              </a:buClr>
              <a:buSzPts val="1400"/>
              <a:buFont typeface="Arial"/>
              <a:buNone/>
              <a:defRPr sz="1400" b="0" i="0" u="none" strike="noStrike" cap="none">
                <a:solidFill>
                  <a:srgbClr val="888888"/>
                </a:solidFill>
                <a:latin typeface="Arial"/>
                <a:ea typeface="Arial"/>
                <a:cs typeface="Arial"/>
                <a:sym typeface="Arial"/>
              </a:defRPr>
            </a:lvl5pPr>
            <a:lvl6pPr marL="2743200" marR="0" lvl="5" indent="-228600" algn="l" rtl="0">
              <a:lnSpc>
                <a:spcPct val="100000"/>
              </a:lnSpc>
              <a:spcBef>
                <a:spcPts val="280"/>
              </a:spcBef>
              <a:spcAft>
                <a:spcPts val="0"/>
              </a:spcAft>
              <a:buClr>
                <a:srgbClr val="888888"/>
              </a:buClr>
              <a:buSzPts val="1400"/>
              <a:buFont typeface="Arial"/>
              <a:buNone/>
              <a:defRPr sz="1400" b="0" i="0" u="none" strike="noStrike" cap="none">
                <a:solidFill>
                  <a:srgbClr val="888888"/>
                </a:solidFill>
                <a:latin typeface="Arial"/>
                <a:ea typeface="Arial"/>
                <a:cs typeface="Arial"/>
                <a:sym typeface="Arial"/>
              </a:defRPr>
            </a:lvl6pPr>
            <a:lvl7pPr marL="3200400" marR="0" lvl="6" indent="-228600" algn="l" rtl="0">
              <a:lnSpc>
                <a:spcPct val="100000"/>
              </a:lnSpc>
              <a:spcBef>
                <a:spcPts val="280"/>
              </a:spcBef>
              <a:spcAft>
                <a:spcPts val="0"/>
              </a:spcAft>
              <a:buClr>
                <a:srgbClr val="888888"/>
              </a:buClr>
              <a:buSzPts val="1400"/>
              <a:buFont typeface="Arial"/>
              <a:buNone/>
              <a:defRPr sz="1400" b="0" i="0" u="none" strike="noStrike" cap="none">
                <a:solidFill>
                  <a:srgbClr val="888888"/>
                </a:solidFill>
                <a:latin typeface="Arial"/>
                <a:ea typeface="Arial"/>
                <a:cs typeface="Arial"/>
                <a:sym typeface="Arial"/>
              </a:defRPr>
            </a:lvl7pPr>
            <a:lvl8pPr marL="3657600" marR="0" lvl="7" indent="-228600" algn="l" rtl="0">
              <a:lnSpc>
                <a:spcPct val="100000"/>
              </a:lnSpc>
              <a:spcBef>
                <a:spcPts val="280"/>
              </a:spcBef>
              <a:spcAft>
                <a:spcPts val="0"/>
              </a:spcAft>
              <a:buClr>
                <a:srgbClr val="888888"/>
              </a:buClr>
              <a:buSzPts val="1400"/>
              <a:buFont typeface="Arial"/>
              <a:buNone/>
              <a:defRPr sz="1400" b="0" i="0" u="none" strike="noStrike" cap="none">
                <a:solidFill>
                  <a:srgbClr val="888888"/>
                </a:solidFill>
                <a:latin typeface="Arial"/>
                <a:ea typeface="Arial"/>
                <a:cs typeface="Arial"/>
                <a:sym typeface="Arial"/>
              </a:defRPr>
            </a:lvl8pPr>
            <a:lvl9pPr marL="4114800" marR="0" lvl="8" indent="-228600" algn="l" rtl="0">
              <a:lnSpc>
                <a:spcPct val="100000"/>
              </a:lnSpc>
              <a:spcBef>
                <a:spcPts val="280"/>
              </a:spcBef>
              <a:spcAft>
                <a:spcPts val="0"/>
              </a:spcAft>
              <a:buClr>
                <a:srgbClr val="888888"/>
              </a:buClr>
              <a:buSzPts val="1400"/>
              <a:buFont typeface="Arial"/>
              <a:buNone/>
              <a:defRPr sz="1400" b="0" i="0" u="none" strike="noStrike" cap="none">
                <a:solidFill>
                  <a:srgbClr val="888888"/>
                </a:solidFill>
                <a:latin typeface="Arial"/>
                <a:ea typeface="Arial"/>
                <a:cs typeface="Arial"/>
                <a:sym typeface="Arial"/>
              </a:defRPr>
            </a:lvl9pPr>
          </a:lstStyle>
          <a:p>
            <a:endParaRPr/>
          </a:p>
        </p:txBody>
      </p:sp>
      <p:sp>
        <p:nvSpPr>
          <p:cNvPr id="526" name="Google Shape;526;p58"/>
          <p:cNvSpPr txBox="1">
            <a:spLocks noGrp="1"/>
          </p:cNvSpPr>
          <p:nvPr>
            <p:ph type="dt" idx="10"/>
          </p:nvPr>
        </p:nvSpPr>
        <p:spPr>
          <a:xfrm>
            <a:off x="424070" y="5276020"/>
            <a:ext cx="2133600" cy="2739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SzPts val="1400"/>
              <a:buNone/>
              <a:defRPr sz="1200">
                <a:solidFill>
                  <a:srgbClr val="888888"/>
                </a:solidFill>
                <a:latin typeface="Arial"/>
                <a:ea typeface="Arial"/>
                <a:cs typeface="Arial"/>
                <a:sym typeface="Arial"/>
              </a:defRPr>
            </a:lvl1pPr>
            <a:lvl2pPr marR="0" lvl="1"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527" name="Google Shape;527;p58"/>
          <p:cNvSpPr txBox="1">
            <a:spLocks noGrp="1"/>
          </p:cNvSpPr>
          <p:nvPr>
            <p:ph type="sldNum" idx="12"/>
          </p:nvPr>
        </p:nvSpPr>
        <p:spPr>
          <a:xfrm>
            <a:off x="6700838" y="4770007"/>
            <a:ext cx="2133600" cy="123000"/>
          </a:xfrm>
          <a:prstGeom prst="rect">
            <a:avLst/>
          </a:prstGeom>
          <a:noFill/>
          <a:ln>
            <a:noFill/>
          </a:ln>
        </p:spPr>
        <p:txBody>
          <a:bodyPr spcFirstLastPara="1" wrap="square" lIns="0" tIns="0" rIns="0" bIns="0" anchor="ctr" anchorCtr="0">
            <a:noAutofit/>
          </a:bodyPr>
          <a:lstStyle>
            <a:lvl1pPr marL="0" marR="0" lvl="0" indent="0" algn="r" rtl="0">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528" name="Google Shape;528;p58"/>
          <p:cNvSpPr txBox="1">
            <a:spLocks noGrp="1"/>
          </p:cNvSpPr>
          <p:nvPr>
            <p:ph type="body" idx="2"/>
          </p:nvPr>
        </p:nvSpPr>
        <p:spPr>
          <a:xfrm>
            <a:off x="3465488" y="385200"/>
            <a:ext cx="3726000" cy="594000"/>
          </a:xfrm>
          <a:prstGeom prst="rect">
            <a:avLst/>
          </a:prstGeom>
          <a:noFill/>
          <a:ln>
            <a:noFill/>
          </a:ln>
        </p:spPr>
        <p:txBody>
          <a:bodyPr spcFirstLastPara="1" wrap="square" lIns="0" tIns="0" rIns="0" bIns="0" anchor="t" anchorCtr="0">
            <a:noAutofit/>
          </a:bodyPr>
          <a:lstStyle>
            <a:lvl1pPr marL="457200" marR="0" lvl="0" indent="-228600" algn="l" rtl="0">
              <a:lnSpc>
                <a:spcPct val="100000"/>
              </a:lnSpc>
              <a:spcBef>
                <a:spcPts val="2400"/>
              </a:spcBef>
              <a:spcAft>
                <a:spcPts val="0"/>
              </a:spcAft>
              <a:buClr>
                <a:schemeClr val="dk2"/>
              </a:buClr>
              <a:buSzPts val="1100"/>
              <a:buFont typeface="Arial"/>
              <a:buNone/>
              <a:defRPr sz="1100" b="0" i="0" u="none" strike="noStrike" cap="none">
                <a:solidFill>
                  <a:schemeClr val="dk2"/>
                </a:solidFill>
                <a:latin typeface="Georgia"/>
                <a:ea typeface="Georgia"/>
                <a:cs typeface="Georgia"/>
                <a:sym typeface="Georgia"/>
              </a:defRPr>
            </a:lvl1pPr>
            <a:lvl2pPr marL="914400" marR="0" lvl="1" indent="-228600" algn="l" rtl="0">
              <a:lnSpc>
                <a:spcPct val="110000"/>
              </a:lnSpc>
              <a:spcBef>
                <a:spcPts val="600"/>
              </a:spcBef>
              <a:spcAft>
                <a:spcPts val="0"/>
              </a:spcAft>
              <a:buClr>
                <a:schemeClr val="lt2"/>
              </a:buClr>
              <a:buSzPts val="800"/>
              <a:buFont typeface="Noto Sans Symbols"/>
              <a:buNone/>
              <a:defRPr sz="800" b="0" i="0" u="none" strike="noStrike" cap="none">
                <a:solidFill>
                  <a:schemeClr val="lt2"/>
                </a:solidFill>
                <a:latin typeface="Arial"/>
                <a:ea typeface="Arial"/>
                <a:cs typeface="Arial"/>
                <a:sym typeface="Arial"/>
              </a:defRPr>
            </a:lvl2pPr>
            <a:lvl3pPr marL="1371600" marR="0" lvl="2" indent="-273050" algn="l" rtl="0">
              <a:lnSpc>
                <a:spcPct val="110000"/>
              </a:lnSpc>
              <a:spcBef>
                <a:spcPts val="600"/>
              </a:spcBef>
              <a:spcAft>
                <a:spcPts val="0"/>
              </a:spcAft>
              <a:buClr>
                <a:schemeClr val="lt2"/>
              </a:buClr>
              <a:buSzPts val="700"/>
              <a:buFont typeface="Arial"/>
              <a:buChar char="–"/>
              <a:defRPr sz="700" b="0" i="0" u="none" strike="noStrike" cap="none">
                <a:solidFill>
                  <a:schemeClr val="lt2"/>
                </a:solidFill>
                <a:latin typeface="Arial"/>
                <a:ea typeface="Arial"/>
                <a:cs typeface="Arial"/>
                <a:sym typeface="Arial"/>
              </a:defRPr>
            </a:lvl3pPr>
            <a:lvl4pPr marL="1828800" marR="0" lvl="3" indent="-279400" algn="l" rtl="0">
              <a:lnSpc>
                <a:spcPct val="100000"/>
              </a:lnSpc>
              <a:spcBef>
                <a:spcPts val="160"/>
              </a:spcBef>
              <a:spcAft>
                <a:spcPts val="0"/>
              </a:spcAft>
              <a:buClr>
                <a:schemeClr val="lt2"/>
              </a:buClr>
              <a:buSzPts val="800"/>
              <a:buFont typeface="Arial"/>
              <a:buChar char="•"/>
              <a:defRPr sz="800" b="0" i="0" u="none" strike="noStrike" cap="none">
                <a:solidFill>
                  <a:schemeClr val="lt2"/>
                </a:solidFill>
                <a:latin typeface="Arial"/>
                <a:ea typeface="Arial"/>
                <a:cs typeface="Arial"/>
                <a:sym typeface="Arial"/>
              </a:defRPr>
            </a:lvl4pPr>
            <a:lvl5pPr marL="2286000" marR="0" lvl="4" indent="-273050" algn="l" rtl="0">
              <a:lnSpc>
                <a:spcPct val="100000"/>
              </a:lnSpc>
              <a:spcBef>
                <a:spcPts val="140"/>
              </a:spcBef>
              <a:spcAft>
                <a:spcPts val="0"/>
              </a:spcAft>
              <a:buClr>
                <a:schemeClr val="lt2"/>
              </a:buClr>
              <a:buSzPts val="700"/>
              <a:buFont typeface="Arial"/>
              <a:buChar char="–"/>
              <a:defRPr sz="700" b="0" i="0" u="none" strike="noStrike" cap="none">
                <a:solidFill>
                  <a:schemeClr val="lt2"/>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matchingName="Title Slide">
  <p:cSld name="Title Slide">
    <p:bg>
      <p:bgPr>
        <a:solidFill>
          <a:schemeClr val="dk2"/>
        </a:solidFill>
        <a:effectLst/>
      </p:bgPr>
    </p:bg>
    <p:spTree>
      <p:nvGrpSpPr>
        <p:cNvPr id="1" name="Shape 529"/>
        <p:cNvGrpSpPr/>
        <p:nvPr/>
      </p:nvGrpSpPr>
      <p:grpSpPr>
        <a:xfrm>
          <a:off x="0" y="0"/>
          <a:ext cx="0" cy="0"/>
          <a:chOff x="0" y="0"/>
          <a:chExt cx="0" cy="0"/>
        </a:xfrm>
      </p:grpSpPr>
      <p:sp>
        <p:nvSpPr>
          <p:cNvPr id="530" name="Google Shape;530;p59"/>
          <p:cNvSpPr txBox="1">
            <a:spLocks noGrp="1"/>
          </p:cNvSpPr>
          <p:nvPr>
            <p:ph type="ctrTitle"/>
          </p:nvPr>
        </p:nvSpPr>
        <p:spPr>
          <a:xfrm>
            <a:off x="308215" y="2032598"/>
            <a:ext cx="4263900" cy="886500"/>
          </a:xfrm>
          <a:prstGeom prst="rect">
            <a:avLst/>
          </a:prstGeom>
          <a:noFill/>
          <a:ln>
            <a:noFill/>
          </a:ln>
        </p:spPr>
        <p:txBody>
          <a:bodyPr spcFirstLastPara="1" wrap="square" lIns="0" tIns="0" rIns="0" bIns="0" anchor="t" anchorCtr="0">
            <a:noAutofit/>
          </a:bodyPr>
          <a:lstStyle>
            <a:lvl1pPr marR="0" lvl="0" algn="l" rtl="0">
              <a:lnSpc>
                <a:spcPct val="90000"/>
              </a:lnSpc>
              <a:spcBef>
                <a:spcPts val="600"/>
              </a:spcBef>
              <a:spcAft>
                <a:spcPts val="0"/>
              </a:spcAft>
              <a:buClr>
                <a:schemeClr val="dk1"/>
              </a:buClr>
              <a:buSzPts val="3200"/>
              <a:buFont typeface="Georgia"/>
              <a:buNone/>
              <a:defRPr sz="3200" b="0" i="0" u="none" strike="noStrike" cap="none">
                <a:solidFill>
                  <a:schemeClr val="dk1"/>
                </a:solidFill>
                <a:latin typeface="Georgia"/>
                <a:ea typeface="Georgia"/>
                <a:cs typeface="Georgia"/>
                <a:sym typeface="Georgia"/>
              </a:defRPr>
            </a:lvl1pPr>
            <a:lvl2pPr lvl="1" algn="l" rtl="0">
              <a:lnSpc>
                <a:spcPct val="100000"/>
              </a:lnSpc>
              <a:spcBef>
                <a:spcPts val="0"/>
              </a:spcBef>
              <a:spcAft>
                <a:spcPts val="0"/>
              </a:spcAft>
              <a:buSzPts val="1400"/>
              <a:buNone/>
              <a:defRPr sz="1800"/>
            </a:lvl2pPr>
            <a:lvl3pPr lvl="2" algn="l" rtl="0">
              <a:lnSpc>
                <a:spcPct val="100000"/>
              </a:lnSpc>
              <a:spcBef>
                <a:spcPts val="0"/>
              </a:spcBef>
              <a:spcAft>
                <a:spcPts val="0"/>
              </a:spcAft>
              <a:buSzPts val="1400"/>
              <a:buNone/>
              <a:defRPr sz="1800"/>
            </a:lvl3pPr>
            <a:lvl4pPr lvl="3" algn="l" rtl="0">
              <a:lnSpc>
                <a:spcPct val="100000"/>
              </a:lnSpc>
              <a:spcBef>
                <a:spcPts val="0"/>
              </a:spcBef>
              <a:spcAft>
                <a:spcPts val="0"/>
              </a:spcAft>
              <a:buSzPts val="1400"/>
              <a:buNone/>
              <a:defRPr sz="1800"/>
            </a:lvl4pPr>
            <a:lvl5pPr lvl="4" algn="l" rtl="0">
              <a:lnSpc>
                <a:spcPct val="100000"/>
              </a:lnSpc>
              <a:spcBef>
                <a:spcPts val="0"/>
              </a:spcBef>
              <a:spcAft>
                <a:spcPts val="0"/>
              </a:spcAft>
              <a:buSzPts val="1400"/>
              <a:buNone/>
              <a:defRPr sz="1800"/>
            </a:lvl5pPr>
            <a:lvl6pPr lvl="5" algn="l" rtl="0">
              <a:lnSpc>
                <a:spcPct val="100000"/>
              </a:lnSpc>
              <a:spcBef>
                <a:spcPts val="0"/>
              </a:spcBef>
              <a:spcAft>
                <a:spcPts val="0"/>
              </a:spcAft>
              <a:buSzPts val="1400"/>
              <a:buNone/>
              <a:defRPr sz="1800"/>
            </a:lvl6pPr>
            <a:lvl7pPr lvl="6" algn="l" rtl="0">
              <a:lnSpc>
                <a:spcPct val="100000"/>
              </a:lnSpc>
              <a:spcBef>
                <a:spcPts val="0"/>
              </a:spcBef>
              <a:spcAft>
                <a:spcPts val="0"/>
              </a:spcAft>
              <a:buSzPts val="1400"/>
              <a:buNone/>
              <a:defRPr sz="1800"/>
            </a:lvl7pPr>
            <a:lvl8pPr lvl="7" algn="l" rtl="0">
              <a:lnSpc>
                <a:spcPct val="100000"/>
              </a:lnSpc>
              <a:spcBef>
                <a:spcPts val="0"/>
              </a:spcBef>
              <a:spcAft>
                <a:spcPts val="0"/>
              </a:spcAft>
              <a:buSzPts val="1400"/>
              <a:buNone/>
              <a:defRPr sz="1800"/>
            </a:lvl8pPr>
            <a:lvl9pPr lvl="8" algn="l" rtl="0">
              <a:lnSpc>
                <a:spcPct val="100000"/>
              </a:lnSpc>
              <a:spcBef>
                <a:spcPts val="0"/>
              </a:spcBef>
              <a:spcAft>
                <a:spcPts val="0"/>
              </a:spcAft>
              <a:buSzPts val="1400"/>
              <a:buNone/>
              <a:defRPr sz="1800"/>
            </a:lvl9pPr>
          </a:lstStyle>
          <a:p>
            <a:endParaRPr/>
          </a:p>
        </p:txBody>
      </p:sp>
      <p:sp>
        <p:nvSpPr>
          <p:cNvPr id="531" name="Google Shape;531;p59"/>
          <p:cNvSpPr txBox="1">
            <a:spLocks noGrp="1"/>
          </p:cNvSpPr>
          <p:nvPr>
            <p:ph type="subTitle" idx="1"/>
          </p:nvPr>
        </p:nvSpPr>
        <p:spPr>
          <a:xfrm>
            <a:off x="308215" y="1129219"/>
            <a:ext cx="4257300" cy="886500"/>
          </a:xfrm>
          <a:prstGeom prst="rect">
            <a:avLst/>
          </a:prstGeom>
          <a:noFill/>
          <a:ln>
            <a:noFill/>
          </a:ln>
        </p:spPr>
        <p:txBody>
          <a:bodyPr spcFirstLastPara="1" wrap="square" lIns="0" tIns="0" rIns="0" bIns="0" anchor="b" anchorCtr="0">
            <a:noAutofit/>
          </a:bodyPr>
          <a:lstStyle>
            <a:lvl1pPr marR="0" lvl="0" algn="l" rtl="0">
              <a:lnSpc>
                <a:spcPct val="90000"/>
              </a:lnSpc>
              <a:spcBef>
                <a:spcPts val="600"/>
              </a:spcBef>
              <a:spcAft>
                <a:spcPts val="0"/>
              </a:spcAft>
              <a:buClr>
                <a:schemeClr val="lt1"/>
              </a:buClr>
              <a:buSzPts val="3200"/>
              <a:buFont typeface="Arial"/>
              <a:buNone/>
              <a:defRPr sz="3200" b="0" i="0" u="none" strike="noStrike" cap="none">
                <a:solidFill>
                  <a:schemeClr val="lt1"/>
                </a:solidFill>
                <a:latin typeface="Georgia"/>
                <a:ea typeface="Georgia"/>
                <a:cs typeface="Georgia"/>
                <a:sym typeface="Georgia"/>
              </a:defRPr>
            </a:lvl1pPr>
            <a:lvl2pPr marR="0" lvl="1" algn="ctr" rtl="0">
              <a:lnSpc>
                <a:spcPct val="100000"/>
              </a:lnSpc>
              <a:spcBef>
                <a:spcPts val="200"/>
              </a:spcBef>
              <a:spcAft>
                <a:spcPts val="0"/>
              </a:spcAft>
              <a:buClr>
                <a:srgbClr val="888888"/>
              </a:buClr>
              <a:buSzPts val="1000"/>
              <a:buFont typeface="Noto Sans Symbols"/>
              <a:buNone/>
              <a:defRPr sz="1000" b="0" i="0" u="none" strike="noStrike" cap="none">
                <a:solidFill>
                  <a:srgbClr val="888888"/>
                </a:solidFill>
                <a:latin typeface="Arial"/>
                <a:ea typeface="Arial"/>
                <a:cs typeface="Arial"/>
                <a:sym typeface="Arial"/>
              </a:defRPr>
            </a:lvl2pPr>
            <a:lvl3pPr marR="0" lvl="2" algn="ctr" rtl="0">
              <a:lnSpc>
                <a:spcPct val="100000"/>
              </a:lnSpc>
              <a:spcBef>
                <a:spcPts val="180"/>
              </a:spcBef>
              <a:spcAft>
                <a:spcPts val="0"/>
              </a:spcAft>
              <a:buClr>
                <a:srgbClr val="888888"/>
              </a:buClr>
              <a:buSzPts val="900"/>
              <a:buFont typeface="Arial"/>
              <a:buNone/>
              <a:defRPr sz="900" b="0" i="0" u="none" strike="noStrike" cap="none">
                <a:solidFill>
                  <a:srgbClr val="888888"/>
                </a:solidFill>
                <a:latin typeface="Arial"/>
                <a:ea typeface="Arial"/>
                <a:cs typeface="Arial"/>
                <a:sym typeface="Arial"/>
              </a:defRPr>
            </a:lvl3pPr>
            <a:lvl4pPr marR="0" lvl="3" algn="ctr" rtl="0">
              <a:lnSpc>
                <a:spcPct val="100000"/>
              </a:lnSpc>
              <a:spcBef>
                <a:spcPts val="160"/>
              </a:spcBef>
              <a:spcAft>
                <a:spcPts val="0"/>
              </a:spcAft>
              <a:buClr>
                <a:srgbClr val="888888"/>
              </a:buClr>
              <a:buSzPts val="800"/>
              <a:buFont typeface="Arial"/>
              <a:buNone/>
              <a:defRPr sz="800" b="0" i="0" u="none" strike="noStrike" cap="none">
                <a:solidFill>
                  <a:srgbClr val="888888"/>
                </a:solidFill>
                <a:latin typeface="Arial"/>
                <a:ea typeface="Arial"/>
                <a:cs typeface="Arial"/>
                <a:sym typeface="Arial"/>
              </a:defRPr>
            </a:lvl4pPr>
            <a:lvl5pPr marR="0" lvl="4" algn="ctr" rtl="0">
              <a:lnSpc>
                <a:spcPct val="100000"/>
              </a:lnSpc>
              <a:spcBef>
                <a:spcPts val="140"/>
              </a:spcBef>
              <a:spcAft>
                <a:spcPts val="0"/>
              </a:spcAft>
              <a:buClr>
                <a:srgbClr val="888888"/>
              </a:buClr>
              <a:buSzPts val="700"/>
              <a:buFont typeface="Arial"/>
              <a:buNone/>
              <a:defRPr sz="700" b="0" i="0" u="none" strike="noStrike" cap="none">
                <a:solidFill>
                  <a:srgbClr val="888888"/>
                </a:solidFill>
                <a:latin typeface="Arial"/>
                <a:ea typeface="Arial"/>
                <a:cs typeface="Arial"/>
                <a:sym typeface="Arial"/>
              </a:defRPr>
            </a:lvl5pPr>
            <a:lvl6pPr marR="0" lvl="5"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a:ea typeface="Arial"/>
                <a:cs typeface="Arial"/>
                <a:sym typeface="Arial"/>
              </a:defRPr>
            </a:lvl6pPr>
            <a:lvl7pPr marR="0" lvl="6"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a:ea typeface="Arial"/>
                <a:cs typeface="Arial"/>
                <a:sym typeface="Arial"/>
              </a:defRPr>
            </a:lvl7pPr>
            <a:lvl8pPr marR="0" lvl="7"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a:ea typeface="Arial"/>
                <a:cs typeface="Arial"/>
                <a:sym typeface="Arial"/>
              </a:defRPr>
            </a:lvl8pPr>
            <a:lvl9pPr marR="0" lvl="8"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a:ea typeface="Arial"/>
                <a:cs typeface="Arial"/>
                <a:sym typeface="Arial"/>
              </a:defRPr>
            </a:lvl9pPr>
          </a:lstStyle>
          <a:p>
            <a:endParaRPr/>
          </a:p>
        </p:txBody>
      </p:sp>
      <p:sp>
        <p:nvSpPr>
          <p:cNvPr id="532" name="Google Shape;532;p59"/>
          <p:cNvSpPr txBox="1">
            <a:spLocks noGrp="1"/>
          </p:cNvSpPr>
          <p:nvPr>
            <p:ph type="dt" idx="10"/>
          </p:nvPr>
        </p:nvSpPr>
        <p:spPr>
          <a:xfrm>
            <a:off x="424070" y="5276020"/>
            <a:ext cx="2133600" cy="2739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SzPts val="1400"/>
              <a:buNone/>
              <a:defRPr sz="1200">
                <a:solidFill>
                  <a:srgbClr val="888888"/>
                </a:solidFill>
                <a:latin typeface="Arial"/>
                <a:ea typeface="Arial"/>
                <a:cs typeface="Arial"/>
                <a:sym typeface="Arial"/>
              </a:defRPr>
            </a:lvl1pPr>
            <a:lvl2pPr marR="0" lvl="1"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533" name="Google Shape;533;p59"/>
          <p:cNvSpPr txBox="1">
            <a:spLocks noGrp="1"/>
          </p:cNvSpPr>
          <p:nvPr>
            <p:ph type="ftr" idx="11"/>
          </p:nvPr>
        </p:nvSpPr>
        <p:spPr>
          <a:xfrm>
            <a:off x="301670" y="5754633"/>
            <a:ext cx="2895600" cy="92400"/>
          </a:xfrm>
          <a:prstGeom prst="rect">
            <a:avLst/>
          </a:prstGeom>
          <a:noFill/>
          <a:ln>
            <a:noFill/>
          </a:ln>
        </p:spPr>
        <p:txBody>
          <a:bodyPr spcFirstLastPara="1" wrap="square" lIns="0" tIns="0" rIns="0" bIns="0" anchor="ctr" anchorCtr="0">
            <a:noAutofit/>
          </a:bodyPr>
          <a:lstStyle>
            <a:lvl1pPr marR="0" lvl="0" algn="l" rtl="0">
              <a:lnSpc>
                <a:spcPct val="100000"/>
              </a:lnSpc>
              <a:spcBef>
                <a:spcPts val="0"/>
              </a:spcBef>
              <a:spcAft>
                <a:spcPts val="0"/>
              </a:spcAft>
              <a:buClr>
                <a:srgbClr val="000000"/>
              </a:buClr>
              <a:buSzPts val="1400"/>
              <a:buFont typeface="Arial"/>
              <a:buNone/>
              <a:defRPr sz="600" b="0" i="0" u="none" strike="noStrike" cap="none">
                <a:solidFill>
                  <a:schemeClr val="lt2"/>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534" name="Google Shape;534;p59"/>
          <p:cNvSpPr txBox="1">
            <a:spLocks noGrp="1"/>
          </p:cNvSpPr>
          <p:nvPr>
            <p:ph type="sldNum" idx="12"/>
          </p:nvPr>
        </p:nvSpPr>
        <p:spPr>
          <a:xfrm>
            <a:off x="6618645" y="5458375"/>
            <a:ext cx="2133600" cy="123000"/>
          </a:xfrm>
          <a:prstGeom prst="rect">
            <a:avLst/>
          </a:prstGeom>
          <a:noFill/>
          <a:ln>
            <a:noFill/>
          </a:ln>
        </p:spPr>
        <p:txBody>
          <a:bodyPr spcFirstLastPara="1" wrap="square" lIns="0" tIns="0" rIns="0" bIns="0" anchor="ctr" anchorCtr="0">
            <a:noAutofit/>
          </a:bodyPr>
          <a:lstStyle>
            <a:lvl1pPr marL="0" marR="0" lvl="0"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535" name="Google Shape;535;p59"/>
          <p:cNvSpPr txBox="1">
            <a:spLocks noGrp="1"/>
          </p:cNvSpPr>
          <p:nvPr>
            <p:ph type="body" idx="2"/>
          </p:nvPr>
        </p:nvSpPr>
        <p:spPr>
          <a:xfrm>
            <a:off x="309563" y="380356"/>
            <a:ext cx="3424200" cy="215400"/>
          </a:xfrm>
          <a:prstGeom prst="rect">
            <a:avLst/>
          </a:prstGeom>
          <a:noFill/>
          <a:ln>
            <a:noFill/>
          </a:ln>
        </p:spPr>
        <p:txBody>
          <a:bodyPr spcFirstLastPara="1" wrap="square" lIns="0" tIns="0" rIns="0" bIns="0" anchor="t" anchorCtr="0">
            <a:noAutofit/>
          </a:bodyPr>
          <a:lstStyle>
            <a:lvl1pPr marL="457200" marR="0" lvl="0" indent="-228600" algn="l" rtl="0">
              <a:lnSpc>
                <a:spcPct val="100000"/>
              </a:lnSpc>
              <a:spcBef>
                <a:spcPts val="280"/>
              </a:spcBef>
              <a:spcAft>
                <a:spcPts val="0"/>
              </a:spcAft>
              <a:buClr>
                <a:schemeClr val="lt1"/>
              </a:buClr>
              <a:buSzPts val="1400"/>
              <a:buFont typeface="Arial"/>
              <a:buNone/>
              <a:defRPr sz="1400" b="0" i="0" u="none" strike="noStrike" cap="none">
                <a:solidFill>
                  <a:schemeClr val="lt1"/>
                </a:solidFill>
                <a:latin typeface="Georgia"/>
                <a:ea typeface="Georgia"/>
                <a:cs typeface="Georgia"/>
                <a:sym typeface="Georgia"/>
              </a:defRPr>
            </a:lvl1pPr>
            <a:lvl2pPr marL="914400" marR="0" lvl="1" indent="-292100" algn="l" rtl="0">
              <a:lnSpc>
                <a:spcPct val="100000"/>
              </a:lnSpc>
              <a:spcBef>
                <a:spcPts val="200"/>
              </a:spcBef>
              <a:spcAft>
                <a:spcPts val="0"/>
              </a:spcAft>
              <a:buClr>
                <a:schemeClr val="lt2"/>
              </a:buClr>
              <a:buSzPts val="1000"/>
              <a:buFont typeface="Noto Sans Symbols"/>
              <a:buChar char="▪"/>
              <a:defRPr sz="1000" b="0" i="0" u="none" strike="noStrike" cap="none">
                <a:solidFill>
                  <a:schemeClr val="lt2"/>
                </a:solidFill>
                <a:latin typeface="Arial"/>
                <a:ea typeface="Arial"/>
                <a:cs typeface="Arial"/>
                <a:sym typeface="Arial"/>
              </a:defRPr>
            </a:lvl2pPr>
            <a:lvl3pPr marL="1371600" marR="0" lvl="2" indent="-285750" algn="l" rtl="0">
              <a:lnSpc>
                <a:spcPct val="100000"/>
              </a:lnSpc>
              <a:spcBef>
                <a:spcPts val="180"/>
              </a:spcBef>
              <a:spcAft>
                <a:spcPts val="0"/>
              </a:spcAft>
              <a:buClr>
                <a:schemeClr val="lt2"/>
              </a:buClr>
              <a:buSzPts val="900"/>
              <a:buFont typeface="Arial"/>
              <a:buChar char="–"/>
              <a:defRPr sz="900" b="0" i="0" u="none" strike="noStrike" cap="none">
                <a:solidFill>
                  <a:schemeClr val="lt2"/>
                </a:solidFill>
                <a:latin typeface="Arial"/>
                <a:ea typeface="Arial"/>
                <a:cs typeface="Arial"/>
                <a:sym typeface="Arial"/>
              </a:defRPr>
            </a:lvl3pPr>
            <a:lvl4pPr marL="1828800" marR="0" lvl="3" indent="-279400" algn="l" rtl="0">
              <a:lnSpc>
                <a:spcPct val="100000"/>
              </a:lnSpc>
              <a:spcBef>
                <a:spcPts val="160"/>
              </a:spcBef>
              <a:spcAft>
                <a:spcPts val="0"/>
              </a:spcAft>
              <a:buClr>
                <a:schemeClr val="lt2"/>
              </a:buClr>
              <a:buSzPts val="800"/>
              <a:buFont typeface="Arial"/>
              <a:buChar char="•"/>
              <a:defRPr sz="800" b="0" i="0" u="none" strike="noStrike" cap="none">
                <a:solidFill>
                  <a:schemeClr val="lt2"/>
                </a:solidFill>
                <a:latin typeface="Arial"/>
                <a:ea typeface="Arial"/>
                <a:cs typeface="Arial"/>
                <a:sym typeface="Arial"/>
              </a:defRPr>
            </a:lvl4pPr>
            <a:lvl5pPr marL="2286000" marR="0" lvl="4" indent="-273050" algn="l" rtl="0">
              <a:lnSpc>
                <a:spcPct val="100000"/>
              </a:lnSpc>
              <a:spcBef>
                <a:spcPts val="140"/>
              </a:spcBef>
              <a:spcAft>
                <a:spcPts val="0"/>
              </a:spcAft>
              <a:buClr>
                <a:schemeClr val="lt2"/>
              </a:buClr>
              <a:buSzPts val="700"/>
              <a:buFont typeface="Arial"/>
              <a:buChar char="–"/>
              <a:defRPr sz="700" b="0" i="0" u="none" strike="noStrike" cap="none">
                <a:solidFill>
                  <a:schemeClr val="lt2"/>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536" name="Google Shape;536;p59"/>
          <p:cNvSpPr txBox="1">
            <a:spLocks noGrp="1"/>
          </p:cNvSpPr>
          <p:nvPr>
            <p:ph type="body" idx="3"/>
          </p:nvPr>
        </p:nvSpPr>
        <p:spPr>
          <a:xfrm>
            <a:off x="6869681" y="4499653"/>
            <a:ext cx="1941000" cy="246300"/>
          </a:xfrm>
          <a:prstGeom prst="rect">
            <a:avLst/>
          </a:prstGeom>
          <a:noFill/>
          <a:ln>
            <a:noFill/>
          </a:ln>
        </p:spPr>
        <p:txBody>
          <a:bodyPr spcFirstLastPara="1" wrap="square" lIns="0" tIns="0" rIns="0" bIns="0" anchor="t" anchorCtr="0">
            <a:noAutofit/>
          </a:bodyPr>
          <a:lstStyle>
            <a:lvl1pPr marL="457200" marR="0" lvl="0" indent="-228600" algn="r" rtl="0">
              <a:lnSpc>
                <a:spcPct val="100000"/>
              </a:lnSpc>
              <a:spcBef>
                <a:spcPts val="0"/>
              </a:spcBef>
              <a:spcAft>
                <a:spcPts val="0"/>
              </a:spcAft>
              <a:buClr>
                <a:schemeClr val="lt1"/>
              </a:buClr>
              <a:buSzPts val="800"/>
              <a:buFont typeface="Arial"/>
              <a:buNone/>
              <a:defRPr sz="800" b="0" i="0" u="none" strike="noStrike" cap="none">
                <a:solidFill>
                  <a:schemeClr val="lt1"/>
                </a:solidFill>
                <a:latin typeface="Georgia"/>
                <a:ea typeface="Georgia"/>
                <a:cs typeface="Georgia"/>
                <a:sym typeface="Georgia"/>
              </a:defRPr>
            </a:lvl1pPr>
            <a:lvl2pPr marL="914400" marR="0" lvl="1" indent="-228600" algn="r" rtl="0">
              <a:lnSpc>
                <a:spcPct val="100000"/>
              </a:lnSpc>
              <a:spcBef>
                <a:spcPts val="0"/>
              </a:spcBef>
              <a:spcAft>
                <a:spcPts val="0"/>
              </a:spcAft>
              <a:buClr>
                <a:schemeClr val="lt1"/>
              </a:buClr>
              <a:buSzPts val="800"/>
              <a:buFont typeface="Noto Sans Symbols"/>
              <a:buNone/>
              <a:defRPr sz="800" b="0" i="1" u="none" strike="noStrike" cap="none">
                <a:solidFill>
                  <a:schemeClr val="lt1"/>
                </a:solidFill>
                <a:latin typeface="Georgia"/>
                <a:ea typeface="Georgia"/>
                <a:cs typeface="Georgia"/>
                <a:sym typeface="Georgia"/>
              </a:defRPr>
            </a:lvl2pPr>
            <a:lvl3pPr marL="1371600" marR="0" lvl="2" indent="-285750" algn="l" rtl="0">
              <a:lnSpc>
                <a:spcPct val="100000"/>
              </a:lnSpc>
              <a:spcBef>
                <a:spcPts val="180"/>
              </a:spcBef>
              <a:spcAft>
                <a:spcPts val="0"/>
              </a:spcAft>
              <a:buClr>
                <a:schemeClr val="lt2"/>
              </a:buClr>
              <a:buSzPts val="900"/>
              <a:buFont typeface="Arial"/>
              <a:buChar char="–"/>
              <a:defRPr sz="900" b="0" i="0" u="none" strike="noStrike" cap="none">
                <a:solidFill>
                  <a:schemeClr val="lt2"/>
                </a:solidFill>
                <a:latin typeface="Arial"/>
                <a:ea typeface="Arial"/>
                <a:cs typeface="Arial"/>
                <a:sym typeface="Arial"/>
              </a:defRPr>
            </a:lvl3pPr>
            <a:lvl4pPr marL="1828800" marR="0" lvl="3" indent="-279400" algn="l" rtl="0">
              <a:lnSpc>
                <a:spcPct val="100000"/>
              </a:lnSpc>
              <a:spcBef>
                <a:spcPts val="160"/>
              </a:spcBef>
              <a:spcAft>
                <a:spcPts val="0"/>
              </a:spcAft>
              <a:buClr>
                <a:schemeClr val="lt2"/>
              </a:buClr>
              <a:buSzPts val="800"/>
              <a:buFont typeface="Arial"/>
              <a:buChar char="•"/>
              <a:defRPr sz="800" b="0" i="0" u="none" strike="noStrike" cap="none">
                <a:solidFill>
                  <a:schemeClr val="lt2"/>
                </a:solidFill>
                <a:latin typeface="Arial"/>
                <a:ea typeface="Arial"/>
                <a:cs typeface="Arial"/>
                <a:sym typeface="Arial"/>
              </a:defRPr>
            </a:lvl4pPr>
            <a:lvl5pPr marL="2286000" marR="0" lvl="4" indent="-273050" algn="l" rtl="0">
              <a:lnSpc>
                <a:spcPct val="100000"/>
              </a:lnSpc>
              <a:spcBef>
                <a:spcPts val="140"/>
              </a:spcBef>
              <a:spcAft>
                <a:spcPts val="0"/>
              </a:spcAft>
              <a:buClr>
                <a:schemeClr val="lt2"/>
              </a:buClr>
              <a:buSzPts val="700"/>
              <a:buFont typeface="Arial"/>
              <a:buChar char="–"/>
              <a:defRPr sz="700" b="0" i="0" u="none" strike="noStrike" cap="none">
                <a:solidFill>
                  <a:schemeClr val="lt2"/>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537" name="Google Shape;537;p59"/>
          <p:cNvSpPr/>
          <p:nvPr/>
        </p:nvSpPr>
        <p:spPr>
          <a:xfrm>
            <a:off x="-9524" y="3346064"/>
            <a:ext cx="9141559" cy="98425"/>
          </a:xfrm>
          <a:custGeom>
            <a:avLst/>
            <a:gdLst/>
            <a:ahLst/>
            <a:cxnLst/>
            <a:rect l="l" t="t" r="r" b="b"/>
            <a:pathLst>
              <a:path w="10475" h="10000" extrusionOk="0">
                <a:moveTo>
                  <a:pt x="10475" y="0"/>
                </a:moveTo>
                <a:lnTo>
                  <a:pt x="1334" y="0"/>
                </a:lnTo>
                <a:cubicBezTo>
                  <a:pt x="1303" y="3333"/>
                  <a:pt x="1272" y="6667"/>
                  <a:pt x="1242" y="10000"/>
                </a:cubicBezTo>
                <a:cubicBezTo>
                  <a:pt x="1207" y="6667"/>
                  <a:pt x="1172" y="3333"/>
                  <a:pt x="1138" y="0"/>
                </a:cubicBezTo>
                <a:lnTo>
                  <a:pt x="0" y="0"/>
                </a:ln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pic>
        <p:nvPicPr>
          <p:cNvPr id="538" name="Google Shape;538;p59" descr="C:\Users\OFFICE~1\AppData\Local\Temp\vmware-Office ROI\VMwareDnD\d95b34d1\pwc_logo_white.png"/>
          <p:cNvPicPr preferRelativeResize="0"/>
          <p:nvPr/>
        </p:nvPicPr>
        <p:blipFill rotWithShape="1">
          <a:blip r:embed="rId2">
            <a:alphaModFix/>
          </a:blip>
          <a:srcRect/>
          <a:stretch/>
        </p:blipFill>
        <p:spPr>
          <a:xfrm>
            <a:off x="331093" y="4145767"/>
            <a:ext cx="768096" cy="583753"/>
          </a:xfrm>
          <a:prstGeom prst="rect">
            <a:avLst/>
          </a:prstGeom>
          <a:noFill/>
          <a:ln>
            <a:noFill/>
          </a:ln>
        </p:spPr>
      </p:pic>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matchingName="Title Slide White">
  <p:cSld name="Title Slide White">
    <p:bg>
      <p:bgPr>
        <a:solidFill>
          <a:schemeClr val="lt1"/>
        </a:solidFill>
        <a:effectLst/>
      </p:bgPr>
    </p:bg>
    <p:spTree>
      <p:nvGrpSpPr>
        <p:cNvPr id="1" name="Shape 539"/>
        <p:cNvGrpSpPr/>
        <p:nvPr/>
      </p:nvGrpSpPr>
      <p:grpSpPr>
        <a:xfrm>
          <a:off x="0" y="0"/>
          <a:ext cx="0" cy="0"/>
          <a:chOff x="0" y="0"/>
          <a:chExt cx="0" cy="0"/>
        </a:xfrm>
      </p:grpSpPr>
      <p:sp>
        <p:nvSpPr>
          <p:cNvPr id="540" name="Google Shape;540;p60"/>
          <p:cNvSpPr txBox="1">
            <a:spLocks noGrp="1"/>
          </p:cNvSpPr>
          <p:nvPr>
            <p:ph type="ctrTitle"/>
          </p:nvPr>
        </p:nvSpPr>
        <p:spPr>
          <a:xfrm>
            <a:off x="308215" y="2032598"/>
            <a:ext cx="4263900" cy="886500"/>
          </a:xfrm>
          <a:prstGeom prst="rect">
            <a:avLst/>
          </a:prstGeom>
          <a:noFill/>
          <a:ln>
            <a:noFill/>
          </a:ln>
        </p:spPr>
        <p:txBody>
          <a:bodyPr spcFirstLastPara="1" wrap="square" lIns="0" tIns="0" rIns="0" bIns="0" anchor="t" anchorCtr="0">
            <a:noAutofit/>
          </a:bodyPr>
          <a:lstStyle>
            <a:lvl1pPr marR="0" lvl="0" algn="l" rtl="0">
              <a:lnSpc>
                <a:spcPct val="90000"/>
              </a:lnSpc>
              <a:spcBef>
                <a:spcPts val="600"/>
              </a:spcBef>
              <a:spcAft>
                <a:spcPts val="0"/>
              </a:spcAft>
              <a:buClr>
                <a:schemeClr val="dk2"/>
              </a:buClr>
              <a:buSzPts val="3200"/>
              <a:buFont typeface="Georgia"/>
              <a:buNone/>
              <a:defRPr sz="3200" b="0" i="0" u="none" strike="noStrike" cap="none">
                <a:solidFill>
                  <a:schemeClr val="dk2"/>
                </a:solidFill>
                <a:latin typeface="Georgia"/>
                <a:ea typeface="Georgia"/>
                <a:cs typeface="Georgia"/>
                <a:sym typeface="Georgia"/>
              </a:defRPr>
            </a:lvl1pPr>
            <a:lvl2pPr lvl="1" algn="l" rtl="0">
              <a:lnSpc>
                <a:spcPct val="100000"/>
              </a:lnSpc>
              <a:spcBef>
                <a:spcPts val="0"/>
              </a:spcBef>
              <a:spcAft>
                <a:spcPts val="0"/>
              </a:spcAft>
              <a:buSzPts val="1400"/>
              <a:buNone/>
              <a:defRPr sz="1800"/>
            </a:lvl2pPr>
            <a:lvl3pPr lvl="2" algn="l" rtl="0">
              <a:lnSpc>
                <a:spcPct val="100000"/>
              </a:lnSpc>
              <a:spcBef>
                <a:spcPts val="0"/>
              </a:spcBef>
              <a:spcAft>
                <a:spcPts val="0"/>
              </a:spcAft>
              <a:buSzPts val="1400"/>
              <a:buNone/>
              <a:defRPr sz="1800"/>
            </a:lvl3pPr>
            <a:lvl4pPr lvl="3" algn="l" rtl="0">
              <a:lnSpc>
                <a:spcPct val="100000"/>
              </a:lnSpc>
              <a:spcBef>
                <a:spcPts val="0"/>
              </a:spcBef>
              <a:spcAft>
                <a:spcPts val="0"/>
              </a:spcAft>
              <a:buSzPts val="1400"/>
              <a:buNone/>
              <a:defRPr sz="1800"/>
            </a:lvl4pPr>
            <a:lvl5pPr lvl="4" algn="l" rtl="0">
              <a:lnSpc>
                <a:spcPct val="100000"/>
              </a:lnSpc>
              <a:spcBef>
                <a:spcPts val="0"/>
              </a:spcBef>
              <a:spcAft>
                <a:spcPts val="0"/>
              </a:spcAft>
              <a:buSzPts val="1400"/>
              <a:buNone/>
              <a:defRPr sz="1800"/>
            </a:lvl5pPr>
            <a:lvl6pPr lvl="5" algn="l" rtl="0">
              <a:lnSpc>
                <a:spcPct val="100000"/>
              </a:lnSpc>
              <a:spcBef>
                <a:spcPts val="0"/>
              </a:spcBef>
              <a:spcAft>
                <a:spcPts val="0"/>
              </a:spcAft>
              <a:buSzPts val="1400"/>
              <a:buNone/>
              <a:defRPr sz="1800"/>
            </a:lvl6pPr>
            <a:lvl7pPr lvl="6" algn="l" rtl="0">
              <a:lnSpc>
                <a:spcPct val="100000"/>
              </a:lnSpc>
              <a:spcBef>
                <a:spcPts val="0"/>
              </a:spcBef>
              <a:spcAft>
                <a:spcPts val="0"/>
              </a:spcAft>
              <a:buSzPts val="1400"/>
              <a:buNone/>
              <a:defRPr sz="1800"/>
            </a:lvl7pPr>
            <a:lvl8pPr lvl="7" algn="l" rtl="0">
              <a:lnSpc>
                <a:spcPct val="100000"/>
              </a:lnSpc>
              <a:spcBef>
                <a:spcPts val="0"/>
              </a:spcBef>
              <a:spcAft>
                <a:spcPts val="0"/>
              </a:spcAft>
              <a:buSzPts val="1400"/>
              <a:buNone/>
              <a:defRPr sz="1800"/>
            </a:lvl8pPr>
            <a:lvl9pPr lvl="8" algn="l" rtl="0">
              <a:lnSpc>
                <a:spcPct val="100000"/>
              </a:lnSpc>
              <a:spcBef>
                <a:spcPts val="0"/>
              </a:spcBef>
              <a:spcAft>
                <a:spcPts val="0"/>
              </a:spcAft>
              <a:buSzPts val="1400"/>
              <a:buNone/>
              <a:defRPr sz="1800"/>
            </a:lvl9pPr>
          </a:lstStyle>
          <a:p>
            <a:endParaRPr/>
          </a:p>
        </p:txBody>
      </p:sp>
      <p:sp>
        <p:nvSpPr>
          <p:cNvPr id="541" name="Google Shape;541;p60"/>
          <p:cNvSpPr txBox="1">
            <a:spLocks noGrp="1"/>
          </p:cNvSpPr>
          <p:nvPr>
            <p:ph type="subTitle" idx="1"/>
          </p:nvPr>
        </p:nvSpPr>
        <p:spPr>
          <a:xfrm>
            <a:off x="308215" y="1129219"/>
            <a:ext cx="4257300" cy="886500"/>
          </a:xfrm>
          <a:prstGeom prst="rect">
            <a:avLst/>
          </a:prstGeom>
          <a:noFill/>
          <a:ln>
            <a:noFill/>
          </a:ln>
        </p:spPr>
        <p:txBody>
          <a:bodyPr spcFirstLastPara="1" wrap="square" lIns="0" tIns="0" rIns="0" bIns="0" anchor="b" anchorCtr="0">
            <a:noAutofit/>
          </a:bodyPr>
          <a:lstStyle>
            <a:lvl1pPr marR="0" lvl="0" algn="l" rtl="0">
              <a:lnSpc>
                <a:spcPct val="90000"/>
              </a:lnSpc>
              <a:spcBef>
                <a:spcPts val="600"/>
              </a:spcBef>
              <a:spcAft>
                <a:spcPts val="0"/>
              </a:spcAft>
              <a:buClr>
                <a:schemeClr val="dk1"/>
              </a:buClr>
              <a:buSzPts val="3200"/>
              <a:buFont typeface="Arial"/>
              <a:buNone/>
              <a:defRPr sz="3200" b="0" i="0" u="none" strike="noStrike" cap="none">
                <a:solidFill>
                  <a:schemeClr val="dk1"/>
                </a:solidFill>
                <a:latin typeface="Georgia"/>
                <a:ea typeface="Georgia"/>
                <a:cs typeface="Georgia"/>
                <a:sym typeface="Georgia"/>
              </a:defRPr>
            </a:lvl1pPr>
            <a:lvl2pPr marR="0" lvl="1" algn="ctr" rtl="0">
              <a:lnSpc>
                <a:spcPct val="100000"/>
              </a:lnSpc>
              <a:spcBef>
                <a:spcPts val="200"/>
              </a:spcBef>
              <a:spcAft>
                <a:spcPts val="0"/>
              </a:spcAft>
              <a:buClr>
                <a:srgbClr val="888888"/>
              </a:buClr>
              <a:buSzPts val="1000"/>
              <a:buFont typeface="Noto Sans Symbols"/>
              <a:buNone/>
              <a:defRPr sz="1000" b="0" i="0" u="none" strike="noStrike" cap="none">
                <a:solidFill>
                  <a:srgbClr val="888888"/>
                </a:solidFill>
                <a:latin typeface="Arial"/>
                <a:ea typeface="Arial"/>
                <a:cs typeface="Arial"/>
                <a:sym typeface="Arial"/>
              </a:defRPr>
            </a:lvl2pPr>
            <a:lvl3pPr marR="0" lvl="2" algn="ctr" rtl="0">
              <a:lnSpc>
                <a:spcPct val="100000"/>
              </a:lnSpc>
              <a:spcBef>
                <a:spcPts val="180"/>
              </a:spcBef>
              <a:spcAft>
                <a:spcPts val="0"/>
              </a:spcAft>
              <a:buClr>
                <a:srgbClr val="888888"/>
              </a:buClr>
              <a:buSzPts val="900"/>
              <a:buFont typeface="Arial"/>
              <a:buNone/>
              <a:defRPr sz="900" b="0" i="0" u="none" strike="noStrike" cap="none">
                <a:solidFill>
                  <a:srgbClr val="888888"/>
                </a:solidFill>
                <a:latin typeface="Arial"/>
                <a:ea typeface="Arial"/>
                <a:cs typeface="Arial"/>
                <a:sym typeface="Arial"/>
              </a:defRPr>
            </a:lvl3pPr>
            <a:lvl4pPr marR="0" lvl="3" algn="ctr" rtl="0">
              <a:lnSpc>
                <a:spcPct val="100000"/>
              </a:lnSpc>
              <a:spcBef>
                <a:spcPts val="160"/>
              </a:spcBef>
              <a:spcAft>
                <a:spcPts val="0"/>
              </a:spcAft>
              <a:buClr>
                <a:srgbClr val="888888"/>
              </a:buClr>
              <a:buSzPts val="800"/>
              <a:buFont typeface="Arial"/>
              <a:buNone/>
              <a:defRPr sz="800" b="0" i="0" u="none" strike="noStrike" cap="none">
                <a:solidFill>
                  <a:srgbClr val="888888"/>
                </a:solidFill>
                <a:latin typeface="Arial"/>
                <a:ea typeface="Arial"/>
                <a:cs typeface="Arial"/>
                <a:sym typeface="Arial"/>
              </a:defRPr>
            </a:lvl4pPr>
            <a:lvl5pPr marR="0" lvl="4" algn="ctr" rtl="0">
              <a:lnSpc>
                <a:spcPct val="100000"/>
              </a:lnSpc>
              <a:spcBef>
                <a:spcPts val="140"/>
              </a:spcBef>
              <a:spcAft>
                <a:spcPts val="0"/>
              </a:spcAft>
              <a:buClr>
                <a:srgbClr val="888888"/>
              </a:buClr>
              <a:buSzPts val="700"/>
              <a:buFont typeface="Arial"/>
              <a:buNone/>
              <a:defRPr sz="700" b="0" i="0" u="none" strike="noStrike" cap="none">
                <a:solidFill>
                  <a:srgbClr val="888888"/>
                </a:solidFill>
                <a:latin typeface="Arial"/>
                <a:ea typeface="Arial"/>
                <a:cs typeface="Arial"/>
                <a:sym typeface="Arial"/>
              </a:defRPr>
            </a:lvl5pPr>
            <a:lvl6pPr marR="0" lvl="5"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a:ea typeface="Arial"/>
                <a:cs typeface="Arial"/>
                <a:sym typeface="Arial"/>
              </a:defRPr>
            </a:lvl6pPr>
            <a:lvl7pPr marR="0" lvl="6"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a:ea typeface="Arial"/>
                <a:cs typeface="Arial"/>
                <a:sym typeface="Arial"/>
              </a:defRPr>
            </a:lvl7pPr>
            <a:lvl8pPr marR="0" lvl="7"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a:ea typeface="Arial"/>
                <a:cs typeface="Arial"/>
                <a:sym typeface="Arial"/>
              </a:defRPr>
            </a:lvl8pPr>
            <a:lvl9pPr marR="0" lvl="8"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a:ea typeface="Arial"/>
                <a:cs typeface="Arial"/>
                <a:sym typeface="Arial"/>
              </a:defRPr>
            </a:lvl9pPr>
          </a:lstStyle>
          <a:p>
            <a:endParaRPr/>
          </a:p>
        </p:txBody>
      </p:sp>
      <p:sp>
        <p:nvSpPr>
          <p:cNvPr id="542" name="Google Shape;542;p60"/>
          <p:cNvSpPr txBox="1">
            <a:spLocks noGrp="1"/>
          </p:cNvSpPr>
          <p:nvPr>
            <p:ph type="dt" idx="10"/>
          </p:nvPr>
        </p:nvSpPr>
        <p:spPr>
          <a:xfrm>
            <a:off x="424070" y="5276020"/>
            <a:ext cx="2133600" cy="2739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SzPts val="1400"/>
              <a:buNone/>
              <a:defRPr sz="1200">
                <a:solidFill>
                  <a:srgbClr val="888888"/>
                </a:solidFill>
                <a:latin typeface="Arial"/>
                <a:ea typeface="Arial"/>
                <a:cs typeface="Arial"/>
                <a:sym typeface="Arial"/>
              </a:defRPr>
            </a:lvl1pPr>
            <a:lvl2pPr marR="0" lvl="1"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543" name="Google Shape;543;p60"/>
          <p:cNvSpPr txBox="1">
            <a:spLocks noGrp="1"/>
          </p:cNvSpPr>
          <p:nvPr>
            <p:ph type="ftr" idx="11"/>
          </p:nvPr>
        </p:nvSpPr>
        <p:spPr>
          <a:xfrm>
            <a:off x="301670" y="5775181"/>
            <a:ext cx="2895600" cy="92400"/>
          </a:xfrm>
          <a:prstGeom prst="rect">
            <a:avLst/>
          </a:prstGeom>
          <a:noFill/>
          <a:ln>
            <a:noFill/>
          </a:ln>
        </p:spPr>
        <p:txBody>
          <a:bodyPr spcFirstLastPara="1" wrap="square" lIns="0" tIns="0" rIns="0" bIns="0" anchor="ctr" anchorCtr="0">
            <a:noAutofit/>
          </a:bodyPr>
          <a:lstStyle>
            <a:lvl1pPr marR="0" lvl="0" algn="l" rtl="0">
              <a:lnSpc>
                <a:spcPct val="100000"/>
              </a:lnSpc>
              <a:spcBef>
                <a:spcPts val="0"/>
              </a:spcBef>
              <a:spcAft>
                <a:spcPts val="0"/>
              </a:spcAft>
              <a:buClr>
                <a:srgbClr val="000000"/>
              </a:buClr>
              <a:buSzPts val="1400"/>
              <a:buFont typeface="Arial"/>
              <a:buNone/>
              <a:defRPr sz="600" b="0" i="0" u="none" strike="noStrike" cap="none">
                <a:solidFill>
                  <a:schemeClr val="lt2"/>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544" name="Google Shape;544;p60"/>
          <p:cNvSpPr txBox="1">
            <a:spLocks noGrp="1"/>
          </p:cNvSpPr>
          <p:nvPr>
            <p:ph type="sldNum" idx="12"/>
          </p:nvPr>
        </p:nvSpPr>
        <p:spPr>
          <a:xfrm>
            <a:off x="6680290" y="5499472"/>
            <a:ext cx="2133600" cy="123000"/>
          </a:xfrm>
          <a:prstGeom prst="rect">
            <a:avLst/>
          </a:prstGeom>
          <a:noFill/>
          <a:ln>
            <a:noFill/>
          </a:ln>
        </p:spPr>
        <p:txBody>
          <a:bodyPr spcFirstLastPara="1" wrap="square" lIns="0" tIns="0" rIns="0" bIns="0" anchor="ctr" anchorCtr="0">
            <a:noAutofit/>
          </a:bodyPr>
          <a:lstStyle>
            <a:lvl1pPr marL="0" marR="0" lvl="0"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545" name="Google Shape;545;p60"/>
          <p:cNvSpPr txBox="1">
            <a:spLocks noGrp="1"/>
          </p:cNvSpPr>
          <p:nvPr>
            <p:ph type="body" idx="2"/>
          </p:nvPr>
        </p:nvSpPr>
        <p:spPr>
          <a:xfrm>
            <a:off x="309563" y="380356"/>
            <a:ext cx="3424200" cy="215400"/>
          </a:xfrm>
          <a:prstGeom prst="rect">
            <a:avLst/>
          </a:prstGeom>
          <a:noFill/>
          <a:ln>
            <a:noFill/>
          </a:ln>
        </p:spPr>
        <p:txBody>
          <a:bodyPr spcFirstLastPara="1" wrap="square" lIns="0" tIns="0" rIns="0" bIns="0" anchor="t" anchorCtr="0">
            <a:noAutofit/>
          </a:bodyPr>
          <a:lstStyle>
            <a:lvl1pPr marL="457200" marR="0" lvl="0" indent="-228600" algn="l" rtl="0">
              <a:lnSpc>
                <a:spcPct val="100000"/>
              </a:lnSpc>
              <a:spcBef>
                <a:spcPts val="280"/>
              </a:spcBef>
              <a:spcAft>
                <a:spcPts val="0"/>
              </a:spcAft>
              <a:buClr>
                <a:schemeClr val="dk1"/>
              </a:buClr>
              <a:buSzPts val="1400"/>
              <a:buFont typeface="Arial"/>
              <a:buNone/>
              <a:defRPr sz="1400" b="0" i="0" u="none" strike="noStrike" cap="none">
                <a:solidFill>
                  <a:schemeClr val="dk1"/>
                </a:solidFill>
                <a:latin typeface="Georgia"/>
                <a:ea typeface="Georgia"/>
                <a:cs typeface="Georgia"/>
                <a:sym typeface="Georgia"/>
              </a:defRPr>
            </a:lvl1pPr>
            <a:lvl2pPr marL="914400" marR="0" lvl="1" indent="-292100" algn="l" rtl="0">
              <a:lnSpc>
                <a:spcPct val="100000"/>
              </a:lnSpc>
              <a:spcBef>
                <a:spcPts val="200"/>
              </a:spcBef>
              <a:spcAft>
                <a:spcPts val="0"/>
              </a:spcAft>
              <a:buClr>
                <a:schemeClr val="lt2"/>
              </a:buClr>
              <a:buSzPts val="1000"/>
              <a:buFont typeface="Noto Sans Symbols"/>
              <a:buChar char="▪"/>
              <a:defRPr sz="1000" b="0" i="0" u="none" strike="noStrike" cap="none">
                <a:solidFill>
                  <a:schemeClr val="lt2"/>
                </a:solidFill>
                <a:latin typeface="Arial"/>
                <a:ea typeface="Arial"/>
                <a:cs typeface="Arial"/>
                <a:sym typeface="Arial"/>
              </a:defRPr>
            </a:lvl2pPr>
            <a:lvl3pPr marL="1371600" marR="0" lvl="2" indent="-285750" algn="l" rtl="0">
              <a:lnSpc>
                <a:spcPct val="100000"/>
              </a:lnSpc>
              <a:spcBef>
                <a:spcPts val="180"/>
              </a:spcBef>
              <a:spcAft>
                <a:spcPts val="0"/>
              </a:spcAft>
              <a:buClr>
                <a:schemeClr val="lt2"/>
              </a:buClr>
              <a:buSzPts val="900"/>
              <a:buFont typeface="Arial"/>
              <a:buChar char="–"/>
              <a:defRPr sz="900" b="0" i="0" u="none" strike="noStrike" cap="none">
                <a:solidFill>
                  <a:schemeClr val="lt2"/>
                </a:solidFill>
                <a:latin typeface="Arial"/>
                <a:ea typeface="Arial"/>
                <a:cs typeface="Arial"/>
                <a:sym typeface="Arial"/>
              </a:defRPr>
            </a:lvl3pPr>
            <a:lvl4pPr marL="1828800" marR="0" lvl="3" indent="-279400" algn="l" rtl="0">
              <a:lnSpc>
                <a:spcPct val="100000"/>
              </a:lnSpc>
              <a:spcBef>
                <a:spcPts val="160"/>
              </a:spcBef>
              <a:spcAft>
                <a:spcPts val="0"/>
              </a:spcAft>
              <a:buClr>
                <a:schemeClr val="lt2"/>
              </a:buClr>
              <a:buSzPts val="800"/>
              <a:buFont typeface="Arial"/>
              <a:buChar char="•"/>
              <a:defRPr sz="800" b="0" i="0" u="none" strike="noStrike" cap="none">
                <a:solidFill>
                  <a:schemeClr val="lt2"/>
                </a:solidFill>
                <a:latin typeface="Arial"/>
                <a:ea typeface="Arial"/>
                <a:cs typeface="Arial"/>
                <a:sym typeface="Arial"/>
              </a:defRPr>
            </a:lvl4pPr>
            <a:lvl5pPr marL="2286000" marR="0" lvl="4" indent="-273050" algn="l" rtl="0">
              <a:lnSpc>
                <a:spcPct val="100000"/>
              </a:lnSpc>
              <a:spcBef>
                <a:spcPts val="140"/>
              </a:spcBef>
              <a:spcAft>
                <a:spcPts val="0"/>
              </a:spcAft>
              <a:buClr>
                <a:schemeClr val="lt2"/>
              </a:buClr>
              <a:buSzPts val="700"/>
              <a:buFont typeface="Arial"/>
              <a:buChar char="–"/>
              <a:defRPr sz="700" b="0" i="0" u="none" strike="noStrike" cap="none">
                <a:solidFill>
                  <a:schemeClr val="lt2"/>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546" name="Google Shape;546;p60"/>
          <p:cNvSpPr txBox="1">
            <a:spLocks noGrp="1"/>
          </p:cNvSpPr>
          <p:nvPr>
            <p:ph type="body" idx="3"/>
          </p:nvPr>
        </p:nvSpPr>
        <p:spPr>
          <a:xfrm>
            <a:off x="6869681" y="4499653"/>
            <a:ext cx="1941000" cy="246300"/>
          </a:xfrm>
          <a:prstGeom prst="rect">
            <a:avLst/>
          </a:prstGeom>
          <a:noFill/>
          <a:ln>
            <a:noFill/>
          </a:ln>
        </p:spPr>
        <p:txBody>
          <a:bodyPr spcFirstLastPara="1" wrap="square" lIns="0" tIns="0" rIns="0" bIns="0" anchor="t" anchorCtr="0">
            <a:noAutofit/>
          </a:bodyPr>
          <a:lstStyle>
            <a:lvl1pPr marL="457200" marR="0" lvl="0" indent="-228600" algn="r" rtl="0">
              <a:lnSpc>
                <a:spcPct val="100000"/>
              </a:lnSpc>
              <a:spcBef>
                <a:spcPts val="0"/>
              </a:spcBef>
              <a:spcAft>
                <a:spcPts val="0"/>
              </a:spcAft>
              <a:buClr>
                <a:schemeClr val="dk1"/>
              </a:buClr>
              <a:buSzPts val="800"/>
              <a:buFont typeface="Arial"/>
              <a:buNone/>
              <a:defRPr sz="800" b="0" i="0" u="none" strike="noStrike" cap="none">
                <a:solidFill>
                  <a:schemeClr val="dk1"/>
                </a:solidFill>
                <a:latin typeface="Georgia"/>
                <a:ea typeface="Georgia"/>
                <a:cs typeface="Georgia"/>
                <a:sym typeface="Georgia"/>
              </a:defRPr>
            </a:lvl1pPr>
            <a:lvl2pPr marL="914400" marR="0" lvl="1" indent="-228600" algn="r" rtl="0">
              <a:lnSpc>
                <a:spcPct val="100000"/>
              </a:lnSpc>
              <a:spcBef>
                <a:spcPts val="0"/>
              </a:spcBef>
              <a:spcAft>
                <a:spcPts val="0"/>
              </a:spcAft>
              <a:buClr>
                <a:schemeClr val="dk1"/>
              </a:buClr>
              <a:buSzPts val="800"/>
              <a:buFont typeface="Noto Sans Symbols"/>
              <a:buNone/>
              <a:defRPr sz="800" b="0" i="1" u="none" strike="noStrike" cap="none">
                <a:solidFill>
                  <a:schemeClr val="dk1"/>
                </a:solidFill>
                <a:latin typeface="Georgia"/>
                <a:ea typeface="Georgia"/>
                <a:cs typeface="Georgia"/>
                <a:sym typeface="Georgia"/>
              </a:defRPr>
            </a:lvl2pPr>
            <a:lvl3pPr marL="1371600" marR="0" lvl="2" indent="-285750" algn="l" rtl="0">
              <a:lnSpc>
                <a:spcPct val="100000"/>
              </a:lnSpc>
              <a:spcBef>
                <a:spcPts val="180"/>
              </a:spcBef>
              <a:spcAft>
                <a:spcPts val="0"/>
              </a:spcAft>
              <a:buClr>
                <a:schemeClr val="lt2"/>
              </a:buClr>
              <a:buSzPts val="900"/>
              <a:buFont typeface="Arial"/>
              <a:buChar char="–"/>
              <a:defRPr sz="900" b="0" i="0" u="none" strike="noStrike" cap="none">
                <a:solidFill>
                  <a:schemeClr val="lt2"/>
                </a:solidFill>
                <a:latin typeface="Arial"/>
                <a:ea typeface="Arial"/>
                <a:cs typeface="Arial"/>
                <a:sym typeface="Arial"/>
              </a:defRPr>
            </a:lvl3pPr>
            <a:lvl4pPr marL="1828800" marR="0" lvl="3" indent="-279400" algn="l" rtl="0">
              <a:lnSpc>
                <a:spcPct val="100000"/>
              </a:lnSpc>
              <a:spcBef>
                <a:spcPts val="160"/>
              </a:spcBef>
              <a:spcAft>
                <a:spcPts val="0"/>
              </a:spcAft>
              <a:buClr>
                <a:schemeClr val="lt2"/>
              </a:buClr>
              <a:buSzPts val="800"/>
              <a:buFont typeface="Arial"/>
              <a:buChar char="•"/>
              <a:defRPr sz="800" b="0" i="0" u="none" strike="noStrike" cap="none">
                <a:solidFill>
                  <a:schemeClr val="lt2"/>
                </a:solidFill>
                <a:latin typeface="Arial"/>
                <a:ea typeface="Arial"/>
                <a:cs typeface="Arial"/>
                <a:sym typeface="Arial"/>
              </a:defRPr>
            </a:lvl4pPr>
            <a:lvl5pPr marL="2286000" marR="0" lvl="4" indent="-273050" algn="l" rtl="0">
              <a:lnSpc>
                <a:spcPct val="100000"/>
              </a:lnSpc>
              <a:spcBef>
                <a:spcPts val="140"/>
              </a:spcBef>
              <a:spcAft>
                <a:spcPts val="0"/>
              </a:spcAft>
              <a:buClr>
                <a:schemeClr val="lt2"/>
              </a:buClr>
              <a:buSzPts val="700"/>
              <a:buFont typeface="Arial"/>
              <a:buChar char="–"/>
              <a:defRPr sz="700" b="0" i="0" u="none" strike="noStrike" cap="none">
                <a:solidFill>
                  <a:schemeClr val="lt2"/>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547" name="Google Shape;547;p60"/>
          <p:cNvSpPr/>
          <p:nvPr/>
        </p:nvSpPr>
        <p:spPr>
          <a:xfrm>
            <a:off x="-9524" y="3346064"/>
            <a:ext cx="9141559" cy="98425"/>
          </a:xfrm>
          <a:custGeom>
            <a:avLst/>
            <a:gdLst/>
            <a:ahLst/>
            <a:cxnLst/>
            <a:rect l="l" t="t" r="r" b="b"/>
            <a:pathLst>
              <a:path w="10475" h="10000" extrusionOk="0">
                <a:moveTo>
                  <a:pt x="10475" y="0"/>
                </a:moveTo>
                <a:lnTo>
                  <a:pt x="1334" y="0"/>
                </a:lnTo>
                <a:cubicBezTo>
                  <a:pt x="1303" y="3333"/>
                  <a:pt x="1272" y="6667"/>
                  <a:pt x="1242" y="10000"/>
                </a:cubicBezTo>
                <a:cubicBezTo>
                  <a:pt x="1207" y="6667"/>
                  <a:pt x="1172" y="3333"/>
                  <a:pt x="1138" y="0"/>
                </a:cubicBezTo>
                <a:lnTo>
                  <a:pt x="0" y="0"/>
                </a:lnTo>
              </a:path>
            </a:pathLst>
          </a:custGeom>
          <a:noFill/>
          <a:ln w="9525" cap="rnd" cmpd="sng">
            <a:solidFill>
              <a:srgbClr val="E1301E"/>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pic>
        <p:nvPicPr>
          <p:cNvPr id="548" name="Google Shape;548;p60"/>
          <p:cNvPicPr preferRelativeResize="0"/>
          <p:nvPr/>
        </p:nvPicPr>
        <p:blipFill rotWithShape="1">
          <a:blip r:embed="rId2">
            <a:alphaModFix/>
          </a:blip>
          <a:srcRect/>
          <a:stretch/>
        </p:blipFill>
        <p:spPr>
          <a:xfrm>
            <a:off x="331840" y="4137219"/>
            <a:ext cx="774727" cy="594360"/>
          </a:xfrm>
          <a:prstGeom prst="rect">
            <a:avLst/>
          </a:prstGeom>
          <a:noFill/>
          <a:ln>
            <a:noFill/>
          </a:ln>
        </p:spPr>
      </p:pic>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matchingName="Chapter Head">
  <p:cSld name="Chapter Head">
    <p:bg>
      <p:bgPr>
        <a:solidFill>
          <a:schemeClr val="dk1"/>
        </a:solidFill>
        <a:effectLst/>
      </p:bgPr>
    </p:bg>
    <p:spTree>
      <p:nvGrpSpPr>
        <p:cNvPr id="1" name="Shape 549"/>
        <p:cNvGrpSpPr/>
        <p:nvPr/>
      </p:nvGrpSpPr>
      <p:grpSpPr>
        <a:xfrm>
          <a:off x="0" y="0"/>
          <a:ext cx="0" cy="0"/>
          <a:chOff x="0" y="0"/>
          <a:chExt cx="0" cy="0"/>
        </a:xfrm>
      </p:grpSpPr>
      <p:sp>
        <p:nvSpPr>
          <p:cNvPr id="550" name="Google Shape;550;p61"/>
          <p:cNvSpPr txBox="1">
            <a:spLocks noGrp="1"/>
          </p:cNvSpPr>
          <p:nvPr>
            <p:ph type="title"/>
          </p:nvPr>
        </p:nvSpPr>
        <p:spPr>
          <a:xfrm>
            <a:off x="309562" y="122664"/>
            <a:ext cx="8834400" cy="1200300"/>
          </a:xfrm>
          <a:prstGeom prst="rect">
            <a:avLst/>
          </a:prstGeom>
          <a:noFill/>
          <a:ln>
            <a:noFill/>
          </a:ln>
        </p:spPr>
        <p:txBody>
          <a:bodyPr spcFirstLastPara="1" wrap="square" lIns="0" tIns="0" rIns="0" bIns="0" anchor="t" anchorCtr="0">
            <a:noAutofit/>
          </a:bodyPr>
          <a:lstStyle>
            <a:lvl1pPr marR="0" lvl="0" algn="l" rtl="0">
              <a:lnSpc>
                <a:spcPct val="100000"/>
              </a:lnSpc>
              <a:spcBef>
                <a:spcPts val="0"/>
              </a:spcBef>
              <a:spcAft>
                <a:spcPts val="0"/>
              </a:spcAft>
              <a:buClr>
                <a:schemeClr val="dk2"/>
              </a:buClr>
              <a:buSzPts val="7800"/>
              <a:buFont typeface="Georgia"/>
              <a:buNone/>
              <a:defRPr sz="7800" b="0" i="0" u="none" strike="noStrike" cap="none">
                <a:solidFill>
                  <a:schemeClr val="dk2"/>
                </a:solidFill>
                <a:latin typeface="Georgia"/>
                <a:ea typeface="Georgia"/>
                <a:cs typeface="Georgia"/>
                <a:sym typeface="Georgia"/>
              </a:defRPr>
            </a:lvl1pPr>
            <a:lvl2pPr lvl="1" algn="l" rtl="0">
              <a:lnSpc>
                <a:spcPct val="100000"/>
              </a:lnSpc>
              <a:spcBef>
                <a:spcPts val="0"/>
              </a:spcBef>
              <a:spcAft>
                <a:spcPts val="0"/>
              </a:spcAft>
              <a:buSzPts val="1400"/>
              <a:buNone/>
              <a:defRPr sz="1800"/>
            </a:lvl2pPr>
            <a:lvl3pPr lvl="2" algn="l" rtl="0">
              <a:lnSpc>
                <a:spcPct val="100000"/>
              </a:lnSpc>
              <a:spcBef>
                <a:spcPts val="0"/>
              </a:spcBef>
              <a:spcAft>
                <a:spcPts val="0"/>
              </a:spcAft>
              <a:buSzPts val="1400"/>
              <a:buNone/>
              <a:defRPr sz="1800"/>
            </a:lvl3pPr>
            <a:lvl4pPr lvl="3" algn="l" rtl="0">
              <a:lnSpc>
                <a:spcPct val="100000"/>
              </a:lnSpc>
              <a:spcBef>
                <a:spcPts val="0"/>
              </a:spcBef>
              <a:spcAft>
                <a:spcPts val="0"/>
              </a:spcAft>
              <a:buSzPts val="1400"/>
              <a:buNone/>
              <a:defRPr sz="1800"/>
            </a:lvl4pPr>
            <a:lvl5pPr lvl="4" algn="l" rtl="0">
              <a:lnSpc>
                <a:spcPct val="100000"/>
              </a:lnSpc>
              <a:spcBef>
                <a:spcPts val="0"/>
              </a:spcBef>
              <a:spcAft>
                <a:spcPts val="0"/>
              </a:spcAft>
              <a:buSzPts val="1400"/>
              <a:buNone/>
              <a:defRPr sz="1800"/>
            </a:lvl5pPr>
            <a:lvl6pPr lvl="5" algn="l" rtl="0">
              <a:lnSpc>
                <a:spcPct val="100000"/>
              </a:lnSpc>
              <a:spcBef>
                <a:spcPts val="0"/>
              </a:spcBef>
              <a:spcAft>
                <a:spcPts val="0"/>
              </a:spcAft>
              <a:buSzPts val="1400"/>
              <a:buNone/>
              <a:defRPr sz="1800"/>
            </a:lvl6pPr>
            <a:lvl7pPr lvl="6" algn="l" rtl="0">
              <a:lnSpc>
                <a:spcPct val="100000"/>
              </a:lnSpc>
              <a:spcBef>
                <a:spcPts val="0"/>
              </a:spcBef>
              <a:spcAft>
                <a:spcPts val="0"/>
              </a:spcAft>
              <a:buSzPts val="1400"/>
              <a:buNone/>
              <a:defRPr sz="1800"/>
            </a:lvl7pPr>
            <a:lvl8pPr lvl="7" algn="l" rtl="0">
              <a:lnSpc>
                <a:spcPct val="100000"/>
              </a:lnSpc>
              <a:spcBef>
                <a:spcPts val="0"/>
              </a:spcBef>
              <a:spcAft>
                <a:spcPts val="0"/>
              </a:spcAft>
              <a:buSzPts val="1400"/>
              <a:buNone/>
              <a:defRPr sz="1800"/>
            </a:lvl8pPr>
            <a:lvl9pPr lvl="8" algn="l" rtl="0">
              <a:lnSpc>
                <a:spcPct val="100000"/>
              </a:lnSpc>
              <a:spcBef>
                <a:spcPts val="0"/>
              </a:spcBef>
              <a:spcAft>
                <a:spcPts val="0"/>
              </a:spcAft>
              <a:buSzPts val="1400"/>
              <a:buNone/>
              <a:defRPr sz="1800"/>
            </a:lvl9pPr>
          </a:lstStyle>
          <a:p>
            <a:endParaRPr/>
          </a:p>
        </p:txBody>
      </p:sp>
      <p:sp>
        <p:nvSpPr>
          <p:cNvPr id="551" name="Google Shape;551;p61"/>
          <p:cNvSpPr txBox="1">
            <a:spLocks noGrp="1"/>
          </p:cNvSpPr>
          <p:nvPr>
            <p:ph type="body" idx="1"/>
          </p:nvPr>
        </p:nvSpPr>
        <p:spPr>
          <a:xfrm>
            <a:off x="309563" y="1196432"/>
            <a:ext cx="7772400" cy="492300"/>
          </a:xfrm>
          <a:prstGeom prst="rect">
            <a:avLst/>
          </a:prstGeom>
          <a:noFill/>
          <a:ln>
            <a:noFill/>
          </a:ln>
        </p:spPr>
        <p:txBody>
          <a:bodyPr spcFirstLastPara="1" wrap="square" lIns="0" tIns="0" rIns="0" bIns="0" anchor="t" anchorCtr="0">
            <a:noAutofit/>
          </a:bodyPr>
          <a:lstStyle>
            <a:lvl1pPr marL="457200" marR="0" lvl="0" indent="-228600" algn="l" rtl="0">
              <a:lnSpc>
                <a:spcPct val="100000"/>
              </a:lnSpc>
              <a:spcBef>
                <a:spcPts val="640"/>
              </a:spcBef>
              <a:spcAft>
                <a:spcPts val="0"/>
              </a:spcAft>
              <a:buClr>
                <a:schemeClr val="lt1"/>
              </a:buClr>
              <a:buSzPts val="3200"/>
              <a:buFont typeface="Arial"/>
              <a:buNone/>
              <a:defRPr sz="3200" b="0" i="0" u="none" strike="noStrike" cap="none">
                <a:solidFill>
                  <a:schemeClr val="lt1"/>
                </a:solidFill>
                <a:latin typeface="Georgia"/>
                <a:ea typeface="Georgia"/>
                <a:cs typeface="Georgia"/>
                <a:sym typeface="Georgia"/>
              </a:defRPr>
            </a:lvl1pPr>
            <a:lvl2pPr marL="914400" marR="0" lvl="1" indent="-228600" algn="l" rtl="0">
              <a:lnSpc>
                <a:spcPct val="100000"/>
              </a:lnSpc>
              <a:spcBef>
                <a:spcPts val="360"/>
              </a:spcBef>
              <a:spcAft>
                <a:spcPts val="0"/>
              </a:spcAft>
              <a:buClr>
                <a:srgbClr val="888888"/>
              </a:buClr>
              <a:buSzPts val="1800"/>
              <a:buFont typeface="Noto Sans Symbols"/>
              <a:buNone/>
              <a:defRPr sz="1800" b="0" i="0" u="none" strike="noStrike" cap="none">
                <a:solidFill>
                  <a:srgbClr val="888888"/>
                </a:solidFill>
                <a:latin typeface="Arial"/>
                <a:ea typeface="Arial"/>
                <a:cs typeface="Arial"/>
                <a:sym typeface="Arial"/>
              </a:defRPr>
            </a:lvl2pPr>
            <a:lvl3pPr marL="1371600" marR="0" lvl="2" indent="-228600" algn="l"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rial"/>
                <a:ea typeface="Arial"/>
                <a:cs typeface="Arial"/>
                <a:sym typeface="Arial"/>
              </a:defRPr>
            </a:lvl3pPr>
            <a:lvl4pPr marL="1828800" marR="0" lvl="3" indent="-228600" algn="l" rtl="0">
              <a:lnSpc>
                <a:spcPct val="100000"/>
              </a:lnSpc>
              <a:spcBef>
                <a:spcPts val="280"/>
              </a:spcBef>
              <a:spcAft>
                <a:spcPts val="0"/>
              </a:spcAft>
              <a:buClr>
                <a:srgbClr val="888888"/>
              </a:buClr>
              <a:buSzPts val="1400"/>
              <a:buFont typeface="Arial"/>
              <a:buNone/>
              <a:defRPr sz="1400" b="0" i="0" u="none" strike="noStrike" cap="none">
                <a:solidFill>
                  <a:srgbClr val="888888"/>
                </a:solidFill>
                <a:latin typeface="Arial"/>
                <a:ea typeface="Arial"/>
                <a:cs typeface="Arial"/>
                <a:sym typeface="Arial"/>
              </a:defRPr>
            </a:lvl4pPr>
            <a:lvl5pPr marL="2286000" marR="0" lvl="4" indent="-228600" algn="l" rtl="0">
              <a:lnSpc>
                <a:spcPct val="100000"/>
              </a:lnSpc>
              <a:spcBef>
                <a:spcPts val="280"/>
              </a:spcBef>
              <a:spcAft>
                <a:spcPts val="0"/>
              </a:spcAft>
              <a:buClr>
                <a:srgbClr val="888888"/>
              </a:buClr>
              <a:buSzPts val="1400"/>
              <a:buFont typeface="Arial"/>
              <a:buNone/>
              <a:defRPr sz="1400" b="0" i="0" u="none" strike="noStrike" cap="none">
                <a:solidFill>
                  <a:srgbClr val="888888"/>
                </a:solidFill>
                <a:latin typeface="Arial"/>
                <a:ea typeface="Arial"/>
                <a:cs typeface="Arial"/>
                <a:sym typeface="Arial"/>
              </a:defRPr>
            </a:lvl5pPr>
            <a:lvl6pPr marL="2743200" marR="0" lvl="5" indent="-228600" algn="l" rtl="0">
              <a:lnSpc>
                <a:spcPct val="100000"/>
              </a:lnSpc>
              <a:spcBef>
                <a:spcPts val="280"/>
              </a:spcBef>
              <a:spcAft>
                <a:spcPts val="0"/>
              </a:spcAft>
              <a:buClr>
                <a:srgbClr val="888888"/>
              </a:buClr>
              <a:buSzPts val="1400"/>
              <a:buFont typeface="Arial"/>
              <a:buNone/>
              <a:defRPr sz="1400" b="0" i="0" u="none" strike="noStrike" cap="none">
                <a:solidFill>
                  <a:srgbClr val="888888"/>
                </a:solidFill>
                <a:latin typeface="Arial"/>
                <a:ea typeface="Arial"/>
                <a:cs typeface="Arial"/>
                <a:sym typeface="Arial"/>
              </a:defRPr>
            </a:lvl6pPr>
            <a:lvl7pPr marL="3200400" marR="0" lvl="6" indent="-228600" algn="l" rtl="0">
              <a:lnSpc>
                <a:spcPct val="100000"/>
              </a:lnSpc>
              <a:spcBef>
                <a:spcPts val="280"/>
              </a:spcBef>
              <a:spcAft>
                <a:spcPts val="0"/>
              </a:spcAft>
              <a:buClr>
                <a:srgbClr val="888888"/>
              </a:buClr>
              <a:buSzPts val="1400"/>
              <a:buFont typeface="Arial"/>
              <a:buNone/>
              <a:defRPr sz="1400" b="0" i="0" u="none" strike="noStrike" cap="none">
                <a:solidFill>
                  <a:srgbClr val="888888"/>
                </a:solidFill>
                <a:latin typeface="Arial"/>
                <a:ea typeface="Arial"/>
                <a:cs typeface="Arial"/>
                <a:sym typeface="Arial"/>
              </a:defRPr>
            </a:lvl7pPr>
            <a:lvl8pPr marL="3657600" marR="0" lvl="7" indent="-228600" algn="l" rtl="0">
              <a:lnSpc>
                <a:spcPct val="100000"/>
              </a:lnSpc>
              <a:spcBef>
                <a:spcPts val="280"/>
              </a:spcBef>
              <a:spcAft>
                <a:spcPts val="0"/>
              </a:spcAft>
              <a:buClr>
                <a:srgbClr val="888888"/>
              </a:buClr>
              <a:buSzPts val="1400"/>
              <a:buFont typeface="Arial"/>
              <a:buNone/>
              <a:defRPr sz="1400" b="0" i="0" u="none" strike="noStrike" cap="none">
                <a:solidFill>
                  <a:srgbClr val="888888"/>
                </a:solidFill>
                <a:latin typeface="Arial"/>
                <a:ea typeface="Arial"/>
                <a:cs typeface="Arial"/>
                <a:sym typeface="Arial"/>
              </a:defRPr>
            </a:lvl8pPr>
            <a:lvl9pPr marL="4114800" marR="0" lvl="8" indent="-228600" algn="l" rtl="0">
              <a:lnSpc>
                <a:spcPct val="100000"/>
              </a:lnSpc>
              <a:spcBef>
                <a:spcPts val="280"/>
              </a:spcBef>
              <a:spcAft>
                <a:spcPts val="0"/>
              </a:spcAft>
              <a:buClr>
                <a:srgbClr val="888888"/>
              </a:buClr>
              <a:buSzPts val="1400"/>
              <a:buFont typeface="Arial"/>
              <a:buNone/>
              <a:defRPr sz="1400" b="0" i="0" u="none" strike="noStrike" cap="none">
                <a:solidFill>
                  <a:srgbClr val="888888"/>
                </a:solidFill>
                <a:latin typeface="Arial"/>
                <a:ea typeface="Arial"/>
                <a:cs typeface="Arial"/>
                <a:sym typeface="Arial"/>
              </a:defRPr>
            </a:lvl9pPr>
          </a:lstStyle>
          <a:p>
            <a:endParaRPr/>
          </a:p>
        </p:txBody>
      </p:sp>
      <p:sp>
        <p:nvSpPr>
          <p:cNvPr id="552" name="Google Shape;552;p61"/>
          <p:cNvSpPr txBox="1">
            <a:spLocks noGrp="1"/>
          </p:cNvSpPr>
          <p:nvPr>
            <p:ph type="dt" idx="10"/>
          </p:nvPr>
        </p:nvSpPr>
        <p:spPr>
          <a:xfrm>
            <a:off x="424070" y="5276020"/>
            <a:ext cx="2133600" cy="2739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SzPts val="1400"/>
              <a:buNone/>
              <a:defRPr sz="1200">
                <a:solidFill>
                  <a:srgbClr val="888888"/>
                </a:solidFill>
                <a:latin typeface="Arial"/>
                <a:ea typeface="Arial"/>
                <a:cs typeface="Arial"/>
                <a:sym typeface="Arial"/>
              </a:defRPr>
            </a:lvl1pPr>
            <a:lvl2pPr marR="0" lvl="1"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553" name="Google Shape;553;p61"/>
          <p:cNvSpPr txBox="1">
            <a:spLocks noGrp="1"/>
          </p:cNvSpPr>
          <p:nvPr>
            <p:ph type="ftr" idx="11"/>
          </p:nvPr>
        </p:nvSpPr>
        <p:spPr>
          <a:xfrm>
            <a:off x="311944" y="4901878"/>
            <a:ext cx="2895600" cy="92400"/>
          </a:xfrm>
          <a:prstGeom prst="rect">
            <a:avLst/>
          </a:prstGeom>
          <a:noFill/>
          <a:ln>
            <a:noFill/>
          </a:ln>
        </p:spPr>
        <p:txBody>
          <a:bodyPr spcFirstLastPara="1" wrap="square" lIns="0" tIns="0" rIns="0" bIns="0" anchor="ctr" anchorCtr="0">
            <a:noAutofit/>
          </a:bodyPr>
          <a:lstStyle>
            <a:lvl1pPr marR="0" lvl="0" algn="l" rtl="0">
              <a:lnSpc>
                <a:spcPct val="100000"/>
              </a:lnSpc>
              <a:spcBef>
                <a:spcPts val="0"/>
              </a:spcBef>
              <a:spcAft>
                <a:spcPts val="0"/>
              </a:spcAft>
              <a:buClr>
                <a:srgbClr val="000000"/>
              </a:buClr>
              <a:buSzPts val="1400"/>
              <a:buFont typeface="Arial"/>
              <a:buNone/>
              <a:defRPr sz="600" b="0"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554" name="Google Shape;554;p61"/>
          <p:cNvSpPr txBox="1">
            <a:spLocks noGrp="1"/>
          </p:cNvSpPr>
          <p:nvPr>
            <p:ph type="sldNum" idx="12"/>
          </p:nvPr>
        </p:nvSpPr>
        <p:spPr>
          <a:xfrm>
            <a:off x="6700838" y="4770007"/>
            <a:ext cx="2133600" cy="123000"/>
          </a:xfrm>
          <a:prstGeom prst="rect">
            <a:avLst/>
          </a:prstGeom>
          <a:noFill/>
          <a:ln>
            <a:noFill/>
          </a:ln>
        </p:spPr>
        <p:txBody>
          <a:bodyPr spcFirstLastPara="1" wrap="square" lIns="0" tIns="0" rIns="0" bIns="0" anchor="ctr" anchorCtr="0">
            <a:noAutofit/>
          </a:bodyPr>
          <a:lstStyle>
            <a:lvl1pPr marL="0" marR="0" lvl="0" indent="0" algn="r" rtl="0">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555" name="Google Shape;555;p61"/>
          <p:cNvSpPr txBox="1">
            <a:spLocks noGrp="1"/>
          </p:cNvSpPr>
          <p:nvPr>
            <p:ph type="body" idx="2"/>
          </p:nvPr>
        </p:nvSpPr>
        <p:spPr>
          <a:xfrm>
            <a:off x="309563" y="3740235"/>
            <a:ext cx="1895100" cy="123000"/>
          </a:xfrm>
          <a:prstGeom prst="rect">
            <a:avLst/>
          </a:prstGeom>
          <a:noFill/>
          <a:ln>
            <a:noFill/>
          </a:ln>
        </p:spPr>
        <p:txBody>
          <a:bodyPr spcFirstLastPara="1" wrap="square" lIns="0" tIns="0" rIns="0" bIns="0" anchor="t" anchorCtr="0">
            <a:noAutofit/>
          </a:bodyPr>
          <a:lstStyle>
            <a:lvl1pPr marL="457200" marR="0" lvl="0" indent="-228600" algn="l" rtl="0">
              <a:lnSpc>
                <a:spcPct val="100000"/>
              </a:lnSpc>
              <a:spcBef>
                <a:spcPts val="0"/>
              </a:spcBef>
              <a:spcAft>
                <a:spcPts val="0"/>
              </a:spcAft>
              <a:buClr>
                <a:schemeClr val="lt1"/>
              </a:buClr>
              <a:buSzPts val="800"/>
              <a:buFont typeface="Arial"/>
              <a:buNone/>
              <a:defRPr sz="800" b="0" i="0" u="none" strike="noStrike" cap="none">
                <a:solidFill>
                  <a:schemeClr val="lt1"/>
                </a:solidFill>
                <a:latin typeface="Arial"/>
                <a:ea typeface="Arial"/>
                <a:cs typeface="Arial"/>
                <a:sym typeface="Arial"/>
              </a:defRPr>
            </a:lvl1pPr>
            <a:lvl2pPr marL="914400" marR="0" lvl="1" indent="-292100" algn="l" rtl="0">
              <a:lnSpc>
                <a:spcPct val="100000"/>
              </a:lnSpc>
              <a:spcBef>
                <a:spcPts val="200"/>
              </a:spcBef>
              <a:spcAft>
                <a:spcPts val="0"/>
              </a:spcAft>
              <a:buClr>
                <a:schemeClr val="lt2"/>
              </a:buClr>
              <a:buSzPts val="1000"/>
              <a:buFont typeface="Noto Sans Symbols"/>
              <a:buChar char="▪"/>
              <a:defRPr sz="1000" b="0" i="0" u="none" strike="noStrike" cap="none">
                <a:solidFill>
                  <a:schemeClr val="lt2"/>
                </a:solidFill>
                <a:latin typeface="Arial"/>
                <a:ea typeface="Arial"/>
                <a:cs typeface="Arial"/>
                <a:sym typeface="Arial"/>
              </a:defRPr>
            </a:lvl2pPr>
            <a:lvl3pPr marL="1371600" marR="0" lvl="2" indent="-285750" algn="l" rtl="0">
              <a:lnSpc>
                <a:spcPct val="100000"/>
              </a:lnSpc>
              <a:spcBef>
                <a:spcPts val="180"/>
              </a:spcBef>
              <a:spcAft>
                <a:spcPts val="0"/>
              </a:spcAft>
              <a:buClr>
                <a:schemeClr val="lt2"/>
              </a:buClr>
              <a:buSzPts val="900"/>
              <a:buFont typeface="Arial"/>
              <a:buChar char="–"/>
              <a:defRPr sz="900" b="0" i="0" u="none" strike="noStrike" cap="none">
                <a:solidFill>
                  <a:schemeClr val="lt2"/>
                </a:solidFill>
                <a:latin typeface="Arial"/>
                <a:ea typeface="Arial"/>
                <a:cs typeface="Arial"/>
                <a:sym typeface="Arial"/>
              </a:defRPr>
            </a:lvl3pPr>
            <a:lvl4pPr marL="1828800" marR="0" lvl="3" indent="-279400" algn="l" rtl="0">
              <a:lnSpc>
                <a:spcPct val="100000"/>
              </a:lnSpc>
              <a:spcBef>
                <a:spcPts val="160"/>
              </a:spcBef>
              <a:spcAft>
                <a:spcPts val="0"/>
              </a:spcAft>
              <a:buClr>
                <a:schemeClr val="lt2"/>
              </a:buClr>
              <a:buSzPts val="800"/>
              <a:buFont typeface="Arial"/>
              <a:buChar char="•"/>
              <a:defRPr sz="800" b="0" i="0" u="none" strike="noStrike" cap="none">
                <a:solidFill>
                  <a:schemeClr val="lt2"/>
                </a:solidFill>
                <a:latin typeface="Arial"/>
                <a:ea typeface="Arial"/>
                <a:cs typeface="Arial"/>
                <a:sym typeface="Arial"/>
              </a:defRPr>
            </a:lvl4pPr>
            <a:lvl5pPr marL="2286000" marR="0" lvl="4" indent="-273050" algn="l" rtl="0">
              <a:lnSpc>
                <a:spcPct val="100000"/>
              </a:lnSpc>
              <a:spcBef>
                <a:spcPts val="140"/>
              </a:spcBef>
              <a:spcAft>
                <a:spcPts val="0"/>
              </a:spcAft>
              <a:buClr>
                <a:schemeClr val="lt2"/>
              </a:buClr>
              <a:buSzPts val="700"/>
              <a:buFont typeface="Arial"/>
              <a:buChar char="–"/>
              <a:defRPr sz="700" b="0" i="0" u="none" strike="noStrike" cap="none">
                <a:solidFill>
                  <a:schemeClr val="lt2"/>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556" name="Google Shape;556;p61"/>
          <p:cNvSpPr txBox="1">
            <a:spLocks noGrp="1"/>
          </p:cNvSpPr>
          <p:nvPr>
            <p:ph type="body" idx="3"/>
          </p:nvPr>
        </p:nvSpPr>
        <p:spPr>
          <a:xfrm>
            <a:off x="2486025" y="3740235"/>
            <a:ext cx="1866900" cy="123000"/>
          </a:xfrm>
          <a:prstGeom prst="rect">
            <a:avLst/>
          </a:prstGeom>
          <a:noFill/>
          <a:ln>
            <a:noFill/>
          </a:ln>
        </p:spPr>
        <p:txBody>
          <a:bodyPr spcFirstLastPara="1" wrap="square" lIns="0" tIns="0" rIns="0" bIns="0" anchor="t" anchorCtr="0">
            <a:noAutofit/>
          </a:bodyPr>
          <a:lstStyle>
            <a:lvl1pPr marL="457200" marR="0" lvl="0" indent="-228600" algn="l" rtl="0">
              <a:lnSpc>
                <a:spcPct val="100000"/>
              </a:lnSpc>
              <a:spcBef>
                <a:spcPts val="0"/>
              </a:spcBef>
              <a:spcAft>
                <a:spcPts val="0"/>
              </a:spcAft>
              <a:buClr>
                <a:schemeClr val="lt1"/>
              </a:buClr>
              <a:buSzPts val="800"/>
              <a:buFont typeface="Arial"/>
              <a:buNone/>
              <a:defRPr sz="800" b="0" i="0" u="none" strike="noStrike" cap="none">
                <a:solidFill>
                  <a:schemeClr val="lt1"/>
                </a:solidFill>
                <a:latin typeface="Arial"/>
                <a:ea typeface="Arial"/>
                <a:cs typeface="Arial"/>
                <a:sym typeface="Arial"/>
              </a:defRPr>
            </a:lvl1pPr>
            <a:lvl2pPr marL="914400" marR="0" lvl="1" indent="-292100" algn="l" rtl="0">
              <a:lnSpc>
                <a:spcPct val="100000"/>
              </a:lnSpc>
              <a:spcBef>
                <a:spcPts val="200"/>
              </a:spcBef>
              <a:spcAft>
                <a:spcPts val="0"/>
              </a:spcAft>
              <a:buClr>
                <a:schemeClr val="lt2"/>
              </a:buClr>
              <a:buSzPts val="1000"/>
              <a:buFont typeface="Noto Sans Symbols"/>
              <a:buChar char="▪"/>
              <a:defRPr sz="1000" b="0" i="0" u="none" strike="noStrike" cap="none">
                <a:solidFill>
                  <a:schemeClr val="lt2"/>
                </a:solidFill>
                <a:latin typeface="Arial"/>
                <a:ea typeface="Arial"/>
                <a:cs typeface="Arial"/>
                <a:sym typeface="Arial"/>
              </a:defRPr>
            </a:lvl2pPr>
            <a:lvl3pPr marL="1371600" marR="0" lvl="2" indent="-285750" algn="l" rtl="0">
              <a:lnSpc>
                <a:spcPct val="100000"/>
              </a:lnSpc>
              <a:spcBef>
                <a:spcPts val="180"/>
              </a:spcBef>
              <a:spcAft>
                <a:spcPts val="0"/>
              </a:spcAft>
              <a:buClr>
                <a:schemeClr val="lt2"/>
              </a:buClr>
              <a:buSzPts val="900"/>
              <a:buFont typeface="Arial"/>
              <a:buChar char="–"/>
              <a:defRPr sz="900" b="0" i="0" u="none" strike="noStrike" cap="none">
                <a:solidFill>
                  <a:schemeClr val="lt2"/>
                </a:solidFill>
                <a:latin typeface="Arial"/>
                <a:ea typeface="Arial"/>
                <a:cs typeface="Arial"/>
                <a:sym typeface="Arial"/>
              </a:defRPr>
            </a:lvl3pPr>
            <a:lvl4pPr marL="1828800" marR="0" lvl="3" indent="-279400" algn="l" rtl="0">
              <a:lnSpc>
                <a:spcPct val="100000"/>
              </a:lnSpc>
              <a:spcBef>
                <a:spcPts val="160"/>
              </a:spcBef>
              <a:spcAft>
                <a:spcPts val="0"/>
              </a:spcAft>
              <a:buClr>
                <a:schemeClr val="lt2"/>
              </a:buClr>
              <a:buSzPts val="800"/>
              <a:buFont typeface="Arial"/>
              <a:buChar char="•"/>
              <a:defRPr sz="800" b="0" i="0" u="none" strike="noStrike" cap="none">
                <a:solidFill>
                  <a:schemeClr val="lt2"/>
                </a:solidFill>
                <a:latin typeface="Arial"/>
                <a:ea typeface="Arial"/>
                <a:cs typeface="Arial"/>
                <a:sym typeface="Arial"/>
              </a:defRPr>
            </a:lvl4pPr>
            <a:lvl5pPr marL="2286000" marR="0" lvl="4" indent="-273050" algn="l" rtl="0">
              <a:lnSpc>
                <a:spcPct val="100000"/>
              </a:lnSpc>
              <a:spcBef>
                <a:spcPts val="140"/>
              </a:spcBef>
              <a:spcAft>
                <a:spcPts val="0"/>
              </a:spcAft>
              <a:buClr>
                <a:schemeClr val="lt2"/>
              </a:buClr>
              <a:buSzPts val="700"/>
              <a:buFont typeface="Arial"/>
              <a:buChar char="–"/>
              <a:defRPr sz="700" b="0" i="0" u="none" strike="noStrike" cap="none">
                <a:solidFill>
                  <a:schemeClr val="lt2"/>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557" name="Google Shape;557;p61"/>
          <p:cNvSpPr txBox="1">
            <a:spLocks noGrp="1"/>
          </p:cNvSpPr>
          <p:nvPr>
            <p:ph type="body" idx="4"/>
          </p:nvPr>
        </p:nvSpPr>
        <p:spPr>
          <a:xfrm>
            <a:off x="4636297" y="3740235"/>
            <a:ext cx="2011800" cy="123000"/>
          </a:xfrm>
          <a:prstGeom prst="rect">
            <a:avLst/>
          </a:prstGeom>
          <a:noFill/>
          <a:ln>
            <a:noFill/>
          </a:ln>
        </p:spPr>
        <p:txBody>
          <a:bodyPr spcFirstLastPara="1" wrap="square" lIns="0" tIns="0" rIns="0" bIns="0" anchor="t" anchorCtr="0">
            <a:noAutofit/>
          </a:bodyPr>
          <a:lstStyle>
            <a:lvl1pPr marL="457200" marR="0" lvl="0" indent="-228600" algn="l" rtl="0">
              <a:lnSpc>
                <a:spcPct val="100000"/>
              </a:lnSpc>
              <a:spcBef>
                <a:spcPts val="0"/>
              </a:spcBef>
              <a:spcAft>
                <a:spcPts val="0"/>
              </a:spcAft>
              <a:buClr>
                <a:schemeClr val="lt1"/>
              </a:buClr>
              <a:buSzPts val="800"/>
              <a:buFont typeface="Arial"/>
              <a:buNone/>
              <a:defRPr sz="800" b="0" i="0" u="none" strike="noStrike" cap="none">
                <a:solidFill>
                  <a:schemeClr val="lt1"/>
                </a:solidFill>
                <a:latin typeface="Arial"/>
                <a:ea typeface="Arial"/>
                <a:cs typeface="Arial"/>
                <a:sym typeface="Arial"/>
              </a:defRPr>
            </a:lvl1pPr>
            <a:lvl2pPr marL="914400" marR="0" lvl="1" indent="-292100" algn="l" rtl="0">
              <a:lnSpc>
                <a:spcPct val="100000"/>
              </a:lnSpc>
              <a:spcBef>
                <a:spcPts val="200"/>
              </a:spcBef>
              <a:spcAft>
                <a:spcPts val="0"/>
              </a:spcAft>
              <a:buClr>
                <a:schemeClr val="lt2"/>
              </a:buClr>
              <a:buSzPts val="1000"/>
              <a:buFont typeface="Noto Sans Symbols"/>
              <a:buChar char="▪"/>
              <a:defRPr sz="1000" b="0" i="0" u="none" strike="noStrike" cap="none">
                <a:solidFill>
                  <a:schemeClr val="lt2"/>
                </a:solidFill>
                <a:latin typeface="Arial"/>
                <a:ea typeface="Arial"/>
                <a:cs typeface="Arial"/>
                <a:sym typeface="Arial"/>
              </a:defRPr>
            </a:lvl2pPr>
            <a:lvl3pPr marL="1371600" marR="0" lvl="2" indent="-285750" algn="l" rtl="0">
              <a:lnSpc>
                <a:spcPct val="100000"/>
              </a:lnSpc>
              <a:spcBef>
                <a:spcPts val="180"/>
              </a:spcBef>
              <a:spcAft>
                <a:spcPts val="0"/>
              </a:spcAft>
              <a:buClr>
                <a:schemeClr val="lt2"/>
              </a:buClr>
              <a:buSzPts val="900"/>
              <a:buFont typeface="Arial"/>
              <a:buChar char="–"/>
              <a:defRPr sz="900" b="0" i="0" u="none" strike="noStrike" cap="none">
                <a:solidFill>
                  <a:schemeClr val="lt2"/>
                </a:solidFill>
                <a:latin typeface="Arial"/>
                <a:ea typeface="Arial"/>
                <a:cs typeface="Arial"/>
                <a:sym typeface="Arial"/>
              </a:defRPr>
            </a:lvl3pPr>
            <a:lvl4pPr marL="1828800" marR="0" lvl="3" indent="-279400" algn="l" rtl="0">
              <a:lnSpc>
                <a:spcPct val="100000"/>
              </a:lnSpc>
              <a:spcBef>
                <a:spcPts val="160"/>
              </a:spcBef>
              <a:spcAft>
                <a:spcPts val="0"/>
              </a:spcAft>
              <a:buClr>
                <a:schemeClr val="lt2"/>
              </a:buClr>
              <a:buSzPts val="800"/>
              <a:buFont typeface="Arial"/>
              <a:buChar char="•"/>
              <a:defRPr sz="800" b="0" i="0" u="none" strike="noStrike" cap="none">
                <a:solidFill>
                  <a:schemeClr val="lt2"/>
                </a:solidFill>
                <a:latin typeface="Arial"/>
                <a:ea typeface="Arial"/>
                <a:cs typeface="Arial"/>
                <a:sym typeface="Arial"/>
              </a:defRPr>
            </a:lvl4pPr>
            <a:lvl5pPr marL="2286000" marR="0" lvl="4" indent="-273050" algn="l" rtl="0">
              <a:lnSpc>
                <a:spcPct val="100000"/>
              </a:lnSpc>
              <a:spcBef>
                <a:spcPts val="140"/>
              </a:spcBef>
              <a:spcAft>
                <a:spcPts val="0"/>
              </a:spcAft>
              <a:buClr>
                <a:schemeClr val="lt2"/>
              </a:buClr>
              <a:buSzPts val="700"/>
              <a:buFont typeface="Arial"/>
              <a:buChar char="–"/>
              <a:defRPr sz="700" b="0" i="0" u="none" strike="noStrike" cap="none">
                <a:solidFill>
                  <a:schemeClr val="lt2"/>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cxnSp>
        <p:nvCxnSpPr>
          <p:cNvPr id="558" name="Google Shape;558;p61"/>
          <p:cNvCxnSpPr/>
          <p:nvPr/>
        </p:nvCxnSpPr>
        <p:spPr>
          <a:xfrm>
            <a:off x="4505326" y="3695700"/>
            <a:ext cx="0" cy="569100"/>
          </a:xfrm>
          <a:prstGeom prst="straightConnector1">
            <a:avLst/>
          </a:prstGeom>
          <a:noFill/>
          <a:ln w="9525" cap="flat" cmpd="sng">
            <a:solidFill>
              <a:srgbClr val="DE2A18"/>
            </a:solidFill>
            <a:prstDash val="solid"/>
            <a:round/>
            <a:headEnd type="none" w="sm" len="sm"/>
            <a:tailEnd type="none" w="sm" len="sm"/>
          </a:ln>
        </p:spPr>
      </p:cxnSp>
      <p:cxnSp>
        <p:nvCxnSpPr>
          <p:cNvPr id="559" name="Google Shape;559;p61"/>
          <p:cNvCxnSpPr/>
          <p:nvPr/>
        </p:nvCxnSpPr>
        <p:spPr>
          <a:xfrm>
            <a:off x="2352676" y="3695700"/>
            <a:ext cx="0" cy="569100"/>
          </a:xfrm>
          <a:prstGeom prst="straightConnector1">
            <a:avLst/>
          </a:prstGeom>
          <a:noFill/>
          <a:ln w="9525" cap="flat" cmpd="sng">
            <a:solidFill>
              <a:srgbClr val="DE2A18"/>
            </a:solidFill>
            <a:prstDash val="solid"/>
            <a:round/>
            <a:headEnd type="none" w="sm" len="sm"/>
            <a:tailEnd type="none" w="sm" len="sm"/>
          </a:ln>
        </p:spPr>
      </p:cxnSp>
      <p:sp>
        <p:nvSpPr>
          <p:cNvPr id="560" name="Google Shape;560;p61"/>
          <p:cNvSpPr txBox="1"/>
          <p:nvPr/>
        </p:nvSpPr>
        <p:spPr>
          <a:xfrm>
            <a:off x="311944" y="4800785"/>
            <a:ext cx="2559900" cy="924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600"/>
              <a:buFont typeface="Arial"/>
              <a:buNone/>
            </a:pPr>
            <a:r>
              <a:rPr lang="en" sz="600" b="0" i="0" u="none" strike="noStrike" cap="none">
                <a:solidFill>
                  <a:schemeClr val="lt1"/>
                </a:solidFill>
                <a:latin typeface="Arial"/>
                <a:ea typeface="Arial"/>
                <a:cs typeface="Arial"/>
                <a:sym typeface="Arial"/>
              </a:rPr>
              <a:t>PwC’s Digital Services</a:t>
            </a:r>
            <a:endParaRPr sz="600" b="0" i="0" u="none" strike="noStrike" cap="none">
              <a:solidFill>
                <a:schemeClr val="lt1"/>
              </a:solidFill>
              <a:latin typeface="Arial"/>
              <a:ea typeface="Arial"/>
              <a:cs typeface="Arial"/>
              <a:sym typeface="Arial"/>
            </a:endParaRPr>
          </a:p>
        </p:txBody>
      </p:sp>
      <p:sp>
        <p:nvSpPr>
          <p:cNvPr id="561" name="Google Shape;561;p61"/>
          <p:cNvSpPr/>
          <p:nvPr/>
        </p:nvSpPr>
        <p:spPr>
          <a:xfrm>
            <a:off x="-9524" y="3346064"/>
            <a:ext cx="9141559" cy="98425"/>
          </a:xfrm>
          <a:custGeom>
            <a:avLst/>
            <a:gdLst/>
            <a:ahLst/>
            <a:cxnLst/>
            <a:rect l="l" t="t" r="r" b="b"/>
            <a:pathLst>
              <a:path w="10475" h="10000" extrusionOk="0">
                <a:moveTo>
                  <a:pt x="10475" y="0"/>
                </a:moveTo>
                <a:lnTo>
                  <a:pt x="1334" y="0"/>
                </a:lnTo>
                <a:cubicBezTo>
                  <a:pt x="1303" y="3333"/>
                  <a:pt x="1272" y="6667"/>
                  <a:pt x="1242" y="10000"/>
                </a:cubicBezTo>
                <a:cubicBezTo>
                  <a:pt x="1207" y="6667"/>
                  <a:pt x="1172" y="3333"/>
                  <a:pt x="1138" y="0"/>
                </a:cubicBezTo>
                <a:lnTo>
                  <a:pt x="0" y="0"/>
                </a:lnTo>
              </a:path>
            </a:pathLst>
          </a:custGeom>
          <a:noFill/>
          <a:ln w="9525" cap="rnd"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matchingName="Section Header">
  <p:cSld name="Section Header">
    <p:bg>
      <p:bgPr>
        <a:solidFill>
          <a:schemeClr val="dk1"/>
        </a:solidFill>
        <a:effectLst/>
      </p:bgPr>
    </p:bg>
    <p:spTree>
      <p:nvGrpSpPr>
        <p:cNvPr id="1" name="Shape 562"/>
        <p:cNvGrpSpPr/>
        <p:nvPr/>
      </p:nvGrpSpPr>
      <p:grpSpPr>
        <a:xfrm>
          <a:off x="0" y="0"/>
          <a:ext cx="0" cy="0"/>
          <a:chOff x="0" y="0"/>
          <a:chExt cx="0" cy="0"/>
        </a:xfrm>
      </p:grpSpPr>
      <p:sp>
        <p:nvSpPr>
          <p:cNvPr id="563" name="Google Shape;563;p62"/>
          <p:cNvSpPr>
            <a:spLocks noGrp="1"/>
          </p:cNvSpPr>
          <p:nvPr>
            <p:ph type="pic" idx="2"/>
          </p:nvPr>
        </p:nvSpPr>
        <p:spPr>
          <a:xfrm>
            <a:off x="0" y="0"/>
            <a:ext cx="9144000" cy="5143500"/>
          </a:xfrm>
          <a:prstGeom prst="rect">
            <a:avLst/>
          </a:prstGeom>
          <a:noFill/>
          <a:ln>
            <a:noFill/>
          </a:ln>
        </p:spPr>
        <p:txBody>
          <a:bodyPr spcFirstLastPara="1" wrap="square" lIns="0" tIns="0" rIns="0" bIns="0" anchor="t" anchorCtr="0">
            <a:noAutofit/>
          </a:bodyPr>
          <a:lstStyle>
            <a:lvl1pPr marR="0" lvl="0" algn="l" rtl="0">
              <a:lnSpc>
                <a:spcPct val="100000"/>
              </a:lnSpc>
              <a:spcBef>
                <a:spcPts val="280"/>
              </a:spcBef>
              <a:spcAft>
                <a:spcPts val="0"/>
              </a:spcAft>
              <a:buClr>
                <a:schemeClr val="lt1"/>
              </a:buClr>
              <a:buSzPts val="1400"/>
              <a:buFont typeface="Arial"/>
              <a:buNone/>
              <a:defRPr sz="1400" b="0" i="0" u="none" strike="noStrike" cap="none">
                <a:solidFill>
                  <a:schemeClr val="lt1"/>
                </a:solidFill>
                <a:latin typeface="Georgia"/>
                <a:ea typeface="Georgia"/>
                <a:cs typeface="Georgia"/>
                <a:sym typeface="Georgia"/>
              </a:defRPr>
            </a:lvl1pPr>
            <a:lvl2pPr marR="0" lvl="1" algn="l" rtl="0">
              <a:lnSpc>
                <a:spcPct val="100000"/>
              </a:lnSpc>
              <a:spcBef>
                <a:spcPts val="200"/>
              </a:spcBef>
              <a:spcAft>
                <a:spcPts val="0"/>
              </a:spcAft>
              <a:buClr>
                <a:schemeClr val="lt2"/>
              </a:buClr>
              <a:buSzPts val="1000"/>
              <a:buFont typeface="Noto Sans Symbols"/>
              <a:buChar char="▪"/>
              <a:defRPr sz="1000" b="0" i="0" u="none" strike="noStrike" cap="none">
                <a:solidFill>
                  <a:schemeClr val="lt2"/>
                </a:solidFill>
                <a:latin typeface="Arial"/>
                <a:ea typeface="Arial"/>
                <a:cs typeface="Arial"/>
                <a:sym typeface="Arial"/>
              </a:defRPr>
            </a:lvl2pPr>
            <a:lvl3pPr marR="0" lvl="2" algn="l" rtl="0">
              <a:lnSpc>
                <a:spcPct val="100000"/>
              </a:lnSpc>
              <a:spcBef>
                <a:spcPts val="180"/>
              </a:spcBef>
              <a:spcAft>
                <a:spcPts val="0"/>
              </a:spcAft>
              <a:buClr>
                <a:schemeClr val="lt2"/>
              </a:buClr>
              <a:buSzPts val="900"/>
              <a:buFont typeface="Arial"/>
              <a:buChar char="–"/>
              <a:defRPr sz="900" b="0" i="0" u="none" strike="noStrike" cap="none">
                <a:solidFill>
                  <a:schemeClr val="lt2"/>
                </a:solidFill>
                <a:latin typeface="Arial"/>
                <a:ea typeface="Arial"/>
                <a:cs typeface="Arial"/>
                <a:sym typeface="Arial"/>
              </a:defRPr>
            </a:lvl3pPr>
            <a:lvl4pPr marR="0" lvl="3" algn="l" rtl="0">
              <a:lnSpc>
                <a:spcPct val="100000"/>
              </a:lnSpc>
              <a:spcBef>
                <a:spcPts val="160"/>
              </a:spcBef>
              <a:spcAft>
                <a:spcPts val="0"/>
              </a:spcAft>
              <a:buClr>
                <a:schemeClr val="lt2"/>
              </a:buClr>
              <a:buSzPts val="800"/>
              <a:buFont typeface="Arial"/>
              <a:buChar char="•"/>
              <a:defRPr sz="800" b="0" i="0" u="none" strike="noStrike" cap="none">
                <a:solidFill>
                  <a:schemeClr val="lt2"/>
                </a:solidFill>
                <a:latin typeface="Arial"/>
                <a:ea typeface="Arial"/>
                <a:cs typeface="Arial"/>
                <a:sym typeface="Arial"/>
              </a:defRPr>
            </a:lvl4pPr>
            <a:lvl5pPr marR="0" lvl="4" algn="l" rtl="0">
              <a:lnSpc>
                <a:spcPct val="100000"/>
              </a:lnSpc>
              <a:spcBef>
                <a:spcPts val="140"/>
              </a:spcBef>
              <a:spcAft>
                <a:spcPts val="0"/>
              </a:spcAft>
              <a:buClr>
                <a:schemeClr val="lt2"/>
              </a:buClr>
              <a:buSzPts val="700"/>
              <a:buFont typeface="Arial"/>
              <a:buChar char="–"/>
              <a:defRPr sz="700" b="0" i="0" u="none" strike="noStrike" cap="none">
                <a:solidFill>
                  <a:schemeClr val="lt2"/>
                </a:solidFill>
                <a:latin typeface="Arial"/>
                <a:ea typeface="Arial"/>
                <a:cs typeface="Arial"/>
                <a:sym typeface="Arial"/>
              </a:defRPr>
            </a:lvl5pPr>
            <a:lvl6pPr marR="0" lvl="5"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R="0" lvl="6"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R="0" lvl="7"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R="0" lvl="8"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564" name="Google Shape;564;p62"/>
          <p:cNvSpPr txBox="1">
            <a:spLocks noGrp="1"/>
          </p:cNvSpPr>
          <p:nvPr>
            <p:ph type="title"/>
          </p:nvPr>
        </p:nvSpPr>
        <p:spPr>
          <a:xfrm>
            <a:off x="305501" y="2170783"/>
            <a:ext cx="8834400" cy="307800"/>
          </a:xfrm>
          <a:prstGeom prst="rect">
            <a:avLst/>
          </a:prstGeom>
          <a:noFill/>
          <a:ln>
            <a:noFill/>
          </a:ln>
        </p:spPr>
        <p:txBody>
          <a:bodyPr spcFirstLastPara="1" wrap="square" lIns="0" tIns="0" rIns="0" bIns="0" anchor="t" anchorCtr="0">
            <a:noAutofit/>
          </a:bodyPr>
          <a:lstStyle>
            <a:lvl1pPr marR="0" lvl="0" algn="ctr" rtl="0">
              <a:lnSpc>
                <a:spcPct val="100000"/>
              </a:lnSpc>
              <a:spcBef>
                <a:spcPts val="0"/>
              </a:spcBef>
              <a:spcAft>
                <a:spcPts val="0"/>
              </a:spcAft>
              <a:buClr>
                <a:schemeClr val="lt1"/>
              </a:buClr>
              <a:buSzPts val="2000"/>
              <a:buFont typeface="Georgia"/>
              <a:buNone/>
              <a:defRPr sz="2000" b="0" i="0" u="none" strike="noStrike" cap="none">
                <a:solidFill>
                  <a:schemeClr val="lt1"/>
                </a:solidFill>
                <a:latin typeface="Georgia"/>
                <a:ea typeface="Georgia"/>
                <a:cs typeface="Georgia"/>
                <a:sym typeface="Georgia"/>
              </a:defRPr>
            </a:lvl1pPr>
            <a:lvl2pPr lvl="1" algn="l" rtl="0">
              <a:lnSpc>
                <a:spcPct val="100000"/>
              </a:lnSpc>
              <a:spcBef>
                <a:spcPts val="0"/>
              </a:spcBef>
              <a:spcAft>
                <a:spcPts val="0"/>
              </a:spcAft>
              <a:buSzPts val="1400"/>
              <a:buNone/>
              <a:defRPr sz="1800"/>
            </a:lvl2pPr>
            <a:lvl3pPr lvl="2" algn="l" rtl="0">
              <a:lnSpc>
                <a:spcPct val="100000"/>
              </a:lnSpc>
              <a:spcBef>
                <a:spcPts val="0"/>
              </a:spcBef>
              <a:spcAft>
                <a:spcPts val="0"/>
              </a:spcAft>
              <a:buSzPts val="1400"/>
              <a:buNone/>
              <a:defRPr sz="1800"/>
            </a:lvl3pPr>
            <a:lvl4pPr lvl="3" algn="l" rtl="0">
              <a:lnSpc>
                <a:spcPct val="100000"/>
              </a:lnSpc>
              <a:spcBef>
                <a:spcPts val="0"/>
              </a:spcBef>
              <a:spcAft>
                <a:spcPts val="0"/>
              </a:spcAft>
              <a:buSzPts val="1400"/>
              <a:buNone/>
              <a:defRPr sz="1800"/>
            </a:lvl4pPr>
            <a:lvl5pPr lvl="4" algn="l" rtl="0">
              <a:lnSpc>
                <a:spcPct val="100000"/>
              </a:lnSpc>
              <a:spcBef>
                <a:spcPts val="0"/>
              </a:spcBef>
              <a:spcAft>
                <a:spcPts val="0"/>
              </a:spcAft>
              <a:buSzPts val="1400"/>
              <a:buNone/>
              <a:defRPr sz="1800"/>
            </a:lvl5pPr>
            <a:lvl6pPr lvl="5" algn="l" rtl="0">
              <a:lnSpc>
                <a:spcPct val="100000"/>
              </a:lnSpc>
              <a:spcBef>
                <a:spcPts val="0"/>
              </a:spcBef>
              <a:spcAft>
                <a:spcPts val="0"/>
              </a:spcAft>
              <a:buSzPts val="1400"/>
              <a:buNone/>
              <a:defRPr sz="1800"/>
            </a:lvl6pPr>
            <a:lvl7pPr lvl="6" algn="l" rtl="0">
              <a:lnSpc>
                <a:spcPct val="100000"/>
              </a:lnSpc>
              <a:spcBef>
                <a:spcPts val="0"/>
              </a:spcBef>
              <a:spcAft>
                <a:spcPts val="0"/>
              </a:spcAft>
              <a:buSzPts val="1400"/>
              <a:buNone/>
              <a:defRPr sz="1800"/>
            </a:lvl7pPr>
            <a:lvl8pPr lvl="7" algn="l" rtl="0">
              <a:lnSpc>
                <a:spcPct val="100000"/>
              </a:lnSpc>
              <a:spcBef>
                <a:spcPts val="0"/>
              </a:spcBef>
              <a:spcAft>
                <a:spcPts val="0"/>
              </a:spcAft>
              <a:buSzPts val="1400"/>
              <a:buNone/>
              <a:defRPr sz="1800"/>
            </a:lvl8pPr>
            <a:lvl9pPr lvl="8" algn="l" rtl="0">
              <a:lnSpc>
                <a:spcPct val="100000"/>
              </a:lnSpc>
              <a:spcBef>
                <a:spcPts val="0"/>
              </a:spcBef>
              <a:spcAft>
                <a:spcPts val="0"/>
              </a:spcAft>
              <a:buSzPts val="1400"/>
              <a:buNone/>
              <a:defRPr sz="1800"/>
            </a:lvl9pPr>
          </a:lstStyle>
          <a:p>
            <a:endParaRPr/>
          </a:p>
        </p:txBody>
      </p:sp>
      <p:sp>
        <p:nvSpPr>
          <p:cNvPr id="565" name="Google Shape;565;p62"/>
          <p:cNvSpPr txBox="1">
            <a:spLocks noGrp="1"/>
          </p:cNvSpPr>
          <p:nvPr>
            <p:ph type="dt" idx="10"/>
          </p:nvPr>
        </p:nvSpPr>
        <p:spPr>
          <a:xfrm>
            <a:off x="424070" y="5276020"/>
            <a:ext cx="2133600" cy="2739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SzPts val="1400"/>
              <a:buNone/>
              <a:defRPr sz="1200">
                <a:solidFill>
                  <a:srgbClr val="888888"/>
                </a:solidFill>
                <a:latin typeface="Arial"/>
                <a:ea typeface="Arial"/>
                <a:cs typeface="Arial"/>
                <a:sym typeface="Arial"/>
              </a:defRPr>
            </a:lvl1pPr>
            <a:lvl2pPr marR="0" lvl="1"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566" name="Google Shape;566;p62"/>
          <p:cNvSpPr txBox="1">
            <a:spLocks noGrp="1"/>
          </p:cNvSpPr>
          <p:nvPr>
            <p:ph type="ftr" idx="11"/>
          </p:nvPr>
        </p:nvSpPr>
        <p:spPr>
          <a:xfrm>
            <a:off x="311944" y="4901878"/>
            <a:ext cx="2895600" cy="92400"/>
          </a:xfrm>
          <a:prstGeom prst="rect">
            <a:avLst/>
          </a:prstGeom>
          <a:noFill/>
          <a:ln>
            <a:noFill/>
          </a:ln>
        </p:spPr>
        <p:txBody>
          <a:bodyPr spcFirstLastPara="1" wrap="square" lIns="0" tIns="0" rIns="0" bIns="0" anchor="ctr" anchorCtr="0">
            <a:noAutofit/>
          </a:bodyPr>
          <a:lstStyle>
            <a:lvl1pPr marR="0" lvl="0" algn="l" rtl="0">
              <a:lnSpc>
                <a:spcPct val="100000"/>
              </a:lnSpc>
              <a:spcBef>
                <a:spcPts val="0"/>
              </a:spcBef>
              <a:spcAft>
                <a:spcPts val="0"/>
              </a:spcAft>
              <a:buClr>
                <a:srgbClr val="000000"/>
              </a:buClr>
              <a:buSzPts val="1400"/>
              <a:buFont typeface="Arial"/>
              <a:buNone/>
              <a:defRPr sz="600" b="0"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567" name="Google Shape;567;p62"/>
          <p:cNvSpPr txBox="1"/>
          <p:nvPr/>
        </p:nvSpPr>
        <p:spPr>
          <a:xfrm>
            <a:off x="311944" y="4800785"/>
            <a:ext cx="2559900" cy="924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600"/>
              <a:buFont typeface="Arial"/>
              <a:buNone/>
            </a:pPr>
            <a:r>
              <a:rPr lang="en" sz="600" b="0" i="0" u="none" strike="noStrike" cap="none">
                <a:solidFill>
                  <a:schemeClr val="lt1"/>
                </a:solidFill>
                <a:latin typeface="Arial"/>
                <a:ea typeface="Arial"/>
                <a:cs typeface="Arial"/>
                <a:sym typeface="Arial"/>
              </a:rPr>
              <a:t>PwC’s Digital Services</a:t>
            </a:r>
            <a:endParaRPr sz="600" b="0" i="0" u="none" strike="noStrike" cap="none">
              <a:solidFill>
                <a:schemeClr val="lt1"/>
              </a:solidFill>
              <a:latin typeface="Arial"/>
              <a:ea typeface="Arial"/>
              <a:cs typeface="Arial"/>
              <a:sym typeface="Arial"/>
            </a:endParaRPr>
          </a:p>
        </p:txBody>
      </p:sp>
      <p:sp>
        <p:nvSpPr>
          <p:cNvPr id="568" name="Google Shape;568;p62"/>
          <p:cNvSpPr txBox="1">
            <a:spLocks noGrp="1"/>
          </p:cNvSpPr>
          <p:nvPr>
            <p:ph type="sldNum" idx="12"/>
          </p:nvPr>
        </p:nvSpPr>
        <p:spPr>
          <a:xfrm>
            <a:off x="6700838" y="4770007"/>
            <a:ext cx="2133600" cy="123000"/>
          </a:xfrm>
          <a:prstGeom prst="rect">
            <a:avLst/>
          </a:prstGeom>
          <a:noFill/>
          <a:ln>
            <a:noFill/>
          </a:ln>
        </p:spPr>
        <p:txBody>
          <a:bodyPr spcFirstLastPara="1" wrap="square" lIns="0" tIns="0" rIns="0" bIns="0" anchor="ctr" anchorCtr="0">
            <a:noAutofit/>
          </a:bodyPr>
          <a:lstStyle>
            <a:lvl1pPr marL="0" marR="0" lvl="0" indent="0" algn="r" rtl="0">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cxnSp>
        <p:nvCxnSpPr>
          <p:cNvPr id="569" name="Google Shape;569;p62"/>
          <p:cNvCxnSpPr/>
          <p:nvPr/>
        </p:nvCxnSpPr>
        <p:spPr>
          <a:xfrm rot="10800000">
            <a:off x="4571991" y="1685540"/>
            <a:ext cx="0" cy="569100"/>
          </a:xfrm>
          <a:prstGeom prst="straightConnector1">
            <a:avLst/>
          </a:prstGeom>
          <a:noFill/>
          <a:ln w="9525" cap="flat" cmpd="sng">
            <a:solidFill>
              <a:srgbClr val="DE2A18"/>
            </a:solidFill>
            <a:prstDash val="solid"/>
            <a:round/>
            <a:headEnd type="none" w="sm" len="sm"/>
            <a:tailEnd type="none" w="sm" len="sm"/>
          </a:ln>
        </p:spPr>
      </p:cxnSp>
      <p:pic>
        <p:nvPicPr>
          <p:cNvPr id="570" name="Google Shape;570;p62"/>
          <p:cNvPicPr preferRelativeResize="0"/>
          <p:nvPr/>
        </p:nvPicPr>
        <p:blipFill rotWithShape="1">
          <a:blip r:embed="rId2">
            <a:alphaModFix/>
          </a:blip>
          <a:srcRect/>
          <a:stretch/>
        </p:blipFill>
        <p:spPr>
          <a:xfrm>
            <a:off x="4348784" y="1382753"/>
            <a:ext cx="446429" cy="384268"/>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matchingName="Experience 2">
  <p:cSld name="Experience 2">
    <p:bg>
      <p:bgPr>
        <a:solidFill>
          <a:schemeClr val="lt1"/>
        </a:solidFill>
        <a:effectLst/>
      </p:bgPr>
    </p:bg>
    <p:spTree>
      <p:nvGrpSpPr>
        <p:cNvPr id="1" name="Shape 571"/>
        <p:cNvGrpSpPr/>
        <p:nvPr/>
      </p:nvGrpSpPr>
      <p:grpSpPr>
        <a:xfrm>
          <a:off x="0" y="0"/>
          <a:ext cx="0" cy="0"/>
          <a:chOff x="0" y="0"/>
          <a:chExt cx="0" cy="0"/>
        </a:xfrm>
      </p:grpSpPr>
      <p:sp>
        <p:nvSpPr>
          <p:cNvPr id="572" name="Google Shape;572;p63"/>
          <p:cNvSpPr/>
          <p:nvPr/>
        </p:nvSpPr>
        <p:spPr>
          <a:xfrm rot="5400000">
            <a:off x="-230021" y="230020"/>
            <a:ext cx="5143501" cy="4683459"/>
          </a:xfrm>
          <a:custGeom>
            <a:avLst/>
            <a:gdLst/>
            <a:ahLst/>
            <a:cxnLst/>
            <a:rect l="l" t="t" r="r" b="b"/>
            <a:pathLst>
              <a:path w="5143501" h="4683459" extrusionOk="0">
                <a:moveTo>
                  <a:pt x="0" y="4683459"/>
                </a:moveTo>
                <a:lnTo>
                  <a:pt x="0" y="101289"/>
                </a:lnTo>
                <a:lnTo>
                  <a:pt x="2503420" y="98908"/>
                </a:lnTo>
                <a:lnTo>
                  <a:pt x="2583072" y="0"/>
                </a:lnTo>
                <a:lnTo>
                  <a:pt x="2688919" y="101289"/>
                </a:lnTo>
                <a:lnTo>
                  <a:pt x="5143501" y="101289"/>
                </a:lnTo>
                <a:lnTo>
                  <a:pt x="5143501" y="4683459"/>
                </a:lnTo>
                <a:lnTo>
                  <a:pt x="0" y="4683459"/>
                </a:lnTo>
                <a:close/>
              </a:path>
            </a:pathLst>
          </a:custGeom>
          <a:solidFill>
            <a:srgbClr val="F2F2F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573" name="Google Shape;573;p63"/>
          <p:cNvSpPr txBox="1">
            <a:spLocks noGrp="1"/>
          </p:cNvSpPr>
          <p:nvPr>
            <p:ph type="title"/>
          </p:nvPr>
        </p:nvSpPr>
        <p:spPr>
          <a:xfrm>
            <a:off x="694394" y="1985304"/>
            <a:ext cx="3396300" cy="984900"/>
          </a:xfrm>
          <a:prstGeom prst="rect">
            <a:avLst/>
          </a:prstGeom>
          <a:noFill/>
          <a:ln>
            <a:noFill/>
          </a:ln>
        </p:spPr>
        <p:txBody>
          <a:bodyPr spcFirstLastPara="1" wrap="square" lIns="0" tIns="0" rIns="0" bIns="0" anchor="t" anchorCtr="0">
            <a:noAutofit/>
          </a:bodyPr>
          <a:lstStyle>
            <a:lvl1pPr marR="0" lvl="0" algn="ctr" rtl="0">
              <a:lnSpc>
                <a:spcPct val="100000"/>
              </a:lnSpc>
              <a:spcBef>
                <a:spcPts val="0"/>
              </a:spcBef>
              <a:spcAft>
                <a:spcPts val="0"/>
              </a:spcAft>
              <a:buClr>
                <a:schemeClr val="lt2"/>
              </a:buClr>
              <a:buSzPts val="3200"/>
              <a:buFont typeface="Georgia"/>
              <a:buNone/>
              <a:defRPr sz="3200" b="0" i="0" u="none" strike="noStrike" cap="none">
                <a:solidFill>
                  <a:schemeClr val="lt2"/>
                </a:solidFill>
                <a:latin typeface="Georgia"/>
                <a:ea typeface="Georgia"/>
                <a:cs typeface="Georgia"/>
                <a:sym typeface="Georgia"/>
              </a:defRPr>
            </a:lvl1pPr>
            <a:lvl2pPr lvl="1" algn="l" rtl="0">
              <a:lnSpc>
                <a:spcPct val="100000"/>
              </a:lnSpc>
              <a:spcBef>
                <a:spcPts val="0"/>
              </a:spcBef>
              <a:spcAft>
                <a:spcPts val="0"/>
              </a:spcAft>
              <a:buSzPts val="1400"/>
              <a:buNone/>
              <a:defRPr sz="1800"/>
            </a:lvl2pPr>
            <a:lvl3pPr lvl="2" algn="l" rtl="0">
              <a:lnSpc>
                <a:spcPct val="100000"/>
              </a:lnSpc>
              <a:spcBef>
                <a:spcPts val="0"/>
              </a:spcBef>
              <a:spcAft>
                <a:spcPts val="0"/>
              </a:spcAft>
              <a:buSzPts val="1400"/>
              <a:buNone/>
              <a:defRPr sz="1800"/>
            </a:lvl3pPr>
            <a:lvl4pPr lvl="3" algn="l" rtl="0">
              <a:lnSpc>
                <a:spcPct val="100000"/>
              </a:lnSpc>
              <a:spcBef>
                <a:spcPts val="0"/>
              </a:spcBef>
              <a:spcAft>
                <a:spcPts val="0"/>
              </a:spcAft>
              <a:buSzPts val="1400"/>
              <a:buNone/>
              <a:defRPr sz="1800"/>
            </a:lvl4pPr>
            <a:lvl5pPr lvl="4" algn="l" rtl="0">
              <a:lnSpc>
                <a:spcPct val="100000"/>
              </a:lnSpc>
              <a:spcBef>
                <a:spcPts val="0"/>
              </a:spcBef>
              <a:spcAft>
                <a:spcPts val="0"/>
              </a:spcAft>
              <a:buSzPts val="1400"/>
              <a:buNone/>
              <a:defRPr sz="1800"/>
            </a:lvl5pPr>
            <a:lvl6pPr lvl="5" algn="l" rtl="0">
              <a:lnSpc>
                <a:spcPct val="100000"/>
              </a:lnSpc>
              <a:spcBef>
                <a:spcPts val="0"/>
              </a:spcBef>
              <a:spcAft>
                <a:spcPts val="0"/>
              </a:spcAft>
              <a:buSzPts val="1400"/>
              <a:buNone/>
              <a:defRPr sz="1800"/>
            </a:lvl6pPr>
            <a:lvl7pPr lvl="6" algn="l" rtl="0">
              <a:lnSpc>
                <a:spcPct val="100000"/>
              </a:lnSpc>
              <a:spcBef>
                <a:spcPts val="0"/>
              </a:spcBef>
              <a:spcAft>
                <a:spcPts val="0"/>
              </a:spcAft>
              <a:buSzPts val="1400"/>
              <a:buNone/>
              <a:defRPr sz="1800"/>
            </a:lvl7pPr>
            <a:lvl8pPr lvl="7" algn="l" rtl="0">
              <a:lnSpc>
                <a:spcPct val="100000"/>
              </a:lnSpc>
              <a:spcBef>
                <a:spcPts val="0"/>
              </a:spcBef>
              <a:spcAft>
                <a:spcPts val="0"/>
              </a:spcAft>
              <a:buSzPts val="1400"/>
              <a:buNone/>
              <a:defRPr sz="1800"/>
            </a:lvl8pPr>
            <a:lvl9pPr lvl="8" algn="l" rtl="0">
              <a:lnSpc>
                <a:spcPct val="100000"/>
              </a:lnSpc>
              <a:spcBef>
                <a:spcPts val="0"/>
              </a:spcBef>
              <a:spcAft>
                <a:spcPts val="0"/>
              </a:spcAft>
              <a:buSzPts val="1400"/>
              <a:buNone/>
              <a:defRPr sz="1800"/>
            </a:lvl9pPr>
          </a:lstStyle>
          <a:p>
            <a:endParaRPr/>
          </a:p>
        </p:txBody>
      </p:sp>
      <p:sp>
        <p:nvSpPr>
          <p:cNvPr id="574" name="Google Shape;574;p63"/>
          <p:cNvSpPr txBox="1">
            <a:spLocks noGrp="1"/>
          </p:cNvSpPr>
          <p:nvPr>
            <p:ph type="body" idx="1"/>
          </p:nvPr>
        </p:nvSpPr>
        <p:spPr>
          <a:xfrm>
            <a:off x="1130093" y="3435212"/>
            <a:ext cx="2445000" cy="169200"/>
          </a:xfrm>
          <a:prstGeom prst="rect">
            <a:avLst/>
          </a:prstGeom>
          <a:noFill/>
          <a:ln>
            <a:noFill/>
          </a:ln>
        </p:spPr>
        <p:txBody>
          <a:bodyPr spcFirstLastPara="1" wrap="square" lIns="0" tIns="0" rIns="0" bIns="0" anchor="t" anchorCtr="0">
            <a:noAutofit/>
          </a:bodyPr>
          <a:lstStyle>
            <a:lvl1pPr marL="457200" marR="0" lvl="0" indent="-292100" algn="ctr" rtl="0">
              <a:lnSpc>
                <a:spcPct val="110000"/>
              </a:lnSpc>
              <a:spcBef>
                <a:spcPts val="600"/>
              </a:spcBef>
              <a:spcAft>
                <a:spcPts val="0"/>
              </a:spcAft>
              <a:buClr>
                <a:schemeClr val="lt2"/>
              </a:buClr>
              <a:buSzPts val="1000"/>
              <a:buFont typeface="Noto Sans Symbols"/>
              <a:buChar char="▪"/>
              <a:defRPr sz="1000" b="0" i="0" u="none" strike="noStrike" cap="none">
                <a:solidFill>
                  <a:schemeClr val="lt2"/>
                </a:solidFill>
                <a:latin typeface="Arial"/>
                <a:ea typeface="Arial"/>
                <a:cs typeface="Arial"/>
                <a:sym typeface="Arial"/>
              </a:defRPr>
            </a:lvl1pPr>
            <a:lvl2pPr marL="914400" marR="0" lvl="1" indent="-228600" algn="l" rtl="0">
              <a:lnSpc>
                <a:spcPct val="100000"/>
              </a:lnSpc>
              <a:spcBef>
                <a:spcPts val="360"/>
              </a:spcBef>
              <a:spcAft>
                <a:spcPts val="0"/>
              </a:spcAft>
              <a:buClr>
                <a:srgbClr val="888888"/>
              </a:buClr>
              <a:buSzPts val="1800"/>
              <a:buFont typeface="Noto Sans Symbols"/>
              <a:buNone/>
              <a:defRPr sz="1800" b="0" i="0" u="none" strike="noStrike" cap="none">
                <a:solidFill>
                  <a:srgbClr val="888888"/>
                </a:solidFill>
                <a:latin typeface="Arial"/>
                <a:ea typeface="Arial"/>
                <a:cs typeface="Arial"/>
                <a:sym typeface="Arial"/>
              </a:defRPr>
            </a:lvl2pPr>
            <a:lvl3pPr marL="1371600" marR="0" lvl="2" indent="-228600" algn="l"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rial"/>
                <a:ea typeface="Arial"/>
                <a:cs typeface="Arial"/>
                <a:sym typeface="Arial"/>
              </a:defRPr>
            </a:lvl3pPr>
            <a:lvl4pPr marL="1828800" marR="0" lvl="3" indent="-228600" algn="l" rtl="0">
              <a:lnSpc>
                <a:spcPct val="100000"/>
              </a:lnSpc>
              <a:spcBef>
                <a:spcPts val="280"/>
              </a:spcBef>
              <a:spcAft>
                <a:spcPts val="0"/>
              </a:spcAft>
              <a:buClr>
                <a:srgbClr val="888888"/>
              </a:buClr>
              <a:buSzPts val="1400"/>
              <a:buFont typeface="Arial"/>
              <a:buNone/>
              <a:defRPr sz="1400" b="0" i="0" u="none" strike="noStrike" cap="none">
                <a:solidFill>
                  <a:srgbClr val="888888"/>
                </a:solidFill>
                <a:latin typeface="Arial"/>
                <a:ea typeface="Arial"/>
                <a:cs typeface="Arial"/>
                <a:sym typeface="Arial"/>
              </a:defRPr>
            </a:lvl4pPr>
            <a:lvl5pPr marL="2286000" marR="0" lvl="4" indent="-228600" algn="l" rtl="0">
              <a:lnSpc>
                <a:spcPct val="100000"/>
              </a:lnSpc>
              <a:spcBef>
                <a:spcPts val="280"/>
              </a:spcBef>
              <a:spcAft>
                <a:spcPts val="0"/>
              </a:spcAft>
              <a:buClr>
                <a:srgbClr val="888888"/>
              </a:buClr>
              <a:buSzPts val="1400"/>
              <a:buFont typeface="Arial"/>
              <a:buNone/>
              <a:defRPr sz="1400" b="0" i="0" u="none" strike="noStrike" cap="none">
                <a:solidFill>
                  <a:srgbClr val="888888"/>
                </a:solidFill>
                <a:latin typeface="Arial"/>
                <a:ea typeface="Arial"/>
                <a:cs typeface="Arial"/>
                <a:sym typeface="Arial"/>
              </a:defRPr>
            </a:lvl5pPr>
            <a:lvl6pPr marL="2743200" marR="0" lvl="5" indent="-228600" algn="l" rtl="0">
              <a:lnSpc>
                <a:spcPct val="100000"/>
              </a:lnSpc>
              <a:spcBef>
                <a:spcPts val="280"/>
              </a:spcBef>
              <a:spcAft>
                <a:spcPts val="0"/>
              </a:spcAft>
              <a:buClr>
                <a:srgbClr val="888888"/>
              </a:buClr>
              <a:buSzPts val="1400"/>
              <a:buFont typeface="Arial"/>
              <a:buNone/>
              <a:defRPr sz="1400" b="0" i="0" u="none" strike="noStrike" cap="none">
                <a:solidFill>
                  <a:srgbClr val="888888"/>
                </a:solidFill>
                <a:latin typeface="Arial"/>
                <a:ea typeface="Arial"/>
                <a:cs typeface="Arial"/>
                <a:sym typeface="Arial"/>
              </a:defRPr>
            </a:lvl6pPr>
            <a:lvl7pPr marL="3200400" marR="0" lvl="6" indent="-228600" algn="l" rtl="0">
              <a:lnSpc>
                <a:spcPct val="100000"/>
              </a:lnSpc>
              <a:spcBef>
                <a:spcPts val="280"/>
              </a:spcBef>
              <a:spcAft>
                <a:spcPts val="0"/>
              </a:spcAft>
              <a:buClr>
                <a:srgbClr val="888888"/>
              </a:buClr>
              <a:buSzPts val="1400"/>
              <a:buFont typeface="Arial"/>
              <a:buNone/>
              <a:defRPr sz="1400" b="0" i="0" u="none" strike="noStrike" cap="none">
                <a:solidFill>
                  <a:srgbClr val="888888"/>
                </a:solidFill>
                <a:latin typeface="Arial"/>
                <a:ea typeface="Arial"/>
                <a:cs typeface="Arial"/>
                <a:sym typeface="Arial"/>
              </a:defRPr>
            </a:lvl7pPr>
            <a:lvl8pPr marL="3657600" marR="0" lvl="7" indent="-228600" algn="l" rtl="0">
              <a:lnSpc>
                <a:spcPct val="100000"/>
              </a:lnSpc>
              <a:spcBef>
                <a:spcPts val="280"/>
              </a:spcBef>
              <a:spcAft>
                <a:spcPts val="0"/>
              </a:spcAft>
              <a:buClr>
                <a:srgbClr val="888888"/>
              </a:buClr>
              <a:buSzPts val="1400"/>
              <a:buFont typeface="Arial"/>
              <a:buNone/>
              <a:defRPr sz="1400" b="0" i="0" u="none" strike="noStrike" cap="none">
                <a:solidFill>
                  <a:srgbClr val="888888"/>
                </a:solidFill>
                <a:latin typeface="Arial"/>
                <a:ea typeface="Arial"/>
                <a:cs typeface="Arial"/>
                <a:sym typeface="Arial"/>
              </a:defRPr>
            </a:lvl8pPr>
            <a:lvl9pPr marL="4114800" marR="0" lvl="8" indent="-228600" algn="l" rtl="0">
              <a:lnSpc>
                <a:spcPct val="100000"/>
              </a:lnSpc>
              <a:spcBef>
                <a:spcPts val="280"/>
              </a:spcBef>
              <a:spcAft>
                <a:spcPts val="0"/>
              </a:spcAft>
              <a:buClr>
                <a:srgbClr val="888888"/>
              </a:buClr>
              <a:buSzPts val="1400"/>
              <a:buFont typeface="Arial"/>
              <a:buNone/>
              <a:defRPr sz="1400" b="0" i="0" u="none" strike="noStrike" cap="none">
                <a:solidFill>
                  <a:srgbClr val="888888"/>
                </a:solidFill>
                <a:latin typeface="Arial"/>
                <a:ea typeface="Arial"/>
                <a:cs typeface="Arial"/>
                <a:sym typeface="Arial"/>
              </a:defRPr>
            </a:lvl9pPr>
          </a:lstStyle>
          <a:p>
            <a:endParaRPr/>
          </a:p>
        </p:txBody>
      </p:sp>
      <p:sp>
        <p:nvSpPr>
          <p:cNvPr id="575" name="Google Shape;575;p63"/>
          <p:cNvSpPr txBox="1">
            <a:spLocks noGrp="1"/>
          </p:cNvSpPr>
          <p:nvPr>
            <p:ph type="dt" idx="10"/>
          </p:nvPr>
        </p:nvSpPr>
        <p:spPr>
          <a:xfrm>
            <a:off x="424070" y="5276020"/>
            <a:ext cx="2133600" cy="2739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SzPts val="1400"/>
              <a:buNone/>
              <a:defRPr sz="1200">
                <a:solidFill>
                  <a:srgbClr val="888888"/>
                </a:solidFill>
                <a:latin typeface="Arial"/>
                <a:ea typeface="Arial"/>
                <a:cs typeface="Arial"/>
                <a:sym typeface="Arial"/>
              </a:defRPr>
            </a:lvl1pPr>
            <a:lvl2pPr marR="0" lvl="1"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576" name="Google Shape;576;p63"/>
          <p:cNvSpPr txBox="1">
            <a:spLocks noGrp="1"/>
          </p:cNvSpPr>
          <p:nvPr>
            <p:ph type="ftr" idx="11"/>
          </p:nvPr>
        </p:nvSpPr>
        <p:spPr>
          <a:xfrm>
            <a:off x="311944" y="4901878"/>
            <a:ext cx="2895600" cy="92400"/>
          </a:xfrm>
          <a:prstGeom prst="rect">
            <a:avLst/>
          </a:prstGeom>
          <a:noFill/>
          <a:ln>
            <a:noFill/>
          </a:ln>
        </p:spPr>
        <p:txBody>
          <a:bodyPr spcFirstLastPara="1" wrap="square" lIns="0" tIns="0" rIns="0" bIns="0" anchor="ctr" anchorCtr="0">
            <a:noAutofit/>
          </a:bodyPr>
          <a:lstStyle>
            <a:lvl1pPr marR="0" lvl="0" algn="l" rtl="0">
              <a:lnSpc>
                <a:spcPct val="100000"/>
              </a:lnSpc>
              <a:spcBef>
                <a:spcPts val="0"/>
              </a:spcBef>
              <a:spcAft>
                <a:spcPts val="0"/>
              </a:spcAft>
              <a:buClr>
                <a:srgbClr val="000000"/>
              </a:buClr>
              <a:buSzPts val="1400"/>
              <a:buFont typeface="Arial"/>
              <a:buNone/>
              <a:defRPr sz="600" b="0" i="0" u="none" strike="noStrike" cap="none">
                <a:solidFill>
                  <a:schemeClr val="lt2"/>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577" name="Google Shape;577;p63"/>
          <p:cNvSpPr txBox="1"/>
          <p:nvPr/>
        </p:nvSpPr>
        <p:spPr>
          <a:xfrm>
            <a:off x="311944" y="4800785"/>
            <a:ext cx="2559900" cy="924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600"/>
              <a:buFont typeface="Arial"/>
              <a:buNone/>
            </a:pPr>
            <a:r>
              <a:rPr lang="en" sz="600" b="0" i="0" u="none" strike="noStrike" cap="none">
                <a:solidFill>
                  <a:schemeClr val="dk1"/>
                </a:solidFill>
                <a:latin typeface="Arial"/>
                <a:ea typeface="Arial"/>
                <a:cs typeface="Arial"/>
                <a:sym typeface="Arial"/>
              </a:rPr>
              <a:t>PwC’s Digital Services</a:t>
            </a:r>
            <a:endParaRPr sz="600" b="0" i="0" u="none" strike="noStrike" cap="none">
              <a:solidFill>
                <a:schemeClr val="dk1"/>
              </a:solidFill>
              <a:latin typeface="Arial"/>
              <a:ea typeface="Arial"/>
              <a:cs typeface="Arial"/>
              <a:sym typeface="Arial"/>
            </a:endParaRPr>
          </a:p>
        </p:txBody>
      </p:sp>
      <p:sp>
        <p:nvSpPr>
          <p:cNvPr id="578" name="Google Shape;578;p63"/>
          <p:cNvSpPr txBox="1">
            <a:spLocks noGrp="1"/>
          </p:cNvSpPr>
          <p:nvPr>
            <p:ph type="sldNum" idx="12"/>
          </p:nvPr>
        </p:nvSpPr>
        <p:spPr>
          <a:xfrm>
            <a:off x="6700838" y="4770007"/>
            <a:ext cx="2133600" cy="123000"/>
          </a:xfrm>
          <a:prstGeom prst="rect">
            <a:avLst/>
          </a:prstGeom>
          <a:noFill/>
          <a:ln>
            <a:noFill/>
          </a:ln>
        </p:spPr>
        <p:txBody>
          <a:bodyPr spcFirstLastPara="1" wrap="square" lIns="0" tIns="0" rIns="0" bIns="0" anchor="ctr" anchorCtr="0">
            <a:noAutofit/>
          </a:bodyPr>
          <a:lstStyle>
            <a:lvl1pPr marL="0" marR="0" lvl="0"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579" name="Google Shape;579;p63"/>
          <p:cNvSpPr txBox="1">
            <a:spLocks noGrp="1"/>
          </p:cNvSpPr>
          <p:nvPr>
            <p:ph type="body" idx="2"/>
          </p:nvPr>
        </p:nvSpPr>
        <p:spPr>
          <a:xfrm>
            <a:off x="1109468" y="912020"/>
            <a:ext cx="2445000" cy="677100"/>
          </a:xfrm>
          <a:prstGeom prst="rect">
            <a:avLst/>
          </a:prstGeom>
          <a:noFill/>
          <a:ln>
            <a:noFill/>
          </a:ln>
        </p:spPr>
        <p:txBody>
          <a:bodyPr spcFirstLastPara="1" wrap="square" lIns="0" tIns="0" rIns="0" bIns="0" anchor="t" anchorCtr="0">
            <a:noAutofit/>
          </a:bodyPr>
          <a:lstStyle>
            <a:lvl1pPr marL="457200" marR="0" lvl="0" indent="-228600" algn="ctr" rtl="0">
              <a:lnSpc>
                <a:spcPct val="110000"/>
              </a:lnSpc>
              <a:spcBef>
                <a:spcPts val="600"/>
              </a:spcBef>
              <a:spcAft>
                <a:spcPts val="0"/>
              </a:spcAft>
              <a:buClr>
                <a:schemeClr val="lt2"/>
              </a:buClr>
              <a:buSzPts val="2000"/>
              <a:buFont typeface="Arial"/>
              <a:buNone/>
              <a:defRPr sz="2000" b="0" i="0" u="none" strike="noStrike" cap="none">
                <a:solidFill>
                  <a:schemeClr val="lt2"/>
                </a:solidFill>
                <a:latin typeface="Georgia"/>
                <a:ea typeface="Georgia"/>
                <a:cs typeface="Georgia"/>
                <a:sym typeface="Georgia"/>
              </a:defRPr>
            </a:lvl1pPr>
            <a:lvl2pPr marL="914400" marR="0" lvl="1" indent="-228600" algn="l" rtl="0">
              <a:lnSpc>
                <a:spcPct val="100000"/>
              </a:lnSpc>
              <a:spcBef>
                <a:spcPts val="360"/>
              </a:spcBef>
              <a:spcAft>
                <a:spcPts val="0"/>
              </a:spcAft>
              <a:buClr>
                <a:srgbClr val="888888"/>
              </a:buClr>
              <a:buSzPts val="1800"/>
              <a:buFont typeface="Noto Sans Symbols"/>
              <a:buNone/>
              <a:defRPr sz="1800" b="0" i="0" u="none" strike="noStrike" cap="none">
                <a:solidFill>
                  <a:srgbClr val="888888"/>
                </a:solidFill>
                <a:latin typeface="Arial"/>
                <a:ea typeface="Arial"/>
                <a:cs typeface="Arial"/>
                <a:sym typeface="Arial"/>
              </a:defRPr>
            </a:lvl2pPr>
            <a:lvl3pPr marL="1371600" marR="0" lvl="2" indent="-228600" algn="l"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rial"/>
                <a:ea typeface="Arial"/>
                <a:cs typeface="Arial"/>
                <a:sym typeface="Arial"/>
              </a:defRPr>
            </a:lvl3pPr>
            <a:lvl4pPr marL="1828800" marR="0" lvl="3" indent="-228600" algn="l" rtl="0">
              <a:lnSpc>
                <a:spcPct val="100000"/>
              </a:lnSpc>
              <a:spcBef>
                <a:spcPts val="280"/>
              </a:spcBef>
              <a:spcAft>
                <a:spcPts val="0"/>
              </a:spcAft>
              <a:buClr>
                <a:srgbClr val="888888"/>
              </a:buClr>
              <a:buSzPts val="1400"/>
              <a:buFont typeface="Arial"/>
              <a:buNone/>
              <a:defRPr sz="1400" b="0" i="0" u="none" strike="noStrike" cap="none">
                <a:solidFill>
                  <a:srgbClr val="888888"/>
                </a:solidFill>
                <a:latin typeface="Arial"/>
                <a:ea typeface="Arial"/>
                <a:cs typeface="Arial"/>
                <a:sym typeface="Arial"/>
              </a:defRPr>
            </a:lvl4pPr>
            <a:lvl5pPr marL="2286000" marR="0" lvl="4" indent="-228600" algn="l" rtl="0">
              <a:lnSpc>
                <a:spcPct val="100000"/>
              </a:lnSpc>
              <a:spcBef>
                <a:spcPts val="280"/>
              </a:spcBef>
              <a:spcAft>
                <a:spcPts val="0"/>
              </a:spcAft>
              <a:buClr>
                <a:srgbClr val="888888"/>
              </a:buClr>
              <a:buSzPts val="1400"/>
              <a:buFont typeface="Arial"/>
              <a:buNone/>
              <a:defRPr sz="1400" b="0" i="0" u="none" strike="noStrike" cap="none">
                <a:solidFill>
                  <a:srgbClr val="888888"/>
                </a:solidFill>
                <a:latin typeface="Arial"/>
                <a:ea typeface="Arial"/>
                <a:cs typeface="Arial"/>
                <a:sym typeface="Arial"/>
              </a:defRPr>
            </a:lvl5pPr>
            <a:lvl6pPr marL="2743200" marR="0" lvl="5" indent="-228600" algn="l" rtl="0">
              <a:lnSpc>
                <a:spcPct val="100000"/>
              </a:lnSpc>
              <a:spcBef>
                <a:spcPts val="280"/>
              </a:spcBef>
              <a:spcAft>
                <a:spcPts val="0"/>
              </a:spcAft>
              <a:buClr>
                <a:srgbClr val="888888"/>
              </a:buClr>
              <a:buSzPts val="1400"/>
              <a:buFont typeface="Arial"/>
              <a:buNone/>
              <a:defRPr sz="1400" b="0" i="0" u="none" strike="noStrike" cap="none">
                <a:solidFill>
                  <a:srgbClr val="888888"/>
                </a:solidFill>
                <a:latin typeface="Arial"/>
                <a:ea typeface="Arial"/>
                <a:cs typeface="Arial"/>
                <a:sym typeface="Arial"/>
              </a:defRPr>
            </a:lvl6pPr>
            <a:lvl7pPr marL="3200400" marR="0" lvl="6" indent="-228600" algn="l" rtl="0">
              <a:lnSpc>
                <a:spcPct val="100000"/>
              </a:lnSpc>
              <a:spcBef>
                <a:spcPts val="280"/>
              </a:spcBef>
              <a:spcAft>
                <a:spcPts val="0"/>
              </a:spcAft>
              <a:buClr>
                <a:srgbClr val="888888"/>
              </a:buClr>
              <a:buSzPts val="1400"/>
              <a:buFont typeface="Arial"/>
              <a:buNone/>
              <a:defRPr sz="1400" b="0" i="0" u="none" strike="noStrike" cap="none">
                <a:solidFill>
                  <a:srgbClr val="888888"/>
                </a:solidFill>
                <a:latin typeface="Arial"/>
                <a:ea typeface="Arial"/>
                <a:cs typeface="Arial"/>
                <a:sym typeface="Arial"/>
              </a:defRPr>
            </a:lvl7pPr>
            <a:lvl8pPr marL="3657600" marR="0" lvl="7" indent="-228600" algn="l" rtl="0">
              <a:lnSpc>
                <a:spcPct val="100000"/>
              </a:lnSpc>
              <a:spcBef>
                <a:spcPts val="280"/>
              </a:spcBef>
              <a:spcAft>
                <a:spcPts val="0"/>
              </a:spcAft>
              <a:buClr>
                <a:srgbClr val="888888"/>
              </a:buClr>
              <a:buSzPts val="1400"/>
              <a:buFont typeface="Arial"/>
              <a:buNone/>
              <a:defRPr sz="1400" b="0" i="0" u="none" strike="noStrike" cap="none">
                <a:solidFill>
                  <a:srgbClr val="888888"/>
                </a:solidFill>
                <a:latin typeface="Arial"/>
                <a:ea typeface="Arial"/>
                <a:cs typeface="Arial"/>
                <a:sym typeface="Arial"/>
              </a:defRPr>
            </a:lvl8pPr>
            <a:lvl9pPr marL="4114800" marR="0" lvl="8" indent="-228600" algn="l" rtl="0">
              <a:lnSpc>
                <a:spcPct val="100000"/>
              </a:lnSpc>
              <a:spcBef>
                <a:spcPts val="280"/>
              </a:spcBef>
              <a:spcAft>
                <a:spcPts val="0"/>
              </a:spcAft>
              <a:buClr>
                <a:srgbClr val="888888"/>
              </a:buClr>
              <a:buSzPts val="1400"/>
              <a:buFont typeface="Arial"/>
              <a:buNone/>
              <a:defRPr sz="1400" b="0" i="0" u="none" strike="noStrike" cap="none">
                <a:solidFill>
                  <a:srgbClr val="888888"/>
                </a:solidFill>
                <a:latin typeface="Arial"/>
                <a:ea typeface="Arial"/>
                <a:cs typeface="Arial"/>
                <a:sym typeface="Arial"/>
              </a:defRPr>
            </a:lvl9pPr>
          </a:lstStyle>
          <a:p>
            <a:endParaRPr/>
          </a:p>
        </p:txBody>
      </p:sp>
      <p:sp>
        <p:nvSpPr>
          <p:cNvPr id="580" name="Google Shape;580;p63"/>
          <p:cNvSpPr txBox="1">
            <a:spLocks noGrp="1"/>
          </p:cNvSpPr>
          <p:nvPr>
            <p:ph type="body" idx="3"/>
          </p:nvPr>
        </p:nvSpPr>
        <p:spPr>
          <a:xfrm>
            <a:off x="5649247" y="3435212"/>
            <a:ext cx="2445000" cy="169200"/>
          </a:xfrm>
          <a:prstGeom prst="rect">
            <a:avLst/>
          </a:prstGeom>
          <a:noFill/>
          <a:ln>
            <a:noFill/>
          </a:ln>
        </p:spPr>
        <p:txBody>
          <a:bodyPr spcFirstLastPara="1" wrap="square" lIns="0" tIns="0" rIns="0" bIns="0" anchor="t" anchorCtr="0">
            <a:noAutofit/>
          </a:bodyPr>
          <a:lstStyle>
            <a:lvl1pPr marL="457200" marR="0" lvl="0" indent="-292100" algn="ctr" rtl="0">
              <a:lnSpc>
                <a:spcPct val="110000"/>
              </a:lnSpc>
              <a:spcBef>
                <a:spcPts val="600"/>
              </a:spcBef>
              <a:spcAft>
                <a:spcPts val="0"/>
              </a:spcAft>
              <a:buClr>
                <a:schemeClr val="dk1"/>
              </a:buClr>
              <a:buSzPts val="1000"/>
              <a:buFont typeface="Noto Sans Symbols"/>
              <a:buChar char="▪"/>
              <a:defRPr sz="1000" b="0" i="0" u="none" strike="noStrike" cap="none">
                <a:solidFill>
                  <a:schemeClr val="dk1"/>
                </a:solidFill>
                <a:latin typeface="Arial"/>
                <a:ea typeface="Arial"/>
                <a:cs typeface="Arial"/>
                <a:sym typeface="Arial"/>
              </a:defRPr>
            </a:lvl1pPr>
            <a:lvl2pPr marL="914400" marR="0" lvl="1" indent="-228600" algn="l" rtl="0">
              <a:lnSpc>
                <a:spcPct val="100000"/>
              </a:lnSpc>
              <a:spcBef>
                <a:spcPts val="360"/>
              </a:spcBef>
              <a:spcAft>
                <a:spcPts val="0"/>
              </a:spcAft>
              <a:buClr>
                <a:srgbClr val="888888"/>
              </a:buClr>
              <a:buSzPts val="1800"/>
              <a:buFont typeface="Noto Sans Symbols"/>
              <a:buNone/>
              <a:defRPr sz="1800" b="0" i="0" u="none" strike="noStrike" cap="none">
                <a:solidFill>
                  <a:srgbClr val="888888"/>
                </a:solidFill>
                <a:latin typeface="Arial"/>
                <a:ea typeface="Arial"/>
                <a:cs typeface="Arial"/>
                <a:sym typeface="Arial"/>
              </a:defRPr>
            </a:lvl2pPr>
            <a:lvl3pPr marL="1371600" marR="0" lvl="2" indent="-228600" algn="l"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rial"/>
                <a:ea typeface="Arial"/>
                <a:cs typeface="Arial"/>
                <a:sym typeface="Arial"/>
              </a:defRPr>
            </a:lvl3pPr>
            <a:lvl4pPr marL="1828800" marR="0" lvl="3" indent="-228600" algn="l" rtl="0">
              <a:lnSpc>
                <a:spcPct val="100000"/>
              </a:lnSpc>
              <a:spcBef>
                <a:spcPts val="280"/>
              </a:spcBef>
              <a:spcAft>
                <a:spcPts val="0"/>
              </a:spcAft>
              <a:buClr>
                <a:srgbClr val="888888"/>
              </a:buClr>
              <a:buSzPts val="1400"/>
              <a:buFont typeface="Arial"/>
              <a:buNone/>
              <a:defRPr sz="1400" b="0" i="0" u="none" strike="noStrike" cap="none">
                <a:solidFill>
                  <a:srgbClr val="888888"/>
                </a:solidFill>
                <a:latin typeface="Arial"/>
                <a:ea typeface="Arial"/>
                <a:cs typeface="Arial"/>
                <a:sym typeface="Arial"/>
              </a:defRPr>
            </a:lvl4pPr>
            <a:lvl5pPr marL="2286000" marR="0" lvl="4" indent="-228600" algn="l" rtl="0">
              <a:lnSpc>
                <a:spcPct val="100000"/>
              </a:lnSpc>
              <a:spcBef>
                <a:spcPts val="280"/>
              </a:spcBef>
              <a:spcAft>
                <a:spcPts val="0"/>
              </a:spcAft>
              <a:buClr>
                <a:srgbClr val="888888"/>
              </a:buClr>
              <a:buSzPts val="1400"/>
              <a:buFont typeface="Arial"/>
              <a:buNone/>
              <a:defRPr sz="1400" b="0" i="0" u="none" strike="noStrike" cap="none">
                <a:solidFill>
                  <a:srgbClr val="888888"/>
                </a:solidFill>
                <a:latin typeface="Arial"/>
                <a:ea typeface="Arial"/>
                <a:cs typeface="Arial"/>
                <a:sym typeface="Arial"/>
              </a:defRPr>
            </a:lvl5pPr>
            <a:lvl6pPr marL="2743200" marR="0" lvl="5" indent="-228600" algn="l" rtl="0">
              <a:lnSpc>
                <a:spcPct val="100000"/>
              </a:lnSpc>
              <a:spcBef>
                <a:spcPts val="280"/>
              </a:spcBef>
              <a:spcAft>
                <a:spcPts val="0"/>
              </a:spcAft>
              <a:buClr>
                <a:srgbClr val="888888"/>
              </a:buClr>
              <a:buSzPts val="1400"/>
              <a:buFont typeface="Arial"/>
              <a:buNone/>
              <a:defRPr sz="1400" b="0" i="0" u="none" strike="noStrike" cap="none">
                <a:solidFill>
                  <a:srgbClr val="888888"/>
                </a:solidFill>
                <a:latin typeface="Arial"/>
                <a:ea typeface="Arial"/>
                <a:cs typeface="Arial"/>
                <a:sym typeface="Arial"/>
              </a:defRPr>
            </a:lvl6pPr>
            <a:lvl7pPr marL="3200400" marR="0" lvl="6" indent="-228600" algn="l" rtl="0">
              <a:lnSpc>
                <a:spcPct val="100000"/>
              </a:lnSpc>
              <a:spcBef>
                <a:spcPts val="280"/>
              </a:spcBef>
              <a:spcAft>
                <a:spcPts val="0"/>
              </a:spcAft>
              <a:buClr>
                <a:srgbClr val="888888"/>
              </a:buClr>
              <a:buSzPts val="1400"/>
              <a:buFont typeface="Arial"/>
              <a:buNone/>
              <a:defRPr sz="1400" b="0" i="0" u="none" strike="noStrike" cap="none">
                <a:solidFill>
                  <a:srgbClr val="888888"/>
                </a:solidFill>
                <a:latin typeface="Arial"/>
                <a:ea typeface="Arial"/>
                <a:cs typeface="Arial"/>
                <a:sym typeface="Arial"/>
              </a:defRPr>
            </a:lvl7pPr>
            <a:lvl8pPr marL="3657600" marR="0" lvl="7" indent="-228600" algn="l" rtl="0">
              <a:lnSpc>
                <a:spcPct val="100000"/>
              </a:lnSpc>
              <a:spcBef>
                <a:spcPts val="280"/>
              </a:spcBef>
              <a:spcAft>
                <a:spcPts val="0"/>
              </a:spcAft>
              <a:buClr>
                <a:srgbClr val="888888"/>
              </a:buClr>
              <a:buSzPts val="1400"/>
              <a:buFont typeface="Arial"/>
              <a:buNone/>
              <a:defRPr sz="1400" b="0" i="0" u="none" strike="noStrike" cap="none">
                <a:solidFill>
                  <a:srgbClr val="888888"/>
                </a:solidFill>
                <a:latin typeface="Arial"/>
                <a:ea typeface="Arial"/>
                <a:cs typeface="Arial"/>
                <a:sym typeface="Arial"/>
              </a:defRPr>
            </a:lvl8pPr>
            <a:lvl9pPr marL="4114800" marR="0" lvl="8" indent="-228600" algn="l" rtl="0">
              <a:lnSpc>
                <a:spcPct val="100000"/>
              </a:lnSpc>
              <a:spcBef>
                <a:spcPts val="280"/>
              </a:spcBef>
              <a:spcAft>
                <a:spcPts val="0"/>
              </a:spcAft>
              <a:buClr>
                <a:srgbClr val="888888"/>
              </a:buClr>
              <a:buSzPts val="1400"/>
              <a:buFont typeface="Arial"/>
              <a:buNone/>
              <a:defRPr sz="1400" b="0" i="0" u="none" strike="noStrike" cap="none">
                <a:solidFill>
                  <a:srgbClr val="888888"/>
                </a:solidFill>
                <a:latin typeface="Arial"/>
                <a:ea typeface="Arial"/>
                <a:cs typeface="Arial"/>
                <a:sym typeface="Arial"/>
              </a:defRPr>
            </a:lvl9pPr>
          </a:lstStyle>
          <a:p>
            <a:endParaRPr/>
          </a:p>
        </p:txBody>
      </p:sp>
      <p:sp>
        <p:nvSpPr>
          <p:cNvPr id="581" name="Google Shape;581;p63"/>
          <p:cNvSpPr txBox="1">
            <a:spLocks noGrp="1"/>
          </p:cNvSpPr>
          <p:nvPr>
            <p:ph type="body" idx="4"/>
          </p:nvPr>
        </p:nvSpPr>
        <p:spPr>
          <a:xfrm>
            <a:off x="5649247" y="912020"/>
            <a:ext cx="2445000" cy="677100"/>
          </a:xfrm>
          <a:prstGeom prst="rect">
            <a:avLst/>
          </a:prstGeom>
          <a:noFill/>
          <a:ln>
            <a:noFill/>
          </a:ln>
        </p:spPr>
        <p:txBody>
          <a:bodyPr spcFirstLastPara="1" wrap="square" lIns="0" tIns="0" rIns="0" bIns="0" anchor="t" anchorCtr="0">
            <a:noAutofit/>
          </a:bodyPr>
          <a:lstStyle>
            <a:lvl1pPr marL="457200" marR="0" lvl="0" indent="-228600" algn="ctr" rtl="0">
              <a:lnSpc>
                <a:spcPct val="110000"/>
              </a:lnSpc>
              <a:spcBef>
                <a:spcPts val="600"/>
              </a:spcBef>
              <a:spcAft>
                <a:spcPts val="0"/>
              </a:spcAft>
              <a:buClr>
                <a:schemeClr val="dk1"/>
              </a:buClr>
              <a:buSzPts val="2000"/>
              <a:buFont typeface="Arial"/>
              <a:buNone/>
              <a:defRPr sz="2000" b="0" i="0" u="none" strike="noStrike" cap="none">
                <a:solidFill>
                  <a:schemeClr val="dk1"/>
                </a:solidFill>
                <a:latin typeface="Georgia"/>
                <a:ea typeface="Georgia"/>
                <a:cs typeface="Georgia"/>
                <a:sym typeface="Georgia"/>
              </a:defRPr>
            </a:lvl1pPr>
            <a:lvl2pPr marL="914400" marR="0" lvl="1" indent="-228600" algn="l" rtl="0">
              <a:lnSpc>
                <a:spcPct val="100000"/>
              </a:lnSpc>
              <a:spcBef>
                <a:spcPts val="360"/>
              </a:spcBef>
              <a:spcAft>
                <a:spcPts val="0"/>
              </a:spcAft>
              <a:buClr>
                <a:srgbClr val="888888"/>
              </a:buClr>
              <a:buSzPts val="1800"/>
              <a:buFont typeface="Noto Sans Symbols"/>
              <a:buNone/>
              <a:defRPr sz="1800" b="0" i="0" u="none" strike="noStrike" cap="none">
                <a:solidFill>
                  <a:srgbClr val="888888"/>
                </a:solidFill>
                <a:latin typeface="Arial"/>
                <a:ea typeface="Arial"/>
                <a:cs typeface="Arial"/>
                <a:sym typeface="Arial"/>
              </a:defRPr>
            </a:lvl2pPr>
            <a:lvl3pPr marL="1371600" marR="0" lvl="2" indent="-228600" algn="l"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rial"/>
                <a:ea typeface="Arial"/>
                <a:cs typeface="Arial"/>
                <a:sym typeface="Arial"/>
              </a:defRPr>
            </a:lvl3pPr>
            <a:lvl4pPr marL="1828800" marR="0" lvl="3" indent="-228600" algn="l" rtl="0">
              <a:lnSpc>
                <a:spcPct val="100000"/>
              </a:lnSpc>
              <a:spcBef>
                <a:spcPts val="280"/>
              </a:spcBef>
              <a:spcAft>
                <a:spcPts val="0"/>
              </a:spcAft>
              <a:buClr>
                <a:srgbClr val="888888"/>
              </a:buClr>
              <a:buSzPts val="1400"/>
              <a:buFont typeface="Arial"/>
              <a:buNone/>
              <a:defRPr sz="1400" b="0" i="0" u="none" strike="noStrike" cap="none">
                <a:solidFill>
                  <a:srgbClr val="888888"/>
                </a:solidFill>
                <a:latin typeface="Arial"/>
                <a:ea typeface="Arial"/>
                <a:cs typeface="Arial"/>
                <a:sym typeface="Arial"/>
              </a:defRPr>
            </a:lvl4pPr>
            <a:lvl5pPr marL="2286000" marR="0" lvl="4" indent="-228600" algn="l" rtl="0">
              <a:lnSpc>
                <a:spcPct val="100000"/>
              </a:lnSpc>
              <a:spcBef>
                <a:spcPts val="280"/>
              </a:spcBef>
              <a:spcAft>
                <a:spcPts val="0"/>
              </a:spcAft>
              <a:buClr>
                <a:srgbClr val="888888"/>
              </a:buClr>
              <a:buSzPts val="1400"/>
              <a:buFont typeface="Arial"/>
              <a:buNone/>
              <a:defRPr sz="1400" b="0" i="0" u="none" strike="noStrike" cap="none">
                <a:solidFill>
                  <a:srgbClr val="888888"/>
                </a:solidFill>
                <a:latin typeface="Arial"/>
                <a:ea typeface="Arial"/>
                <a:cs typeface="Arial"/>
                <a:sym typeface="Arial"/>
              </a:defRPr>
            </a:lvl5pPr>
            <a:lvl6pPr marL="2743200" marR="0" lvl="5" indent="-228600" algn="l" rtl="0">
              <a:lnSpc>
                <a:spcPct val="100000"/>
              </a:lnSpc>
              <a:spcBef>
                <a:spcPts val="280"/>
              </a:spcBef>
              <a:spcAft>
                <a:spcPts val="0"/>
              </a:spcAft>
              <a:buClr>
                <a:srgbClr val="888888"/>
              </a:buClr>
              <a:buSzPts val="1400"/>
              <a:buFont typeface="Arial"/>
              <a:buNone/>
              <a:defRPr sz="1400" b="0" i="0" u="none" strike="noStrike" cap="none">
                <a:solidFill>
                  <a:srgbClr val="888888"/>
                </a:solidFill>
                <a:latin typeface="Arial"/>
                <a:ea typeface="Arial"/>
                <a:cs typeface="Arial"/>
                <a:sym typeface="Arial"/>
              </a:defRPr>
            </a:lvl6pPr>
            <a:lvl7pPr marL="3200400" marR="0" lvl="6" indent="-228600" algn="l" rtl="0">
              <a:lnSpc>
                <a:spcPct val="100000"/>
              </a:lnSpc>
              <a:spcBef>
                <a:spcPts val="280"/>
              </a:spcBef>
              <a:spcAft>
                <a:spcPts val="0"/>
              </a:spcAft>
              <a:buClr>
                <a:srgbClr val="888888"/>
              </a:buClr>
              <a:buSzPts val="1400"/>
              <a:buFont typeface="Arial"/>
              <a:buNone/>
              <a:defRPr sz="1400" b="0" i="0" u="none" strike="noStrike" cap="none">
                <a:solidFill>
                  <a:srgbClr val="888888"/>
                </a:solidFill>
                <a:latin typeface="Arial"/>
                <a:ea typeface="Arial"/>
                <a:cs typeface="Arial"/>
                <a:sym typeface="Arial"/>
              </a:defRPr>
            </a:lvl7pPr>
            <a:lvl8pPr marL="3657600" marR="0" lvl="7" indent="-228600" algn="l" rtl="0">
              <a:lnSpc>
                <a:spcPct val="100000"/>
              </a:lnSpc>
              <a:spcBef>
                <a:spcPts val="280"/>
              </a:spcBef>
              <a:spcAft>
                <a:spcPts val="0"/>
              </a:spcAft>
              <a:buClr>
                <a:srgbClr val="888888"/>
              </a:buClr>
              <a:buSzPts val="1400"/>
              <a:buFont typeface="Arial"/>
              <a:buNone/>
              <a:defRPr sz="1400" b="0" i="0" u="none" strike="noStrike" cap="none">
                <a:solidFill>
                  <a:srgbClr val="888888"/>
                </a:solidFill>
                <a:latin typeface="Arial"/>
                <a:ea typeface="Arial"/>
                <a:cs typeface="Arial"/>
                <a:sym typeface="Arial"/>
              </a:defRPr>
            </a:lvl8pPr>
            <a:lvl9pPr marL="4114800" marR="0" lvl="8" indent="-228600" algn="l" rtl="0">
              <a:lnSpc>
                <a:spcPct val="100000"/>
              </a:lnSpc>
              <a:spcBef>
                <a:spcPts val="280"/>
              </a:spcBef>
              <a:spcAft>
                <a:spcPts val="0"/>
              </a:spcAft>
              <a:buClr>
                <a:srgbClr val="888888"/>
              </a:buClr>
              <a:buSzPts val="1400"/>
              <a:buFont typeface="Arial"/>
              <a:buNone/>
              <a:defRPr sz="1400" b="0" i="0" u="none" strike="noStrike" cap="none">
                <a:solidFill>
                  <a:srgbClr val="888888"/>
                </a:solidFill>
                <a:latin typeface="Arial"/>
                <a:ea typeface="Arial"/>
                <a:cs typeface="Arial"/>
                <a:sym typeface="Arial"/>
              </a:defRPr>
            </a:lvl9pPr>
          </a:lstStyle>
          <a:p>
            <a:endParaRPr/>
          </a:p>
        </p:txBody>
      </p:sp>
      <p:sp>
        <p:nvSpPr>
          <p:cNvPr id="582" name="Google Shape;582;p63"/>
          <p:cNvSpPr txBox="1">
            <a:spLocks noGrp="1"/>
          </p:cNvSpPr>
          <p:nvPr>
            <p:ph type="body" idx="5"/>
          </p:nvPr>
        </p:nvSpPr>
        <p:spPr>
          <a:xfrm>
            <a:off x="5122015" y="1985304"/>
            <a:ext cx="3499500" cy="984900"/>
          </a:xfrm>
          <a:prstGeom prst="rect">
            <a:avLst/>
          </a:prstGeom>
          <a:noFill/>
          <a:ln>
            <a:noFill/>
          </a:ln>
        </p:spPr>
        <p:txBody>
          <a:bodyPr spcFirstLastPara="1" wrap="square" lIns="0" tIns="0" rIns="0" bIns="0" anchor="t" anchorCtr="0">
            <a:noAutofit/>
          </a:bodyPr>
          <a:lstStyle>
            <a:lvl1pPr marL="457200" marR="0" lvl="0" indent="-228600" algn="ctr" rtl="0">
              <a:lnSpc>
                <a:spcPct val="100000"/>
              </a:lnSpc>
              <a:spcBef>
                <a:spcPts val="0"/>
              </a:spcBef>
              <a:spcAft>
                <a:spcPts val="0"/>
              </a:spcAft>
              <a:buClr>
                <a:schemeClr val="dk1"/>
              </a:buClr>
              <a:buSzPts val="3200"/>
              <a:buFont typeface="Arial"/>
              <a:buNone/>
              <a:defRPr sz="3200" b="0" i="0" u="none" strike="noStrike" cap="none">
                <a:solidFill>
                  <a:schemeClr val="dk1"/>
                </a:solidFill>
                <a:latin typeface="Georgia"/>
                <a:ea typeface="Georgia"/>
                <a:cs typeface="Georgia"/>
                <a:sym typeface="Georgia"/>
              </a:defRPr>
            </a:lvl1pPr>
            <a:lvl2pPr marL="914400" marR="0" lvl="1" indent="-228600" algn="l" rtl="0">
              <a:lnSpc>
                <a:spcPct val="100000"/>
              </a:lnSpc>
              <a:spcBef>
                <a:spcPts val="360"/>
              </a:spcBef>
              <a:spcAft>
                <a:spcPts val="0"/>
              </a:spcAft>
              <a:buClr>
                <a:srgbClr val="888888"/>
              </a:buClr>
              <a:buSzPts val="1800"/>
              <a:buFont typeface="Noto Sans Symbols"/>
              <a:buNone/>
              <a:defRPr sz="1800" b="0" i="0" u="none" strike="noStrike" cap="none">
                <a:solidFill>
                  <a:srgbClr val="888888"/>
                </a:solidFill>
                <a:latin typeface="Arial"/>
                <a:ea typeface="Arial"/>
                <a:cs typeface="Arial"/>
                <a:sym typeface="Arial"/>
              </a:defRPr>
            </a:lvl2pPr>
            <a:lvl3pPr marL="1371600" marR="0" lvl="2" indent="-228600" algn="l"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rial"/>
                <a:ea typeface="Arial"/>
                <a:cs typeface="Arial"/>
                <a:sym typeface="Arial"/>
              </a:defRPr>
            </a:lvl3pPr>
            <a:lvl4pPr marL="1828800" marR="0" lvl="3" indent="-228600" algn="l" rtl="0">
              <a:lnSpc>
                <a:spcPct val="100000"/>
              </a:lnSpc>
              <a:spcBef>
                <a:spcPts val="280"/>
              </a:spcBef>
              <a:spcAft>
                <a:spcPts val="0"/>
              </a:spcAft>
              <a:buClr>
                <a:srgbClr val="888888"/>
              </a:buClr>
              <a:buSzPts val="1400"/>
              <a:buFont typeface="Arial"/>
              <a:buNone/>
              <a:defRPr sz="1400" b="0" i="0" u="none" strike="noStrike" cap="none">
                <a:solidFill>
                  <a:srgbClr val="888888"/>
                </a:solidFill>
                <a:latin typeface="Arial"/>
                <a:ea typeface="Arial"/>
                <a:cs typeface="Arial"/>
                <a:sym typeface="Arial"/>
              </a:defRPr>
            </a:lvl4pPr>
            <a:lvl5pPr marL="2286000" marR="0" lvl="4" indent="-228600" algn="l" rtl="0">
              <a:lnSpc>
                <a:spcPct val="100000"/>
              </a:lnSpc>
              <a:spcBef>
                <a:spcPts val="280"/>
              </a:spcBef>
              <a:spcAft>
                <a:spcPts val="0"/>
              </a:spcAft>
              <a:buClr>
                <a:srgbClr val="888888"/>
              </a:buClr>
              <a:buSzPts val="1400"/>
              <a:buFont typeface="Arial"/>
              <a:buNone/>
              <a:defRPr sz="1400" b="0" i="0" u="none" strike="noStrike" cap="none">
                <a:solidFill>
                  <a:srgbClr val="888888"/>
                </a:solidFill>
                <a:latin typeface="Arial"/>
                <a:ea typeface="Arial"/>
                <a:cs typeface="Arial"/>
                <a:sym typeface="Arial"/>
              </a:defRPr>
            </a:lvl5pPr>
            <a:lvl6pPr marL="2743200" marR="0" lvl="5" indent="-228600" algn="l" rtl="0">
              <a:lnSpc>
                <a:spcPct val="100000"/>
              </a:lnSpc>
              <a:spcBef>
                <a:spcPts val="280"/>
              </a:spcBef>
              <a:spcAft>
                <a:spcPts val="0"/>
              </a:spcAft>
              <a:buClr>
                <a:srgbClr val="888888"/>
              </a:buClr>
              <a:buSzPts val="1400"/>
              <a:buFont typeface="Arial"/>
              <a:buNone/>
              <a:defRPr sz="1400" b="0" i="0" u="none" strike="noStrike" cap="none">
                <a:solidFill>
                  <a:srgbClr val="888888"/>
                </a:solidFill>
                <a:latin typeface="Arial"/>
                <a:ea typeface="Arial"/>
                <a:cs typeface="Arial"/>
                <a:sym typeface="Arial"/>
              </a:defRPr>
            </a:lvl6pPr>
            <a:lvl7pPr marL="3200400" marR="0" lvl="6" indent="-228600" algn="l" rtl="0">
              <a:lnSpc>
                <a:spcPct val="100000"/>
              </a:lnSpc>
              <a:spcBef>
                <a:spcPts val="280"/>
              </a:spcBef>
              <a:spcAft>
                <a:spcPts val="0"/>
              </a:spcAft>
              <a:buClr>
                <a:srgbClr val="888888"/>
              </a:buClr>
              <a:buSzPts val="1400"/>
              <a:buFont typeface="Arial"/>
              <a:buNone/>
              <a:defRPr sz="1400" b="0" i="0" u="none" strike="noStrike" cap="none">
                <a:solidFill>
                  <a:srgbClr val="888888"/>
                </a:solidFill>
                <a:latin typeface="Arial"/>
                <a:ea typeface="Arial"/>
                <a:cs typeface="Arial"/>
                <a:sym typeface="Arial"/>
              </a:defRPr>
            </a:lvl7pPr>
            <a:lvl8pPr marL="3657600" marR="0" lvl="7" indent="-228600" algn="l" rtl="0">
              <a:lnSpc>
                <a:spcPct val="100000"/>
              </a:lnSpc>
              <a:spcBef>
                <a:spcPts val="280"/>
              </a:spcBef>
              <a:spcAft>
                <a:spcPts val="0"/>
              </a:spcAft>
              <a:buClr>
                <a:srgbClr val="888888"/>
              </a:buClr>
              <a:buSzPts val="1400"/>
              <a:buFont typeface="Arial"/>
              <a:buNone/>
              <a:defRPr sz="1400" b="0" i="0" u="none" strike="noStrike" cap="none">
                <a:solidFill>
                  <a:srgbClr val="888888"/>
                </a:solidFill>
                <a:latin typeface="Arial"/>
                <a:ea typeface="Arial"/>
                <a:cs typeface="Arial"/>
                <a:sym typeface="Arial"/>
              </a:defRPr>
            </a:lvl8pPr>
            <a:lvl9pPr marL="4114800" marR="0" lvl="8" indent="-228600" algn="l" rtl="0">
              <a:lnSpc>
                <a:spcPct val="100000"/>
              </a:lnSpc>
              <a:spcBef>
                <a:spcPts val="280"/>
              </a:spcBef>
              <a:spcAft>
                <a:spcPts val="0"/>
              </a:spcAft>
              <a:buClr>
                <a:srgbClr val="888888"/>
              </a:buClr>
              <a:buSzPts val="1400"/>
              <a:buFont typeface="Arial"/>
              <a:buNone/>
              <a:defRPr sz="1400" b="0" i="0" u="none" strike="noStrike" cap="none">
                <a:solidFill>
                  <a:srgbClr val="888888"/>
                </a:solidFill>
                <a:latin typeface="Arial"/>
                <a:ea typeface="Arial"/>
                <a:cs typeface="Arial"/>
                <a:sym typeface="Arial"/>
              </a:defRPr>
            </a:lvl9pPr>
          </a:lstStyle>
          <a:p>
            <a:endParaRPr/>
          </a:p>
        </p:txBody>
      </p:sp>
      <p:cxnSp>
        <p:nvCxnSpPr>
          <p:cNvPr id="583" name="Google Shape;583;p63"/>
          <p:cNvCxnSpPr/>
          <p:nvPr/>
        </p:nvCxnSpPr>
        <p:spPr>
          <a:xfrm rot="10800000">
            <a:off x="2300621" y="1500606"/>
            <a:ext cx="0" cy="569100"/>
          </a:xfrm>
          <a:prstGeom prst="straightConnector1">
            <a:avLst/>
          </a:prstGeom>
          <a:noFill/>
          <a:ln w="9525" cap="flat" cmpd="sng">
            <a:solidFill>
              <a:srgbClr val="DE2A18"/>
            </a:solidFill>
            <a:prstDash val="solid"/>
            <a:round/>
            <a:headEnd type="none" w="sm" len="sm"/>
            <a:tailEnd type="none" w="sm" len="sm"/>
          </a:ln>
        </p:spPr>
      </p:cxnSp>
      <p:cxnSp>
        <p:nvCxnSpPr>
          <p:cNvPr id="584" name="Google Shape;584;p63"/>
          <p:cNvCxnSpPr/>
          <p:nvPr/>
        </p:nvCxnSpPr>
        <p:spPr>
          <a:xfrm rot="10800000">
            <a:off x="6882897" y="1500607"/>
            <a:ext cx="0" cy="569100"/>
          </a:xfrm>
          <a:prstGeom prst="straightConnector1">
            <a:avLst/>
          </a:prstGeom>
          <a:noFill/>
          <a:ln w="9525" cap="flat" cmpd="sng">
            <a:solidFill>
              <a:srgbClr val="DE2A18"/>
            </a:solidFill>
            <a:prstDash val="solid"/>
            <a:round/>
            <a:headEnd type="none" w="sm" len="sm"/>
            <a:tailEnd type="none" w="sm" len="sm"/>
          </a:ln>
        </p:spPr>
      </p:cxnSp>
      <p:cxnSp>
        <p:nvCxnSpPr>
          <p:cNvPr id="585" name="Google Shape;585;p63"/>
          <p:cNvCxnSpPr/>
          <p:nvPr/>
        </p:nvCxnSpPr>
        <p:spPr>
          <a:xfrm rot="10800000">
            <a:off x="2300621" y="2877344"/>
            <a:ext cx="0" cy="569100"/>
          </a:xfrm>
          <a:prstGeom prst="straightConnector1">
            <a:avLst/>
          </a:prstGeom>
          <a:noFill/>
          <a:ln w="9525" cap="flat" cmpd="sng">
            <a:solidFill>
              <a:srgbClr val="DE2A18"/>
            </a:solidFill>
            <a:prstDash val="solid"/>
            <a:round/>
            <a:headEnd type="none" w="sm" len="sm"/>
            <a:tailEnd type="none" w="sm" len="sm"/>
          </a:ln>
        </p:spPr>
      </p:cxnSp>
      <p:cxnSp>
        <p:nvCxnSpPr>
          <p:cNvPr id="586" name="Google Shape;586;p63"/>
          <p:cNvCxnSpPr/>
          <p:nvPr/>
        </p:nvCxnSpPr>
        <p:spPr>
          <a:xfrm rot="10800000">
            <a:off x="6882897" y="2877345"/>
            <a:ext cx="0" cy="569100"/>
          </a:xfrm>
          <a:prstGeom prst="straightConnector1">
            <a:avLst/>
          </a:prstGeom>
          <a:noFill/>
          <a:ln w="9525" cap="flat" cmpd="sng">
            <a:solidFill>
              <a:srgbClr val="DE2A18"/>
            </a:solidFill>
            <a:prstDash val="solid"/>
            <a:round/>
            <a:headEnd type="none" w="sm" len="sm"/>
            <a:tailEnd type="none" w="sm" len="sm"/>
          </a:ln>
        </p:spPr>
      </p:cxnSp>
      <p:sp>
        <p:nvSpPr>
          <p:cNvPr id="587" name="Google Shape;587;p63"/>
          <p:cNvSpPr/>
          <p:nvPr/>
        </p:nvSpPr>
        <p:spPr>
          <a:xfrm rot="-5400000">
            <a:off x="2063451" y="2522111"/>
            <a:ext cx="5138740" cy="101600"/>
          </a:xfrm>
          <a:custGeom>
            <a:avLst/>
            <a:gdLst/>
            <a:ahLst/>
            <a:cxnLst/>
            <a:rect l="l" t="t" r="r" b="b"/>
            <a:pathLst>
              <a:path w="12583" h="10000" extrusionOk="0">
                <a:moveTo>
                  <a:pt x="12583" y="0"/>
                </a:moveTo>
                <a:lnTo>
                  <a:pt x="6453" y="469"/>
                </a:lnTo>
                <a:cubicBezTo>
                  <a:pt x="6389" y="3646"/>
                  <a:pt x="6323" y="6823"/>
                  <a:pt x="6257" y="10000"/>
                </a:cubicBezTo>
                <a:cubicBezTo>
                  <a:pt x="6183" y="6823"/>
                  <a:pt x="6110" y="3646"/>
                  <a:pt x="6035" y="469"/>
                </a:cubicBezTo>
                <a:lnTo>
                  <a:pt x="0" y="469"/>
                </a:lnTo>
              </a:path>
            </a:pathLst>
          </a:custGeom>
          <a:noFill/>
          <a:ln w="9525" cap="rnd" cmpd="sng">
            <a:solidFill>
              <a:srgbClr val="E1301E"/>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matchingName="Experience 3">
  <p:cSld name="Experience 3">
    <p:bg>
      <p:bgPr>
        <a:solidFill>
          <a:srgbClr val="333332"/>
        </a:solidFill>
        <a:effectLst/>
      </p:bgPr>
    </p:bg>
    <p:spTree>
      <p:nvGrpSpPr>
        <p:cNvPr id="1" name="Shape 588"/>
        <p:cNvGrpSpPr/>
        <p:nvPr/>
      </p:nvGrpSpPr>
      <p:grpSpPr>
        <a:xfrm>
          <a:off x="0" y="0"/>
          <a:ext cx="0" cy="0"/>
          <a:chOff x="0" y="0"/>
          <a:chExt cx="0" cy="0"/>
        </a:xfrm>
      </p:grpSpPr>
      <p:sp>
        <p:nvSpPr>
          <p:cNvPr id="589" name="Google Shape;589;p64"/>
          <p:cNvSpPr>
            <a:spLocks noGrp="1"/>
          </p:cNvSpPr>
          <p:nvPr>
            <p:ph type="pic" idx="2"/>
          </p:nvPr>
        </p:nvSpPr>
        <p:spPr>
          <a:xfrm>
            <a:off x="3068060" y="1714172"/>
            <a:ext cx="3032100" cy="1711800"/>
          </a:xfrm>
          <a:prstGeom prst="rect">
            <a:avLst/>
          </a:prstGeom>
          <a:noFill/>
          <a:ln>
            <a:noFill/>
          </a:ln>
        </p:spPr>
        <p:txBody>
          <a:bodyPr spcFirstLastPara="1" wrap="square" lIns="0" tIns="0" rIns="0" bIns="0" anchor="t" anchorCtr="0">
            <a:noAutofit/>
          </a:bodyPr>
          <a:lstStyle>
            <a:lvl1pPr marR="0" lvl="0" algn="l" rtl="0">
              <a:lnSpc>
                <a:spcPct val="100000"/>
              </a:lnSpc>
              <a:spcBef>
                <a:spcPts val="280"/>
              </a:spcBef>
              <a:spcAft>
                <a:spcPts val="0"/>
              </a:spcAft>
              <a:buClr>
                <a:schemeClr val="lt1"/>
              </a:buClr>
              <a:buSzPts val="1400"/>
              <a:buFont typeface="Arial"/>
              <a:buNone/>
              <a:defRPr sz="1400" b="0" i="0" u="none" strike="noStrike" cap="none">
                <a:solidFill>
                  <a:schemeClr val="lt1"/>
                </a:solidFill>
                <a:latin typeface="Georgia"/>
                <a:ea typeface="Georgia"/>
                <a:cs typeface="Georgia"/>
                <a:sym typeface="Georgia"/>
              </a:defRPr>
            </a:lvl1pPr>
            <a:lvl2pPr marR="0" lvl="1" algn="l" rtl="0">
              <a:lnSpc>
                <a:spcPct val="100000"/>
              </a:lnSpc>
              <a:spcBef>
                <a:spcPts val="200"/>
              </a:spcBef>
              <a:spcAft>
                <a:spcPts val="0"/>
              </a:spcAft>
              <a:buClr>
                <a:schemeClr val="lt2"/>
              </a:buClr>
              <a:buSzPts val="1000"/>
              <a:buFont typeface="Noto Sans Symbols"/>
              <a:buChar char="▪"/>
              <a:defRPr sz="1000" b="0" i="0" u="none" strike="noStrike" cap="none">
                <a:solidFill>
                  <a:schemeClr val="lt2"/>
                </a:solidFill>
                <a:latin typeface="Arial"/>
                <a:ea typeface="Arial"/>
                <a:cs typeface="Arial"/>
                <a:sym typeface="Arial"/>
              </a:defRPr>
            </a:lvl2pPr>
            <a:lvl3pPr marR="0" lvl="2" algn="l" rtl="0">
              <a:lnSpc>
                <a:spcPct val="100000"/>
              </a:lnSpc>
              <a:spcBef>
                <a:spcPts val="180"/>
              </a:spcBef>
              <a:spcAft>
                <a:spcPts val="0"/>
              </a:spcAft>
              <a:buClr>
                <a:schemeClr val="lt2"/>
              </a:buClr>
              <a:buSzPts val="900"/>
              <a:buFont typeface="Arial"/>
              <a:buChar char="–"/>
              <a:defRPr sz="900" b="0" i="0" u="none" strike="noStrike" cap="none">
                <a:solidFill>
                  <a:schemeClr val="lt2"/>
                </a:solidFill>
                <a:latin typeface="Arial"/>
                <a:ea typeface="Arial"/>
                <a:cs typeface="Arial"/>
                <a:sym typeface="Arial"/>
              </a:defRPr>
            </a:lvl3pPr>
            <a:lvl4pPr marR="0" lvl="3" algn="l" rtl="0">
              <a:lnSpc>
                <a:spcPct val="100000"/>
              </a:lnSpc>
              <a:spcBef>
                <a:spcPts val="160"/>
              </a:spcBef>
              <a:spcAft>
                <a:spcPts val="0"/>
              </a:spcAft>
              <a:buClr>
                <a:schemeClr val="lt2"/>
              </a:buClr>
              <a:buSzPts val="800"/>
              <a:buFont typeface="Arial"/>
              <a:buChar char="•"/>
              <a:defRPr sz="800" b="0" i="0" u="none" strike="noStrike" cap="none">
                <a:solidFill>
                  <a:schemeClr val="lt2"/>
                </a:solidFill>
                <a:latin typeface="Arial"/>
                <a:ea typeface="Arial"/>
                <a:cs typeface="Arial"/>
                <a:sym typeface="Arial"/>
              </a:defRPr>
            </a:lvl4pPr>
            <a:lvl5pPr marR="0" lvl="4" algn="l" rtl="0">
              <a:lnSpc>
                <a:spcPct val="100000"/>
              </a:lnSpc>
              <a:spcBef>
                <a:spcPts val="140"/>
              </a:spcBef>
              <a:spcAft>
                <a:spcPts val="0"/>
              </a:spcAft>
              <a:buClr>
                <a:schemeClr val="lt2"/>
              </a:buClr>
              <a:buSzPts val="700"/>
              <a:buFont typeface="Arial"/>
              <a:buChar char="–"/>
              <a:defRPr sz="700" b="0" i="0" u="none" strike="noStrike" cap="none">
                <a:solidFill>
                  <a:schemeClr val="lt2"/>
                </a:solidFill>
                <a:latin typeface="Arial"/>
                <a:ea typeface="Arial"/>
                <a:cs typeface="Arial"/>
                <a:sym typeface="Arial"/>
              </a:defRPr>
            </a:lvl5pPr>
            <a:lvl6pPr marR="0" lvl="5"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R="0" lvl="6"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R="0" lvl="7"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R="0" lvl="8"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590" name="Google Shape;590;p64"/>
          <p:cNvSpPr>
            <a:spLocks noGrp="1"/>
          </p:cNvSpPr>
          <p:nvPr>
            <p:ph type="pic" idx="3"/>
          </p:nvPr>
        </p:nvSpPr>
        <p:spPr>
          <a:xfrm>
            <a:off x="3068060" y="0"/>
            <a:ext cx="3032100" cy="1711800"/>
          </a:xfrm>
          <a:prstGeom prst="rect">
            <a:avLst/>
          </a:prstGeom>
          <a:noFill/>
          <a:ln>
            <a:noFill/>
          </a:ln>
        </p:spPr>
        <p:txBody>
          <a:bodyPr spcFirstLastPara="1" wrap="square" lIns="0" tIns="0" rIns="0" bIns="0" anchor="t" anchorCtr="0">
            <a:noAutofit/>
          </a:bodyPr>
          <a:lstStyle>
            <a:lvl1pPr marR="0" lvl="0" algn="l" rtl="0">
              <a:lnSpc>
                <a:spcPct val="100000"/>
              </a:lnSpc>
              <a:spcBef>
                <a:spcPts val="280"/>
              </a:spcBef>
              <a:spcAft>
                <a:spcPts val="0"/>
              </a:spcAft>
              <a:buClr>
                <a:schemeClr val="lt1"/>
              </a:buClr>
              <a:buSzPts val="1400"/>
              <a:buFont typeface="Arial"/>
              <a:buNone/>
              <a:defRPr sz="1400" b="0" i="0" u="none" strike="noStrike" cap="none">
                <a:solidFill>
                  <a:schemeClr val="lt1"/>
                </a:solidFill>
                <a:latin typeface="Georgia"/>
                <a:ea typeface="Georgia"/>
                <a:cs typeface="Georgia"/>
                <a:sym typeface="Georgia"/>
              </a:defRPr>
            </a:lvl1pPr>
            <a:lvl2pPr marR="0" lvl="1" algn="l" rtl="0">
              <a:lnSpc>
                <a:spcPct val="100000"/>
              </a:lnSpc>
              <a:spcBef>
                <a:spcPts val="200"/>
              </a:spcBef>
              <a:spcAft>
                <a:spcPts val="0"/>
              </a:spcAft>
              <a:buClr>
                <a:schemeClr val="lt2"/>
              </a:buClr>
              <a:buSzPts val="1000"/>
              <a:buFont typeface="Noto Sans Symbols"/>
              <a:buChar char="▪"/>
              <a:defRPr sz="1000" b="0" i="0" u="none" strike="noStrike" cap="none">
                <a:solidFill>
                  <a:schemeClr val="lt2"/>
                </a:solidFill>
                <a:latin typeface="Arial"/>
                <a:ea typeface="Arial"/>
                <a:cs typeface="Arial"/>
                <a:sym typeface="Arial"/>
              </a:defRPr>
            </a:lvl2pPr>
            <a:lvl3pPr marR="0" lvl="2" algn="l" rtl="0">
              <a:lnSpc>
                <a:spcPct val="100000"/>
              </a:lnSpc>
              <a:spcBef>
                <a:spcPts val="180"/>
              </a:spcBef>
              <a:spcAft>
                <a:spcPts val="0"/>
              </a:spcAft>
              <a:buClr>
                <a:schemeClr val="lt2"/>
              </a:buClr>
              <a:buSzPts val="900"/>
              <a:buFont typeface="Arial"/>
              <a:buChar char="–"/>
              <a:defRPr sz="900" b="0" i="0" u="none" strike="noStrike" cap="none">
                <a:solidFill>
                  <a:schemeClr val="lt2"/>
                </a:solidFill>
                <a:latin typeface="Arial"/>
                <a:ea typeface="Arial"/>
                <a:cs typeface="Arial"/>
                <a:sym typeface="Arial"/>
              </a:defRPr>
            </a:lvl3pPr>
            <a:lvl4pPr marR="0" lvl="3" algn="l" rtl="0">
              <a:lnSpc>
                <a:spcPct val="100000"/>
              </a:lnSpc>
              <a:spcBef>
                <a:spcPts val="160"/>
              </a:spcBef>
              <a:spcAft>
                <a:spcPts val="0"/>
              </a:spcAft>
              <a:buClr>
                <a:schemeClr val="lt2"/>
              </a:buClr>
              <a:buSzPts val="800"/>
              <a:buFont typeface="Arial"/>
              <a:buChar char="•"/>
              <a:defRPr sz="800" b="0" i="0" u="none" strike="noStrike" cap="none">
                <a:solidFill>
                  <a:schemeClr val="lt2"/>
                </a:solidFill>
                <a:latin typeface="Arial"/>
                <a:ea typeface="Arial"/>
                <a:cs typeface="Arial"/>
                <a:sym typeface="Arial"/>
              </a:defRPr>
            </a:lvl4pPr>
            <a:lvl5pPr marR="0" lvl="4" algn="l" rtl="0">
              <a:lnSpc>
                <a:spcPct val="100000"/>
              </a:lnSpc>
              <a:spcBef>
                <a:spcPts val="140"/>
              </a:spcBef>
              <a:spcAft>
                <a:spcPts val="0"/>
              </a:spcAft>
              <a:buClr>
                <a:schemeClr val="lt2"/>
              </a:buClr>
              <a:buSzPts val="700"/>
              <a:buFont typeface="Arial"/>
              <a:buChar char="–"/>
              <a:defRPr sz="700" b="0" i="0" u="none" strike="noStrike" cap="none">
                <a:solidFill>
                  <a:schemeClr val="lt2"/>
                </a:solidFill>
                <a:latin typeface="Arial"/>
                <a:ea typeface="Arial"/>
                <a:cs typeface="Arial"/>
                <a:sym typeface="Arial"/>
              </a:defRPr>
            </a:lvl5pPr>
            <a:lvl6pPr marR="0" lvl="5"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R="0" lvl="6"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R="0" lvl="7"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R="0" lvl="8"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591" name="Google Shape;591;p64"/>
          <p:cNvSpPr>
            <a:spLocks noGrp="1"/>
          </p:cNvSpPr>
          <p:nvPr>
            <p:ph type="pic" idx="4"/>
          </p:nvPr>
        </p:nvSpPr>
        <p:spPr>
          <a:xfrm>
            <a:off x="3068060" y="3428343"/>
            <a:ext cx="3032100" cy="1711800"/>
          </a:xfrm>
          <a:prstGeom prst="rect">
            <a:avLst/>
          </a:prstGeom>
          <a:noFill/>
          <a:ln>
            <a:noFill/>
          </a:ln>
        </p:spPr>
        <p:txBody>
          <a:bodyPr spcFirstLastPara="1" wrap="square" lIns="0" tIns="0" rIns="0" bIns="0" anchor="t" anchorCtr="0">
            <a:noAutofit/>
          </a:bodyPr>
          <a:lstStyle>
            <a:lvl1pPr marR="0" lvl="0" algn="l" rtl="0">
              <a:lnSpc>
                <a:spcPct val="100000"/>
              </a:lnSpc>
              <a:spcBef>
                <a:spcPts val="280"/>
              </a:spcBef>
              <a:spcAft>
                <a:spcPts val="0"/>
              </a:spcAft>
              <a:buClr>
                <a:schemeClr val="lt1"/>
              </a:buClr>
              <a:buSzPts val="1400"/>
              <a:buFont typeface="Arial"/>
              <a:buNone/>
              <a:defRPr sz="1400" b="0" i="0" u="none" strike="noStrike" cap="none">
                <a:solidFill>
                  <a:schemeClr val="lt1"/>
                </a:solidFill>
                <a:latin typeface="Georgia"/>
                <a:ea typeface="Georgia"/>
                <a:cs typeface="Georgia"/>
                <a:sym typeface="Georgia"/>
              </a:defRPr>
            </a:lvl1pPr>
            <a:lvl2pPr marR="0" lvl="1" algn="l" rtl="0">
              <a:lnSpc>
                <a:spcPct val="100000"/>
              </a:lnSpc>
              <a:spcBef>
                <a:spcPts val="200"/>
              </a:spcBef>
              <a:spcAft>
                <a:spcPts val="0"/>
              </a:spcAft>
              <a:buClr>
                <a:schemeClr val="lt2"/>
              </a:buClr>
              <a:buSzPts val="1000"/>
              <a:buFont typeface="Noto Sans Symbols"/>
              <a:buChar char="▪"/>
              <a:defRPr sz="1000" b="0" i="0" u="none" strike="noStrike" cap="none">
                <a:solidFill>
                  <a:schemeClr val="lt2"/>
                </a:solidFill>
                <a:latin typeface="Arial"/>
                <a:ea typeface="Arial"/>
                <a:cs typeface="Arial"/>
                <a:sym typeface="Arial"/>
              </a:defRPr>
            </a:lvl2pPr>
            <a:lvl3pPr marR="0" lvl="2" algn="l" rtl="0">
              <a:lnSpc>
                <a:spcPct val="100000"/>
              </a:lnSpc>
              <a:spcBef>
                <a:spcPts val="180"/>
              </a:spcBef>
              <a:spcAft>
                <a:spcPts val="0"/>
              </a:spcAft>
              <a:buClr>
                <a:schemeClr val="lt2"/>
              </a:buClr>
              <a:buSzPts val="900"/>
              <a:buFont typeface="Arial"/>
              <a:buChar char="–"/>
              <a:defRPr sz="900" b="0" i="0" u="none" strike="noStrike" cap="none">
                <a:solidFill>
                  <a:schemeClr val="lt2"/>
                </a:solidFill>
                <a:latin typeface="Arial"/>
                <a:ea typeface="Arial"/>
                <a:cs typeface="Arial"/>
                <a:sym typeface="Arial"/>
              </a:defRPr>
            </a:lvl3pPr>
            <a:lvl4pPr marR="0" lvl="3" algn="l" rtl="0">
              <a:lnSpc>
                <a:spcPct val="100000"/>
              </a:lnSpc>
              <a:spcBef>
                <a:spcPts val="160"/>
              </a:spcBef>
              <a:spcAft>
                <a:spcPts val="0"/>
              </a:spcAft>
              <a:buClr>
                <a:schemeClr val="lt2"/>
              </a:buClr>
              <a:buSzPts val="800"/>
              <a:buFont typeface="Arial"/>
              <a:buChar char="•"/>
              <a:defRPr sz="800" b="0" i="0" u="none" strike="noStrike" cap="none">
                <a:solidFill>
                  <a:schemeClr val="lt2"/>
                </a:solidFill>
                <a:latin typeface="Arial"/>
                <a:ea typeface="Arial"/>
                <a:cs typeface="Arial"/>
                <a:sym typeface="Arial"/>
              </a:defRPr>
            </a:lvl4pPr>
            <a:lvl5pPr marR="0" lvl="4" algn="l" rtl="0">
              <a:lnSpc>
                <a:spcPct val="100000"/>
              </a:lnSpc>
              <a:spcBef>
                <a:spcPts val="140"/>
              </a:spcBef>
              <a:spcAft>
                <a:spcPts val="0"/>
              </a:spcAft>
              <a:buClr>
                <a:schemeClr val="lt2"/>
              </a:buClr>
              <a:buSzPts val="700"/>
              <a:buFont typeface="Arial"/>
              <a:buChar char="–"/>
              <a:defRPr sz="700" b="0" i="0" u="none" strike="noStrike" cap="none">
                <a:solidFill>
                  <a:schemeClr val="lt2"/>
                </a:solidFill>
                <a:latin typeface="Arial"/>
                <a:ea typeface="Arial"/>
                <a:cs typeface="Arial"/>
                <a:sym typeface="Arial"/>
              </a:defRPr>
            </a:lvl5pPr>
            <a:lvl6pPr marR="0" lvl="5"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R="0" lvl="6"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R="0" lvl="7"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R="0" lvl="8"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592" name="Google Shape;592;p64"/>
          <p:cNvSpPr txBox="1">
            <a:spLocks noGrp="1"/>
          </p:cNvSpPr>
          <p:nvPr>
            <p:ph type="title"/>
          </p:nvPr>
        </p:nvSpPr>
        <p:spPr>
          <a:xfrm>
            <a:off x="195209" y="1613888"/>
            <a:ext cx="2676600" cy="270900"/>
          </a:xfrm>
          <a:prstGeom prst="rect">
            <a:avLst/>
          </a:prstGeom>
          <a:noFill/>
          <a:ln>
            <a:noFill/>
          </a:ln>
        </p:spPr>
        <p:txBody>
          <a:bodyPr spcFirstLastPara="1" wrap="square" lIns="0" tIns="0" rIns="0" bIns="0" anchor="t" anchorCtr="0">
            <a:noAutofit/>
          </a:bodyPr>
          <a:lstStyle>
            <a:lvl1pPr marR="0" lvl="0" algn="ctr" rtl="0">
              <a:lnSpc>
                <a:spcPct val="110000"/>
              </a:lnSpc>
              <a:spcBef>
                <a:spcPts val="0"/>
              </a:spcBef>
              <a:spcAft>
                <a:spcPts val="0"/>
              </a:spcAft>
              <a:buClr>
                <a:schemeClr val="lt1"/>
              </a:buClr>
              <a:buSzPts val="1600"/>
              <a:buFont typeface="Georgia"/>
              <a:buNone/>
              <a:defRPr sz="1600" b="0" i="0" u="none" strike="noStrike" cap="none">
                <a:solidFill>
                  <a:schemeClr val="lt1"/>
                </a:solidFill>
                <a:latin typeface="Georgia"/>
                <a:ea typeface="Georgia"/>
                <a:cs typeface="Georgia"/>
                <a:sym typeface="Georgia"/>
              </a:defRPr>
            </a:lvl1pPr>
            <a:lvl2pPr lvl="1" algn="l" rtl="0">
              <a:lnSpc>
                <a:spcPct val="100000"/>
              </a:lnSpc>
              <a:spcBef>
                <a:spcPts val="0"/>
              </a:spcBef>
              <a:spcAft>
                <a:spcPts val="0"/>
              </a:spcAft>
              <a:buSzPts val="1400"/>
              <a:buNone/>
              <a:defRPr sz="1800"/>
            </a:lvl2pPr>
            <a:lvl3pPr lvl="2" algn="l" rtl="0">
              <a:lnSpc>
                <a:spcPct val="100000"/>
              </a:lnSpc>
              <a:spcBef>
                <a:spcPts val="0"/>
              </a:spcBef>
              <a:spcAft>
                <a:spcPts val="0"/>
              </a:spcAft>
              <a:buSzPts val="1400"/>
              <a:buNone/>
              <a:defRPr sz="1800"/>
            </a:lvl3pPr>
            <a:lvl4pPr lvl="3" algn="l" rtl="0">
              <a:lnSpc>
                <a:spcPct val="100000"/>
              </a:lnSpc>
              <a:spcBef>
                <a:spcPts val="0"/>
              </a:spcBef>
              <a:spcAft>
                <a:spcPts val="0"/>
              </a:spcAft>
              <a:buSzPts val="1400"/>
              <a:buNone/>
              <a:defRPr sz="1800"/>
            </a:lvl4pPr>
            <a:lvl5pPr lvl="4" algn="l" rtl="0">
              <a:lnSpc>
                <a:spcPct val="100000"/>
              </a:lnSpc>
              <a:spcBef>
                <a:spcPts val="0"/>
              </a:spcBef>
              <a:spcAft>
                <a:spcPts val="0"/>
              </a:spcAft>
              <a:buSzPts val="1400"/>
              <a:buNone/>
              <a:defRPr sz="1800"/>
            </a:lvl5pPr>
            <a:lvl6pPr lvl="5" algn="l" rtl="0">
              <a:lnSpc>
                <a:spcPct val="100000"/>
              </a:lnSpc>
              <a:spcBef>
                <a:spcPts val="0"/>
              </a:spcBef>
              <a:spcAft>
                <a:spcPts val="0"/>
              </a:spcAft>
              <a:buSzPts val="1400"/>
              <a:buNone/>
              <a:defRPr sz="1800"/>
            </a:lvl6pPr>
            <a:lvl7pPr lvl="6" algn="l" rtl="0">
              <a:lnSpc>
                <a:spcPct val="100000"/>
              </a:lnSpc>
              <a:spcBef>
                <a:spcPts val="0"/>
              </a:spcBef>
              <a:spcAft>
                <a:spcPts val="0"/>
              </a:spcAft>
              <a:buSzPts val="1400"/>
              <a:buNone/>
              <a:defRPr sz="1800"/>
            </a:lvl7pPr>
            <a:lvl8pPr lvl="7" algn="l" rtl="0">
              <a:lnSpc>
                <a:spcPct val="100000"/>
              </a:lnSpc>
              <a:spcBef>
                <a:spcPts val="0"/>
              </a:spcBef>
              <a:spcAft>
                <a:spcPts val="0"/>
              </a:spcAft>
              <a:buSzPts val="1400"/>
              <a:buNone/>
              <a:defRPr sz="1800"/>
            </a:lvl8pPr>
            <a:lvl9pPr lvl="8" algn="l" rtl="0">
              <a:lnSpc>
                <a:spcPct val="100000"/>
              </a:lnSpc>
              <a:spcBef>
                <a:spcPts val="0"/>
              </a:spcBef>
              <a:spcAft>
                <a:spcPts val="0"/>
              </a:spcAft>
              <a:buSzPts val="1400"/>
              <a:buNone/>
              <a:defRPr sz="1800"/>
            </a:lvl9pPr>
          </a:lstStyle>
          <a:p>
            <a:endParaRPr/>
          </a:p>
        </p:txBody>
      </p:sp>
      <p:sp>
        <p:nvSpPr>
          <p:cNvPr id="593" name="Google Shape;593;p64"/>
          <p:cNvSpPr txBox="1">
            <a:spLocks noGrp="1"/>
          </p:cNvSpPr>
          <p:nvPr>
            <p:ph type="body" idx="1"/>
          </p:nvPr>
        </p:nvSpPr>
        <p:spPr>
          <a:xfrm>
            <a:off x="184935" y="3486540"/>
            <a:ext cx="2686800" cy="129300"/>
          </a:xfrm>
          <a:prstGeom prst="rect">
            <a:avLst/>
          </a:prstGeom>
          <a:noFill/>
          <a:ln>
            <a:noFill/>
          </a:ln>
        </p:spPr>
        <p:txBody>
          <a:bodyPr spcFirstLastPara="1" wrap="square" lIns="0" tIns="0" rIns="0" bIns="0" anchor="t" anchorCtr="0">
            <a:noAutofit/>
          </a:bodyPr>
          <a:lstStyle>
            <a:lvl1pPr marL="457200" marR="0" lvl="0" indent="-228600" algn="ctr" rtl="0">
              <a:lnSpc>
                <a:spcPct val="120000"/>
              </a:lnSpc>
              <a:spcBef>
                <a:spcPts val="0"/>
              </a:spcBef>
              <a:spcAft>
                <a:spcPts val="0"/>
              </a:spcAft>
              <a:buClr>
                <a:schemeClr val="lt1"/>
              </a:buClr>
              <a:buSzPts val="700"/>
              <a:buFont typeface="Noto Sans Symbols"/>
              <a:buNone/>
              <a:defRPr sz="700" b="1" i="0" u="none" strike="noStrike" cap="none">
                <a:solidFill>
                  <a:schemeClr val="lt1"/>
                </a:solidFill>
                <a:latin typeface="Georgia"/>
                <a:ea typeface="Georgia"/>
                <a:cs typeface="Georgia"/>
                <a:sym typeface="Georgia"/>
              </a:defRPr>
            </a:lvl1pPr>
            <a:lvl2pPr marL="914400" marR="0" lvl="1" indent="-228600" algn="l" rtl="0">
              <a:lnSpc>
                <a:spcPct val="100000"/>
              </a:lnSpc>
              <a:spcBef>
                <a:spcPts val="360"/>
              </a:spcBef>
              <a:spcAft>
                <a:spcPts val="0"/>
              </a:spcAft>
              <a:buClr>
                <a:srgbClr val="888888"/>
              </a:buClr>
              <a:buSzPts val="1800"/>
              <a:buFont typeface="Noto Sans Symbols"/>
              <a:buNone/>
              <a:defRPr sz="1800" b="0" i="0" u="none" strike="noStrike" cap="none">
                <a:solidFill>
                  <a:srgbClr val="888888"/>
                </a:solidFill>
                <a:latin typeface="Arial"/>
                <a:ea typeface="Arial"/>
                <a:cs typeface="Arial"/>
                <a:sym typeface="Arial"/>
              </a:defRPr>
            </a:lvl2pPr>
            <a:lvl3pPr marL="1371600" marR="0" lvl="2" indent="-228600" algn="l"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rial"/>
                <a:ea typeface="Arial"/>
                <a:cs typeface="Arial"/>
                <a:sym typeface="Arial"/>
              </a:defRPr>
            </a:lvl3pPr>
            <a:lvl4pPr marL="1828800" marR="0" lvl="3" indent="-228600" algn="l" rtl="0">
              <a:lnSpc>
                <a:spcPct val="100000"/>
              </a:lnSpc>
              <a:spcBef>
                <a:spcPts val="280"/>
              </a:spcBef>
              <a:spcAft>
                <a:spcPts val="0"/>
              </a:spcAft>
              <a:buClr>
                <a:srgbClr val="888888"/>
              </a:buClr>
              <a:buSzPts val="1400"/>
              <a:buFont typeface="Arial"/>
              <a:buNone/>
              <a:defRPr sz="1400" b="0" i="0" u="none" strike="noStrike" cap="none">
                <a:solidFill>
                  <a:srgbClr val="888888"/>
                </a:solidFill>
                <a:latin typeface="Arial"/>
                <a:ea typeface="Arial"/>
                <a:cs typeface="Arial"/>
                <a:sym typeface="Arial"/>
              </a:defRPr>
            </a:lvl4pPr>
            <a:lvl5pPr marL="2286000" marR="0" lvl="4" indent="-228600" algn="l" rtl="0">
              <a:lnSpc>
                <a:spcPct val="100000"/>
              </a:lnSpc>
              <a:spcBef>
                <a:spcPts val="280"/>
              </a:spcBef>
              <a:spcAft>
                <a:spcPts val="0"/>
              </a:spcAft>
              <a:buClr>
                <a:srgbClr val="888888"/>
              </a:buClr>
              <a:buSzPts val="1400"/>
              <a:buFont typeface="Arial"/>
              <a:buNone/>
              <a:defRPr sz="1400" b="0" i="0" u="none" strike="noStrike" cap="none">
                <a:solidFill>
                  <a:srgbClr val="888888"/>
                </a:solidFill>
                <a:latin typeface="Arial"/>
                <a:ea typeface="Arial"/>
                <a:cs typeface="Arial"/>
                <a:sym typeface="Arial"/>
              </a:defRPr>
            </a:lvl5pPr>
            <a:lvl6pPr marL="2743200" marR="0" lvl="5" indent="-228600" algn="l" rtl="0">
              <a:lnSpc>
                <a:spcPct val="100000"/>
              </a:lnSpc>
              <a:spcBef>
                <a:spcPts val="280"/>
              </a:spcBef>
              <a:spcAft>
                <a:spcPts val="0"/>
              </a:spcAft>
              <a:buClr>
                <a:srgbClr val="888888"/>
              </a:buClr>
              <a:buSzPts val="1400"/>
              <a:buFont typeface="Arial"/>
              <a:buNone/>
              <a:defRPr sz="1400" b="0" i="0" u="none" strike="noStrike" cap="none">
                <a:solidFill>
                  <a:srgbClr val="888888"/>
                </a:solidFill>
                <a:latin typeface="Arial"/>
                <a:ea typeface="Arial"/>
                <a:cs typeface="Arial"/>
                <a:sym typeface="Arial"/>
              </a:defRPr>
            </a:lvl6pPr>
            <a:lvl7pPr marL="3200400" marR="0" lvl="6" indent="-228600" algn="l" rtl="0">
              <a:lnSpc>
                <a:spcPct val="100000"/>
              </a:lnSpc>
              <a:spcBef>
                <a:spcPts val="280"/>
              </a:spcBef>
              <a:spcAft>
                <a:spcPts val="0"/>
              </a:spcAft>
              <a:buClr>
                <a:srgbClr val="888888"/>
              </a:buClr>
              <a:buSzPts val="1400"/>
              <a:buFont typeface="Arial"/>
              <a:buNone/>
              <a:defRPr sz="1400" b="0" i="0" u="none" strike="noStrike" cap="none">
                <a:solidFill>
                  <a:srgbClr val="888888"/>
                </a:solidFill>
                <a:latin typeface="Arial"/>
                <a:ea typeface="Arial"/>
                <a:cs typeface="Arial"/>
                <a:sym typeface="Arial"/>
              </a:defRPr>
            </a:lvl7pPr>
            <a:lvl8pPr marL="3657600" marR="0" lvl="7" indent="-228600" algn="l" rtl="0">
              <a:lnSpc>
                <a:spcPct val="100000"/>
              </a:lnSpc>
              <a:spcBef>
                <a:spcPts val="280"/>
              </a:spcBef>
              <a:spcAft>
                <a:spcPts val="0"/>
              </a:spcAft>
              <a:buClr>
                <a:srgbClr val="888888"/>
              </a:buClr>
              <a:buSzPts val="1400"/>
              <a:buFont typeface="Arial"/>
              <a:buNone/>
              <a:defRPr sz="1400" b="0" i="0" u="none" strike="noStrike" cap="none">
                <a:solidFill>
                  <a:srgbClr val="888888"/>
                </a:solidFill>
                <a:latin typeface="Arial"/>
                <a:ea typeface="Arial"/>
                <a:cs typeface="Arial"/>
                <a:sym typeface="Arial"/>
              </a:defRPr>
            </a:lvl8pPr>
            <a:lvl9pPr marL="4114800" marR="0" lvl="8" indent="-228600" algn="l" rtl="0">
              <a:lnSpc>
                <a:spcPct val="100000"/>
              </a:lnSpc>
              <a:spcBef>
                <a:spcPts val="280"/>
              </a:spcBef>
              <a:spcAft>
                <a:spcPts val="0"/>
              </a:spcAft>
              <a:buClr>
                <a:srgbClr val="888888"/>
              </a:buClr>
              <a:buSzPts val="1400"/>
              <a:buFont typeface="Arial"/>
              <a:buNone/>
              <a:defRPr sz="1400" b="0" i="0" u="none" strike="noStrike" cap="none">
                <a:solidFill>
                  <a:srgbClr val="888888"/>
                </a:solidFill>
                <a:latin typeface="Arial"/>
                <a:ea typeface="Arial"/>
                <a:cs typeface="Arial"/>
                <a:sym typeface="Arial"/>
              </a:defRPr>
            </a:lvl9pPr>
          </a:lstStyle>
          <a:p>
            <a:endParaRPr/>
          </a:p>
        </p:txBody>
      </p:sp>
      <p:sp>
        <p:nvSpPr>
          <p:cNvPr id="594" name="Google Shape;594;p64"/>
          <p:cNvSpPr txBox="1">
            <a:spLocks noGrp="1"/>
          </p:cNvSpPr>
          <p:nvPr>
            <p:ph type="dt" idx="10"/>
          </p:nvPr>
        </p:nvSpPr>
        <p:spPr>
          <a:xfrm>
            <a:off x="424070" y="5276020"/>
            <a:ext cx="2133600" cy="2739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SzPts val="1400"/>
              <a:buNone/>
              <a:defRPr sz="1200">
                <a:solidFill>
                  <a:srgbClr val="888888"/>
                </a:solidFill>
                <a:latin typeface="Arial"/>
                <a:ea typeface="Arial"/>
                <a:cs typeface="Arial"/>
                <a:sym typeface="Arial"/>
              </a:defRPr>
            </a:lvl1pPr>
            <a:lvl2pPr marR="0" lvl="1"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595" name="Google Shape;595;p64"/>
          <p:cNvSpPr txBox="1">
            <a:spLocks noGrp="1"/>
          </p:cNvSpPr>
          <p:nvPr>
            <p:ph type="ftr" idx="11"/>
          </p:nvPr>
        </p:nvSpPr>
        <p:spPr>
          <a:xfrm>
            <a:off x="311944" y="4901878"/>
            <a:ext cx="2895600" cy="92400"/>
          </a:xfrm>
          <a:prstGeom prst="rect">
            <a:avLst/>
          </a:prstGeom>
          <a:noFill/>
          <a:ln>
            <a:noFill/>
          </a:ln>
        </p:spPr>
        <p:txBody>
          <a:bodyPr spcFirstLastPara="1" wrap="square" lIns="0" tIns="0" rIns="0" bIns="0" anchor="ctr" anchorCtr="0">
            <a:noAutofit/>
          </a:bodyPr>
          <a:lstStyle>
            <a:lvl1pPr marR="0" lvl="0" algn="l" rtl="0">
              <a:lnSpc>
                <a:spcPct val="100000"/>
              </a:lnSpc>
              <a:spcBef>
                <a:spcPts val="0"/>
              </a:spcBef>
              <a:spcAft>
                <a:spcPts val="0"/>
              </a:spcAft>
              <a:buClr>
                <a:srgbClr val="000000"/>
              </a:buClr>
              <a:buSzPts val="1400"/>
              <a:buFont typeface="Arial"/>
              <a:buNone/>
              <a:defRPr sz="600" b="0"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596" name="Google Shape;596;p64"/>
          <p:cNvSpPr txBox="1"/>
          <p:nvPr/>
        </p:nvSpPr>
        <p:spPr>
          <a:xfrm>
            <a:off x="311944" y="4800785"/>
            <a:ext cx="2559900" cy="924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600"/>
              <a:buFont typeface="Arial"/>
              <a:buNone/>
            </a:pPr>
            <a:r>
              <a:rPr lang="en" sz="600" b="0" i="0" u="none" strike="noStrike" cap="none">
                <a:solidFill>
                  <a:schemeClr val="lt1"/>
                </a:solidFill>
                <a:latin typeface="Arial"/>
                <a:ea typeface="Arial"/>
                <a:cs typeface="Arial"/>
                <a:sym typeface="Arial"/>
              </a:rPr>
              <a:t>PwC’s Digital Services</a:t>
            </a:r>
            <a:endParaRPr sz="600" b="0" i="0" u="none" strike="noStrike" cap="none">
              <a:solidFill>
                <a:schemeClr val="lt1"/>
              </a:solidFill>
              <a:latin typeface="Arial"/>
              <a:ea typeface="Arial"/>
              <a:cs typeface="Arial"/>
              <a:sym typeface="Arial"/>
            </a:endParaRPr>
          </a:p>
        </p:txBody>
      </p:sp>
      <p:sp>
        <p:nvSpPr>
          <p:cNvPr id="597" name="Google Shape;597;p64"/>
          <p:cNvSpPr txBox="1">
            <a:spLocks noGrp="1"/>
          </p:cNvSpPr>
          <p:nvPr>
            <p:ph type="sldNum" idx="12"/>
          </p:nvPr>
        </p:nvSpPr>
        <p:spPr>
          <a:xfrm>
            <a:off x="6700838" y="4770007"/>
            <a:ext cx="2133600" cy="123000"/>
          </a:xfrm>
          <a:prstGeom prst="rect">
            <a:avLst/>
          </a:prstGeom>
          <a:noFill/>
          <a:ln>
            <a:noFill/>
          </a:ln>
        </p:spPr>
        <p:txBody>
          <a:bodyPr spcFirstLastPara="1" wrap="square" lIns="0" tIns="0" rIns="0" bIns="0" anchor="ctr" anchorCtr="0">
            <a:noAutofit/>
          </a:bodyPr>
          <a:lstStyle>
            <a:lvl1pPr marL="0" marR="0" lvl="0" indent="0" algn="r" rtl="0">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598" name="Google Shape;598;p64"/>
          <p:cNvSpPr>
            <a:spLocks noGrp="1"/>
          </p:cNvSpPr>
          <p:nvPr>
            <p:ph type="pic" idx="5"/>
          </p:nvPr>
        </p:nvSpPr>
        <p:spPr>
          <a:xfrm>
            <a:off x="6094112" y="0"/>
            <a:ext cx="3049800" cy="5143500"/>
          </a:xfrm>
          <a:prstGeom prst="rect">
            <a:avLst/>
          </a:prstGeom>
          <a:noFill/>
          <a:ln>
            <a:noFill/>
          </a:ln>
        </p:spPr>
        <p:txBody>
          <a:bodyPr spcFirstLastPara="1" wrap="square" lIns="0" tIns="0" rIns="0" bIns="0" anchor="t" anchorCtr="0">
            <a:noAutofit/>
          </a:bodyPr>
          <a:lstStyle>
            <a:lvl1pPr marR="0" lvl="0" algn="l" rtl="0">
              <a:lnSpc>
                <a:spcPct val="100000"/>
              </a:lnSpc>
              <a:spcBef>
                <a:spcPts val="280"/>
              </a:spcBef>
              <a:spcAft>
                <a:spcPts val="0"/>
              </a:spcAft>
              <a:buClr>
                <a:schemeClr val="lt1"/>
              </a:buClr>
              <a:buSzPts val="1400"/>
              <a:buFont typeface="Arial"/>
              <a:buNone/>
              <a:defRPr sz="1400" b="0" i="0" u="none" strike="noStrike" cap="none">
                <a:solidFill>
                  <a:schemeClr val="lt1"/>
                </a:solidFill>
                <a:latin typeface="Georgia"/>
                <a:ea typeface="Georgia"/>
                <a:cs typeface="Georgia"/>
                <a:sym typeface="Georgia"/>
              </a:defRPr>
            </a:lvl1pPr>
            <a:lvl2pPr marR="0" lvl="1" algn="l" rtl="0">
              <a:lnSpc>
                <a:spcPct val="100000"/>
              </a:lnSpc>
              <a:spcBef>
                <a:spcPts val="200"/>
              </a:spcBef>
              <a:spcAft>
                <a:spcPts val="0"/>
              </a:spcAft>
              <a:buClr>
                <a:schemeClr val="lt2"/>
              </a:buClr>
              <a:buSzPts val="1000"/>
              <a:buFont typeface="Noto Sans Symbols"/>
              <a:buChar char="▪"/>
              <a:defRPr sz="1000" b="0" i="0" u="none" strike="noStrike" cap="none">
                <a:solidFill>
                  <a:schemeClr val="lt2"/>
                </a:solidFill>
                <a:latin typeface="Arial"/>
                <a:ea typeface="Arial"/>
                <a:cs typeface="Arial"/>
                <a:sym typeface="Arial"/>
              </a:defRPr>
            </a:lvl2pPr>
            <a:lvl3pPr marR="0" lvl="2" algn="l" rtl="0">
              <a:lnSpc>
                <a:spcPct val="100000"/>
              </a:lnSpc>
              <a:spcBef>
                <a:spcPts val="180"/>
              </a:spcBef>
              <a:spcAft>
                <a:spcPts val="0"/>
              </a:spcAft>
              <a:buClr>
                <a:schemeClr val="lt2"/>
              </a:buClr>
              <a:buSzPts val="900"/>
              <a:buFont typeface="Arial"/>
              <a:buChar char="–"/>
              <a:defRPr sz="900" b="0" i="0" u="none" strike="noStrike" cap="none">
                <a:solidFill>
                  <a:schemeClr val="lt2"/>
                </a:solidFill>
                <a:latin typeface="Arial"/>
                <a:ea typeface="Arial"/>
                <a:cs typeface="Arial"/>
                <a:sym typeface="Arial"/>
              </a:defRPr>
            </a:lvl3pPr>
            <a:lvl4pPr marR="0" lvl="3" algn="l" rtl="0">
              <a:lnSpc>
                <a:spcPct val="100000"/>
              </a:lnSpc>
              <a:spcBef>
                <a:spcPts val="160"/>
              </a:spcBef>
              <a:spcAft>
                <a:spcPts val="0"/>
              </a:spcAft>
              <a:buClr>
                <a:schemeClr val="lt2"/>
              </a:buClr>
              <a:buSzPts val="800"/>
              <a:buFont typeface="Arial"/>
              <a:buChar char="•"/>
              <a:defRPr sz="800" b="0" i="0" u="none" strike="noStrike" cap="none">
                <a:solidFill>
                  <a:schemeClr val="lt2"/>
                </a:solidFill>
                <a:latin typeface="Arial"/>
                <a:ea typeface="Arial"/>
                <a:cs typeface="Arial"/>
                <a:sym typeface="Arial"/>
              </a:defRPr>
            </a:lvl4pPr>
            <a:lvl5pPr marR="0" lvl="4" algn="l" rtl="0">
              <a:lnSpc>
                <a:spcPct val="100000"/>
              </a:lnSpc>
              <a:spcBef>
                <a:spcPts val="140"/>
              </a:spcBef>
              <a:spcAft>
                <a:spcPts val="0"/>
              </a:spcAft>
              <a:buClr>
                <a:schemeClr val="lt2"/>
              </a:buClr>
              <a:buSzPts val="700"/>
              <a:buFont typeface="Arial"/>
              <a:buChar char="–"/>
              <a:defRPr sz="700" b="0" i="0" u="none" strike="noStrike" cap="none">
                <a:solidFill>
                  <a:schemeClr val="lt2"/>
                </a:solidFill>
                <a:latin typeface="Arial"/>
                <a:ea typeface="Arial"/>
                <a:cs typeface="Arial"/>
                <a:sym typeface="Arial"/>
              </a:defRPr>
            </a:lvl5pPr>
            <a:lvl6pPr marR="0" lvl="5"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R="0" lvl="6"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R="0" lvl="7"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R="0" lvl="8"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599" name="Google Shape;599;p64"/>
          <p:cNvSpPr/>
          <p:nvPr/>
        </p:nvSpPr>
        <p:spPr>
          <a:xfrm rot="-5400000">
            <a:off x="554054" y="2522111"/>
            <a:ext cx="5138740" cy="101600"/>
          </a:xfrm>
          <a:custGeom>
            <a:avLst/>
            <a:gdLst/>
            <a:ahLst/>
            <a:cxnLst/>
            <a:rect l="l" t="t" r="r" b="b"/>
            <a:pathLst>
              <a:path w="12583" h="10000" extrusionOk="0">
                <a:moveTo>
                  <a:pt x="12583" y="0"/>
                </a:moveTo>
                <a:lnTo>
                  <a:pt x="6453" y="469"/>
                </a:lnTo>
                <a:cubicBezTo>
                  <a:pt x="6389" y="3646"/>
                  <a:pt x="6323" y="6823"/>
                  <a:pt x="6257" y="10000"/>
                </a:cubicBezTo>
                <a:cubicBezTo>
                  <a:pt x="6183" y="6823"/>
                  <a:pt x="6110" y="3646"/>
                  <a:pt x="6035" y="469"/>
                </a:cubicBezTo>
                <a:lnTo>
                  <a:pt x="0" y="469"/>
                </a:lnTo>
              </a:path>
            </a:pathLst>
          </a:custGeom>
          <a:noFill/>
          <a:ln w="9525" cap="rnd"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matchingName="Gallery Callouts">
  <p:cSld name="Gallery Callouts">
    <p:bg>
      <p:bgPr>
        <a:solidFill>
          <a:schemeClr val="lt1"/>
        </a:solidFill>
        <a:effectLst/>
      </p:bgPr>
    </p:bg>
    <p:spTree>
      <p:nvGrpSpPr>
        <p:cNvPr id="1" name="Shape 600"/>
        <p:cNvGrpSpPr/>
        <p:nvPr/>
      </p:nvGrpSpPr>
      <p:grpSpPr>
        <a:xfrm>
          <a:off x="0" y="0"/>
          <a:ext cx="0" cy="0"/>
          <a:chOff x="0" y="0"/>
          <a:chExt cx="0" cy="0"/>
        </a:xfrm>
      </p:grpSpPr>
      <p:sp>
        <p:nvSpPr>
          <p:cNvPr id="601" name="Google Shape;601;p65"/>
          <p:cNvSpPr>
            <a:spLocks noGrp="1"/>
          </p:cNvSpPr>
          <p:nvPr>
            <p:ph type="pic" idx="2"/>
          </p:nvPr>
        </p:nvSpPr>
        <p:spPr>
          <a:xfrm>
            <a:off x="-1" y="-10274"/>
            <a:ext cx="4755300" cy="5153700"/>
          </a:xfrm>
          <a:prstGeom prst="rect">
            <a:avLst/>
          </a:prstGeom>
          <a:solidFill>
            <a:srgbClr val="F2F2F2"/>
          </a:solidFill>
          <a:ln>
            <a:noFill/>
          </a:ln>
        </p:spPr>
        <p:txBody>
          <a:bodyPr spcFirstLastPara="1" wrap="square" lIns="0" tIns="0" rIns="0" bIns="0" anchor="t" anchorCtr="0">
            <a:noAutofit/>
          </a:bodyPr>
          <a:lstStyle>
            <a:lvl1pPr marR="0" lvl="0" algn="l" rtl="0">
              <a:lnSpc>
                <a:spcPct val="100000"/>
              </a:lnSpc>
              <a:spcBef>
                <a:spcPts val="280"/>
              </a:spcBef>
              <a:spcAft>
                <a:spcPts val="0"/>
              </a:spcAft>
              <a:buClr>
                <a:schemeClr val="dk1"/>
              </a:buClr>
              <a:buSzPts val="1400"/>
              <a:buFont typeface="Arial"/>
              <a:buNone/>
              <a:defRPr sz="1400" b="0" i="0" u="none" strike="noStrike" cap="none">
                <a:solidFill>
                  <a:schemeClr val="dk1"/>
                </a:solidFill>
                <a:latin typeface="Georgia"/>
                <a:ea typeface="Georgia"/>
                <a:cs typeface="Georgia"/>
                <a:sym typeface="Georgia"/>
              </a:defRPr>
            </a:lvl1pPr>
            <a:lvl2pPr marR="0" lvl="1" algn="l" rtl="0">
              <a:lnSpc>
                <a:spcPct val="100000"/>
              </a:lnSpc>
              <a:spcBef>
                <a:spcPts val="200"/>
              </a:spcBef>
              <a:spcAft>
                <a:spcPts val="0"/>
              </a:spcAft>
              <a:buClr>
                <a:schemeClr val="lt2"/>
              </a:buClr>
              <a:buSzPts val="1000"/>
              <a:buFont typeface="Noto Sans Symbols"/>
              <a:buChar char="▪"/>
              <a:defRPr sz="1000" b="0" i="0" u="none" strike="noStrike" cap="none">
                <a:solidFill>
                  <a:schemeClr val="lt2"/>
                </a:solidFill>
                <a:latin typeface="Arial"/>
                <a:ea typeface="Arial"/>
                <a:cs typeface="Arial"/>
                <a:sym typeface="Arial"/>
              </a:defRPr>
            </a:lvl2pPr>
            <a:lvl3pPr marR="0" lvl="2" algn="l" rtl="0">
              <a:lnSpc>
                <a:spcPct val="100000"/>
              </a:lnSpc>
              <a:spcBef>
                <a:spcPts val="180"/>
              </a:spcBef>
              <a:spcAft>
                <a:spcPts val="0"/>
              </a:spcAft>
              <a:buClr>
                <a:schemeClr val="lt2"/>
              </a:buClr>
              <a:buSzPts val="900"/>
              <a:buFont typeface="Arial"/>
              <a:buChar char="–"/>
              <a:defRPr sz="900" b="0" i="0" u="none" strike="noStrike" cap="none">
                <a:solidFill>
                  <a:schemeClr val="lt2"/>
                </a:solidFill>
                <a:latin typeface="Arial"/>
                <a:ea typeface="Arial"/>
                <a:cs typeface="Arial"/>
                <a:sym typeface="Arial"/>
              </a:defRPr>
            </a:lvl3pPr>
            <a:lvl4pPr marR="0" lvl="3" algn="l" rtl="0">
              <a:lnSpc>
                <a:spcPct val="100000"/>
              </a:lnSpc>
              <a:spcBef>
                <a:spcPts val="160"/>
              </a:spcBef>
              <a:spcAft>
                <a:spcPts val="0"/>
              </a:spcAft>
              <a:buClr>
                <a:schemeClr val="lt2"/>
              </a:buClr>
              <a:buSzPts val="800"/>
              <a:buFont typeface="Arial"/>
              <a:buChar char="•"/>
              <a:defRPr sz="800" b="0" i="0" u="none" strike="noStrike" cap="none">
                <a:solidFill>
                  <a:schemeClr val="lt2"/>
                </a:solidFill>
                <a:latin typeface="Arial"/>
                <a:ea typeface="Arial"/>
                <a:cs typeface="Arial"/>
                <a:sym typeface="Arial"/>
              </a:defRPr>
            </a:lvl4pPr>
            <a:lvl5pPr marR="0" lvl="4" algn="l" rtl="0">
              <a:lnSpc>
                <a:spcPct val="100000"/>
              </a:lnSpc>
              <a:spcBef>
                <a:spcPts val="140"/>
              </a:spcBef>
              <a:spcAft>
                <a:spcPts val="0"/>
              </a:spcAft>
              <a:buClr>
                <a:schemeClr val="lt2"/>
              </a:buClr>
              <a:buSzPts val="700"/>
              <a:buFont typeface="Arial"/>
              <a:buChar char="–"/>
              <a:defRPr sz="700" b="0" i="0" u="none" strike="noStrike" cap="none">
                <a:solidFill>
                  <a:schemeClr val="lt2"/>
                </a:solidFill>
                <a:latin typeface="Arial"/>
                <a:ea typeface="Arial"/>
                <a:cs typeface="Arial"/>
                <a:sym typeface="Arial"/>
              </a:defRPr>
            </a:lvl5pPr>
            <a:lvl6pPr marR="0" lvl="5"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R="0" lvl="6"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R="0" lvl="7"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R="0" lvl="8"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602" name="Google Shape;602;p65"/>
          <p:cNvSpPr txBox="1">
            <a:spLocks noGrp="1"/>
          </p:cNvSpPr>
          <p:nvPr>
            <p:ph type="dt" idx="10"/>
          </p:nvPr>
        </p:nvSpPr>
        <p:spPr>
          <a:xfrm>
            <a:off x="424070" y="5276020"/>
            <a:ext cx="2133600" cy="2739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SzPts val="1400"/>
              <a:buNone/>
              <a:defRPr sz="1200">
                <a:solidFill>
                  <a:srgbClr val="888888"/>
                </a:solidFill>
                <a:latin typeface="Arial"/>
                <a:ea typeface="Arial"/>
                <a:cs typeface="Arial"/>
                <a:sym typeface="Arial"/>
              </a:defRPr>
            </a:lvl1pPr>
            <a:lvl2pPr marR="0" lvl="1"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603" name="Google Shape;603;p65"/>
          <p:cNvSpPr txBox="1">
            <a:spLocks noGrp="1"/>
          </p:cNvSpPr>
          <p:nvPr>
            <p:ph type="ftr" idx="11"/>
          </p:nvPr>
        </p:nvSpPr>
        <p:spPr>
          <a:xfrm>
            <a:off x="311944" y="4901878"/>
            <a:ext cx="2895600" cy="92400"/>
          </a:xfrm>
          <a:prstGeom prst="rect">
            <a:avLst/>
          </a:prstGeom>
          <a:noFill/>
          <a:ln>
            <a:noFill/>
          </a:ln>
        </p:spPr>
        <p:txBody>
          <a:bodyPr spcFirstLastPara="1" wrap="square" lIns="0" tIns="0" rIns="0" bIns="0" anchor="ctr" anchorCtr="0">
            <a:noAutofit/>
          </a:bodyPr>
          <a:lstStyle>
            <a:lvl1pPr marR="0" lvl="0" algn="l" rtl="0">
              <a:lnSpc>
                <a:spcPct val="100000"/>
              </a:lnSpc>
              <a:spcBef>
                <a:spcPts val="0"/>
              </a:spcBef>
              <a:spcAft>
                <a:spcPts val="0"/>
              </a:spcAft>
              <a:buClr>
                <a:srgbClr val="000000"/>
              </a:buClr>
              <a:buSzPts val="1400"/>
              <a:buFont typeface="Arial"/>
              <a:buNone/>
              <a:defRPr sz="600" b="0" i="0" u="none" strike="noStrike" cap="none">
                <a:solidFill>
                  <a:schemeClr val="lt2"/>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604" name="Google Shape;604;p65"/>
          <p:cNvSpPr txBox="1"/>
          <p:nvPr/>
        </p:nvSpPr>
        <p:spPr>
          <a:xfrm>
            <a:off x="311944" y="4800785"/>
            <a:ext cx="2559900" cy="924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600"/>
              <a:buFont typeface="Arial"/>
              <a:buNone/>
            </a:pPr>
            <a:r>
              <a:rPr lang="en" sz="600" b="0" i="0" u="none" strike="noStrike" cap="none">
                <a:solidFill>
                  <a:schemeClr val="lt1"/>
                </a:solidFill>
                <a:latin typeface="Arial"/>
                <a:ea typeface="Arial"/>
                <a:cs typeface="Arial"/>
                <a:sym typeface="Arial"/>
              </a:rPr>
              <a:t>PwC’s Digital Services</a:t>
            </a:r>
            <a:endParaRPr sz="600" b="0" i="0" u="none" strike="noStrike" cap="none">
              <a:solidFill>
                <a:schemeClr val="lt1"/>
              </a:solidFill>
              <a:latin typeface="Arial"/>
              <a:ea typeface="Arial"/>
              <a:cs typeface="Arial"/>
              <a:sym typeface="Arial"/>
            </a:endParaRPr>
          </a:p>
        </p:txBody>
      </p:sp>
      <p:sp>
        <p:nvSpPr>
          <p:cNvPr id="605" name="Google Shape;605;p65"/>
          <p:cNvSpPr txBox="1">
            <a:spLocks noGrp="1"/>
          </p:cNvSpPr>
          <p:nvPr>
            <p:ph type="sldNum" idx="12"/>
          </p:nvPr>
        </p:nvSpPr>
        <p:spPr>
          <a:xfrm>
            <a:off x="6700838" y="4770007"/>
            <a:ext cx="2133600" cy="123000"/>
          </a:xfrm>
          <a:prstGeom prst="rect">
            <a:avLst/>
          </a:prstGeom>
          <a:noFill/>
          <a:ln>
            <a:noFill/>
          </a:ln>
        </p:spPr>
        <p:txBody>
          <a:bodyPr spcFirstLastPara="1" wrap="square" lIns="0" tIns="0" rIns="0" bIns="0" anchor="ctr" anchorCtr="0">
            <a:noAutofit/>
          </a:bodyPr>
          <a:lstStyle>
            <a:lvl1pPr marL="0" marR="0" lvl="0"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606" name="Google Shape;606;p65"/>
          <p:cNvSpPr txBox="1">
            <a:spLocks noGrp="1"/>
          </p:cNvSpPr>
          <p:nvPr>
            <p:ph type="body" idx="1"/>
          </p:nvPr>
        </p:nvSpPr>
        <p:spPr>
          <a:xfrm>
            <a:off x="311944" y="4429641"/>
            <a:ext cx="2658000" cy="211200"/>
          </a:xfrm>
          <a:prstGeom prst="rect">
            <a:avLst/>
          </a:prstGeom>
          <a:noFill/>
          <a:ln>
            <a:noFill/>
          </a:ln>
        </p:spPr>
        <p:txBody>
          <a:bodyPr spcFirstLastPara="1" wrap="square" lIns="0" tIns="0" rIns="0" bIns="0" anchor="t" anchorCtr="0">
            <a:noAutofit/>
          </a:bodyPr>
          <a:lstStyle>
            <a:lvl1pPr marL="457200" marR="0" lvl="0" indent="-228600" algn="l" rtl="0">
              <a:lnSpc>
                <a:spcPct val="100000"/>
              </a:lnSpc>
              <a:spcBef>
                <a:spcPts val="600"/>
              </a:spcBef>
              <a:spcAft>
                <a:spcPts val="0"/>
              </a:spcAft>
              <a:buClr>
                <a:schemeClr val="lt1"/>
              </a:buClr>
              <a:buSzPts val="800"/>
              <a:buFont typeface="Arial"/>
              <a:buNone/>
              <a:defRPr sz="800" b="0" i="0" u="none" strike="noStrike" cap="none">
                <a:solidFill>
                  <a:schemeClr val="lt1"/>
                </a:solidFill>
                <a:latin typeface="Arial"/>
                <a:ea typeface="Arial"/>
                <a:cs typeface="Arial"/>
                <a:sym typeface="Arial"/>
              </a:defRPr>
            </a:lvl1pPr>
            <a:lvl2pPr marL="914400" marR="0" lvl="1" indent="-292100" algn="l" rtl="0">
              <a:lnSpc>
                <a:spcPct val="100000"/>
              </a:lnSpc>
              <a:spcBef>
                <a:spcPts val="200"/>
              </a:spcBef>
              <a:spcAft>
                <a:spcPts val="0"/>
              </a:spcAft>
              <a:buClr>
                <a:schemeClr val="lt2"/>
              </a:buClr>
              <a:buSzPts val="1000"/>
              <a:buFont typeface="Noto Sans Symbols"/>
              <a:buChar char="▪"/>
              <a:defRPr sz="1000" b="0" i="0" u="none" strike="noStrike" cap="none">
                <a:solidFill>
                  <a:schemeClr val="lt2"/>
                </a:solidFill>
                <a:latin typeface="Arial"/>
                <a:ea typeface="Arial"/>
                <a:cs typeface="Arial"/>
                <a:sym typeface="Arial"/>
              </a:defRPr>
            </a:lvl2pPr>
            <a:lvl3pPr marL="1371600" marR="0" lvl="2" indent="-285750" algn="l" rtl="0">
              <a:lnSpc>
                <a:spcPct val="100000"/>
              </a:lnSpc>
              <a:spcBef>
                <a:spcPts val="180"/>
              </a:spcBef>
              <a:spcAft>
                <a:spcPts val="0"/>
              </a:spcAft>
              <a:buClr>
                <a:schemeClr val="lt2"/>
              </a:buClr>
              <a:buSzPts val="900"/>
              <a:buFont typeface="Arial"/>
              <a:buChar char="–"/>
              <a:defRPr sz="900" b="0" i="0" u="none" strike="noStrike" cap="none">
                <a:solidFill>
                  <a:schemeClr val="lt2"/>
                </a:solidFill>
                <a:latin typeface="Arial"/>
                <a:ea typeface="Arial"/>
                <a:cs typeface="Arial"/>
                <a:sym typeface="Arial"/>
              </a:defRPr>
            </a:lvl3pPr>
            <a:lvl4pPr marL="1828800" marR="0" lvl="3" indent="-279400" algn="l" rtl="0">
              <a:lnSpc>
                <a:spcPct val="100000"/>
              </a:lnSpc>
              <a:spcBef>
                <a:spcPts val="160"/>
              </a:spcBef>
              <a:spcAft>
                <a:spcPts val="0"/>
              </a:spcAft>
              <a:buClr>
                <a:schemeClr val="lt2"/>
              </a:buClr>
              <a:buSzPts val="800"/>
              <a:buFont typeface="Arial"/>
              <a:buChar char="•"/>
              <a:defRPr sz="800" b="0" i="0" u="none" strike="noStrike" cap="none">
                <a:solidFill>
                  <a:schemeClr val="lt2"/>
                </a:solidFill>
                <a:latin typeface="Arial"/>
                <a:ea typeface="Arial"/>
                <a:cs typeface="Arial"/>
                <a:sym typeface="Arial"/>
              </a:defRPr>
            </a:lvl4pPr>
            <a:lvl5pPr marL="2286000" marR="0" lvl="4" indent="-273050" algn="l" rtl="0">
              <a:lnSpc>
                <a:spcPct val="100000"/>
              </a:lnSpc>
              <a:spcBef>
                <a:spcPts val="140"/>
              </a:spcBef>
              <a:spcAft>
                <a:spcPts val="0"/>
              </a:spcAft>
              <a:buClr>
                <a:schemeClr val="lt2"/>
              </a:buClr>
              <a:buSzPts val="700"/>
              <a:buFont typeface="Arial"/>
              <a:buChar char="–"/>
              <a:defRPr sz="700" b="0" i="0" u="none" strike="noStrike" cap="none">
                <a:solidFill>
                  <a:schemeClr val="lt2"/>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cxnSp>
        <p:nvCxnSpPr>
          <p:cNvPr id="607" name="Google Shape;607;p65"/>
          <p:cNvCxnSpPr/>
          <p:nvPr/>
        </p:nvCxnSpPr>
        <p:spPr>
          <a:xfrm>
            <a:off x="311944" y="4270648"/>
            <a:ext cx="276300" cy="0"/>
          </a:xfrm>
          <a:prstGeom prst="straightConnector1">
            <a:avLst/>
          </a:prstGeom>
          <a:noFill/>
          <a:ln w="9525" cap="flat" cmpd="sng">
            <a:solidFill>
              <a:schemeClr val="dk2"/>
            </a:solidFill>
            <a:prstDash val="solid"/>
            <a:round/>
            <a:headEnd type="none" w="sm" len="sm"/>
            <a:tailEnd type="none" w="sm" len="sm"/>
          </a:ln>
        </p:spPr>
      </p:cxnSp>
      <p:sp>
        <p:nvSpPr>
          <p:cNvPr id="608" name="Google Shape;608;p65"/>
          <p:cNvSpPr>
            <a:spLocks noGrp="1"/>
          </p:cNvSpPr>
          <p:nvPr>
            <p:ph type="pic" idx="3"/>
          </p:nvPr>
        </p:nvSpPr>
        <p:spPr>
          <a:xfrm>
            <a:off x="4756679" y="-6724"/>
            <a:ext cx="2386500" cy="1292400"/>
          </a:xfrm>
          <a:prstGeom prst="rect">
            <a:avLst/>
          </a:prstGeom>
          <a:solidFill>
            <a:srgbClr val="F2F2F2"/>
          </a:solidFill>
          <a:ln>
            <a:noFill/>
          </a:ln>
        </p:spPr>
        <p:txBody>
          <a:bodyPr spcFirstLastPara="1" wrap="square" lIns="0" tIns="0" rIns="0" bIns="0" anchor="t" anchorCtr="0">
            <a:noAutofit/>
          </a:bodyPr>
          <a:lstStyle>
            <a:lvl1pPr marR="0" lvl="0" algn="l" rtl="0">
              <a:lnSpc>
                <a:spcPct val="100000"/>
              </a:lnSpc>
              <a:spcBef>
                <a:spcPts val="280"/>
              </a:spcBef>
              <a:spcAft>
                <a:spcPts val="0"/>
              </a:spcAft>
              <a:buClr>
                <a:schemeClr val="dk1"/>
              </a:buClr>
              <a:buSzPts val="1400"/>
              <a:buFont typeface="Arial"/>
              <a:buNone/>
              <a:defRPr sz="1400" b="0" i="0" u="none" strike="noStrike" cap="none">
                <a:solidFill>
                  <a:schemeClr val="dk1"/>
                </a:solidFill>
                <a:latin typeface="Georgia"/>
                <a:ea typeface="Georgia"/>
                <a:cs typeface="Georgia"/>
                <a:sym typeface="Georgia"/>
              </a:defRPr>
            </a:lvl1pPr>
            <a:lvl2pPr marR="0" lvl="1" algn="l" rtl="0">
              <a:lnSpc>
                <a:spcPct val="100000"/>
              </a:lnSpc>
              <a:spcBef>
                <a:spcPts val="200"/>
              </a:spcBef>
              <a:spcAft>
                <a:spcPts val="0"/>
              </a:spcAft>
              <a:buClr>
                <a:schemeClr val="lt2"/>
              </a:buClr>
              <a:buSzPts val="1000"/>
              <a:buFont typeface="Noto Sans Symbols"/>
              <a:buChar char="▪"/>
              <a:defRPr sz="1000" b="0" i="0" u="none" strike="noStrike" cap="none">
                <a:solidFill>
                  <a:schemeClr val="lt2"/>
                </a:solidFill>
                <a:latin typeface="Arial"/>
                <a:ea typeface="Arial"/>
                <a:cs typeface="Arial"/>
                <a:sym typeface="Arial"/>
              </a:defRPr>
            </a:lvl2pPr>
            <a:lvl3pPr marR="0" lvl="2" algn="l" rtl="0">
              <a:lnSpc>
                <a:spcPct val="100000"/>
              </a:lnSpc>
              <a:spcBef>
                <a:spcPts val="180"/>
              </a:spcBef>
              <a:spcAft>
                <a:spcPts val="0"/>
              </a:spcAft>
              <a:buClr>
                <a:schemeClr val="lt2"/>
              </a:buClr>
              <a:buSzPts val="900"/>
              <a:buFont typeface="Arial"/>
              <a:buChar char="–"/>
              <a:defRPr sz="900" b="0" i="0" u="none" strike="noStrike" cap="none">
                <a:solidFill>
                  <a:schemeClr val="lt2"/>
                </a:solidFill>
                <a:latin typeface="Arial"/>
                <a:ea typeface="Arial"/>
                <a:cs typeface="Arial"/>
                <a:sym typeface="Arial"/>
              </a:defRPr>
            </a:lvl3pPr>
            <a:lvl4pPr marR="0" lvl="3" algn="l" rtl="0">
              <a:lnSpc>
                <a:spcPct val="100000"/>
              </a:lnSpc>
              <a:spcBef>
                <a:spcPts val="160"/>
              </a:spcBef>
              <a:spcAft>
                <a:spcPts val="0"/>
              </a:spcAft>
              <a:buClr>
                <a:schemeClr val="lt2"/>
              </a:buClr>
              <a:buSzPts val="800"/>
              <a:buFont typeface="Arial"/>
              <a:buChar char="•"/>
              <a:defRPr sz="800" b="0" i="0" u="none" strike="noStrike" cap="none">
                <a:solidFill>
                  <a:schemeClr val="lt2"/>
                </a:solidFill>
                <a:latin typeface="Arial"/>
                <a:ea typeface="Arial"/>
                <a:cs typeface="Arial"/>
                <a:sym typeface="Arial"/>
              </a:defRPr>
            </a:lvl4pPr>
            <a:lvl5pPr marR="0" lvl="4" algn="l" rtl="0">
              <a:lnSpc>
                <a:spcPct val="100000"/>
              </a:lnSpc>
              <a:spcBef>
                <a:spcPts val="140"/>
              </a:spcBef>
              <a:spcAft>
                <a:spcPts val="0"/>
              </a:spcAft>
              <a:buClr>
                <a:schemeClr val="lt2"/>
              </a:buClr>
              <a:buSzPts val="700"/>
              <a:buFont typeface="Arial"/>
              <a:buChar char="–"/>
              <a:defRPr sz="700" b="0" i="0" u="none" strike="noStrike" cap="none">
                <a:solidFill>
                  <a:schemeClr val="lt2"/>
                </a:solidFill>
                <a:latin typeface="Arial"/>
                <a:ea typeface="Arial"/>
                <a:cs typeface="Arial"/>
                <a:sym typeface="Arial"/>
              </a:defRPr>
            </a:lvl5pPr>
            <a:lvl6pPr marR="0" lvl="5"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R="0" lvl="6"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R="0" lvl="7"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R="0" lvl="8"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609" name="Google Shape;609;p65"/>
          <p:cNvSpPr>
            <a:spLocks noGrp="1"/>
          </p:cNvSpPr>
          <p:nvPr>
            <p:ph type="pic" idx="4"/>
          </p:nvPr>
        </p:nvSpPr>
        <p:spPr>
          <a:xfrm>
            <a:off x="4756679" y="1280436"/>
            <a:ext cx="2386500" cy="1292400"/>
          </a:xfrm>
          <a:prstGeom prst="rect">
            <a:avLst/>
          </a:prstGeom>
          <a:solidFill>
            <a:srgbClr val="F2F2F2"/>
          </a:solidFill>
          <a:ln>
            <a:noFill/>
          </a:ln>
        </p:spPr>
        <p:txBody>
          <a:bodyPr spcFirstLastPara="1" wrap="square" lIns="0" tIns="0" rIns="0" bIns="0" anchor="t" anchorCtr="0">
            <a:noAutofit/>
          </a:bodyPr>
          <a:lstStyle>
            <a:lvl1pPr marR="0" lvl="0" algn="l" rtl="0">
              <a:lnSpc>
                <a:spcPct val="100000"/>
              </a:lnSpc>
              <a:spcBef>
                <a:spcPts val="280"/>
              </a:spcBef>
              <a:spcAft>
                <a:spcPts val="0"/>
              </a:spcAft>
              <a:buClr>
                <a:schemeClr val="dk1"/>
              </a:buClr>
              <a:buSzPts val="1400"/>
              <a:buFont typeface="Arial"/>
              <a:buNone/>
              <a:defRPr sz="1400" b="0" i="0" u="none" strike="noStrike" cap="none">
                <a:solidFill>
                  <a:schemeClr val="dk1"/>
                </a:solidFill>
                <a:latin typeface="Georgia"/>
                <a:ea typeface="Georgia"/>
                <a:cs typeface="Georgia"/>
                <a:sym typeface="Georgia"/>
              </a:defRPr>
            </a:lvl1pPr>
            <a:lvl2pPr marR="0" lvl="1" algn="l" rtl="0">
              <a:lnSpc>
                <a:spcPct val="100000"/>
              </a:lnSpc>
              <a:spcBef>
                <a:spcPts val="200"/>
              </a:spcBef>
              <a:spcAft>
                <a:spcPts val="0"/>
              </a:spcAft>
              <a:buClr>
                <a:schemeClr val="lt2"/>
              </a:buClr>
              <a:buSzPts val="1000"/>
              <a:buFont typeface="Noto Sans Symbols"/>
              <a:buChar char="▪"/>
              <a:defRPr sz="1000" b="0" i="0" u="none" strike="noStrike" cap="none">
                <a:solidFill>
                  <a:schemeClr val="lt2"/>
                </a:solidFill>
                <a:latin typeface="Arial"/>
                <a:ea typeface="Arial"/>
                <a:cs typeface="Arial"/>
                <a:sym typeface="Arial"/>
              </a:defRPr>
            </a:lvl2pPr>
            <a:lvl3pPr marR="0" lvl="2" algn="l" rtl="0">
              <a:lnSpc>
                <a:spcPct val="100000"/>
              </a:lnSpc>
              <a:spcBef>
                <a:spcPts val="180"/>
              </a:spcBef>
              <a:spcAft>
                <a:spcPts val="0"/>
              </a:spcAft>
              <a:buClr>
                <a:schemeClr val="lt2"/>
              </a:buClr>
              <a:buSzPts val="900"/>
              <a:buFont typeface="Arial"/>
              <a:buChar char="–"/>
              <a:defRPr sz="900" b="0" i="0" u="none" strike="noStrike" cap="none">
                <a:solidFill>
                  <a:schemeClr val="lt2"/>
                </a:solidFill>
                <a:latin typeface="Arial"/>
                <a:ea typeface="Arial"/>
                <a:cs typeface="Arial"/>
                <a:sym typeface="Arial"/>
              </a:defRPr>
            </a:lvl3pPr>
            <a:lvl4pPr marR="0" lvl="3" algn="l" rtl="0">
              <a:lnSpc>
                <a:spcPct val="100000"/>
              </a:lnSpc>
              <a:spcBef>
                <a:spcPts val="160"/>
              </a:spcBef>
              <a:spcAft>
                <a:spcPts val="0"/>
              </a:spcAft>
              <a:buClr>
                <a:schemeClr val="lt2"/>
              </a:buClr>
              <a:buSzPts val="800"/>
              <a:buFont typeface="Arial"/>
              <a:buChar char="•"/>
              <a:defRPr sz="800" b="0" i="0" u="none" strike="noStrike" cap="none">
                <a:solidFill>
                  <a:schemeClr val="lt2"/>
                </a:solidFill>
                <a:latin typeface="Arial"/>
                <a:ea typeface="Arial"/>
                <a:cs typeface="Arial"/>
                <a:sym typeface="Arial"/>
              </a:defRPr>
            </a:lvl4pPr>
            <a:lvl5pPr marR="0" lvl="4" algn="l" rtl="0">
              <a:lnSpc>
                <a:spcPct val="100000"/>
              </a:lnSpc>
              <a:spcBef>
                <a:spcPts val="140"/>
              </a:spcBef>
              <a:spcAft>
                <a:spcPts val="0"/>
              </a:spcAft>
              <a:buClr>
                <a:schemeClr val="lt2"/>
              </a:buClr>
              <a:buSzPts val="700"/>
              <a:buFont typeface="Arial"/>
              <a:buChar char="–"/>
              <a:defRPr sz="700" b="0" i="0" u="none" strike="noStrike" cap="none">
                <a:solidFill>
                  <a:schemeClr val="lt2"/>
                </a:solidFill>
                <a:latin typeface="Arial"/>
                <a:ea typeface="Arial"/>
                <a:cs typeface="Arial"/>
                <a:sym typeface="Arial"/>
              </a:defRPr>
            </a:lvl5pPr>
            <a:lvl6pPr marR="0" lvl="5"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R="0" lvl="6"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R="0" lvl="7"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R="0" lvl="8"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610" name="Google Shape;610;p65"/>
          <p:cNvSpPr>
            <a:spLocks noGrp="1"/>
          </p:cNvSpPr>
          <p:nvPr>
            <p:ph type="pic" idx="5"/>
          </p:nvPr>
        </p:nvSpPr>
        <p:spPr>
          <a:xfrm>
            <a:off x="4756679" y="2567596"/>
            <a:ext cx="2386500" cy="1292400"/>
          </a:xfrm>
          <a:prstGeom prst="rect">
            <a:avLst/>
          </a:prstGeom>
          <a:solidFill>
            <a:srgbClr val="F2F2F2"/>
          </a:solidFill>
          <a:ln>
            <a:noFill/>
          </a:ln>
        </p:spPr>
        <p:txBody>
          <a:bodyPr spcFirstLastPara="1" wrap="square" lIns="0" tIns="0" rIns="0" bIns="0" anchor="t" anchorCtr="0">
            <a:noAutofit/>
          </a:bodyPr>
          <a:lstStyle>
            <a:lvl1pPr marR="0" lvl="0" algn="l" rtl="0">
              <a:lnSpc>
                <a:spcPct val="100000"/>
              </a:lnSpc>
              <a:spcBef>
                <a:spcPts val="280"/>
              </a:spcBef>
              <a:spcAft>
                <a:spcPts val="0"/>
              </a:spcAft>
              <a:buClr>
                <a:schemeClr val="dk1"/>
              </a:buClr>
              <a:buSzPts val="1400"/>
              <a:buFont typeface="Arial"/>
              <a:buNone/>
              <a:defRPr sz="1400" b="0" i="0" u="none" strike="noStrike" cap="none">
                <a:solidFill>
                  <a:schemeClr val="dk1"/>
                </a:solidFill>
                <a:latin typeface="Georgia"/>
                <a:ea typeface="Georgia"/>
                <a:cs typeface="Georgia"/>
                <a:sym typeface="Georgia"/>
              </a:defRPr>
            </a:lvl1pPr>
            <a:lvl2pPr marR="0" lvl="1" algn="l" rtl="0">
              <a:lnSpc>
                <a:spcPct val="100000"/>
              </a:lnSpc>
              <a:spcBef>
                <a:spcPts val="200"/>
              </a:spcBef>
              <a:spcAft>
                <a:spcPts val="0"/>
              </a:spcAft>
              <a:buClr>
                <a:schemeClr val="lt2"/>
              </a:buClr>
              <a:buSzPts val="1000"/>
              <a:buFont typeface="Noto Sans Symbols"/>
              <a:buChar char="▪"/>
              <a:defRPr sz="1000" b="0" i="0" u="none" strike="noStrike" cap="none">
                <a:solidFill>
                  <a:schemeClr val="lt2"/>
                </a:solidFill>
                <a:latin typeface="Arial"/>
                <a:ea typeface="Arial"/>
                <a:cs typeface="Arial"/>
                <a:sym typeface="Arial"/>
              </a:defRPr>
            </a:lvl2pPr>
            <a:lvl3pPr marR="0" lvl="2" algn="l" rtl="0">
              <a:lnSpc>
                <a:spcPct val="100000"/>
              </a:lnSpc>
              <a:spcBef>
                <a:spcPts val="180"/>
              </a:spcBef>
              <a:spcAft>
                <a:spcPts val="0"/>
              </a:spcAft>
              <a:buClr>
                <a:schemeClr val="lt2"/>
              </a:buClr>
              <a:buSzPts val="900"/>
              <a:buFont typeface="Arial"/>
              <a:buChar char="–"/>
              <a:defRPr sz="900" b="0" i="0" u="none" strike="noStrike" cap="none">
                <a:solidFill>
                  <a:schemeClr val="lt2"/>
                </a:solidFill>
                <a:latin typeface="Arial"/>
                <a:ea typeface="Arial"/>
                <a:cs typeface="Arial"/>
                <a:sym typeface="Arial"/>
              </a:defRPr>
            </a:lvl3pPr>
            <a:lvl4pPr marR="0" lvl="3" algn="l" rtl="0">
              <a:lnSpc>
                <a:spcPct val="100000"/>
              </a:lnSpc>
              <a:spcBef>
                <a:spcPts val="160"/>
              </a:spcBef>
              <a:spcAft>
                <a:spcPts val="0"/>
              </a:spcAft>
              <a:buClr>
                <a:schemeClr val="lt2"/>
              </a:buClr>
              <a:buSzPts val="800"/>
              <a:buFont typeface="Arial"/>
              <a:buChar char="•"/>
              <a:defRPr sz="800" b="0" i="0" u="none" strike="noStrike" cap="none">
                <a:solidFill>
                  <a:schemeClr val="lt2"/>
                </a:solidFill>
                <a:latin typeface="Arial"/>
                <a:ea typeface="Arial"/>
                <a:cs typeface="Arial"/>
                <a:sym typeface="Arial"/>
              </a:defRPr>
            </a:lvl4pPr>
            <a:lvl5pPr marR="0" lvl="4" algn="l" rtl="0">
              <a:lnSpc>
                <a:spcPct val="100000"/>
              </a:lnSpc>
              <a:spcBef>
                <a:spcPts val="140"/>
              </a:spcBef>
              <a:spcAft>
                <a:spcPts val="0"/>
              </a:spcAft>
              <a:buClr>
                <a:schemeClr val="lt2"/>
              </a:buClr>
              <a:buSzPts val="700"/>
              <a:buFont typeface="Arial"/>
              <a:buChar char="–"/>
              <a:defRPr sz="700" b="0" i="0" u="none" strike="noStrike" cap="none">
                <a:solidFill>
                  <a:schemeClr val="lt2"/>
                </a:solidFill>
                <a:latin typeface="Arial"/>
                <a:ea typeface="Arial"/>
                <a:cs typeface="Arial"/>
                <a:sym typeface="Arial"/>
              </a:defRPr>
            </a:lvl5pPr>
            <a:lvl6pPr marR="0" lvl="5"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R="0" lvl="6"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R="0" lvl="7"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R="0" lvl="8"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611" name="Google Shape;611;p65"/>
          <p:cNvSpPr>
            <a:spLocks noGrp="1"/>
          </p:cNvSpPr>
          <p:nvPr>
            <p:ph type="pic" idx="6"/>
          </p:nvPr>
        </p:nvSpPr>
        <p:spPr>
          <a:xfrm>
            <a:off x="4756679" y="3852375"/>
            <a:ext cx="2386500" cy="1292400"/>
          </a:xfrm>
          <a:prstGeom prst="rect">
            <a:avLst/>
          </a:prstGeom>
          <a:solidFill>
            <a:srgbClr val="F2F2F2"/>
          </a:solidFill>
          <a:ln>
            <a:noFill/>
          </a:ln>
        </p:spPr>
        <p:txBody>
          <a:bodyPr spcFirstLastPara="1" wrap="square" lIns="0" tIns="0" rIns="0" bIns="0" anchor="t" anchorCtr="0">
            <a:noAutofit/>
          </a:bodyPr>
          <a:lstStyle>
            <a:lvl1pPr marR="0" lvl="0" algn="l" rtl="0">
              <a:lnSpc>
                <a:spcPct val="100000"/>
              </a:lnSpc>
              <a:spcBef>
                <a:spcPts val="280"/>
              </a:spcBef>
              <a:spcAft>
                <a:spcPts val="0"/>
              </a:spcAft>
              <a:buClr>
                <a:schemeClr val="dk1"/>
              </a:buClr>
              <a:buSzPts val="1400"/>
              <a:buFont typeface="Arial"/>
              <a:buNone/>
              <a:defRPr sz="1400" b="0" i="0" u="none" strike="noStrike" cap="none">
                <a:solidFill>
                  <a:schemeClr val="dk1"/>
                </a:solidFill>
                <a:latin typeface="Georgia"/>
                <a:ea typeface="Georgia"/>
                <a:cs typeface="Georgia"/>
                <a:sym typeface="Georgia"/>
              </a:defRPr>
            </a:lvl1pPr>
            <a:lvl2pPr marR="0" lvl="1" algn="l" rtl="0">
              <a:lnSpc>
                <a:spcPct val="100000"/>
              </a:lnSpc>
              <a:spcBef>
                <a:spcPts val="200"/>
              </a:spcBef>
              <a:spcAft>
                <a:spcPts val="0"/>
              </a:spcAft>
              <a:buClr>
                <a:schemeClr val="lt2"/>
              </a:buClr>
              <a:buSzPts val="1000"/>
              <a:buFont typeface="Noto Sans Symbols"/>
              <a:buChar char="▪"/>
              <a:defRPr sz="1000" b="0" i="0" u="none" strike="noStrike" cap="none">
                <a:solidFill>
                  <a:schemeClr val="lt2"/>
                </a:solidFill>
                <a:latin typeface="Arial"/>
                <a:ea typeface="Arial"/>
                <a:cs typeface="Arial"/>
                <a:sym typeface="Arial"/>
              </a:defRPr>
            </a:lvl2pPr>
            <a:lvl3pPr marR="0" lvl="2" algn="l" rtl="0">
              <a:lnSpc>
                <a:spcPct val="100000"/>
              </a:lnSpc>
              <a:spcBef>
                <a:spcPts val="180"/>
              </a:spcBef>
              <a:spcAft>
                <a:spcPts val="0"/>
              </a:spcAft>
              <a:buClr>
                <a:schemeClr val="lt2"/>
              </a:buClr>
              <a:buSzPts val="900"/>
              <a:buFont typeface="Arial"/>
              <a:buChar char="–"/>
              <a:defRPr sz="900" b="0" i="0" u="none" strike="noStrike" cap="none">
                <a:solidFill>
                  <a:schemeClr val="lt2"/>
                </a:solidFill>
                <a:latin typeface="Arial"/>
                <a:ea typeface="Arial"/>
                <a:cs typeface="Arial"/>
                <a:sym typeface="Arial"/>
              </a:defRPr>
            </a:lvl3pPr>
            <a:lvl4pPr marR="0" lvl="3" algn="l" rtl="0">
              <a:lnSpc>
                <a:spcPct val="100000"/>
              </a:lnSpc>
              <a:spcBef>
                <a:spcPts val="160"/>
              </a:spcBef>
              <a:spcAft>
                <a:spcPts val="0"/>
              </a:spcAft>
              <a:buClr>
                <a:schemeClr val="lt2"/>
              </a:buClr>
              <a:buSzPts val="800"/>
              <a:buFont typeface="Arial"/>
              <a:buChar char="•"/>
              <a:defRPr sz="800" b="0" i="0" u="none" strike="noStrike" cap="none">
                <a:solidFill>
                  <a:schemeClr val="lt2"/>
                </a:solidFill>
                <a:latin typeface="Arial"/>
                <a:ea typeface="Arial"/>
                <a:cs typeface="Arial"/>
                <a:sym typeface="Arial"/>
              </a:defRPr>
            </a:lvl4pPr>
            <a:lvl5pPr marR="0" lvl="4" algn="l" rtl="0">
              <a:lnSpc>
                <a:spcPct val="100000"/>
              </a:lnSpc>
              <a:spcBef>
                <a:spcPts val="140"/>
              </a:spcBef>
              <a:spcAft>
                <a:spcPts val="0"/>
              </a:spcAft>
              <a:buClr>
                <a:schemeClr val="lt2"/>
              </a:buClr>
              <a:buSzPts val="700"/>
              <a:buFont typeface="Arial"/>
              <a:buChar char="–"/>
              <a:defRPr sz="700" b="0" i="0" u="none" strike="noStrike" cap="none">
                <a:solidFill>
                  <a:schemeClr val="lt2"/>
                </a:solidFill>
                <a:latin typeface="Arial"/>
                <a:ea typeface="Arial"/>
                <a:cs typeface="Arial"/>
                <a:sym typeface="Arial"/>
              </a:defRPr>
            </a:lvl5pPr>
            <a:lvl6pPr marR="0" lvl="5"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R="0" lvl="6"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R="0" lvl="7"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R="0" lvl="8"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cxnSp>
        <p:nvCxnSpPr>
          <p:cNvPr id="612" name="Google Shape;612;p65"/>
          <p:cNvCxnSpPr/>
          <p:nvPr/>
        </p:nvCxnSpPr>
        <p:spPr>
          <a:xfrm>
            <a:off x="4755298" y="-9524"/>
            <a:ext cx="0" cy="5157300"/>
          </a:xfrm>
          <a:prstGeom prst="straightConnector1">
            <a:avLst/>
          </a:prstGeom>
          <a:noFill/>
          <a:ln w="12700" cap="flat" cmpd="sng">
            <a:solidFill>
              <a:schemeClr val="lt2"/>
            </a:solidFill>
            <a:prstDash val="solid"/>
            <a:round/>
            <a:headEnd type="none" w="sm" len="sm"/>
            <a:tailEnd type="none" w="sm" len="sm"/>
          </a:ln>
        </p:spPr>
      </p:cxn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matchingName="Experience 4">
  <p:cSld name="Experience 4">
    <p:bg>
      <p:bgPr>
        <a:solidFill>
          <a:schemeClr val="lt1"/>
        </a:solidFill>
        <a:effectLst/>
      </p:bgPr>
    </p:bg>
    <p:spTree>
      <p:nvGrpSpPr>
        <p:cNvPr id="1" name="Shape 613"/>
        <p:cNvGrpSpPr/>
        <p:nvPr/>
      </p:nvGrpSpPr>
      <p:grpSpPr>
        <a:xfrm>
          <a:off x="0" y="0"/>
          <a:ext cx="0" cy="0"/>
          <a:chOff x="0" y="0"/>
          <a:chExt cx="0" cy="0"/>
        </a:xfrm>
      </p:grpSpPr>
      <p:sp>
        <p:nvSpPr>
          <p:cNvPr id="614" name="Google Shape;614;p66"/>
          <p:cNvSpPr/>
          <p:nvPr/>
        </p:nvSpPr>
        <p:spPr>
          <a:xfrm rot="-5400000">
            <a:off x="553173" y="2522111"/>
            <a:ext cx="5138740" cy="101600"/>
          </a:xfrm>
          <a:custGeom>
            <a:avLst/>
            <a:gdLst/>
            <a:ahLst/>
            <a:cxnLst/>
            <a:rect l="l" t="t" r="r" b="b"/>
            <a:pathLst>
              <a:path w="12583" h="10000" extrusionOk="0">
                <a:moveTo>
                  <a:pt x="12583" y="0"/>
                </a:moveTo>
                <a:lnTo>
                  <a:pt x="6453" y="469"/>
                </a:lnTo>
                <a:cubicBezTo>
                  <a:pt x="6389" y="3646"/>
                  <a:pt x="6323" y="6823"/>
                  <a:pt x="6257" y="10000"/>
                </a:cubicBezTo>
                <a:cubicBezTo>
                  <a:pt x="6183" y="6823"/>
                  <a:pt x="6110" y="3646"/>
                  <a:pt x="6035" y="469"/>
                </a:cubicBezTo>
                <a:lnTo>
                  <a:pt x="0" y="469"/>
                </a:lnTo>
              </a:path>
            </a:pathLst>
          </a:custGeom>
          <a:noFill/>
          <a:ln w="9525" cap="rnd" cmpd="sng">
            <a:solidFill>
              <a:srgbClr val="E1301E"/>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615" name="Google Shape;615;p66"/>
          <p:cNvSpPr txBox="1">
            <a:spLocks noGrp="1"/>
          </p:cNvSpPr>
          <p:nvPr>
            <p:ph type="title"/>
          </p:nvPr>
        </p:nvSpPr>
        <p:spPr>
          <a:xfrm>
            <a:off x="309563" y="1462638"/>
            <a:ext cx="2653500" cy="615600"/>
          </a:xfrm>
          <a:prstGeom prst="rect">
            <a:avLst/>
          </a:prstGeom>
          <a:noFill/>
          <a:ln>
            <a:noFill/>
          </a:ln>
        </p:spPr>
        <p:txBody>
          <a:bodyPr spcFirstLastPara="1" wrap="square" lIns="0" tIns="0" rIns="0" bIns="0" anchor="t" anchorCtr="0">
            <a:noAutofit/>
          </a:bodyPr>
          <a:lstStyle>
            <a:lvl1pPr marR="0" lvl="0" algn="l" rtl="0">
              <a:lnSpc>
                <a:spcPct val="100000"/>
              </a:lnSpc>
              <a:spcBef>
                <a:spcPts val="0"/>
              </a:spcBef>
              <a:spcAft>
                <a:spcPts val="0"/>
              </a:spcAft>
              <a:buClr>
                <a:schemeClr val="dk1"/>
              </a:buClr>
              <a:buSzPts val="2000"/>
              <a:buFont typeface="Georgia"/>
              <a:buNone/>
              <a:defRPr sz="2000" b="0" i="0" u="none" strike="noStrike" cap="none">
                <a:solidFill>
                  <a:schemeClr val="dk1"/>
                </a:solidFill>
                <a:latin typeface="Georgia"/>
                <a:ea typeface="Georgia"/>
                <a:cs typeface="Georgia"/>
                <a:sym typeface="Georgia"/>
              </a:defRPr>
            </a:lvl1pPr>
            <a:lvl2pPr lvl="1" algn="l" rtl="0">
              <a:lnSpc>
                <a:spcPct val="100000"/>
              </a:lnSpc>
              <a:spcBef>
                <a:spcPts val="0"/>
              </a:spcBef>
              <a:spcAft>
                <a:spcPts val="0"/>
              </a:spcAft>
              <a:buSzPts val="1400"/>
              <a:buNone/>
              <a:defRPr sz="1800"/>
            </a:lvl2pPr>
            <a:lvl3pPr lvl="2" algn="l" rtl="0">
              <a:lnSpc>
                <a:spcPct val="100000"/>
              </a:lnSpc>
              <a:spcBef>
                <a:spcPts val="0"/>
              </a:spcBef>
              <a:spcAft>
                <a:spcPts val="0"/>
              </a:spcAft>
              <a:buSzPts val="1400"/>
              <a:buNone/>
              <a:defRPr sz="1800"/>
            </a:lvl3pPr>
            <a:lvl4pPr lvl="3" algn="l" rtl="0">
              <a:lnSpc>
                <a:spcPct val="100000"/>
              </a:lnSpc>
              <a:spcBef>
                <a:spcPts val="0"/>
              </a:spcBef>
              <a:spcAft>
                <a:spcPts val="0"/>
              </a:spcAft>
              <a:buSzPts val="1400"/>
              <a:buNone/>
              <a:defRPr sz="1800"/>
            </a:lvl4pPr>
            <a:lvl5pPr lvl="4" algn="l" rtl="0">
              <a:lnSpc>
                <a:spcPct val="100000"/>
              </a:lnSpc>
              <a:spcBef>
                <a:spcPts val="0"/>
              </a:spcBef>
              <a:spcAft>
                <a:spcPts val="0"/>
              </a:spcAft>
              <a:buSzPts val="1400"/>
              <a:buNone/>
              <a:defRPr sz="1800"/>
            </a:lvl5pPr>
            <a:lvl6pPr lvl="5" algn="l" rtl="0">
              <a:lnSpc>
                <a:spcPct val="100000"/>
              </a:lnSpc>
              <a:spcBef>
                <a:spcPts val="0"/>
              </a:spcBef>
              <a:spcAft>
                <a:spcPts val="0"/>
              </a:spcAft>
              <a:buSzPts val="1400"/>
              <a:buNone/>
              <a:defRPr sz="1800"/>
            </a:lvl6pPr>
            <a:lvl7pPr lvl="6" algn="l" rtl="0">
              <a:lnSpc>
                <a:spcPct val="100000"/>
              </a:lnSpc>
              <a:spcBef>
                <a:spcPts val="0"/>
              </a:spcBef>
              <a:spcAft>
                <a:spcPts val="0"/>
              </a:spcAft>
              <a:buSzPts val="1400"/>
              <a:buNone/>
              <a:defRPr sz="1800"/>
            </a:lvl7pPr>
            <a:lvl8pPr lvl="7" algn="l" rtl="0">
              <a:lnSpc>
                <a:spcPct val="100000"/>
              </a:lnSpc>
              <a:spcBef>
                <a:spcPts val="0"/>
              </a:spcBef>
              <a:spcAft>
                <a:spcPts val="0"/>
              </a:spcAft>
              <a:buSzPts val="1400"/>
              <a:buNone/>
              <a:defRPr sz="1800"/>
            </a:lvl8pPr>
            <a:lvl9pPr lvl="8" algn="l" rtl="0">
              <a:lnSpc>
                <a:spcPct val="100000"/>
              </a:lnSpc>
              <a:spcBef>
                <a:spcPts val="0"/>
              </a:spcBef>
              <a:spcAft>
                <a:spcPts val="0"/>
              </a:spcAft>
              <a:buSzPts val="1400"/>
              <a:buNone/>
              <a:defRPr sz="1800"/>
            </a:lvl9pPr>
          </a:lstStyle>
          <a:p>
            <a:endParaRPr/>
          </a:p>
        </p:txBody>
      </p:sp>
      <p:sp>
        <p:nvSpPr>
          <p:cNvPr id="616" name="Google Shape;616;p66"/>
          <p:cNvSpPr txBox="1">
            <a:spLocks noGrp="1"/>
          </p:cNvSpPr>
          <p:nvPr>
            <p:ph type="body" idx="1"/>
          </p:nvPr>
        </p:nvSpPr>
        <p:spPr>
          <a:xfrm>
            <a:off x="309563" y="2579973"/>
            <a:ext cx="2445000" cy="166200"/>
          </a:xfrm>
          <a:prstGeom prst="rect">
            <a:avLst/>
          </a:prstGeom>
          <a:noFill/>
          <a:ln>
            <a:noFill/>
          </a:ln>
        </p:spPr>
        <p:txBody>
          <a:bodyPr spcFirstLastPara="1" wrap="square" lIns="0" tIns="0" rIns="0" bIns="0" anchor="t" anchorCtr="0">
            <a:noAutofit/>
          </a:bodyPr>
          <a:lstStyle>
            <a:lvl1pPr marL="457200" marR="0" lvl="0" indent="-228600" algn="l" rtl="0">
              <a:lnSpc>
                <a:spcPct val="120000"/>
              </a:lnSpc>
              <a:spcBef>
                <a:spcPts val="0"/>
              </a:spcBef>
              <a:spcAft>
                <a:spcPts val="0"/>
              </a:spcAft>
              <a:buClr>
                <a:schemeClr val="dk1"/>
              </a:buClr>
              <a:buSzPts val="900"/>
              <a:buFont typeface="Noto Sans Symbols"/>
              <a:buNone/>
              <a:defRPr sz="900" b="0" i="0" u="none" strike="noStrike" cap="none">
                <a:solidFill>
                  <a:schemeClr val="dk1"/>
                </a:solidFill>
                <a:latin typeface="Arial"/>
                <a:ea typeface="Arial"/>
                <a:cs typeface="Arial"/>
                <a:sym typeface="Arial"/>
              </a:defRPr>
            </a:lvl1pPr>
            <a:lvl2pPr marL="914400" marR="0" lvl="1" indent="-228600" algn="l" rtl="0">
              <a:lnSpc>
                <a:spcPct val="100000"/>
              </a:lnSpc>
              <a:spcBef>
                <a:spcPts val="360"/>
              </a:spcBef>
              <a:spcAft>
                <a:spcPts val="0"/>
              </a:spcAft>
              <a:buClr>
                <a:srgbClr val="888888"/>
              </a:buClr>
              <a:buSzPts val="1800"/>
              <a:buFont typeface="Noto Sans Symbols"/>
              <a:buNone/>
              <a:defRPr sz="1800" b="0" i="0" u="none" strike="noStrike" cap="none">
                <a:solidFill>
                  <a:srgbClr val="888888"/>
                </a:solidFill>
                <a:latin typeface="Arial"/>
                <a:ea typeface="Arial"/>
                <a:cs typeface="Arial"/>
                <a:sym typeface="Arial"/>
              </a:defRPr>
            </a:lvl2pPr>
            <a:lvl3pPr marL="1371600" marR="0" lvl="2" indent="-228600" algn="l"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rial"/>
                <a:ea typeface="Arial"/>
                <a:cs typeface="Arial"/>
                <a:sym typeface="Arial"/>
              </a:defRPr>
            </a:lvl3pPr>
            <a:lvl4pPr marL="1828800" marR="0" lvl="3" indent="-228600" algn="l" rtl="0">
              <a:lnSpc>
                <a:spcPct val="100000"/>
              </a:lnSpc>
              <a:spcBef>
                <a:spcPts val="280"/>
              </a:spcBef>
              <a:spcAft>
                <a:spcPts val="0"/>
              </a:spcAft>
              <a:buClr>
                <a:srgbClr val="888888"/>
              </a:buClr>
              <a:buSzPts val="1400"/>
              <a:buFont typeface="Arial"/>
              <a:buNone/>
              <a:defRPr sz="1400" b="0" i="0" u="none" strike="noStrike" cap="none">
                <a:solidFill>
                  <a:srgbClr val="888888"/>
                </a:solidFill>
                <a:latin typeface="Arial"/>
                <a:ea typeface="Arial"/>
                <a:cs typeface="Arial"/>
                <a:sym typeface="Arial"/>
              </a:defRPr>
            </a:lvl4pPr>
            <a:lvl5pPr marL="2286000" marR="0" lvl="4" indent="-228600" algn="l" rtl="0">
              <a:lnSpc>
                <a:spcPct val="100000"/>
              </a:lnSpc>
              <a:spcBef>
                <a:spcPts val="280"/>
              </a:spcBef>
              <a:spcAft>
                <a:spcPts val="0"/>
              </a:spcAft>
              <a:buClr>
                <a:srgbClr val="888888"/>
              </a:buClr>
              <a:buSzPts val="1400"/>
              <a:buFont typeface="Arial"/>
              <a:buNone/>
              <a:defRPr sz="1400" b="0" i="0" u="none" strike="noStrike" cap="none">
                <a:solidFill>
                  <a:srgbClr val="888888"/>
                </a:solidFill>
                <a:latin typeface="Arial"/>
                <a:ea typeface="Arial"/>
                <a:cs typeface="Arial"/>
                <a:sym typeface="Arial"/>
              </a:defRPr>
            </a:lvl5pPr>
            <a:lvl6pPr marL="2743200" marR="0" lvl="5" indent="-228600" algn="l" rtl="0">
              <a:lnSpc>
                <a:spcPct val="100000"/>
              </a:lnSpc>
              <a:spcBef>
                <a:spcPts val="280"/>
              </a:spcBef>
              <a:spcAft>
                <a:spcPts val="0"/>
              </a:spcAft>
              <a:buClr>
                <a:srgbClr val="888888"/>
              </a:buClr>
              <a:buSzPts val="1400"/>
              <a:buFont typeface="Arial"/>
              <a:buNone/>
              <a:defRPr sz="1400" b="0" i="0" u="none" strike="noStrike" cap="none">
                <a:solidFill>
                  <a:srgbClr val="888888"/>
                </a:solidFill>
                <a:latin typeface="Arial"/>
                <a:ea typeface="Arial"/>
                <a:cs typeface="Arial"/>
                <a:sym typeface="Arial"/>
              </a:defRPr>
            </a:lvl6pPr>
            <a:lvl7pPr marL="3200400" marR="0" lvl="6" indent="-228600" algn="l" rtl="0">
              <a:lnSpc>
                <a:spcPct val="100000"/>
              </a:lnSpc>
              <a:spcBef>
                <a:spcPts val="280"/>
              </a:spcBef>
              <a:spcAft>
                <a:spcPts val="0"/>
              </a:spcAft>
              <a:buClr>
                <a:srgbClr val="888888"/>
              </a:buClr>
              <a:buSzPts val="1400"/>
              <a:buFont typeface="Arial"/>
              <a:buNone/>
              <a:defRPr sz="1400" b="0" i="0" u="none" strike="noStrike" cap="none">
                <a:solidFill>
                  <a:srgbClr val="888888"/>
                </a:solidFill>
                <a:latin typeface="Arial"/>
                <a:ea typeface="Arial"/>
                <a:cs typeface="Arial"/>
                <a:sym typeface="Arial"/>
              </a:defRPr>
            </a:lvl7pPr>
            <a:lvl8pPr marL="3657600" marR="0" lvl="7" indent="-228600" algn="l" rtl="0">
              <a:lnSpc>
                <a:spcPct val="100000"/>
              </a:lnSpc>
              <a:spcBef>
                <a:spcPts val="280"/>
              </a:spcBef>
              <a:spcAft>
                <a:spcPts val="0"/>
              </a:spcAft>
              <a:buClr>
                <a:srgbClr val="888888"/>
              </a:buClr>
              <a:buSzPts val="1400"/>
              <a:buFont typeface="Arial"/>
              <a:buNone/>
              <a:defRPr sz="1400" b="0" i="0" u="none" strike="noStrike" cap="none">
                <a:solidFill>
                  <a:srgbClr val="888888"/>
                </a:solidFill>
                <a:latin typeface="Arial"/>
                <a:ea typeface="Arial"/>
                <a:cs typeface="Arial"/>
                <a:sym typeface="Arial"/>
              </a:defRPr>
            </a:lvl8pPr>
            <a:lvl9pPr marL="4114800" marR="0" lvl="8" indent="-228600" algn="l" rtl="0">
              <a:lnSpc>
                <a:spcPct val="100000"/>
              </a:lnSpc>
              <a:spcBef>
                <a:spcPts val="280"/>
              </a:spcBef>
              <a:spcAft>
                <a:spcPts val="0"/>
              </a:spcAft>
              <a:buClr>
                <a:srgbClr val="888888"/>
              </a:buClr>
              <a:buSzPts val="1400"/>
              <a:buFont typeface="Arial"/>
              <a:buNone/>
              <a:defRPr sz="1400" b="0" i="0" u="none" strike="noStrike" cap="none">
                <a:solidFill>
                  <a:srgbClr val="888888"/>
                </a:solidFill>
                <a:latin typeface="Arial"/>
                <a:ea typeface="Arial"/>
                <a:cs typeface="Arial"/>
                <a:sym typeface="Arial"/>
              </a:defRPr>
            </a:lvl9pPr>
          </a:lstStyle>
          <a:p>
            <a:endParaRPr/>
          </a:p>
        </p:txBody>
      </p:sp>
      <p:sp>
        <p:nvSpPr>
          <p:cNvPr id="617" name="Google Shape;617;p66"/>
          <p:cNvSpPr txBox="1">
            <a:spLocks noGrp="1"/>
          </p:cNvSpPr>
          <p:nvPr>
            <p:ph type="dt" idx="10"/>
          </p:nvPr>
        </p:nvSpPr>
        <p:spPr>
          <a:xfrm>
            <a:off x="424070" y="5276020"/>
            <a:ext cx="2133600" cy="2739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SzPts val="1400"/>
              <a:buNone/>
              <a:defRPr sz="1200">
                <a:solidFill>
                  <a:srgbClr val="888888"/>
                </a:solidFill>
                <a:latin typeface="Arial"/>
                <a:ea typeface="Arial"/>
                <a:cs typeface="Arial"/>
                <a:sym typeface="Arial"/>
              </a:defRPr>
            </a:lvl1pPr>
            <a:lvl2pPr marR="0" lvl="1"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618" name="Google Shape;618;p66"/>
          <p:cNvSpPr txBox="1">
            <a:spLocks noGrp="1"/>
          </p:cNvSpPr>
          <p:nvPr>
            <p:ph type="ftr" idx="11"/>
          </p:nvPr>
        </p:nvSpPr>
        <p:spPr>
          <a:xfrm>
            <a:off x="311944" y="4901878"/>
            <a:ext cx="2895600" cy="92400"/>
          </a:xfrm>
          <a:prstGeom prst="rect">
            <a:avLst/>
          </a:prstGeom>
          <a:noFill/>
          <a:ln>
            <a:noFill/>
          </a:ln>
        </p:spPr>
        <p:txBody>
          <a:bodyPr spcFirstLastPara="1" wrap="square" lIns="0" tIns="0" rIns="0" bIns="0" anchor="ctr" anchorCtr="0">
            <a:noAutofit/>
          </a:bodyPr>
          <a:lstStyle>
            <a:lvl1pPr marR="0" lvl="0" algn="l" rtl="0">
              <a:lnSpc>
                <a:spcPct val="100000"/>
              </a:lnSpc>
              <a:spcBef>
                <a:spcPts val="0"/>
              </a:spcBef>
              <a:spcAft>
                <a:spcPts val="0"/>
              </a:spcAft>
              <a:buClr>
                <a:srgbClr val="000000"/>
              </a:buClr>
              <a:buSzPts val="1400"/>
              <a:buFont typeface="Arial"/>
              <a:buNone/>
              <a:defRPr sz="600" b="0" i="0" u="none" strike="noStrike" cap="none">
                <a:solidFill>
                  <a:schemeClr val="lt2"/>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619" name="Google Shape;619;p66"/>
          <p:cNvSpPr txBox="1"/>
          <p:nvPr/>
        </p:nvSpPr>
        <p:spPr>
          <a:xfrm>
            <a:off x="311944" y="4800785"/>
            <a:ext cx="2559900" cy="924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600"/>
              <a:buFont typeface="Arial"/>
              <a:buNone/>
            </a:pPr>
            <a:r>
              <a:rPr lang="en" sz="600" b="0" i="0" u="none" strike="noStrike" cap="none">
                <a:solidFill>
                  <a:schemeClr val="dk1"/>
                </a:solidFill>
                <a:latin typeface="Arial"/>
                <a:ea typeface="Arial"/>
                <a:cs typeface="Arial"/>
                <a:sym typeface="Arial"/>
              </a:rPr>
              <a:t>PwC’s Digital Services</a:t>
            </a:r>
            <a:endParaRPr sz="600" b="0" i="0" u="none" strike="noStrike" cap="none">
              <a:solidFill>
                <a:schemeClr val="dk1"/>
              </a:solidFill>
              <a:latin typeface="Arial"/>
              <a:ea typeface="Arial"/>
              <a:cs typeface="Arial"/>
              <a:sym typeface="Arial"/>
            </a:endParaRPr>
          </a:p>
        </p:txBody>
      </p:sp>
      <p:sp>
        <p:nvSpPr>
          <p:cNvPr id="620" name="Google Shape;620;p66"/>
          <p:cNvSpPr txBox="1">
            <a:spLocks noGrp="1"/>
          </p:cNvSpPr>
          <p:nvPr>
            <p:ph type="sldNum" idx="12"/>
          </p:nvPr>
        </p:nvSpPr>
        <p:spPr>
          <a:xfrm>
            <a:off x="6700838" y="4770007"/>
            <a:ext cx="2133600" cy="123000"/>
          </a:xfrm>
          <a:prstGeom prst="rect">
            <a:avLst/>
          </a:prstGeom>
          <a:noFill/>
          <a:ln>
            <a:noFill/>
          </a:ln>
        </p:spPr>
        <p:txBody>
          <a:bodyPr spcFirstLastPara="1" wrap="square" lIns="0" tIns="0" rIns="0" bIns="0" anchor="ctr" anchorCtr="0">
            <a:noAutofit/>
          </a:bodyPr>
          <a:lstStyle>
            <a:lvl1pPr marL="0" marR="0" lvl="0"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cxnSp>
        <p:nvCxnSpPr>
          <p:cNvPr id="621" name="Google Shape;621;p66"/>
          <p:cNvCxnSpPr/>
          <p:nvPr/>
        </p:nvCxnSpPr>
        <p:spPr>
          <a:xfrm>
            <a:off x="6077669" y="440012"/>
            <a:ext cx="0" cy="4303800"/>
          </a:xfrm>
          <a:prstGeom prst="straightConnector1">
            <a:avLst/>
          </a:prstGeom>
          <a:noFill/>
          <a:ln w="9525" cap="flat" cmpd="sng">
            <a:solidFill>
              <a:srgbClr val="CCCCCC"/>
            </a:solidFill>
            <a:prstDash val="solid"/>
            <a:round/>
            <a:headEnd type="none" w="sm" len="sm"/>
            <a:tailEnd type="none" w="sm" len="sm"/>
          </a:ln>
        </p:spPr>
      </p:cxnSp>
      <p:cxnSp>
        <p:nvCxnSpPr>
          <p:cNvPr id="622" name="Google Shape;622;p66"/>
          <p:cNvCxnSpPr/>
          <p:nvPr/>
        </p:nvCxnSpPr>
        <p:spPr>
          <a:xfrm rot="10800000">
            <a:off x="596494" y="2084659"/>
            <a:ext cx="0" cy="569100"/>
          </a:xfrm>
          <a:prstGeom prst="straightConnector1">
            <a:avLst/>
          </a:prstGeom>
          <a:noFill/>
          <a:ln w="9525" cap="flat" cmpd="sng">
            <a:solidFill>
              <a:srgbClr val="DE2A18"/>
            </a:solidFill>
            <a:prstDash val="solid"/>
            <a:round/>
            <a:headEnd type="none" w="sm" len="sm"/>
            <a:tailEnd type="none" w="sm" len="sm"/>
          </a:ln>
        </p:spPr>
      </p:cxn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matchingName="Experience 5">
  <p:cSld name="Experience 5">
    <p:bg>
      <p:bgPr>
        <a:solidFill>
          <a:schemeClr val="lt1"/>
        </a:solidFill>
        <a:effectLst/>
      </p:bgPr>
    </p:bg>
    <p:spTree>
      <p:nvGrpSpPr>
        <p:cNvPr id="1" name="Shape 623"/>
        <p:cNvGrpSpPr/>
        <p:nvPr/>
      </p:nvGrpSpPr>
      <p:grpSpPr>
        <a:xfrm>
          <a:off x="0" y="0"/>
          <a:ext cx="0" cy="0"/>
          <a:chOff x="0" y="0"/>
          <a:chExt cx="0" cy="0"/>
        </a:xfrm>
      </p:grpSpPr>
      <p:sp>
        <p:nvSpPr>
          <p:cNvPr id="624" name="Google Shape;624;p67"/>
          <p:cNvSpPr txBox="1">
            <a:spLocks noGrp="1"/>
          </p:cNvSpPr>
          <p:nvPr>
            <p:ph type="title"/>
          </p:nvPr>
        </p:nvSpPr>
        <p:spPr>
          <a:xfrm>
            <a:off x="305501" y="1861400"/>
            <a:ext cx="2458200" cy="270900"/>
          </a:xfrm>
          <a:prstGeom prst="rect">
            <a:avLst/>
          </a:prstGeom>
          <a:noFill/>
          <a:ln>
            <a:noFill/>
          </a:ln>
        </p:spPr>
        <p:txBody>
          <a:bodyPr spcFirstLastPara="1" wrap="square" lIns="0" tIns="0" rIns="0" bIns="0" anchor="t" anchorCtr="0">
            <a:noAutofit/>
          </a:bodyPr>
          <a:lstStyle>
            <a:lvl1pPr marR="0" lvl="0" algn="ctr" rtl="0">
              <a:lnSpc>
                <a:spcPct val="110000"/>
              </a:lnSpc>
              <a:spcBef>
                <a:spcPts val="0"/>
              </a:spcBef>
              <a:spcAft>
                <a:spcPts val="0"/>
              </a:spcAft>
              <a:buClr>
                <a:schemeClr val="dk1"/>
              </a:buClr>
              <a:buSzPts val="1600"/>
              <a:buFont typeface="Georgia"/>
              <a:buNone/>
              <a:defRPr sz="1600" b="0" i="0" u="none" strike="noStrike" cap="none">
                <a:solidFill>
                  <a:schemeClr val="dk1"/>
                </a:solidFill>
                <a:latin typeface="Georgia"/>
                <a:ea typeface="Georgia"/>
                <a:cs typeface="Georgia"/>
                <a:sym typeface="Georgia"/>
              </a:defRPr>
            </a:lvl1pPr>
            <a:lvl2pPr lvl="1" algn="l" rtl="0">
              <a:lnSpc>
                <a:spcPct val="100000"/>
              </a:lnSpc>
              <a:spcBef>
                <a:spcPts val="0"/>
              </a:spcBef>
              <a:spcAft>
                <a:spcPts val="0"/>
              </a:spcAft>
              <a:buSzPts val="1400"/>
              <a:buNone/>
              <a:defRPr sz="1800"/>
            </a:lvl2pPr>
            <a:lvl3pPr lvl="2" algn="l" rtl="0">
              <a:lnSpc>
                <a:spcPct val="100000"/>
              </a:lnSpc>
              <a:spcBef>
                <a:spcPts val="0"/>
              </a:spcBef>
              <a:spcAft>
                <a:spcPts val="0"/>
              </a:spcAft>
              <a:buSzPts val="1400"/>
              <a:buNone/>
              <a:defRPr sz="1800"/>
            </a:lvl3pPr>
            <a:lvl4pPr lvl="3" algn="l" rtl="0">
              <a:lnSpc>
                <a:spcPct val="100000"/>
              </a:lnSpc>
              <a:spcBef>
                <a:spcPts val="0"/>
              </a:spcBef>
              <a:spcAft>
                <a:spcPts val="0"/>
              </a:spcAft>
              <a:buSzPts val="1400"/>
              <a:buNone/>
              <a:defRPr sz="1800"/>
            </a:lvl4pPr>
            <a:lvl5pPr lvl="4" algn="l" rtl="0">
              <a:lnSpc>
                <a:spcPct val="100000"/>
              </a:lnSpc>
              <a:spcBef>
                <a:spcPts val="0"/>
              </a:spcBef>
              <a:spcAft>
                <a:spcPts val="0"/>
              </a:spcAft>
              <a:buSzPts val="1400"/>
              <a:buNone/>
              <a:defRPr sz="1800"/>
            </a:lvl5pPr>
            <a:lvl6pPr lvl="5" algn="l" rtl="0">
              <a:lnSpc>
                <a:spcPct val="100000"/>
              </a:lnSpc>
              <a:spcBef>
                <a:spcPts val="0"/>
              </a:spcBef>
              <a:spcAft>
                <a:spcPts val="0"/>
              </a:spcAft>
              <a:buSzPts val="1400"/>
              <a:buNone/>
              <a:defRPr sz="1800"/>
            </a:lvl6pPr>
            <a:lvl7pPr lvl="6" algn="l" rtl="0">
              <a:lnSpc>
                <a:spcPct val="100000"/>
              </a:lnSpc>
              <a:spcBef>
                <a:spcPts val="0"/>
              </a:spcBef>
              <a:spcAft>
                <a:spcPts val="0"/>
              </a:spcAft>
              <a:buSzPts val="1400"/>
              <a:buNone/>
              <a:defRPr sz="1800"/>
            </a:lvl7pPr>
            <a:lvl8pPr lvl="7" algn="l" rtl="0">
              <a:lnSpc>
                <a:spcPct val="100000"/>
              </a:lnSpc>
              <a:spcBef>
                <a:spcPts val="0"/>
              </a:spcBef>
              <a:spcAft>
                <a:spcPts val="0"/>
              </a:spcAft>
              <a:buSzPts val="1400"/>
              <a:buNone/>
              <a:defRPr sz="1800"/>
            </a:lvl8pPr>
            <a:lvl9pPr lvl="8" algn="l" rtl="0">
              <a:lnSpc>
                <a:spcPct val="100000"/>
              </a:lnSpc>
              <a:spcBef>
                <a:spcPts val="0"/>
              </a:spcBef>
              <a:spcAft>
                <a:spcPts val="0"/>
              </a:spcAft>
              <a:buSzPts val="1400"/>
              <a:buNone/>
              <a:defRPr sz="1800"/>
            </a:lvl9pPr>
          </a:lstStyle>
          <a:p>
            <a:endParaRPr/>
          </a:p>
        </p:txBody>
      </p:sp>
      <p:sp>
        <p:nvSpPr>
          <p:cNvPr id="625" name="Google Shape;625;p67"/>
          <p:cNvSpPr txBox="1">
            <a:spLocks noGrp="1"/>
          </p:cNvSpPr>
          <p:nvPr>
            <p:ph type="body" idx="1"/>
          </p:nvPr>
        </p:nvSpPr>
        <p:spPr>
          <a:xfrm>
            <a:off x="311945" y="3424658"/>
            <a:ext cx="2445000" cy="107700"/>
          </a:xfrm>
          <a:prstGeom prst="rect">
            <a:avLst/>
          </a:prstGeom>
          <a:noFill/>
          <a:ln>
            <a:noFill/>
          </a:ln>
        </p:spPr>
        <p:txBody>
          <a:bodyPr spcFirstLastPara="1" wrap="square" lIns="0" tIns="0" rIns="0" bIns="0" anchor="t" anchorCtr="0">
            <a:noAutofit/>
          </a:bodyPr>
          <a:lstStyle>
            <a:lvl1pPr marL="457200" marR="0" lvl="0" indent="-228600" algn="ctr" rtl="0">
              <a:lnSpc>
                <a:spcPct val="100000"/>
              </a:lnSpc>
              <a:spcBef>
                <a:spcPts val="140"/>
              </a:spcBef>
              <a:spcAft>
                <a:spcPts val="0"/>
              </a:spcAft>
              <a:buClr>
                <a:schemeClr val="dk1"/>
              </a:buClr>
              <a:buSzPts val="700"/>
              <a:buFont typeface="Arial"/>
              <a:buNone/>
              <a:defRPr sz="700" b="1" i="0" u="none" strike="noStrike" cap="none">
                <a:solidFill>
                  <a:schemeClr val="dk1"/>
                </a:solidFill>
                <a:latin typeface="Arial"/>
                <a:ea typeface="Arial"/>
                <a:cs typeface="Arial"/>
                <a:sym typeface="Arial"/>
              </a:defRPr>
            </a:lvl1pPr>
            <a:lvl2pPr marL="914400" marR="0" lvl="1" indent="-228600" algn="l" rtl="0">
              <a:lnSpc>
                <a:spcPct val="100000"/>
              </a:lnSpc>
              <a:spcBef>
                <a:spcPts val="360"/>
              </a:spcBef>
              <a:spcAft>
                <a:spcPts val="0"/>
              </a:spcAft>
              <a:buClr>
                <a:srgbClr val="888888"/>
              </a:buClr>
              <a:buSzPts val="1800"/>
              <a:buFont typeface="Noto Sans Symbols"/>
              <a:buNone/>
              <a:defRPr sz="1800" b="0" i="0" u="none" strike="noStrike" cap="none">
                <a:solidFill>
                  <a:srgbClr val="888888"/>
                </a:solidFill>
                <a:latin typeface="Arial"/>
                <a:ea typeface="Arial"/>
                <a:cs typeface="Arial"/>
                <a:sym typeface="Arial"/>
              </a:defRPr>
            </a:lvl2pPr>
            <a:lvl3pPr marL="1371600" marR="0" lvl="2" indent="-228600" algn="l"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rial"/>
                <a:ea typeface="Arial"/>
                <a:cs typeface="Arial"/>
                <a:sym typeface="Arial"/>
              </a:defRPr>
            </a:lvl3pPr>
            <a:lvl4pPr marL="1828800" marR="0" lvl="3" indent="-228600" algn="l" rtl="0">
              <a:lnSpc>
                <a:spcPct val="100000"/>
              </a:lnSpc>
              <a:spcBef>
                <a:spcPts val="280"/>
              </a:spcBef>
              <a:spcAft>
                <a:spcPts val="0"/>
              </a:spcAft>
              <a:buClr>
                <a:srgbClr val="888888"/>
              </a:buClr>
              <a:buSzPts val="1400"/>
              <a:buFont typeface="Arial"/>
              <a:buNone/>
              <a:defRPr sz="1400" b="0" i="0" u="none" strike="noStrike" cap="none">
                <a:solidFill>
                  <a:srgbClr val="888888"/>
                </a:solidFill>
                <a:latin typeface="Arial"/>
                <a:ea typeface="Arial"/>
                <a:cs typeface="Arial"/>
                <a:sym typeface="Arial"/>
              </a:defRPr>
            </a:lvl4pPr>
            <a:lvl5pPr marL="2286000" marR="0" lvl="4" indent="-228600" algn="l" rtl="0">
              <a:lnSpc>
                <a:spcPct val="100000"/>
              </a:lnSpc>
              <a:spcBef>
                <a:spcPts val="280"/>
              </a:spcBef>
              <a:spcAft>
                <a:spcPts val="0"/>
              </a:spcAft>
              <a:buClr>
                <a:srgbClr val="888888"/>
              </a:buClr>
              <a:buSzPts val="1400"/>
              <a:buFont typeface="Arial"/>
              <a:buNone/>
              <a:defRPr sz="1400" b="0" i="0" u="none" strike="noStrike" cap="none">
                <a:solidFill>
                  <a:srgbClr val="888888"/>
                </a:solidFill>
                <a:latin typeface="Arial"/>
                <a:ea typeface="Arial"/>
                <a:cs typeface="Arial"/>
                <a:sym typeface="Arial"/>
              </a:defRPr>
            </a:lvl5pPr>
            <a:lvl6pPr marL="2743200" marR="0" lvl="5" indent="-228600" algn="l" rtl="0">
              <a:lnSpc>
                <a:spcPct val="100000"/>
              </a:lnSpc>
              <a:spcBef>
                <a:spcPts val="280"/>
              </a:spcBef>
              <a:spcAft>
                <a:spcPts val="0"/>
              </a:spcAft>
              <a:buClr>
                <a:srgbClr val="888888"/>
              </a:buClr>
              <a:buSzPts val="1400"/>
              <a:buFont typeface="Arial"/>
              <a:buNone/>
              <a:defRPr sz="1400" b="0" i="0" u="none" strike="noStrike" cap="none">
                <a:solidFill>
                  <a:srgbClr val="888888"/>
                </a:solidFill>
                <a:latin typeface="Arial"/>
                <a:ea typeface="Arial"/>
                <a:cs typeface="Arial"/>
                <a:sym typeface="Arial"/>
              </a:defRPr>
            </a:lvl6pPr>
            <a:lvl7pPr marL="3200400" marR="0" lvl="6" indent="-228600" algn="l" rtl="0">
              <a:lnSpc>
                <a:spcPct val="100000"/>
              </a:lnSpc>
              <a:spcBef>
                <a:spcPts val="280"/>
              </a:spcBef>
              <a:spcAft>
                <a:spcPts val="0"/>
              </a:spcAft>
              <a:buClr>
                <a:srgbClr val="888888"/>
              </a:buClr>
              <a:buSzPts val="1400"/>
              <a:buFont typeface="Arial"/>
              <a:buNone/>
              <a:defRPr sz="1400" b="0" i="0" u="none" strike="noStrike" cap="none">
                <a:solidFill>
                  <a:srgbClr val="888888"/>
                </a:solidFill>
                <a:latin typeface="Arial"/>
                <a:ea typeface="Arial"/>
                <a:cs typeface="Arial"/>
                <a:sym typeface="Arial"/>
              </a:defRPr>
            </a:lvl7pPr>
            <a:lvl8pPr marL="3657600" marR="0" lvl="7" indent="-228600" algn="l" rtl="0">
              <a:lnSpc>
                <a:spcPct val="100000"/>
              </a:lnSpc>
              <a:spcBef>
                <a:spcPts val="280"/>
              </a:spcBef>
              <a:spcAft>
                <a:spcPts val="0"/>
              </a:spcAft>
              <a:buClr>
                <a:srgbClr val="888888"/>
              </a:buClr>
              <a:buSzPts val="1400"/>
              <a:buFont typeface="Arial"/>
              <a:buNone/>
              <a:defRPr sz="1400" b="0" i="0" u="none" strike="noStrike" cap="none">
                <a:solidFill>
                  <a:srgbClr val="888888"/>
                </a:solidFill>
                <a:latin typeface="Arial"/>
                <a:ea typeface="Arial"/>
                <a:cs typeface="Arial"/>
                <a:sym typeface="Arial"/>
              </a:defRPr>
            </a:lvl8pPr>
            <a:lvl9pPr marL="4114800" marR="0" lvl="8" indent="-228600" algn="l" rtl="0">
              <a:lnSpc>
                <a:spcPct val="100000"/>
              </a:lnSpc>
              <a:spcBef>
                <a:spcPts val="280"/>
              </a:spcBef>
              <a:spcAft>
                <a:spcPts val="0"/>
              </a:spcAft>
              <a:buClr>
                <a:srgbClr val="888888"/>
              </a:buClr>
              <a:buSzPts val="1400"/>
              <a:buFont typeface="Arial"/>
              <a:buNone/>
              <a:defRPr sz="1400" b="0" i="0" u="none" strike="noStrike" cap="none">
                <a:solidFill>
                  <a:srgbClr val="888888"/>
                </a:solidFill>
                <a:latin typeface="Arial"/>
                <a:ea typeface="Arial"/>
                <a:cs typeface="Arial"/>
                <a:sym typeface="Arial"/>
              </a:defRPr>
            </a:lvl9pPr>
          </a:lstStyle>
          <a:p>
            <a:endParaRPr/>
          </a:p>
        </p:txBody>
      </p:sp>
      <p:sp>
        <p:nvSpPr>
          <p:cNvPr id="626" name="Google Shape;626;p67"/>
          <p:cNvSpPr txBox="1">
            <a:spLocks noGrp="1"/>
          </p:cNvSpPr>
          <p:nvPr>
            <p:ph type="dt" idx="10"/>
          </p:nvPr>
        </p:nvSpPr>
        <p:spPr>
          <a:xfrm>
            <a:off x="424070" y="5276020"/>
            <a:ext cx="2133600" cy="2739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SzPts val="1400"/>
              <a:buNone/>
              <a:defRPr sz="1200">
                <a:solidFill>
                  <a:srgbClr val="888888"/>
                </a:solidFill>
                <a:latin typeface="Arial"/>
                <a:ea typeface="Arial"/>
                <a:cs typeface="Arial"/>
                <a:sym typeface="Arial"/>
              </a:defRPr>
            </a:lvl1pPr>
            <a:lvl2pPr marR="0" lvl="1"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627" name="Google Shape;627;p67"/>
          <p:cNvSpPr txBox="1">
            <a:spLocks noGrp="1"/>
          </p:cNvSpPr>
          <p:nvPr>
            <p:ph type="ftr" idx="11"/>
          </p:nvPr>
        </p:nvSpPr>
        <p:spPr>
          <a:xfrm>
            <a:off x="311944" y="4901878"/>
            <a:ext cx="2895600" cy="92400"/>
          </a:xfrm>
          <a:prstGeom prst="rect">
            <a:avLst/>
          </a:prstGeom>
          <a:noFill/>
          <a:ln>
            <a:noFill/>
          </a:ln>
        </p:spPr>
        <p:txBody>
          <a:bodyPr spcFirstLastPara="1" wrap="square" lIns="0" tIns="0" rIns="0" bIns="0" anchor="ctr" anchorCtr="0">
            <a:noAutofit/>
          </a:bodyPr>
          <a:lstStyle>
            <a:lvl1pPr marR="0" lvl="0" algn="l" rtl="0">
              <a:lnSpc>
                <a:spcPct val="100000"/>
              </a:lnSpc>
              <a:spcBef>
                <a:spcPts val="0"/>
              </a:spcBef>
              <a:spcAft>
                <a:spcPts val="0"/>
              </a:spcAft>
              <a:buClr>
                <a:srgbClr val="000000"/>
              </a:buClr>
              <a:buSzPts val="1400"/>
              <a:buFont typeface="Arial"/>
              <a:buNone/>
              <a:defRPr sz="600" b="0" i="0" u="none" strike="noStrike" cap="none">
                <a:solidFill>
                  <a:schemeClr val="lt2"/>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628" name="Google Shape;628;p67"/>
          <p:cNvSpPr txBox="1"/>
          <p:nvPr/>
        </p:nvSpPr>
        <p:spPr>
          <a:xfrm>
            <a:off x="311944" y="4800785"/>
            <a:ext cx="2559900" cy="924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600"/>
              <a:buFont typeface="Arial"/>
              <a:buNone/>
            </a:pPr>
            <a:r>
              <a:rPr lang="en" sz="600" b="0" i="0" u="none" strike="noStrike" cap="none">
                <a:solidFill>
                  <a:schemeClr val="dk1"/>
                </a:solidFill>
                <a:latin typeface="Arial"/>
                <a:ea typeface="Arial"/>
                <a:cs typeface="Arial"/>
                <a:sym typeface="Arial"/>
              </a:rPr>
              <a:t>PwC’s Digital Services</a:t>
            </a:r>
            <a:endParaRPr sz="600" b="0" i="0" u="none" strike="noStrike" cap="none">
              <a:solidFill>
                <a:schemeClr val="dk1"/>
              </a:solidFill>
              <a:latin typeface="Arial"/>
              <a:ea typeface="Arial"/>
              <a:cs typeface="Arial"/>
              <a:sym typeface="Arial"/>
            </a:endParaRPr>
          </a:p>
        </p:txBody>
      </p:sp>
      <p:sp>
        <p:nvSpPr>
          <p:cNvPr id="629" name="Google Shape;629;p67"/>
          <p:cNvSpPr txBox="1">
            <a:spLocks noGrp="1"/>
          </p:cNvSpPr>
          <p:nvPr>
            <p:ph type="sldNum" idx="12"/>
          </p:nvPr>
        </p:nvSpPr>
        <p:spPr>
          <a:xfrm>
            <a:off x="6700838" y="4770007"/>
            <a:ext cx="2133600" cy="123000"/>
          </a:xfrm>
          <a:prstGeom prst="rect">
            <a:avLst/>
          </a:prstGeom>
          <a:noFill/>
          <a:ln>
            <a:noFill/>
          </a:ln>
        </p:spPr>
        <p:txBody>
          <a:bodyPr spcFirstLastPara="1" wrap="square" lIns="0" tIns="0" rIns="0" bIns="0" anchor="ctr" anchorCtr="0">
            <a:noAutofit/>
          </a:bodyPr>
          <a:lstStyle>
            <a:lvl1pPr marL="0" marR="0" lvl="0"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630" name="Google Shape;630;p67"/>
          <p:cNvSpPr/>
          <p:nvPr/>
        </p:nvSpPr>
        <p:spPr>
          <a:xfrm rot="-5400000">
            <a:off x="553173" y="2522111"/>
            <a:ext cx="5138740" cy="101600"/>
          </a:xfrm>
          <a:custGeom>
            <a:avLst/>
            <a:gdLst/>
            <a:ahLst/>
            <a:cxnLst/>
            <a:rect l="l" t="t" r="r" b="b"/>
            <a:pathLst>
              <a:path w="12583" h="10000" extrusionOk="0">
                <a:moveTo>
                  <a:pt x="12583" y="0"/>
                </a:moveTo>
                <a:lnTo>
                  <a:pt x="6453" y="469"/>
                </a:lnTo>
                <a:cubicBezTo>
                  <a:pt x="6389" y="3646"/>
                  <a:pt x="6323" y="6823"/>
                  <a:pt x="6257" y="10000"/>
                </a:cubicBezTo>
                <a:cubicBezTo>
                  <a:pt x="6183" y="6823"/>
                  <a:pt x="6110" y="3646"/>
                  <a:pt x="6035" y="469"/>
                </a:cubicBezTo>
                <a:lnTo>
                  <a:pt x="0" y="469"/>
                </a:lnTo>
              </a:path>
            </a:pathLst>
          </a:custGeom>
          <a:noFill/>
          <a:ln w="9525" cap="rnd" cmpd="sng">
            <a:solidFill>
              <a:srgbClr val="E1301E"/>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631" name="Google Shape;631;p67"/>
          <p:cNvSpPr/>
          <p:nvPr/>
        </p:nvSpPr>
        <p:spPr>
          <a:xfrm>
            <a:off x="7815418" y="-2877"/>
            <a:ext cx="1329286" cy="5156396"/>
          </a:xfrm>
          <a:custGeom>
            <a:avLst/>
            <a:gdLst/>
            <a:ahLst/>
            <a:cxnLst/>
            <a:rect l="l" t="t" r="r" b="b"/>
            <a:pathLst>
              <a:path w="1329286" h="5156396" extrusionOk="0">
                <a:moveTo>
                  <a:pt x="0" y="2384"/>
                </a:moveTo>
                <a:lnTo>
                  <a:pt x="1329286" y="0"/>
                </a:lnTo>
                <a:cubicBezTo>
                  <a:pt x="1328492" y="1715624"/>
                  <a:pt x="1325318" y="3436010"/>
                  <a:pt x="1324524" y="5151634"/>
                </a:cubicBezTo>
                <a:lnTo>
                  <a:pt x="2382" y="5156396"/>
                </a:lnTo>
                <a:cubicBezTo>
                  <a:pt x="2296" y="5021223"/>
                  <a:pt x="1886" y="3122225"/>
                  <a:pt x="2210" y="2685777"/>
                </a:cubicBezTo>
                <a:cubicBezTo>
                  <a:pt x="38342" y="2644078"/>
                  <a:pt x="58949" y="2620282"/>
                  <a:pt x="93432" y="2586873"/>
                </a:cubicBezTo>
                <a:cubicBezTo>
                  <a:pt x="58859" y="2558226"/>
                  <a:pt x="45218" y="2538246"/>
                  <a:pt x="1943" y="2504372"/>
                </a:cubicBezTo>
                <a:cubicBezTo>
                  <a:pt x="1295" y="1634054"/>
                  <a:pt x="648" y="872702"/>
                  <a:pt x="0" y="2384"/>
                </a:cubicBezTo>
                <a:close/>
              </a:path>
            </a:pathLst>
          </a:cu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matchingName="Experience 6">
  <p:cSld name="Experience 6">
    <p:bg>
      <p:bgPr>
        <a:solidFill>
          <a:srgbClr val="333332"/>
        </a:solidFill>
        <a:effectLst/>
      </p:bgPr>
    </p:bg>
    <p:spTree>
      <p:nvGrpSpPr>
        <p:cNvPr id="1" name="Shape 632"/>
        <p:cNvGrpSpPr/>
        <p:nvPr/>
      </p:nvGrpSpPr>
      <p:grpSpPr>
        <a:xfrm>
          <a:off x="0" y="0"/>
          <a:ext cx="0" cy="0"/>
          <a:chOff x="0" y="0"/>
          <a:chExt cx="0" cy="0"/>
        </a:xfrm>
      </p:grpSpPr>
      <p:sp>
        <p:nvSpPr>
          <p:cNvPr id="633" name="Google Shape;633;p68"/>
          <p:cNvSpPr/>
          <p:nvPr/>
        </p:nvSpPr>
        <p:spPr>
          <a:xfrm>
            <a:off x="1588" y="1588"/>
            <a:ext cx="1500" cy="1500"/>
          </a:xfrm>
          <a:prstGeom prst="rect">
            <a:avLst/>
          </a:prstGeom>
          <a:solidFill>
            <a:srgbClr val="FFFFFF"/>
          </a:solidFill>
          <a:ln>
            <a:noFill/>
          </a:ln>
        </p:spPr>
      </p:sp>
      <p:sp>
        <p:nvSpPr>
          <p:cNvPr id="634" name="Google Shape;634;p68"/>
          <p:cNvSpPr txBox="1">
            <a:spLocks noGrp="1"/>
          </p:cNvSpPr>
          <p:nvPr>
            <p:ph type="dt" idx="10"/>
          </p:nvPr>
        </p:nvSpPr>
        <p:spPr>
          <a:xfrm>
            <a:off x="424070" y="5276020"/>
            <a:ext cx="2133600" cy="2739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SzPts val="1400"/>
              <a:buNone/>
              <a:defRPr sz="1200">
                <a:solidFill>
                  <a:srgbClr val="888888"/>
                </a:solidFill>
                <a:latin typeface="Arial"/>
                <a:ea typeface="Arial"/>
                <a:cs typeface="Arial"/>
                <a:sym typeface="Arial"/>
              </a:defRPr>
            </a:lvl1pPr>
            <a:lvl2pPr marR="0" lvl="1"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635" name="Google Shape;635;p68"/>
          <p:cNvSpPr txBox="1">
            <a:spLocks noGrp="1"/>
          </p:cNvSpPr>
          <p:nvPr>
            <p:ph type="ftr" idx="11"/>
          </p:nvPr>
        </p:nvSpPr>
        <p:spPr>
          <a:xfrm>
            <a:off x="311944" y="4901878"/>
            <a:ext cx="2895600" cy="92400"/>
          </a:xfrm>
          <a:prstGeom prst="rect">
            <a:avLst/>
          </a:prstGeom>
          <a:noFill/>
          <a:ln>
            <a:noFill/>
          </a:ln>
        </p:spPr>
        <p:txBody>
          <a:bodyPr spcFirstLastPara="1" wrap="square" lIns="0" tIns="0" rIns="0" bIns="0" anchor="ctr" anchorCtr="0">
            <a:noAutofit/>
          </a:bodyPr>
          <a:lstStyle>
            <a:lvl1pPr marR="0" lvl="0" algn="l" rtl="0">
              <a:lnSpc>
                <a:spcPct val="100000"/>
              </a:lnSpc>
              <a:spcBef>
                <a:spcPts val="0"/>
              </a:spcBef>
              <a:spcAft>
                <a:spcPts val="0"/>
              </a:spcAft>
              <a:buClr>
                <a:srgbClr val="000000"/>
              </a:buClr>
              <a:buSzPts val="1400"/>
              <a:buFont typeface="Arial"/>
              <a:buNone/>
              <a:defRPr sz="600" b="0"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636" name="Google Shape;636;p68"/>
          <p:cNvSpPr txBox="1"/>
          <p:nvPr/>
        </p:nvSpPr>
        <p:spPr>
          <a:xfrm>
            <a:off x="311944" y="4800785"/>
            <a:ext cx="2559900" cy="924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600"/>
              <a:buFont typeface="Arial"/>
              <a:buNone/>
            </a:pPr>
            <a:r>
              <a:rPr lang="en" sz="600" b="0" i="0" u="none" strike="noStrike" cap="none">
                <a:solidFill>
                  <a:schemeClr val="lt1"/>
                </a:solidFill>
                <a:latin typeface="Arial"/>
                <a:ea typeface="Arial"/>
                <a:cs typeface="Arial"/>
                <a:sym typeface="Arial"/>
              </a:rPr>
              <a:t>PwC’s Digital Services</a:t>
            </a:r>
            <a:endParaRPr sz="600" b="0" i="0" u="none" strike="noStrike" cap="none">
              <a:solidFill>
                <a:schemeClr val="lt1"/>
              </a:solidFill>
              <a:latin typeface="Arial"/>
              <a:ea typeface="Arial"/>
              <a:cs typeface="Arial"/>
              <a:sym typeface="Arial"/>
            </a:endParaRPr>
          </a:p>
        </p:txBody>
      </p:sp>
      <p:sp>
        <p:nvSpPr>
          <p:cNvPr id="637" name="Google Shape;637;p68"/>
          <p:cNvSpPr txBox="1">
            <a:spLocks noGrp="1"/>
          </p:cNvSpPr>
          <p:nvPr>
            <p:ph type="sldNum" idx="12"/>
          </p:nvPr>
        </p:nvSpPr>
        <p:spPr>
          <a:xfrm>
            <a:off x="6700838" y="4770007"/>
            <a:ext cx="2133600" cy="123000"/>
          </a:xfrm>
          <a:prstGeom prst="rect">
            <a:avLst/>
          </a:prstGeom>
          <a:noFill/>
          <a:ln>
            <a:noFill/>
          </a:ln>
        </p:spPr>
        <p:txBody>
          <a:bodyPr spcFirstLastPara="1" wrap="square" lIns="0" tIns="0" rIns="0" bIns="0" anchor="ctr" anchorCtr="0">
            <a:noAutofit/>
          </a:bodyPr>
          <a:lstStyle>
            <a:lvl1pPr marL="0" marR="0" lvl="0" indent="0" algn="r" rtl="0">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638" name="Google Shape;638;p68"/>
          <p:cNvSpPr txBox="1">
            <a:spLocks noGrp="1"/>
          </p:cNvSpPr>
          <p:nvPr>
            <p:ph type="title"/>
          </p:nvPr>
        </p:nvSpPr>
        <p:spPr>
          <a:xfrm>
            <a:off x="309563" y="1771688"/>
            <a:ext cx="2653500" cy="615600"/>
          </a:xfrm>
          <a:prstGeom prst="rect">
            <a:avLst/>
          </a:prstGeom>
          <a:noFill/>
          <a:ln>
            <a:noFill/>
          </a:ln>
        </p:spPr>
        <p:txBody>
          <a:bodyPr spcFirstLastPara="1" wrap="square" lIns="0" tIns="0" rIns="0" bIns="0" anchor="b" anchorCtr="0">
            <a:noAutofit/>
          </a:bodyPr>
          <a:lstStyle>
            <a:lvl1pPr marR="0" lvl="0" algn="l" rtl="0">
              <a:lnSpc>
                <a:spcPct val="100000"/>
              </a:lnSpc>
              <a:spcBef>
                <a:spcPts val="0"/>
              </a:spcBef>
              <a:spcAft>
                <a:spcPts val="0"/>
              </a:spcAft>
              <a:buClr>
                <a:schemeClr val="lt1"/>
              </a:buClr>
              <a:buSzPts val="2000"/>
              <a:buFont typeface="Georgia"/>
              <a:buNone/>
              <a:defRPr sz="2000" b="0" i="0" u="none" strike="noStrike" cap="none">
                <a:solidFill>
                  <a:schemeClr val="lt1"/>
                </a:solidFill>
                <a:latin typeface="Georgia"/>
                <a:ea typeface="Georgia"/>
                <a:cs typeface="Georgia"/>
                <a:sym typeface="Georgia"/>
              </a:defRPr>
            </a:lvl1pPr>
            <a:lvl2pPr lvl="1" algn="l" rtl="0">
              <a:lnSpc>
                <a:spcPct val="100000"/>
              </a:lnSpc>
              <a:spcBef>
                <a:spcPts val="0"/>
              </a:spcBef>
              <a:spcAft>
                <a:spcPts val="0"/>
              </a:spcAft>
              <a:buSzPts val="1400"/>
              <a:buNone/>
              <a:defRPr sz="1800"/>
            </a:lvl2pPr>
            <a:lvl3pPr lvl="2" algn="l" rtl="0">
              <a:lnSpc>
                <a:spcPct val="100000"/>
              </a:lnSpc>
              <a:spcBef>
                <a:spcPts val="0"/>
              </a:spcBef>
              <a:spcAft>
                <a:spcPts val="0"/>
              </a:spcAft>
              <a:buSzPts val="1400"/>
              <a:buNone/>
              <a:defRPr sz="1800"/>
            </a:lvl3pPr>
            <a:lvl4pPr lvl="3" algn="l" rtl="0">
              <a:lnSpc>
                <a:spcPct val="100000"/>
              </a:lnSpc>
              <a:spcBef>
                <a:spcPts val="0"/>
              </a:spcBef>
              <a:spcAft>
                <a:spcPts val="0"/>
              </a:spcAft>
              <a:buSzPts val="1400"/>
              <a:buNone/>
              <a:defRPr sz="1800"/>
            </a:lvl4pPr>
            <a:lvl5pPr lvl="4" algn="l" rtl="0">
              <a:lnSpc>
                <a:spcPct val="100000"/>
              </a:lnSpc>
              <a:spcBef>
                <a:spcPts val="0"/>
              </a:spcBef>
              <a:spcAft>
                <a:spcPts val="0"/>
              </a:spcAft>
              <a:buSzPts val="1400"/>
              <a:buNone/>
              <a:defRPr sz="1800"/>
            </a:lvl5pPr>
            <a:lvl6pPr lvl="5" algn="l" rtl="0">
              <a:lnSpc>
                <a:spcPct val="100000"/>
              </a:lnSpc>
              <a:spcBef>
                <a:spcPts val="0"/>
              </a:spcBef>
              <a:spcAft>
                <a:spcPts val="0"/>
              </a:spcAft>
              <a:buSzPts val="1400"/>
              <a:buNone/>
              <a:defRPr sz="1800"/>
            </a:lvl6pPr>
            <a:lvl7pPr lvl="6" algn="l" rtl="0">
              <a:lnSpc>
                <a:spcPct val="100000"/>
              </a:lnSpc>
              <a:spcBef>
                <a:spcPts val="0"/>
              </a:spcBef>
              <a:spcAft>
                <a:spcPts val="0"/>
              </a:spcAft>
              <a:buSzPts val="1400"/>
              <a:buNone/>
              <a:defRPr sz="1800"/>
            </a:lvl7pPr>
            <a:lvl8pPr lvl="7" algn="l" rtl="0">
              <a:lnSpc>
                <a:spcPct val="100000"/>
              </a:lnSpc>
              <a:spcBef>
                <a:spcPts val="0"/>
              </a:spcBef>
              <a:spcAft>
                <a:spcPts val="0"/>
              </a:spcAft>
              <a:buSzPts val="1400"/>
              <a:buNone/>
              <a:defRPr sz="1800"/>
            </a:lvl8pPr>
            <a:lvl9pPr lvl="8" algn="l" rtl="0">
              <a:lnSpc>
                <a:spcPct val="100000"/>
              </a:lnSpc>
              <a:spcBef>
                <a:spcPts val="0"/>
              </a:spcBef>
              <a:spcAft>
                <a:spcPts val="0"/>
              </a:spcAft>
              <a:buSzPts val="1400"/>
              <a:buNone/>
              <a:defRPr sz="1800"/>
            </a:lvl9pPr>
          </a:lstStyle>
          <a:p>
            <a:endParaRPr/>
          </a:p>
        </p:txBody>
      </p:sp>
      <p:sp>
        <p:nvSpPr>
          <p:cNvPr id="639" name="Google Shape;639;p68"/>
          <p:cNvSpPr txBox="1">
            <a:spLocks noGrp="1"/>
          </p:cNvSpPr>
          <p:nvPr>
            <p:ph type="body" idx="1"/>
          </p:nvPr>
        </p:nvSpPr>
        <p:spPr>
          <a:xfrm>
            <a:off x="309563" y="2791259"/>
            <a:ext cx="2347800" cy="138600"/>
          </a:xfrm>
          <a:prstGeom prst="rect">
            <a:avLst/>
          </a:prstGeom>
          <a:noFill/>
          <a:ln>
            <a:noFill/>
          </a:ln>
        </p:spPr>
        <p:txBody>
          <a:bodyPr spcFirstLastPara="1" wrap="square" lIns="0" tIns="0" rIns="0" bIns="0" anchor="t" anchorCtr="0">
            <a:noAutofit/>
          </a:bodyPr>
          <a:lstStyle>
            <a:lvl1pPr marL="457200" marR="0" lvl="0" indent="-228600" algn="l" rtl="0">
              <a:lnSpc>
                <a:spcPct val="100000"/>
              </a:lnSpc>
              <a:spcBef>
                <a:spcPts val="180"/>
              </a:spcBef>
              <a:spcAft>
                <a:spcPts val="0"/>
              </a:spcAft>
              <a:buClr>
                <a:schemeClr val="lt1"/>
              </a:buClr>
              <a:buSzPts val="900"/>
              <a:buFont typeface="Arial"/>
              <a:buNone/>
              <a:defRPr sz="900" b="0" i="0" u="none" strike="noStrike" cap="none">
                <a:solidFill>
                  <a:schemeClr val="lt1"/>
                </a:solidFill>
                <a:latin typeface="Arial"/>
                <a:ea typeface="Arial"/>
                <a:cs typeface="Arial"/>
                <a:sym typeface="Arial"/>
              </a:defRPr>
            </a:lvl1pPr>
            <a:lvl2pPr marL="914400" marR="0" lvl="1" indent="-292100" algn="l" rtl="0">
              <a:lnSpc>
                <a:spcPct val="100000"/>
              </a:lnSpc>
              <a:spcBef>
                <a:spcPts val="200"/>
              </a:spcBef>
              <a:spcAft>
                <a:spcPts val="0"/>
              </a:spcAft>
              <a:buClr>
                <a:schemeClr val="lt2"/>
              </a:buClr>
              <a:buSzPts val="1000"/>
              <a:buFont typeface="Noto Sans Symbols"/>
              <a:buChar char="▪"/>
              <a:defRPr sz="1000" b="0" i="0" u="none" strike="noStrike" cap="none">
                <a:solidFill>
                  <a:schemeClr val="lt2"/>
                </a:solidFill>
                <a:latin typeface="Arial"/>
                <a:ea typeface="Arial"/>
                <a:cs typeface="Arial"/>
                <a:sym typeface="Arial"/>
              </a:defRPr>
            </a:lvl2pPr>
            <a:lvl3pPr marL="1371600" marR="0" lvl="2" indent="-285750" algn="l" rtl="0">
              <a:lnSpc>
                <a:spcPct val="100000"/>
              </a:lnSpc>
              <a:spcBef>
                <a:spcPts val="180"/>
              </a:spcBef>
              <a:spcAft>
                <a:spcPts val="0"/>
              </a:spcAft>
              <a:buClr>
                <a:schemeClr val="lt2"/>
              </a:buClr>
              <a:buSzPts val="900"/>
              <a:buFont typeface="Arial"/>
              <a:buChar char="–"/>
              <a:defRPr sz="900" b="0" i="0" u="none" strike="noStrike" cap="none">
                <a:solidFill>
                  <a:schemeClr val="lt2"/>
                </a:solidFill>
                <a:latin typeface="Arial"/>
                <a:ea typeface="Arial"/>
                <a:cs typeface="Arial"/>
                <a:sym typeface="Arial"/>
              </a:defRPr>
            </a:lvl3pPr>
            <a:lvl4pPr marL="1828800" marR="0" lvl="3" indent="-279400" algn="l" rtl="0">
              <a:lnSpc>
                <a:spcPct val="100000"/>
              </a:lnSpc>
              <a:spcBef>
                <a:spcPts val="160"/>
              </a:spcBef>
              <a:spcAft>
                <a:spcPts val="0"/>
              </a:spcAft>
              <a:buClr>
                <a:schemeClr val="lt2"/>
              </a:buClr>
              <a:buSzPts val="800"/>
              <a:buFont typeface="Arial"/>
              <a:buChar char="•"/>
              <a:defRPr sz="800" b="0" i="0" u="none" strike="noStrike" cap="none">
                <a:solidFill>
                  <a:schemeClr val="lt2"/>
                </a:solidFill>
                <a:latin typeface="Arial"/>
                <a:ea typeface="Arial"/>
                <a:cs typeface="Arial"/>
                <a:sym typeface="Arial"/>
              </a:defRPr>
            </a:lvl4pPr>
            <a:lvl5pPr marL="2286000" marR="0" lvl="4" indent="-273050" algn="l" rtl="0">
              <a:lnSpc>
                <a:spcPct val="100000"/>
              </a:lnSpc>
              <a:spcBef>
                <a:spcPts val="140"/>
              </a:spcBef>
              <a:spcAft>
                <a:spcPts val="0"/>
              </a:spcAft>
              <a:buClr>
                <a:schemeClr val="lt2"/>
              </a:buClr>
              <a:buSzPts val="700"/>
              <a:buFont typeface="Arial"/>
              <a:buChar char="–"/>
              <a:defRPr sz="700" b="0" i="0" u="none" strike="noStrike" cap="none">
                <a:solidFill>
                  <a:schemeClr val="lt2"/>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640" name="Google Shape;640;p68"/>
          <p:cNvSpPr/>
          <p:nvPr/>
        </p:nvSpPr>
        <p:spPr>
          <a:xfrm rot="-5400000">
            <a:off x="553173" y="2522111"/>
            <a:ext cx="5138740" cy="101600"/>
          </a:xfrm>
          <a:custGeom>
            <a:avLst/>
            <a:gdLst/>
            <a:ahLst/>
            <a:cxnLst/>
            <a:rect l="l" t="t" r="r" b="b"/>
            <a:pathLst>
              <a:path w="12583" h="10000" extrusionOk="0">
                <a:moveTo>
                  <a:pt x="12583" y="0"/>
                </a:moveTo>
                <a:lnTo>
                  <a:pt x="6453" y="469"/>
                </a:lnTo>
                <a:cubicBezTo>
                  <a:pt x="6389" y="3646"/>
                  <a:pt x="6323" y="6823"/>
                  <a:pt x="6257" y="10000"/>
                </a:cubicBezTo>
                <a:cubicBezTo>
                  <a:pt x="6183" y="6823"/>
                  <a:pt x="6110" y="3646"/>
                  <a:pt x="6035" y="469"/>
                </a:cubicBezTo>
                <a:lnTo>
                  <a:pt x="0" y="469"/>
                </a:lnTo>
              </a:path>
            </a:pathLst>
          </a:custGeom>
          <a:noFill/>
          <a:ln w="9525" cap="rnd"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matchingName="Experience 7">
  <p:cSld name="Experience 7">
    <p:bg>
      <p:bgPr>
        <a:solidFill>
          <a:srgbClr val="333332"/>
        </a:solidFill>
        <a:effectLst/>
      </p:bgPr>
    </p:bg>
    <p:spTree>
      <p:nvGrpSpPr>
        <p:cNvPr id="1" name="Shape 641"/>
        <p:cNvGrpSpPr/>
        <p:nvPr/>
      </p:nvGrpSpPr>
      <p:grpSpPr>
        <a:xfrm>
          <a:off x="0" y="0"/>
          <a:ext cx="0" cy="0"/>
          <a:chOff x="0" y="0"/>
          <a:chExt cx="0" cy="0"/>
        </a:xfrm>
      </p:grpSpPr>
      <p:sp>
        <p:nvSpPr>
          <p:cNvPr id="642" name="Google Shape;642;p69"/>
          <p:cNvSpPr txBox="1">
            <a:spLocks noGrp="1"/>
          </p:cNvSpPr>
          <p:nvPr>
            <p:ph type="dt" idx="10"/>
          </p:nvPr>
        </p:nvSpPr>
        <p:spPr>
          <a:xfrm>
            <a:off x="424070" y="5276020"/>
            <a:ext cx="2133600" cy="2739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SzPts val="1400"/>
              <a:buNone/>
              <a:defRPr sz="1200">
                <a:solidFill>
                  <a:srgbClr val="888888"/>
                </a:solidFill>
                <a:latin typeface="Arial"/>
                <a:ea typeface="Arial"/>
                <a:cs typeface="Arial"/>
                <a:sym typeface="Arial"/>
              </a:defRPr>
            </a:lvl1pPr>
            <a:lvl2pPr marR="0" lvl="1"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643" name="Google Shape;643;p69"/>
          <p:cNvSpPr txBox="1">
            <a:spLocks noGrp="1"/>
          </p:cNvSpPr>
          <p:nvPr>
            <p:ph type="ftr" idx="11"/>
          </p:nvPr>
        </p:nvSpPr>
        <p:spPr>
          <a:xfrm>
            <a:off x="311944" y="4901878"/>
            <a:ext cx="2895600" cy="92400"/>
          </a:xfrm>
          <a:prstGeom prst="rect">
            <a:avLst/>
          </a:prstGeom>
          <a:noFill/>
          <a:ln>
            <a:noFill/>
          </a:ln>
        </p:spPr>
        <p:txBody>
          <a:bodyPr spcFirstLastPara="1" wrap="square" lIns="0" tIns="0" rIns="0" bIns="0" anchor="ctr" anchorCtr="0">
            <a:noAutofit/>
          </a:bodyPr>
          <a:lstStyle>
            <a:lvl1pPr marR="0" lvl="0" algn="l" rtl="0">
              <a:lnSpc>
                <a:spcPct val="100000"/>
              </a:lnSpc>
              <a:spcBef>
                <a:spcPts val="0"/>
              </a:spcBef>
              <a:spcAft>
                <a:spcPts val="0"/>
              </a:spcAft>
              <a:buClr>
                <a:srgbClr val="000000"/>
              </a:buClr>
              <a:buSzPts val="1400"/>
              <a:buFont typeface="Arial"/>
              <a:buNone/>
              <a:defRPr sz="600" b="0"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644" name="Google Shape;644;p69"/>
          <p:cNvSpPr txBox="1"/>
          <p:nvPr/>
        </p:nvSpPr>
        <p:spPr>
          <a:xfrm>
            <a:off x="311944" y="4800785"/>
            <a:ext cx="2559900" cy="924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600"/>
              <a:buFont typeface="Arial"/>
              <a:buNone/>
            </a:pPr>
            <a:r>
              <a:rPr lang="en" sz="600" b="0" i="0" u="none" strike="noStrike" cap="none">
                <a:solidFill>
                  <a:schemeClr val="lt1"/>
                </a:solidFill>
                <a:latin typeface="Arial"/>
                <a:ea typeface="Arial"/>
                <a:cs typeface="Arial"/>
                <a:sym typeface="Arial"/>
              </a:rPr>
              <a:t>PwC’s Digital Services</a:t>
            </a:r>
            <a:endParaRPr sz="600" b="0" i="0" u="none" strike="noStrike" cap="none">
              <a:solidFill>
                <a:schemeClr val="lt1"/>
              </a:solidFill>
              <a:latin typeface="Arial"/>
              <a:ea typeface="Arial"/>
              <a:cs typeface="Arial"/>
              <a:sym typeface="Arial"/>
            </a:endParaRPr>
          </a:p>
        </p:txBody>
      </p:sp>
      <p:sp>
        <p:nvSpPr>
          <p:cNvPr id="645" name="Google Shape;645;p69"/>
          <p:cNvSpPr txBox="1">
            <a:spLocks noGrp="1"/>
          </p:cNvSpPr>
          <p:nvPr>
            <p:ph type="sldNum" idx="12"/>
          </p:nvPr>
        </p:nvSpPr>
        <p:spPr>
          <a:xfrm>
            <a:off x="6700838" y="4770007"/>
            <a:ext cx="2133600" cy="123000"/>
          </a:xfrm>
          <a:prstGeom prst="rect">
            <a:avLst/>
          </a:prstGeom>
          <a:noFill/>
          <a:ln>
            <a:noFill/>
          </a:ln>
        </p:spPr>
        <p:txBody>
          <a:bodyPr spcFirstLastPara="1" wrap="square" lIns="0" tIns="0" rIns="0" bIns="0" anchor="ctr" anchorCtr="0">
            <a:noAutofit/>
          </a:bodyPr>
          <a:lstStyle>
            <a:lvl1pPr marL="0" marR="0" lvl="0" indent="0" algn="r" rtl="0">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646" name="Google Shape;646;p69"/>
          <p:cNvSpPr txBox="1">
            <a:spLocks noGrp="1"/>
          </p:cNvSpPr>
          <p:nvPr>
            <p:ph type="title"/>
          </p:nvPr>
        </p:nvSpPr>
        <p:spPr>
          <a:xfrm>
            <a:off x="309563" y="2275114"/>
            <a:ext cx="2653500" cy="615600"/>
          </a:xfrm>
          <a:prstGeom prst="rect">
            <a:avLst/>
          </a:prstGeom>
          <a:noFill/>
          <a:ln>
            <a:noFill/>
          </a:ln>
        </p:spPr>
        <p:txBody>
          <a:bodyPr spcFirstLastPara="1" wrap="square" lIns="0" tIns="0" rIns="0" bIns="0" anchor="b" anchorCtr="0">
            <a:noAutofit/>
          </a:bodyPr>
          <a:lstStyle>
            <a:lvl1pPr marR="0" lvl="0" algn="l" rtl="0">
              <a:lnSpc>
                <a:spcPct val="100000"/>
              </a:lnSpc>
              <a:spcBef>
                <a:spcPts val="0"/>
              </a:spcBef>
              <a:spcAft>
                <a:spcPts val="0"/>
              </a:spcAft>
              <a:buClr>
                <a:schemeClr val="lt1"/>
              </a:buClr>
              <a:buSzPts val="2000"/>
              <a:buFont typeface="Georgia"/>
              <a:buNone/>
              <a:defRPr sz="2000" b="0" i="0" u="none" strike="noStrike" cap="none">
                <a:solidFill>
                  <a:schemeClr val="lt1"/>
                </a:solidFill>
                <a:latin typeface="Georgia"/>
                <a:ea typeface="Georgia"/>
                <a:cs typeface="Georgia"/>
                <a:sym typeface="Georgia"/>
              </a:defRPr>
            </a:lvl1pPr>
            <a:lvl2pPr lvl="1" algn="l" rtl="0">
              <a:lnSpc>
                <a:spcPct val="100000"/>
              </a:lnSpc>
              <a:spcBef>
                <a:spcPts val="0"/>
              </a:spcBef>
              <a:spcAft>
                <a:spcPts val="0"/>
              </a:spcAft>
              <a:buSzPts val="1400"/>
              <a:buNone/>
              <a:defRPr sz="1800"/>
            </a:lvl2pPr>
            <a:lvl3pPr lvl="2" algn="l" rtl="0">
              <a:lnSpc>
                <a:spcPct val="100000"/>
              </a:lnSpc>
              <a:spcBef>
                <a:spcPts val="0"/>
              </a:spcBef>
              <a:spcAft>
                <a:spcPts val="0"/>
              </a:spcAft>
              <a:buSzPts val="1400"/>
              <a:buNone/>
              <a:defRPr sz="1800"/>
            </a:lvl3pPr>
            <a:lvl4pPr lvl="3" algn="l" rtl="0">
              <a:lnSpc>
                <a:spcPct val="100000"/>
              </a:lnSpc>
              <a:spcBef>
                <a:spcPts val="0"/>
              </a:spcBef>
              <a:spcAft>
                <a:spcPts val="0"/>
              </a:spcAft>
              <a:buSzPts val="1400"/>
              <a:buNone/>
              <a:defRPr sz="1800"/>
            </a:lvl4pPr>
            <a:lvl5pPr lvl="4" algn="l" rtl="0">
              <a:lnSpc>
                <a:spcPct val="100000"/>
              </a:lnSpc>
              <a:spcBef>
                <a:spcPts val="0"/>
              </a:spcBef>
              <a:spcAft>
                <a:spcPts val="0"/>
              </a:spcAft>
              <a:buSzPts val="1400"/>
              <a:buNone/>
              <a:defRPr sz="1800"/>
            </a:lvl5pPr>
            <a:lvl6pPr lvl="5" algn="l" rtl="0">
              <a:lnSpc>
                <a:spcPct val="100000"/>
              </a:lnSpc>
              <a:spcBef>
                <a:spcPts val="0"/>
              </a:spcBef>
              <a:spcAft>
                <a:spcPts val="0"/>
              </a:spcAft>
              <a:buSzPts val="1400"/>
              <a:buNone/>
              <a:defRPr sz="1800"/>
            </a:lvl6pPr>
            <a:lvl7pPr lvl="6" algn="l" rtl="0">
              <a:lnSpc>
                <a:spcPct val="100000"/>
              </a:lnSpc>
              <a:spcBef>
                <a:spcPts val="0"/>
              </a:spcBef>
              <a:spcAft>
                <a:spcPts val="0"/>
              </a:spcAft>
              <a:buSzPts val="1400"/>
              <a:buNone/>
              <a:defRPr sz="1800"/>
            </a:lvl7pPr>
            <a:lvl8pPr lvl="7" algn="l" rtl="0">
              <a:lnSpc>
                <a:spcPct val="100000"/>
              </a:lnSpc>
              <a:spcBef>
                <a:spcPts val="0"/>
              </a:spcBef>
              <a:spcAft>
                <a:spcPts val="0"/>
              </a:spcAft>
              <a:buSzPts val="1400"/>
              <a:buNone/>
              <a:defRPr sz="1800"/>
            </a:lvl8pPr>
            <a:lvl9pPr lvl="8" algn="l" rtl="0">
              <a:lnSpc>
                <a:spcPct val="100000"/>
              </a:lnSpc>
              <a:spcBef>
                <a:spcPts val="0"/>
              </a:spcBef>
              <a:spcAft>
                <a:spcPts val="0"/>
              </a:spcAft>
              <a:buSzPts val="1400"/>
              <a:buNone/>
              <a:defRPr sz="1800"/>
            </a:lvl9pPr>
          </a:lstStyle>
          <a:p>
            <a:endParaRPr/>
          </a:p>
        </p:txBody>
      </p:sp>
      <p:sp>
        <p:nvSpPr>
          <p:cNvPr id="647" name="Google Shape;647;p69"/>
          <p:cNvSpPr txBox="1">
            <a:spLocks noGrp="1"/>
          </p:cNvSpPr>
          <p:nvPr>
            <p:ph type="body" idx="1"/>
          </p:nvPr>
        </p:nvSpPr>
        <p:spPr>
          <a:xfrm>
            <a:off x="311944" y="3063134"/>
            <a:ext cx="2445000" cy="166200"/>
          </a:xfrm>
          <a:prstGeom prst="rect">
            <a:avLst/>
          </a:prstGeom>
          <a:noFill/>
          <a:ln>
            <a:noFill/>
          </a:ln>
        </p:spPr>
        <p:txBody>
          <a:bodyPr spcFirstLastPara="1" wrap="square" lIns="0" tIns="0" rIns="0" bIns="0" anchor="t" anchorCtr="0">
            <a:noAutofit/>
          </a:bodyPr>
          <a:lstStyle>
            <a:lvl1pPr marL="457200" marR="0" lvl="0" indent="-228600" algn="l" rtl="0">
              <a:lnSpc>
                <a:spcPct val="120000"/>
              </a:lnSpc>
              <a:spcBef>
                <a:spcPts val="0"/>
              </a:spcBef>
              <a:spcAft>
                <a:spcPts val="0"/>
              </a:spcAft>
              <a:buClr>
                <a:schemeClr val="lt1"/>
              </a:buClr>
              <a:buSzPts val="900"/>
              <a:buFont typeface="Noto Sans Symbols"/>
              <a:buNone/>
              <a:defRPr sz="900" b="0" i="0" u="none" strike="noStrike" cap="none">
                <a:solidFill>
                  <a:schemeClr val="lt1"/>
                </a:solidFill>
                <a:latin typeface="Arial"/>
                <a:ea typeface="Arial"/>
                <a:cs typeface="Arial"/>
                <a:sym typeface="Arial"/>
              </a:defRPr>
            </a:lvl1pPr>
            <a:lvl2pPr marL="914400" marR="0" lvl="1" indent="-228600" algn="l" rtl="0">
              <a:lnSpc>
                <a:spcPct val="100000"/>
              </a:lnSpc>
              <a:spcBef>
                <a:spcPts val="360"/>
              </a:spcBef>
              <a:spcAft>
                <a:spcPts val="0"/>
              </a:spcAft>
              <a:buClr>
                <a:srgbClr val="888888"/>
              </a:buClr>
              <a:buSzPts val="1800"/>
              <a:buFont typeface="Noto Sans Symbols"/>
              <a:buNone/>
              <a:defRPr sz="1800" b="0" i="0" u="none" strike="noStrike" cap="none">
                <a:solidFill>
                  <a:srgbClr val="888888"/>
                </a:solidFill>
                <a:latin typeface="Arial"/>
                <a:ea typeface="Arial"/>
                <a:cs typeface="Arial"/>
                <a:sym typeface="Arial"/>
              </a:defRPr>
            </a:lvl2pPr>
            <a:lvl3pPr marL="1371600" marR="0" lvl="2" indent="-228600" algn="l"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rial"/>
                <a:ea typeface="Arial"/>
                <a:cs typeface="Arial"/>
                <a:sym typeface="Arial"/>
              </a:defRPr>
            </a:lvl3pPr>
            <a:lvl4pPr marL="1828800" marR="0" lvl="3" indent="-228600" algn="l" rtl="0">
              <a:lnSpc>
                <a:spcPct val="100000"/>
              </a:lnSpc>
              <a:spcBef>
                <a:spcPts val="280"/>
              </a:spcBef>
              <a:spcAft>
                <a:spcPts val="0"/>
              </a:spcAft>
              <a:buClr>
                <a:srgbClr val="888888"/>
              </a:buClr>
              <a:buSzPts val="1400"/>
              <a:buFont typeface="Arial"/>
              <a:buNone/>
              <a:defRPr sz="1400" b="0" i="0" u="none" strike="noStrike" cap="none">
                <a:solidFill>
                  <a:srgbClr val="888888"/>
                </a:solidFill>
                <a:latin typeface="Arial"/>
                <a:ea typeface="Arial"/>
                <a:cs typeface="Arial"/>
                <a:sym typeface="Arial"/>
              </a:defRPr>
            </a:lvl4pPr>
            <a:lvl5pPr marL="2286000" marR="0" lvl="4" indent="-228600" algn="l" rtl="0">
              <a:lnSpc>
                <a:spcPct val="100000"/>
              </a:lnSpc>
              <a:spcBef>
                <a:spcPts val="280"/>
              </a:spcBef>
              <a:spcAft>
                <a:spcPts val="0"/>
              </a:spcAft>
              <a:buClr>
                <a:srgbClr val="888888"/>
              </a:buClr>
              <a:buSzPts val="1400"/>
              <a:buFont typeface="Arial"/>
              <a:buNone/>
              <a:defRPr sz="1400" b="0" i="0" u="none" strike="noStrike" cap="none">
                <a:solidFill>
                  <a:srgbClr val="888888"/>
                </a:solidFill>
                <a:latin typeface="Arial"/>
                <a:ea typeface="Arial"/>
                <a:cs typeface="Arial"/>
                <a:sym typeface="Arial"/>
              </a:defRPr>
            </a:lvl5pPr>
            <a:lvl6pPr marL="2743200" marR="0" lvl="5" indent="-228600" algn="l" rtl="0">
              <a:lnSpc>
                <a:spcPct val="100000"/>
              </a:lnSpc>
              <a:spcBef>
                <a:spcPts val="280"/>
              </a:spcBef>
              <a:spcAft>
                <a:spcPts val="0"/>
              </a:spcAft>
              <a:buClr>
                <a:srgbClr val="888888"/>
              </a:buClr>
              <a:buSzPts val="1400"/>
              <a:buFont typeface="Arial"/>
              <a:buNone/>
              <a:defRPr sz="1400" b="0" i="0" u="none" strike="noStrike" cap="none">
                <a:solidFill>
                  <a:srgbClr val="888888"/>
                </a:solidFill>
                <a:latin typeface="Arial"/>
                <a:ea typeface="Arial"/>
                <a:cs typeface="Arial"/>
                <a:sym typeface="Arial"/>
              </a:defRPr>
            </a:lvl6pPr>
            <a:lvl7pPr marL="3200400" marR="0" lvl="6" indent="-228600" algn="l" rtl="0">
              <a:lnSpc>
                <a:spcPct val="100000"/>
              </a:lnSpc>
              <a:spcBef>
                <a:spcPts val="280"/>
              </a:spcBef>
              <a:spcAft>
                <a:spcPts val="0"/>
              </a:spcAft>
              <a:buClr>
                <a:srgbClr val="888888"/>
              </a:buClr>
              <a:buSzPts val="1400"/>
              <a:buFont typeface="Arial"/>
              <a:buNone/>
              <a:defRPr sz="1400" b="0" i="0" u="none" strike="noStrike" cap="none">
                <a:solidFill>
                  <a:srgbClr val="888888"/>
                </a:solidFill>
                <a:latin typeface="Arial"/>
                <a:ea typeface="Arial"/>
                <a:cs typeface="Arial"/>
                <a:sym typeface="Arial"/>
              </a:defRPr>
            </a:lvl7pPr>
            <a:lvl8pPr marL="3657600" marR="0" lvl="7" indent="-228600" algn="l" rtl="0">
              <a:lnSpc>
                <a:spcPct val="100000"/>
              </a:lnSpc>
              <a:spcBef>
                <a:spcPts val="280"/>
              </a:spcBef>
              <a:spcAft>
                <a:spcPts val="0"/>
              </a:spcAft>
              <a:buClr>
                <a:srgbClr val="888888"/>
              </a:buClr>
              <a:buSzPts val="1400"/>
              <a:buFont typeface="Arial"/>
              <a:buNone/>
              <a:defRPr sz="1400" b="0" i="0" u="none" strike="noStrike" cap="none">
                <a:solidFill>
                  <a:srgbClr val="888888"/>
                </a:solidFill>
                <a:latin typeface="Arial"/>
                <a:ea typeface="Arial"/>
                <a:cs typeface="Arial"/>
                <a:sym typeface="Arial"/>
              </a:defRPr>
            </a:lvl8pPr>
            <a:lvl9pPr marL="4114800" marR="0" lvl="8" indent="-228600" algn="l" rtl="0">
              <a:lnSpc>
                <a:spcPct val="100000"/>
              </a:lnSpc>
              <a:spcBef>
                <a:spcPts val="280"/>
              </a:spcBef>
              <a:spcAft>
                <a:spcPts val="0"/>
              </a:spcAft>
              <a:buClr>
                <a:srgbClr val="888888"/>
              </a:buClr>
              <a:buSzPts val="1400"/>
              <a:buFont typeface="Arial"/>
              <a:buNone/>
              <a:defRPr sz="1400" b="0" i="0" u="none" strike="noStrike" cap="none">
                <a:solidFill>
                  <a:srgbClr val="888888"/>
                </a:solidFill>
                <a:latin typeface="Arial"/>
                <a:ea typeface="Arial"/>
                <a:cs typeface="Arial"/>
                <a:sym typeface="Arial"/>
              </a:defRPr>
            </a:lvl9pPr>
          </a:lstStyle>
          <a:p>
            <a:endParaRPr/>
          </a:p>
        </p:txBody>
      </p:sp>
      <p:sp>
        <p:nvSpPr>
          <p:cNvPr id="648" name="Google Shape;648;p69"/>
          <p:cNvSpPr/>
          <p:nvPr/>
        </p:nvSpPr>
        <p:spPr>
          <a:xfrm rot="-5400000">
            <a:off x="553173" y="2522111"/>
            <a:ext cx="5138740" cy="101600"/>
          </a:xfrm>
          <a:custGeom>
            <a:avLst/>
            <a:gdLst/>
            <a:ahLst/>
            <a:cxnLst/>
            <a:rect l="l" t="t" r="r" b="b"/>
            <a:pathLst>
              <a:path w="12583" h="10000" extrusionOk="0">
                <a:moveTo>
                  <a:pt x="12583" y="0"/>
                </a:moveTo>
                <a:lnTo>
                  <a:pt x="6453" y="469"/>
                </a:lnTo>
                <a:cubicBezTo>
                  <a:pt x="6389" y="3646"/>
                  <a:pt x="6323" y="6823"/>
                  <a:pt x="6257" y="10000"/>
                </a:cubicBezTo>
                <a:cubicBezTo>
                  <a:pt x="6183" y="6823"/>
                  <a:pt x="6110" y="3646"/>
                  <a:pt x="6035" y="469"/>
                </a:cubicBezTo>
                <a:lnTo>
                  <a:pt x="0" y="469"/>
                </a:lnTo>
              </a:path>
            </a:pathLst>
          </a:custGeom>
          <a:noFill/>
          <a:ln w="9525" cap="rnd"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matchingName="Section Header 4">
  <p:cSld name="Section Header 4">
    <p:bg>
      <p:bgPr>
        <a:solidFill>
          <a:schemeClr val="lt1"/>
        </a:solidFill>
        <a:effectLst/>
      </p:bgPr>
    </p:bg>
    <p:spTree>
      <p:nvGrpSpPr>
        <p:cNvPr id="1" name="Shape 649"/>
        <p:cNvGrpSpPr/>
        <p:nvPr/>
      </p:nvGrpSpPr>
      <p:grpSpPr>
        <a:xfrm>
          <a:off x="0" y="0"/>
          <a:ext cx="0" cy="0"/>
          <a:chOff x="0" y="0"/>
          <a:chExt cx="0" cy="0"/>
        </a:xfrm>
      </p:grpSpPr>
      <p:sp>
        <p:nvSpPr>
          <p:cNvPr id="650" name="Google Shape;650;p70"/>
          <p:cNvSpPr/>
          <p:nvPr/>
        </p:nvSpPr>
        <p:spPr>
          <a:xfrm>
            <a:off x="1588" y="1588"/>
            <a:ext cx="1500" cy="1500"/>
          </a:xfrm>
          <a:prstGeom prst="rect">
            <a:avLst/>
          </a:prstGeom>
          <a:solidFill>
            <a:srgbClr val="FFFFFF"/>
          </a:solidFill>
          <a:ln>
            <a:noFill/>
          </a:ln>
        </p:spPr>
      </p:sp>
      <p:sp>
        <p:nvSpPr>
          <p:cNvPr id="651" name="Google Shape;651;p70"/>
          <p:cNvSpPr>
            <a:spLocks noGrp="1"/>
          </p:cNvSpPr>
          <p:nvPr>
            <p:ph type="pic" idx="2"/>
          </p:nvPr>
        </p:nvSpPr>
        <p:spPr>
          <a:xfrm>
            <a:off x="0" y="1008272"/>
            <a:ext cx="9144000" cy="4135200"/>
          </a:xfrm>
          <a:prstGeom prst="rect">
            <a:avLst/>
          </a:prstGeom>
          <a:solidFill>
            <a:srgbClr val="F2F2F2"/>
          </a:solidFill>
          <a:ln>
            <a:noFill/>
          </a:ln>
        </p:spPr>
        <p:txBody>
          <a:bodyPr spcFirstLastPara="1" wrap="square" lIns="0" tIns="0" rIns="0" bIns="0" anchor="t" anchorCtr="0">
            <a:noAutofit/>
          </a:bodyPr>
          <a:lstStyle>
            <a:lvl1pPr marR="0" lvl="0" algn="l" rtl="0">
              <a:lnSpc>
                <a:spcPct val="100000"/>
              </a:lnSpc>
              <a:spcBef>
                <a:spcPts val="280"/>
              </a:spcBef>
              <a:spcAft>
                <a:spcPts val="0"/>
              </a:spcAft>
              <a:buClr>
                <a:schemeClr val="dk1"/>
              </a:buClr>
              <a:buSzPts val="1400"/>
              <a:buFont typeface="Arial"/>
              <a:buNone/>
              <a:defRPr sz="1400" b="0" i="0" u="none" strike="noStrike" cap="none">
                <a:solidFill>
                  <a:schemeClr val="dk1"/>
                </a:solidFill>
                <a:latin typeface="Georgia"/>
                <a:ea typeface="Georgia"/>
                <a:cs typeface="Georgia"/>
                <a:sym typeface="Georgia"/>
              </a:defRPr>
            </a:lvl1pPr>
            <a:lvl2pPr marR="0" lvl="1" algn="l" rtl="0">
              <a:lnSpc>
                <a:spcPct val="100000"/>
              </a:lnSpc>
              <a:spcBef>
                <a:spcPts val="200"/>
              </a:spcBef>
              <a:spcAft>
                <a:spcPts val="0"/>
              </a:spcAft>
              <a:buClr>
                <a:schemeClr val="lt2"/>
              </a:buClr>
              <a:buSzPts val="1000"/>
              <a:buFont typeface="Noto Sans Symbols"/>
              <a:buChar char="▪"/>
              <a:defRPr sz="1000" b="0" i="0" u="none" strike="noStrike" cap="none">
                <a:solidFill>
                  <a:schemeClr val="lt2"/>
                </a:solidFill>
                <a:latin typeface="Arial"/>
                <a:ea typeface="Arial"/>
                <a:cs typeface="Arial"/>
                <a:sym typeface="Arial"/>
              </a:defRPr>
            </a:lvl2pPr>
            <a:lvl3pPr marR="0" lvl="2" algn="l" rtl="0">
              <a:lnSpc>
                <a:spcPct val="100000"/>
              </a:lnSpc>
              <a:spcBef>
                <a:spcPts val="180"/>
              </a:spcBef>
              <a:spcAft>
                <a:spcPts val="0"/>
              </a:spcAft>
              <a:buClr>
                <a:schemeClr val="lt2"/>
              </a:buClr>
              <a:buSzPts val="900"/>
              <a:buFont typeface="Arial"/>
              <a:buChar char="–"/>
              <a:defRPr sz="900" b="0" i="0" u="none" strike="noStrike" cap="none">
                <a:solidFill>
                  <a:schemeClr val="lt2"/>
                </a:solidFill>
                <a:latin typeface="Arial"/>
                <a:ea typeface="Arial"/>
                <a:cs typeface="Arial"/>
                <a:sym typeface="Arial"/>
              </a:defRPr>
            </a:lvl3pPr>
            <a:lvl4pPr marR="0" lvl="3" algn="l" rtl="0">
              <a:lnSpc>
                <a:spcPct val="100000"/>
              </a:lnSpc>
              <a:spcBef>
                <a:spcPts val="160"/>
              </a:spcBef>
              <a:spcAft>
                <a:spcPts val="0"/>
              </a:spcAft>
              <a:buClr>
                <a:schemeClr val="lt2"/>
              </a:buClr>
              <a:buSzPts val="800"/>
              <a:buFont typeface="Arial"/>
              <a:buChar char="•"/>
              <a:defRPr sz="800" b="0" i="0" u="none" strike="noStrike" cap="none">
                <a:solidFill>
                  <a:schemeClr val="lt2"/>
                </a:solidFill>
                <a:latin typeface="Arial"/>
                <a:ea typeface="Arial"/>
                <a:cs typeface="Arial"/>
                <a:sym typeface="Arial"/>
              </a:defRPr>
            </a:lvl4pPr>
            <a:lvl5pPr marR="0" lvl="4" algn="l" rtl="0">
              <a:lnSpc>
                <a:spcPct val="100000"/>
              </a:lnSpc>
              <a:spcBef>
                <a:spcPts val="140"/>
              </a:spcBef>
              <a:spcAft>
                <a:spcPts val="0"/>
              </a:spcAft>
              <a:buClr>
                <a:schemeClr val="lt2"/>
              </a:buClr>
              <a:buSzPts val="700"/>
              <a:buFont typeface="Arial"/>
              <a:buChar char="–"/>
              <a:defRPr sz="700" b="0" i="0" u="none" strike="noStrike" cap="none">
                <a:solidFill>
                  <a:schemeClr val="lt2"/>
                </a:solidFill>
                <a:latin typeface="Arial"/>
                <a:ea typeface="Arial"/>
                <a:cs typeface="Arial"/>
                <a:sym typeface="Arial"/>
              </a:defRPr>
            </a:lvl5pPr>
            <a:lvl6pPr marR="0" lvl="5"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R="0" lvl="6"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R="0" lvl="7"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R="0" lvl="8"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652" name="Google Shape;652;p70"/>
          <p:cNvSpPr txBox="1">
            <a:spLocks noGrp="1"/>
          </p:cNvSpPr>
          <p:nvPr>
            <p:ph type="title"/>
          </p:nvPr>
        </p:nvSpPr>
        <p:spPr>
          <a:xfrm>
            <a:off x="310896" y="530352"/>
            <a:ext cx="8479500" cy="307800"/>
          </a:xfrm>
          <a:prstGeom prst="rect">
            <a:avLst/>
          </a:prstGeom>
          <a:noFill/>
          <a:ln>
            <a:noFill/>
          </a:ln>
        </p:spPr>
        <p:txBody>
          <a:bodyPr spcFirstLastPara="1" wrap="square" lIns="0" tIns="0" rIns="0" bIns="0" anchor="b" anchorCtr="0">
            <a:noAutofit/>
          </a:bodyPr>
          <a:lstStyle>
            <a:lvl1pPr marR="0" lvl="0" algn="l" rtl="0">
              <a:lnSpc>
                <a:spcPct val="100000"/>
              </a:lnSpc>
              <a:spcBef>
                <a:spcPts val="0"/>
              </a:spcBef>
              <a:spcAft>
                <a:spcPts val="0"/>
              </a:spcAft>
              <a:buClr>
                <a:schemeClr val="dk1"/>
              </a:buClr>
              <a:buSzPts val="2000"/>
              <a:buFont typeface="Georgia"/>
              <a:buNone/>
              <a:defRPr sz="2000" b="0" i="0" u="none" strike="noStrike" cap="none">
                <a:solidFill>
                  <a:schemeClr val="dk1"/>
                </a:solidFill>
                <a:latin typeface="Georgia"/>
                <a:ea typeface="Georgia"/>
                <a:cs typeface="Georgia"/>
                <a:sym typeface="Georgia"/>
              </a:defRPr>
            </a:lvl1pPr>
            <a:lvl2pPr lvl="1" algn="l" rtl="0">
              <a:lnSpc>
                <a:spcPct val="100000"/>
              </a:lnSpc>
              <a:spcBef>
                <a:spcPts val="0"/>
              </a:spcBef>
              <a:spcAft>
                <a:spcPts val="0"/>
              </a:spcAft>
              <a:buSzPts val="1400"/>
              <a:buNone/>
              <a:defRPr sz="1800"/>
            </a:lvl2pPr>
            <a:lvl3pPr lvl="2" algn="l" rtl="0">
              <a:lnSpc>
                <a:spcPct val="100000"/>
              </a:lnSpc>
              <a:spcBef>
                <a:spcPts val="0"/>
              </a:spcBef>
              <a:spcAft>
                <a:spcPts val="0"/>
              </a:spcAft>
              <a:buSzPts val="1400"/>
              <a:buNone/>
              <a:defRPr sz="1800"/>
            </a:lvl3pPr>
            <a:lvl4pPr lvl="3" algn="l" rtl="0">
              <a:lnSpc>
                <a:spcPct val="100000"/>
              </a:lnSpc>
              <a:spcBef>
                <a:spcPts val="0"/>
              </a:spcBef>
              <a:spcAft>
                <a:spcPts val="0"/>
              </a:spcAft>
              <a:buSzPts val="1400"/>
              <a:buNone/>
              <a:defRPr sz="1800"/>
            </a:lvl4pPr>
            <a:lvl5pPr lvl="4" algn="l" rtl="0">
              <a:lnSpc>
                <a:spcPct val="100000"/>
              </a:lnSpc>
              <a:spcBef>
                <a:spcPts val="0"/>
              </a:spcBef>
              <a:spcAft>
                <a:spcPts val="0"/>
              </a:spcAft>
              <a:buSzPts val="1400"/>
              <a:buNone/>
              <a:defRPr sz="1800"/>
            </a:lvl5pPr>
            <a:lvl6pPr lvl="5" algn="l" rtl="0">
              <a:lnSpc>
                <a:spcPct val="100000"/>
              </a:lnSpc>
              <a:spcBef>
                <a:spcPts val="0"/>
              </a:spcBef>
              <a:spcAft>
                <a:spcPts val="0"/>
              </a:spcAft>
              <a:buSzPts val="1400"/>
              <a:buNone/>
              <a:defRPr sz="1800"/>
            </a:lvl6pPr>
            <a:lvl7pPr lvl="6" algn="l" rtl="0">
              <a:lnSpc>
                <a:spcPct val="100000"/>
              </a:lnSpc>
              <a:spcBef>
                <a:spcPts val="0"/>
              </a:spcBef>
              <a:spcAft>
                <a:spcPts val="0"/>
              </a:spcAft>
              <a:buSzPts val="1400"/>
              <a:buNone/>
              <a:defRPr sz="1800"/>
            </a:lvl7pPr>
            <a:lvl8pPr lvl="7" algn="l" rtl="0">
              <a:lnSpc>
                <a:spcPct val="100000"/>
              </a:lnSpc>
              <a:spcBef>
                <a:spcPts val="0"/>
              </a:spcBef>
              <a:spcAft>
                <a:spcPts val="0"/>
              </a:spcAft>
              <a:buSzPts val="1400"/>
              <a:buNone/>
              <a:defRPr sz="1800"/>
            </a:lvl8pPr>
            <a:lvl9pPr lvl="8" algn="l" rtl="0">
              <a:lnSpc>
                <a:spcPct val="100000"/>
              </a:lnSpc>
              <a:spcBef>
                <a:spcPts val="0"/>
              </a:spcBef>
              <a:spcAft>
                <a:spcPts val="0"/>
              </a:spcAft>
              <a:buSzPts val="1400"/>
              <a:buNone/>
              <a:defRPr sz="1800"/>
            </a:lvl9pPr>
          </a:lstStyle>
          <a:p>
            <a:endParaRPr/>
          </a:p>
        </p:txBody>
      </p:sp>
      <p:sp>
        <p:nvSpPr>
          <p:cNvPr id="653" name="Google Shape;653;p70"/>
          <p:cNvSpPr txBox="1">
            <a:spLocks noGrp="1"/>
          </p:cNvSpPr>
          <p:nvPr>
            <p:ph type="dt" idx="10"/>
          </p:nvPr>
        </p:nvSpPr>
        <p:spPr>
          <a:xfrm>
            <a:off x="424070" y="5276020"/>
            <a:ext cx="2133600" cy="2739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SzPts val="1400"/>
              <a:buNone/>
              <a:defRPr sz="1200">
                <a:solidFill>
                  <a:srgbClr val="888888"/>
                </a:solidFill>
                <a:latin typeface="Arial"/>
                <a:ea typeface="Arial"/>
                <a:cs typeface="Arial"/>
                <a:sym typeface="Arial"/>
              </a:defRPr>
            </a:lvl1pPr>
            <a:lvl2pPr marR="0" lvl="1"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654" name="Google Shape;654;p70"/>
          <p:cNvSpPr txBox="1">
            <a:spLocks noGrp="1"/>
          </p:cNvSpPr>
          <p:nvPr>
            <p:ph type="ftr" idx="11"/>
          </p:nvPr>
        </p:nvSpPr>
        <p:spPr>
          <a:xfrm>
            <a:off x="311944" y="4901878"/>
            <a:ext cx="2895600" cy="92400"/>
          </a:xfrm>
          <a:prstGeom prst="rect">
            <a:avLst/>
          </a:prstGeom>
          <a:noFill/>
          <a:ln>
            <a:noFill/>
          </a:ln>
        </p:spPr>
        <p:txBody>
          <a:bodyPr spcFirstLastPara="1" wrap="square" lIns="0" tIns="0" rIns="0" bIns="0" anchor="ctr" anchorCtr="0">
            <a:noAutofit/>
          </a:bodyPr>
          <a:lstStyle>
            <a:lvl1pPr marR="0" lvl="0" algn="l" rtl="0">
              <a:lnSpc>
                <a:spcPct val="100000"/>
              </a:lnSpc>
              <a:spcBef>
                <a:spcPts val="0"/>
              </a:spcBef>
              <a:spcAft>
                <a:spcPts val="0"/>
              </a:spcAft>
              <a:buClr>
                <a:srgbClr val="000000"/>
              </a:buClr>
              <a:buSzPts val="1400"/>
              <a:buFont typeface="Arial"/>
              <a:buNone/>
              <a:defRPr sz="600" b="0" i="0" u="none" strike="noStrike" cap="none">
                <a:solidFill>
                  <a:schemeClr val="lt2"/>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655" name="Google Shape;655;p70"/>
          <p:cNvSpPr txBox="1"/>
          <p:nvPr/>
        </p:nvSpPr>
        <p:spPr>
          <a:xfrm>
            <a:off x="311944" y="4800785"/>
            <a:ext cx="2559900" cy="924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600"/>
              <a:buFont typeface="Arial"/>
              <a:buNone/>
            </a:pPr>
            <a:r>
              <a:rPr lang="en" sz="600" b="0" i="0" u="none" strike="noStrike" cap="none">
                <a:solidFill>
                  <a:schemeClr val="dk1"/>
                </a:solidFill>
                <a:latin typeface="Arial"/>
                <a:ea typeface="Arial"/>
                <a:cs typeface="Arial"/>
                <a:sym typeface="Arial"/>
              </a:rPr>
              <a:t>PwC’s Digital Services</a:t>
            </a:r>
            <a:endParaRPr sz="600" b="0" i="0" u="none" strike="noStrike" cap="none">
              <a:solidFill>
                <a:schemeClr val="dk1"/>
              </a:solidFill>
              <a:latin typeface="Arial"/>
              <a:ea typeface="Arial"/>
              <a:cs typeface="Arial"/>
              <a:sym typeface="Arial"/>
            </a:endParaRPr>
          </a:p>
        </p:txBody>
      </p:sp>
      <p:sp>
        <p:nvSpPr>
          <p:cNvPr id="656" name="Google Shape;656;p70"/>
          <p:cNvSpPr txBox="1">
            <a:spLocks noGrp="1"/>
          </p:cNvSpPr>
          <p:nvPr>
            <p:ph type="sldNum" idx="12"/>
          </p:nvPr>
        </p:nvSpPr>
        <p:spPr>
          <a:xfrm>
            <a:off x="6700838" y="4770007"/>
            <a:ext cx="2133600" cy="123000"/>
          </a:xfrm>
          <a:prstGeom prst="rect">
            <a:avLst/>
          </a:prstGeom>
          <a:noFill/>
          <a:ln>
            <a:noFill/>
          </a:ln>
        </p:spPr>
        <p:txBody>
          <a:bodyPr spcFirstLastPara="1" wrap="square" lIns="0" tIns="0" rIns="0" bIns="0" anchor="ctr" anchorCtr="0">
            <a:noAutofit/>
          </a:bodyPr>
          <a:lstStyle>
            <a:lvl1pPr marL="0" marR="0" lvl="0" indent="0" algn="r" rtl="0">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grpSp>
        <p:nvGrpSpPr>
          <p:cNvPr id="657" name="Google Shape;657;p70"/>
          <p:cNvGrpSpPr/>
          <p:nvPr/>
        </p:nvGrpSpPr>
        <p:grpSpPr>
          <a:xfrm>
            <a:off x="-3347" y="998362"/>
            <a:ext cx="9141559" cy="104643"/>
            <a:chOff x="-3347" y="998362"/>
            <a:chExt cx="9141559" cy="104643"/>
          </a:xfrm>
        </p:grpSpPr>
        <p:sp>
          <p:nvSpPr>
            <p:cNvPr id="658" name="Google Shape;658;p70"/>
            <p:cNvSpPr/>
            <p:nvPr/>
          </p:nvSpPr>
          <p:spPr>
            <a:xfrm rot="10800000" flipH="1">
              <a:off x="976383" y="998362"/>
              <a:ext cx="200100" cy="97200"/>
            </a:xfrm>
            <a:prstGeom prst="triangle">
              <a:avLst>
                <a:gd name="adj" fmla="val 50000"/>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659" name="Google Shape;659;p70"/>
            <p:cNvSpPr/>
            <p:nvPr/>
          </p:nvSpPr>
          <p:spPr>
            <a:xfrm>
              <a:off x="-3347" y="1004580"/>
              <a:ext cx="9141559" cy="98425"/>
            </a:xfrm>
            <a:custGeom>
              <a:avLst/>
              <a:gdLst/>
              <a:ahLst/>
              <a:cxnLst/>
              <a:rect l="l" t="t" r="r" b="b"/>
              <a:pathLst>
                <a:path w="10475" h="10000" extrusionOk="0">
                  <a:moveTo>
                    <a:pt x="10475" y="0"/>
                  </a:moveTo>
                  <a:lnTo>
                    <a:pt x="1334" y="0"/>
                  </a:lnTo>
                  <a:cubicBezTo>
                    <a:pt x="1303" y="3333"/>
                    <a:pt x="1272" y="6667"/>
                    <a:pt x="1242" y="10000"/>
                  </a:cubicBezTo>
                  <a:cubicBezTo>
                    <a:pt x="1207" y="6667"/>
                    <a:pt x="1172" y="3333"/>
                    <a:pt x="1138" y="0"/>
                  </a:cubicBezTo>
                  <a:lnTo>
                    <a:pt x="0" y="0"/>
                  </a:lnTo>
                </a:path>
              </a:pathLst>
            </a:custGeom>
            <a:noFill/>
            <a:ln w="9525" cap="rnd" cmpd="sng">
              <a:solidFill>
                <a:srgbClr val="E1301E"/>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gr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Title and Content Small">
  <p:cSld name="Title and Content Small">
    <p:spTree>
      <p:nvGrpSpPr>
        <p:cNvPr id="1" name="Shape 660"/>
        <p:cNvGrpSpPr/>
        <p:nvPr/>
      </p:nvGrpSpPr>
      <p:grpSpPr>
        <a:xfrm>
          <a:off x="0" y="0"/>
          <a:ext cx="0" cy="0"/>
          <a:chOff x="0" y="0"/>
          <a:chExt cx="0" cy="0"/>
        </a:xfrm>
      </p:grpSpPr>
      <p:sp>
        <p:nvSpPr>
          <p:cNvPr id="661" name="Google Shape;661;p71"/>
          <p:cNvSpPr txBox="1">
            <a:spLocks noGrp="1"/>
          </p:cNvSpPr>
          <p:nvPr>
            <p:ph type="title"/>
          </p:nvPr>
        </p:nvSpPr>
        <p:spPr>
          <a:xfrm>
            <a:off x="309562" y="530352"/>
            <a:ext cx="8524800" cy="307800"/>
          </a:xfrm>
          <a:prstGeom prst="rect">
            <a:avLst/>
          </a:prstGeom>
          <a:noFill/>
          <a:ln>
            <a:noFill/>
          </a:ln>
        </p:spPr>
        <p:txBody>
          <a:bodyPr spcFirstLastPara="1" wrap="square" lIns="0" tIns="0" rIns="0" bIns="0" anchor="b" anchorCtr="0">
            <a:noAutofit/>
          </a:bodyPr>
          <a:lstStyle>
            <a:lvl1pPr marR="0" lvl="0" algn="l" rtl="0">
              <a:lnSpc>
                <a:spcPct val="100000"/>
              </a:lnSpc>
              <a:spcBef>
                <a:spcPts val="0"/>
              </a:spcBef>
              <a:spcAft>
                <a:spcPts val="0"/>
              </a:spcAft>
              <a:buClr>
                <a:schemeClr val="dk1"/>
              </a:buClr>
              <a:buSzPts val="2000"/>
              <a:buFont typeface="Georgia"/>
              <a:buNone/>
              <a:defRPr sz="2000" b="0" i="0" u="none" strike="noStrike" cap="none">
                <a:solidFill>
                  <a:schemeClr val="dk1"/>
                </a:solidFill>
                <a:latin typeface="Georgia"/>
                <a:ea typeface="Georgia"/>
                <a:cs typeface="Georgia"/>
                <a:sym typeface="Georgia"/>
              </a:defRPr>
            </a:lvl1pPr>
            <a:lvl2pPr lvl="1" algn="l" rtl="0">
              <a:lnSpc>
                <a:spcPct val="100000"/>
              </a:lnSpc>
              <a:spcBef>
                <a:spcPts val="0"/>
              </a:spcBef>
              <a:spcAft>
                <a:spcPts val="0"/>
              </a:spcAft>
              <a:buSzPts val="1400"/>
              <a:buNone/>
              <a:defRPr sz="1800"/>
            </a:lvl2pPr>
            <a:lvl3pPr lvl="2" algn="l" rtl="0">
              <a:lnSpc>
                <a:spcPct val="100000"/>
              </a:lnSpc>
              <a:spcBef>
                <a:spcPts val="0"/>
              </a:spcBef>
              <a:spcAft>
                <a:spcPts val="0"/>
              </a:spcAft>
              <a:buSzPts val="1400"/>
              <a:buNone/>
              <a:defRPr sz="1800"/>
            </a:lvl3pPr>
            <a:lvl4pPr lvl="3" algn="l" rtl="0">
              <a:lnSpc>
                <a:spcPct val="100000"/>
              </a:lnSpc>
              <a:spcBef>
                <a:spcPts val="0"/>
              </a:spcBef>
              <a:spcAft>
                <a:spcPts val="0"/>
              </a:spcAft>
              <a:buSzPts val="1400"/>
              <a:buNone/>
              <a:defRPr sz="1800"/>
            </a:lvl4pPr>
            <a:lvl5pPr lvl="4" algn="l" rtl="0">
              <a:lnSpc>
                <a:spcPct val="100000"/>
              </a:lnSpc>
              <a:spcBef>
                <a:spcPts val="0"/>
              </a:spcBef>
              <a:spcAft>
                <a:spcPts val="0"/>
              </a:spcAft>
              <a:buSzPts val="1400"/>
              <a:buNone/>
              <a:defRPr sz="1800"/>
            </a:lvl5pPr>
            <a:lvl6pPr lvl="5" algn="l" rtl="0">
              <a:lnSpc>
                <a:spcPct val="100000"/>
              </a:lnSpc>
              <a:spcBef>
                <a:spcPts val="0"/>
              </a:spcBef>
              <a:spcAft>
                <a:spcPts val="0"/>
              </a:spcAft>
              <a:buSzPts val="1400"/>
              <a:buNone/>
              <a:defRPr sz="1800"/>
            </a:lvl6pPr>
            <a:lvl7pPr lvl="6" algn="l" rtl="0">
              <a:lnSpc>
                <a:spcPct val="100000"/>
              </a:lnSpc>
              <a:spcBef>
                <a:spcPts val="0"/>
              </a:spcBef>
              <a:spcAft>
                <a:spcPts val="0"/>
              </a:spcAft>
              <a:buSzPts val="1400"/>
              <a:buNone/>
              <a:defRPr sz="1800"/>
            </a:lvl7pPr>
            <a:lvl8pPr lvl="7" algn="l" rtl="0">
              <a:lnSpc>
                <a:spcPct val="100000"/>
              </a:lnSpc>
              <a:spcBef>
                <a:spcPts val="0"/>
              </a:spcBef>
              <a:spcAft>
                <a:spcPts val="0"/>
              </a:spcAft>
              <a:buSzPts val="1400"/>
              <a:buNone/>
              <a:defRPr sz="1800"/>
            </a:lvl8pPr>
            <a:lvl9pPr lvl="8" algn="l" rtl="0">
              <a:lnSpc>
                <a:spcPct val="100000"/>
              </a:lnSpc>
              <a:spcBef>
                <a:spcPts val="0"/>
              </a:spcBef>
              <a:spcAft>
                <a:spcPts val="0"/>
              </a:spcAft>
              <a:buSzPts val="1400"/>
              <a:buNone/>
              <a:defRPr sz="1800"/>
            </a:lvl9pPr>
          </a:lstStyle>
          <a:p>
            <a:endParaRPr/>
          </a:p>
        </p:txBody>
      </p:sp>
      <p:sp>
        <p:nvSpPr>
          <p:cNvPr id="662" name="Google Shape;662;p71"/>
          <p:cNvSpPr txBox="1">
            <a:spLocks noGrp="1"/>
          </p:cNvSpPr>
          <p:nvPr>
            <p:ph type="body" idx="1"/>
          </p:nvPr>
        </p:nvSpPr>
        <p:spPr>
          <a:xfrm>
            <a:off x="309563" y="1308039"/>
            <a:ext cx="5579700" cy="1175100"/>
          </a:xfrm>
          <a:prstGeom prst="rect">
            <a:avLst/>
          </a:prstGeom>
          <a:noFill/>
          <a:ln>
            <a:noFill/>
          </a:ln>
        </p:spPr>
        <p:txBody>
          <a:bodyPr spcFirstLastPara="1" wrap="square" lIns="0" tIns="0" rIns="0" bIns="0" anchor="t" anchorCtr="0">
            <a:noAutofit/>
          </a:bodyPr>
          <a:lstStyle>
            <a:lvl1pPr marL="457200" marR="0" lvl="0" indent="-228600" algn="l" rtl="0">
              <a:lnSpc>
                <a:spcPct val="110000"/>
              </a:lnSpc>
              <a:spcBef>
                <a:spcPts val="1800"/>
              </a:spcBef>
              <a:spcAft>
                <a:spcPts val="0"/>
              </a:spcAft>
              <a:buClr>
                <a:schemeClr val="lt2"/>
              </a:buClr>
              <a:buSzPts val="2000"/>
              <a:buFont typeface="Arial"/>
              <a:buNone/>
              <a:defRPr sz="2000" b="0" i="0" u="none" strike="noStrike" cap="none">
                <a:solidFill>
                  <a:schemeClr val="lt2"/>
                </a:solidFill>
                <a:latin typeface="Georgia"/>
                <a:ea typeface="Georgia"/>
                <a:cs typeface="Georgia"/>
                <a:sym typeface="Georgia"/>
              </a:defRPr>
            </a:lvl1pPr>
            <a:lvl2pPr marL="914400" marR="0" lvl="1" indent="-228600" algn="l" rtl="0">
              <a:lnSpc>
                <a:spcPct val="100000"/>
              </a:lnSpc>
              <a:spcBef>
                <a:spcPts val="600"/>
              </a:spcBef>
              <a:spcAft>
                <a:spcPts val="0"/>
              </a:spcAft>
              <a:buClr>
                <a:schemeClr val="lt2"/>
              </a:buClr>
              <a:buSzPts val="1400"/>
              <a:buFont typeface="Noto Sans Symbols"/>
              <a:buNone/>
              <a:defRPr sz="1400" b="0" i="0" u="none" strike="noStrike" cap="none">
                <a:solidFill>
                  <a:schemeClr val="lt2"/>
                </a:solidFill>
                <a:latin typeface="Georgia"/>
                <a:ea typeface="Georgia"/>
                <a:cs typeface="Georgia"/>
                <a:sym typeface="Georgia"/>
              </a:defRPr>
            </a:lvl2pPr>
            <a:lvl3pPr marL="1371600" marR="0" lvl="2" indent="-285750" algn="l" rtl="0">
              <a:lnSpc>
                <a:spcPct val="100000"/>
              </a:lnSpc>
              <a:spcBef>
                <a:spcPts val="180"/>
              </a:spcBef>
              <a:spcAft>
                <a:spcPts val="0"/>
              </a:spcAft>
              <a:buClr>
                <a:schemeClr val="lt2"/>
              </a:buClr>
              <a:buSzPts val="900"/>
              <a:buFont typeface="Arial"/>
              <a:buChar char="–"/>
              <a:defRPr sz="900" b="0" i="0" u="none" strike="noStrike" cap="none">
                <a:solidFill>
                  <a:schemeClr val="lt2"/>
                </a:solidFill>
                <a:latin typeface="Arial"/>
                <a:ea typeface="Arial"/>
                <a:cs typeface="Arial"/>
                <a:sym typeface="Arial"/>
              </a:defRPr>
            </a:lvl3pPr>
            <a:lvl4pPr marL="1828800" marR="0" lvl="3" indent="-279400" algn="l" rtl="0">
              <a:lnSpc>
                <a:spcPct val="100000"/>
              </a:lnSpc>
              <a:spcBef>
                <a:spcPts val="160"/>
              </a:spcBef>
              <a:spcAft>
                <a:spcPts val="0"/>
              </a:spcAft>
              <a:buClr>
                <a:schemeClr val="lt2"/>
              </a:buClr>
              <a:buSzPts val="800"/>
              <a:buFont typeface="Arial"/>
              <a:buChar char="•"/>
              <a:defRPr sz="800" b="0" i="0" u="none" strike="noStrike" cap="none">
                <a:solidFill>
                  <a:schemeClr val="lt2"/>
                </a:solidFill>
                <a:latin typeface="Arial"/>
                <a:ea typeface="Arial"/>
                <a:cs typeface="Arial"/>
                <a:sym typeface="Arial"/>
              </a:defRPr>
            </a:lvl4pPr>
            <a:lvl5pPr marL="2286000" marR="0" lvl="4" indent="-273050" algn="l" rtl="0">
              <a:lnSpc>
                <a:spcPct val="100000"/>
              </a:lnSpc>
              <a:spcBef>
                <a:spcPts val="140"/>
              </a:spcBef>
              <a:spcAft>
                <a:spcPts val="0"/>
              </a:spcAft>
              <a:buClr>
                <a:schemeClr val="lt2"/>
              </a:buClr>
              <a:buSzPts val="700"/>
              <a:buFont typeface="Arial"/>
              <a:buChar char="–"/>
              <a:defRPr sz="700" b="0" i="0" u="none" strike="noStrike" cap="none">
                <a:solidFill>
                  <a:schemeClr val="lt2"/>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663" name="Google Shape;663;p71"/>
          <p:cNvSpPr txBox="1">
            <a:spLocks noGrp="1"/>
          </p:cNvSpPr>
          <p:nvPr>
            <p:ph type="dt" idx="10"/>
          </p:nvPr>
        </p:nvSpPr>
        <p:spPr>
          <a:xfrm>
            <a:off x="424070" y="5276020"/>
            <a:ext cx="2133600" cy="2739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SzPts val="1400"/>
              <a:buNone/>
              <a:defRPr sz="1200">
                <a:solidFill>
                  <a:srgbClr val="888888"/>
                </a:solidFill>
                <a:latin typeface="Arial"/>
                <a:ea typeface="Arial"/>
                <a:cs typeface="Arial"/>
                <a:sym typeface="Arial"/>
              </a:defRPr>
            </a:lvl1pPr>
            <a:lvl2pPr marR="0" lvl="1"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664" name="Google Shape;664;p71"/>
          <p:cNvSpPr txBox="1">
            <a:spLocks noGrp="1"/>
          </p:cNvSpPr>
          <p:nvPr>
            <p:ph type="ftr" idx="11"/>
          </p:nvPr>
        </p:nvSpPr>
        <p:spPr>
          <a:xfrm>
            <a:off x="311944" y="4901878"/>
            <a:ext cx="2895600" cy="92400"/>
          </a:xfrm>
          <a:prstGeom prst="rect">
            <a:avLst/>
          </a:prstGeom>
          <a:noFill/>
          <a:ln>
            <a:noFill/>
          </a:ln>
        </p:spPr>
        <p:txBody>
          <a:bodyPr spcFirstLastPara="1" wrap="square" lIns="0" tIns="0" rIns="0" bIns="0" anchor="ctr" anchorCtr="0">
            <a:noAutofit/>
          </a:bodyPr>
          <a:lstStyle>
            <a:lvl1pPr marR="0" lvl="0" algn="l" rtl="0">
              <a:lnSpc>
                <a:spcPct val="100000"/>
              </a:lnSpc>
              <a:spcBef>
                <a:spcPts val="0"/>
              </a:spcBef>
              <a:spcAft>
                <a:spcPts val="0"/>
              </a:spcAft>
              <a:buClr>
                <a:srgbClr val="000000"/>
              </a:buClr>
              <a:buSzPts val="1400"/>
              <a:buFont typeface="Arial"/>
              <a:buNone/>
              <a:defRPr sz="600" b="0" i="0" u="none" strike="noStrike" cap="none">
                <a:solidFill>
                  <a:schemeClr val="lt2"/>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665" name="Google Shape;665;p71"/>
          <p:cNvSpPr txBox="1">
            <a:spLocks noGrp="1"/>
          </p:cNvSpPr>
          <p:nvPr>
            <p:ph type="sldNum" idx="12"/>
          </p:nvPr>
        </p:nvSpPr>
        <p:spPr>
          <a:xfrm>
            <a:off x="6700838" y="4770007"/>
            <a:ext cx="2133600" cy="123000"/>
          </a:xfrm>
          <a:prstGeom prst="rect">
            <a:avLst/>
          </a:prstGeom>
          <a:noFill/>
          <a:ln>
            <a:noFill/>
          </a:ln>
        </p:spPr>
        <p:txBody>
          <a:bodyPr spcFirstLastPara="1" wrap="square" lIns="0" tIns="0" rIns="0" bIns="0" anchor="ctr" anchorCtr="0">
            <a:noAutofit/>
          </a:bodyPr>
          <a:lstStyle>
            <a:lvl1pPr marL="0" marR="0" lvl="0"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666" name="Google Shape;666;p71"/>
          <p:cNvSpPr>
            <a:spLocks noGrp="1"/>
          </p:cNvSpPr>
          <p:nvPr>
            <p:ph type="pic" idx="2"/>
          </p:nvPr>
        </p:nvSpPr>
        <p:spPr>
          <a:xfrm>
            <a:off x="6076950" y="1333500"/>
            <a:ext cx="2757600" cy="3197100"/>
          </a:xfrm>
          <a:prstGeom prst="rect">
            <a:avLst/>
          </a:prstGeom>
          <a:solidFill>
            <a:srgbClr val="F2F2F2"/>
          </a:solidFill>
          <a:ln>
            <a:noFill/>
          </a:ln>
        </p:spPr>
        <p:txBody>
          <a:bodyPr spcFirstLastPara="1" wrap="square" lIns="0" tIns="0" rIns="0" bIns="0" anchor="t" anchorCtr="0">
            <a:noAutofit/>
          </a:bodyPr>
          <a:lstStyle>
            <a:lvl1pPr marR="0" lvl="0" algn="l" rtl="0">
              <a:lnSpc>
                <a:spcPct val="100000"/>
              </a:lnSpc>
              <a:spcBef>
                <a:spcPts val="280"/>
              </a:spcBef>
              <a:spcAft>
                <a:spcPts val="0"/>
              </a:spcAft>
              <a:buClr>
                <a:schemeClr val="lt2"/>
              </a:buClr>
              <a:buSzPts val="1400"/>
              <a:buFont typeface="Arial"/>
              <a:buNone/>
              <a:defRPr sz="1400" b="0" i="0" u="none" strike="noStrike" cap="none">
                <a:solidFill>
                  <a:schemeClr val="lt2"/>
                </a:solidFill>
                <a:latin typeface="Georgia"/>
                <a:ea typeface="Georgia"/>
                <a:cs typeface="Georgia"/>
                <a:sym typeface="Georgia"/>
              </a:defRPr>
            </a:lvl1pPr>
            <a:lvl2pPr marR="0" lvl="1" algn="l" rtl="0">
              <a:lnSpc>
                <a:spcPct val="100000"/>
              </a:lnSpc>
              <a:spcBef>
                <a:spcPts val="200"/>
              </a:spcBef>
              <a:spcAft>
                <a:spcPts val="0"/>
              </a:spcAft>
              <a:buClr>
                <a:schemeClr val="lt2"/>
              </a:buClr>
              <a:buSzPts val="1000"/>
              <a:buFont typeface="Noto Sans Symbols"/>
              <a:buChar char="▪"/>
              <a:defRPr sz="1000" b="0" i="0" u="none" strike="noStrike" cap="none">
                <a:solidFill>
                  <a:schemeClr val="lt2"/>
                </a:solidFill>
                <a:latin typeface="Arial"/>
                <a:ea typeface="Arial"/>
                <a:cs typeface="Arial"/>
                <a:sym typeface="Arial"/>
              </a:defRPr>
            </a:lvl2pPr>
            <a:lvl3pPr marR="0" lvl="2" algn="l" rtl="0">
              <a:lnSpc>
                <a:spcPct val="100000"/>
              </a:lnSpc>
              <a:spcBef>
                <a:spcPts val="180"/>
              </a:spcBef>
              <a:spcAft>
                <a:spcPts val="0"/>
              </a:spcAft>
              <a:buClr>
                <a:schemeClr val="lt2"/>
              </a:buClr>
              <a:buSzPts val="900"/>
              <a:buFont typeface="Arial"/>
              <a:buChar char="–"/>
              <a:defRPr sz="900" b="0" i="0" u="none" strike="noStrike" cap="none">
                <a:solidFill>
                  <a:schemeClr val="lt2"/>
                </a:solidFill>
                <a:latin typeface="Arial"/>
                <a:ea typeface="Arial"/>
                <a:cs typeface="Arial"/>
                <a:sym typeface="Arial"/>
              </a:defRPr>
            </a:lvl3pPr>
            <a:lvl4pPr marR="0" lvl="3" algn="l" rtl="0">
              <a:lnSpc>
                <a:spcPct val="100000"/>
              </a:lnSpc>
              <a:spcBef>
                <a:spcPts val="160"/>
              </a:spcBef>
              <a:spcAft>
                <a:spcPts val="0"/>
              </a:spcAft>
              <a:buClr>
                <a:schemeClr val="lt2"/>
              </a:buClr>
              <a:buSzPts val="800"/>
              <a:buFont typeface="Arial"/>
              <a:buChar char="•"/>
              <a:defRPr sz="800" b="0" i="0" u="none" strike="noStrike" cap="none">
                <a:solidFill>
                  <a:schemeClr val="lt2"/>
                </a:solidFill>
                <a:latin typeface="Arial"/>
                <a:ea typeface="Arial"/>
                <a:cs typeface="Arial"/>
                <a:sym typeface="Arial"/>
              </a:defRPr>
            </a:lvl4pPr>
            <a:lvl5pPr marR="0" lvl="4" algn="l" rtl="0">
              <a:lnSpc>
                <a:spcPct val="100000"/>
              </a:lnSpc>
              <a:spcBef>
                <a:spcPts val="140"/>
              </a:spcBef>
              <a:spcAft>
                <a:spcPts val="0"/>
              </a:spcAft>
              <a:buClr>
                <a:schemeClr val="lt2"/>
              </a:buClr>
              <a:buSzPts val="700"/>
              <a:buFont typeface="Arial"/>
              <a:buChar char="–"/>
              <a:defRPr sz="700" b="0" i="0" u="none" strike="noStrike" cap="none">
                <a:solidFill>
                  <a:schemeClr val="lt2"/>
                </a:solidFill>
                <a:latin typeface="Arial"/>
                <a:ea typeface="Arial"/>
                <a:cs typeface="Arial"/>
                <a:sym typeface="Arial"/>
              </a:defRPr>
            </a:lvl5pPr>
            <a:lvl6pPr marR="0" lvl="5"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R="0" lvl="6"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R="0" lvl="7"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R="0" lvl="8"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matchingName="Table of Contents">
  <p:cSld name="Table of Contents">
    <p:spTree>
      <p:nvGrpSpPr>
        <p:cNvPr id="1" name="Shape 667"/>
        <p:cNvGrpSpPr/>
        <p:nvPr/>
      </p:nvGrpSpPr>
      <p:grpSpPr>
        <a:xfrm>
          <a:off x="0" y="0"/>
          <a:ext cx="0" cy="0"/>
          <a:chOff x="0" y="0"/>
          <a:chExt cx="0" cy="0"/>
        </a:xfrm>
      </p:grpSpPr>
      <p:sp>
        <p:nvSpPr>
          <p:cNvPr id="668" name="Google Shape;668;p72"/>
          <p:cNvSpPr txBox="1">
            <a:spLocks noGrp="1"/>
          </p:cNvSpPr>
          <p:nvPr>
            <p:ph type="title"/>
          </p:nvPr>
        </p:nvSpPr>
        <p:spPr>
          <a:xfrm>
            <a:off x="309562" y="388987"/>
            <a:ext cx="8524800" cy="492300"/>
          </a:xfrm>
          <a:prstGeom prst="rect">
            <a:avLst/>
          </a:prstGeom>
          <a:noFill/>
          <a:ln>
            <a:noFill/>
          </a:ln>
        </p:spPr>
        <p:txBody>
          <a:bodyPr spcFirstLastPara="1" wrap="square" lIns="0" tIns="0" rIns="0" bIns="0" anchor="b" anchorCtr="0">
            <a:noAutofit/>
          </a:bodyPr>
          <a:lstStyle>
            <a:lvl1pPr marR="0" lvl="0" algn="l" rtl="0">
              <a:lnSpc>
                <a:spcPct val="100000"/>
              </a:lnSpc>
              <a:spcBef>
                <a:spcPts val="0"/>
              </a:spcBef>
              <a:spcAft>
                <a:spcPts val="0"/>
              </a:spcAft>
              <a:buClr>
                <a:schemeClr val="dk1"/>
              </a:buClr>
              <a:buSzPts val="3200"/>
              <a:buFont typeface="Georgia"/>
              <a:buNone/>
              <a:defRPr sz="3200" b="0" i="0" u="none" strike="noStrike" cap="none">
                <a:solidFill>
                  <a:schemeClr val="dk1"/>
                </a:solidFill>
                <a:latin typeface="Georgia"/>
                <a:ea typeface="Georgia"/>
                <a:cs typeface="Georgia"/>
                <a:sym typeface="Georgia"/>
              </a:defRPr>
            </a:lvl1pPr>
            <a:lvl2pPr lvl="1" algn="l" rtl="0">
              <a:lnSpc>
                <a:spcPct val="100000"/>
              </a:lnSpc>
              <a:spcBef>
                <a:spcPts val="0"/>
              </a:spcBef>
              <a:spcAft>
                <a:spcPts val="0"/>
              </a:spcAft>
              <a:buSzPts val="1400"/>
              <a:buNone/>
              <a:defRPr sz="1800"/>
            </a:lvl2pPr>
            <a:lvl3pPr lvl="2" algn="l" rtl="0">
              <a:lnSpc>
                <a:spcPct val="100000"/>
              </a:lnSpc>
              <a:spcBef>
                <a:spcPts val="0"/>
              </a:spcBef>
              <a:spcAft>
                <a:spcPts val="0"/>
              </a:spcAft>
              <a:buSzPts val="1400"/>
              <a:buNone/>
              <a:defRPr sz="1800"/>
            </a:lvl3pPr>
            <a:lvl4pPr lvl="3" algn="l" rtl="0">
              <a:lnSpc>
                <a:spcPct val="100000"/>
              </a:lnSpc>
              <a:spcBef>
                <a:spcPts val="0"/>
              </a:spcBef>
              <a:spcAft>
                <a:spcPts val="0"/>
              </a:spcAft>
              <a:buSzPts val="1400"/>
              <a:buNone/>
              <a:defRPr sz="1800"/>
            </a:lvl4pPr>
            <a:lvl5pPr lvl="4" algn="l" rtl="0">
              <a:lnSpc>
                <a:spcPct val="100000"/>
              </a:lnSpc>
              <a:spcBef>
                <a:spcPts val="0"/>
              </a:spcBef>
              <a:spcAft>
                <a:spcPts val="0"/>
              </a:spcAft>
              <a:buSzPts val="1400"/>
              <a:buNone/>
              <a:defRPr sz="1800"/>
            </a:lvl5pPr>
            <a:lvl6pPr lvl="5" algn="l" rtl="0">
              <a:lnSpc>
                <a:spcPct val="100000"/>
              </a:lnSpc>
              <a:spcBef>
                <a:spcPts val="0"/>
              </a:spcBef>
              <a:spcAft>
                <a:spcPts val="0"/>
              </a:spcAft>
              <a:buSzPts val="1400"/>
              <a:buNone/>
              <a:defRPr sz="1800"/>
            </a:lvl6pPr>
            <a:lvl7pPr lvl="6" algn="l" rtl="0">
              <a:lnSpc>
                <a:spcPct val="100000"/>
              </a:lnSpc>
              <a:spcBef>
                <a:spcPts val="0"/>
              </a:spcBef>
              <a:spcAft>
                <a:spcPts val="0"/>
              </a:spcAft>
              <a:buSzPts val="1400"/>
              <a:buNone/>
              <a:defRPr sz="1800"/>
            </a:lvl7pPr>
            <a:lvl8pPr lvl="7" algn="l" rtl="0">
              <a:lnSpc>
                <a:spcPct val="100000"/>
              </a:lnSpc>
              <a:spcBef>
                <a:spcPts val="0"/>
              </a:spcBef>
              <a:spcAft>
                <a:spcPts val="0"/>
              </a:spcAft>
              <a:buSzPts val="1400"/>
              <a:buNone/>
              <a:defRPr sz="1800"/>
            </a:lvl8pPr>
            <a:lvl9pPr lvl="8" algn="l" rtl="0">
              <a:lnSpc>
                <a:spcPct val="100000"/>
              </a:lnSpc>
              <a:spcBef>
                <a:spcPts val="0"/>
              </a:spcBef>
              <a:spcAft>
                <a:spcPts val="0"/>
              </a:spcAft>
              <a:buSzPts val="1400"/>
              <a:buNone/>
              <a:defRPr sz="1800"/>
            </a:lvl9pPr>
          </a:lstStyle>
          <a:p>
            <a:endParaRPr/>
          </a:p>
        </p:txBody>
      </p:sp>
      <p:sp>
        <p:nvSpPr>
          <p:cNvPr id="669" name="Google Shape;669;p72"/>
          <p:cNvSpPr txBox="1">
            <a:spLocks noGrp="1"/>
          </p:cNvSpPr>
          <p:nvPr>
            <p:ph type="body" idx="1"/>
          </p:nvPr>
        </p:nvSpPr>
        <p:spPr>
          <a:xfrm>
            <a:off x="309563" y="3742125"/>
            <a:ext cx="1539900" cy="458700"/>
          </a:xfrm>
          <a:prstGeom prst="rect">
            <a:avLst/>
          </a:prstGeom>
          <a:noFill/>
          <a:ln>
            <a:noFill/>
          </a:ln>
        </p:spPr>
        <p:txBody>
          <a:bodyPr spcFirstLastPara="1" wrap="square" lIns="0" tIns="0" rIns="0" bIns="0" anchor="t" anchorCtr="0">
            <a:noAutofit/>
          </a:bodyPr>
          <a:lstStyle>
            <a:lvl1pPr marL="457200" marR="0" lvl="0" indent="-228600" algn="l" rtl="0">
              <a:lnSpc>
                <a:spcPct val="100000"/>
              </a:lnSpc>
              <a:spcBef>
                <a:spcPts val="160"/>
              </a:spcBef>
              <a:spcAft>
                <a:spcPts val="0"/>
              </a:spcAft>
              <a:buClr>
                <a:schemeClr val="dk1"/>
              </a:buClr>
              <a:buSzPts val="800"/>
              <a:buFont typeface="Arial"/>
              <a:buNone/>
              <a:defRPr sz="800" b="0" i="0" u="none" strike="noStrike" cap="none">
                <a:solidFill>
                  <a:schemeClr val="dk1"/>
                </a:solidFill>
                <a:latin typeface="Arial"/>
                <a:ea typeface="Arial"/>
                <a:cs typeface="Arial"/>
                <a:sym typeface="Arial"/>
              </a:defRPr>
            </a:lvl1pPr>
            <a:lvl2pPr marL="914400" marR="0" lvl="1" indent="-292100" algn="l" rtl="0">
              <a:lnSpc>
                <a:spcPct val="100000"/>
              </a:lnSpc>
              <a:spcBef>
                <a:spcPts val="200"/>
              </a:spcBef>
              <a:spcAft>
                <a:spcPts val="0"/>
              </a:spcAft>
              <a:buClr>
                <a:schemeClr val="lt2"/>
              </a:buClr>
              <a:buSzPts val="1000"/>
              <a:buFont typeface="Noto Sans Symbols"/>
              <a:buChar char="▪"/>
              <a:defRPr sz="1000" b="0" i="0" u="none" strike="noStrike" cap="none">
                <a:solidFill>
                  <a:schemeClr val="lt2"/>
                </a:solidFill>
                <a:latin typeface="Arial"/>
                <a:ea typeface="Arial"/>
                <a:cs typeface="Arial"/>
                <a:sym typeface="Arial"/>
              </a:defRPr>
            </a:lvl2pPr>
            <a:lvl3pPr marL="1371600" marR="0" lvl="2" indent="-285750" algn="l" rtl="0">
              <a:lnSpc>
                <a:spcPct val="100000"/>
              </a:lnSpc>
              <a:spcBef>
                <a:spcPts val="180"/>
              </a:spcBef>
              <a:spcAft>
                <a:spcPts val="0"/>
              </a:spcAft>
              <a:buClr>
                <a:schemeClr val="lt2"/>
              </a:buClr>
              <a:buSzPts val="900"/>
              <a:buFont typeface="Arial"/>
              <a:buChar char="–"/>
              <a:defRPr sz="900" b="0" i="0" u="none" strike="noStrike" cap="none">
                <a:solidFill>
                  <a:schemeClr val="lt2"/>
                </a:solidFill>
                <a:latin typeface="Arial"/>
                <a:ea typeface="Arial"/>
                <a:cs typeface="Arial"/>
                <a:sym typeface="Arial"/>
              </a:defRPr>
            </a:lvl3pPr>
            <a:lvl4pPr marL="1828800" marR="0" lvl="3" indent="-279400" algn="l" rtl="0">
              <a:lnSpc>
                <a:spcPct val="100000"/>
              </a:lnSpc>
              <a:spcBef>
                <a:spcPts val="160"/>
              </a:spcBef>
              <a:spcAft>
                <a:spcPts val="0"/>
              </a:spcAft>
              <a:buClr>
                <a:schemeClr val="lt2"/>
              </a:buClr>
              <a:buSzPts val="800"/>
              <a:buFont typeface="Arial"/>
              <a:buChar char="•"/>
              <a:defRPr sz="800" b="0" i="0" u="none" strike="noStrike" cap="none">
                <a:solidFill>
                  <a:schemeClr val="lt2"/>
                </a:solidFill>
                <a:latin typeface="Arial"/>
                <a:ea typeface="Arial"/>
                <a:cs typeface="Arial"/>
                <a:sym typeface="Arial"/>
              </a:defRPr>
            </a:lvl4pPr>
            <a:lvl5pPr marL="2286000" marR="0" lvl="4" indent="-273050" algn="l" rtl="0">
              <a:lnSpc>
                <a:spcPct val="100000"/>
              </a:lnSpc>
              <a:spcBef>
                <a:spcPts val="140"/>
              </a:spcBef>
              <a:spcAft>
                <a:spcPts val="0"/>
              </a:spcAft>
              <a:buClr>
                <a:schemeClr val="lt2"/>
              </a:buClr>
              <a:buSzPts val="700"/>
              <a:buFont typeface="Arial"/>
              <a:buChar char="–"/>
              <a:defRPr sz="700" b="0" i="0" u="none" strike="noStrike" cap="none">
                <a:solidFill>
                  <a:schemeClr val="lt2"/>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670" name="Google Shape;670;p72"/>
          <p:cNvSpPr txBox="1">
            <a:spLocks noGrp="1"/>
          </p:cNvSpPr>
          <p:nvPr>
            <p:ph type="dt" idx="10"/>
          </p:nvPr>
        </p:nvSpPr>
        <p:spPr>
          <a:xfrm>
            <a:off x="424070" y="5276020"/>
            <a:ext cx="2133600" cy="2739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SzPts val="1400"/>
              <a:buNone/>
              <a:defRPr sz="1200">
                <a:solidFill>
                  <a:srgbClr val="888888"/>
                </a:solidFill>
                <a:latin typeface="Arial"/>
                <a:ea typeface="Arial"/>
                <a:cs typeface="Arial"/>
                <a:sym typeface="Arial"/>
              </a:defRPr>
            </a:lvl1pPr>
            <a:lvl2pPr marR="0" lvl="1"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671" name="Google Shape;671;p72"/>
          <p:cNvSpPr txBox="1">
            <a:spLocks noGrp="1"/>
          </p:cNvSpPr>
          <p:nvPr>
            <p:ph type="ftr" idx="11"/>
          </p:nvPr>
        </p:nvSpPr>
        <p:spPr>
          <a:xfrm>
            <a:off x="311944" y="4901878"/>
            <a:ext cx="2895600" cy="92400"/>
          </a:xfrm>
          <a:prstGeom prst="rect">
            <a:avLst/>
          </a:prstGeom>
          <a:noFill/>
          <a:ln>
            <a:noFill/>
          </a:ln>
        </p:spPr>
        <p:txBody>
          <a:bodyPr spcFirstLastPara="1" wrap="square" lIns="0" tIns="0" rIns="0" bIns="0" anchor="ctr" anchorCtr="0">
            <a:noAutofit/>
          </a:bodyPr>
          <a:lstStyle>
            <a:lvl1pPr marR="0" lvl="0" algn="l" rtl="0">
              <a:lnSpc>
                <a:spcPct val="100000"/>
              </a:lnSpc>
              <a:spcBef>
                <a:spcPts val="0"/>
              </a:spcBef>
              <a:spcAft>
                <a:spcPts val="0"/>
              </a:spcAft>
              <a:buClr>
                <a:srgbClr val="000000"/>
              </a:buClr>
              <a:buSzPts val="1400"/>
              <a:buFont typeface="Arial"/>
              <a:buNone/>
              <a:defRPr sz="600" b="0" i="0" u="none" strike="noStrike" cap="none">
                <a:solidFill>
                  <a:schemeClr val="lt2"/>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672" name="Google Shape;672;p72"/>
          <p:cNvSpPr txBox="1">
            <a:spLocks noGrp="1"/>
          </p:cNvSpPr>
          <p:nvPr>
            <p:ph type="sldNum" idx="12"/>
          </p:nvPr>
        </p:nvSpPr>
        <p:spPr>
          <a:xfrm>
            <a:off x="6700838" y="4770007"/>
            <a:ext cx="2133600" cy="123000"/>
          </a:xfrm>
          <a:prstGeom prst="rect">
            <a:avLst/>
          </a:prstGeom>
          <a:noFill/>
          <a:ln>
            <a:noFill/>
          </a:ln>
        </p:spPr>
        <p:txBody>
          <a:bodyPr spcFirstLastPara="1" wrap="square" lIns="0" tIns="0" rIns="0" bIns="0" anchor="ctr" anchorCtr="0">
            <a:noAutofit/>
          </a:bodyPr>
          <a:lstStyle>
            <a:lvl1pPr marL="0" marR="0" lvl="0"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673" name="Google Shape;673;p72"/>
          <p:cNvSpPr txBox="1">
            <a:spLocks noGrp="1"/>
          </p:cNvSpPr>
          <p:nvPr>
            <p:ph type="body" idx="2"/>
          </p:nvPr>
        </p:nvSpPr>
        <p:spPr>
          <a:xfrm>
            <a:off x="6049170" y="3759991"/>
            <a:ext cx="2538300" cy="96900"/>
          </a:xfrm>
          <a:prstGeom prst="rect">
            <a:avLst/>
          </a:prstGeom>
          <a:noFill/>
          <a:ln>
            <a:noFill/>
          </a:ln>
        </p:spPr>
        <p:txBody>
          <a:bodyPr spcFirstLastPara="1" wrap="square" lIns="0" tIns="0" rIns="0" bIns="0" anchor="t" anchorCtr="0">
            <a:noAutofit/>
          </a:bodyPr>
          <a:lstStyle>
            <a:lvl1pPr marL="457200" marR="0" lvl="0" indent="-228600" algn="l" rtl="0">
              <a:lnSpc>
                <a:spcPct val="90000"/>
              </a:lnSpc>
              <a:spcBef>
                <a:spcPts val="300"/>
              </a:spcBef>
              <a:spcAft>
                <a:spcPts val="0"/>
              </a:spcAft>
              <a:buClr>
                <a:schemeClr val="dk2"/>
              </a:buClr>
              <a:buSzPts val="700"/>
              <a:buFont typeface="Arial"/>
              <a:buNone/>
              <a:defRPr sz="700" b="0" i="0" u="none" strike="noStrike" cap="none">
                <a:solidFill>
                  <a:schemeClr val="dk2"/>
                </a:solidFill>
                <a:latin typeface="Arial"/>
                <a:ea typeface="Arial"/>
                <a:cs typeface="Arial"/>
                <a:sym typeface="Arial"/>
              </a:defRPr>
            </a:lvl1pPr>
            <a:lvl2pPr marL="914400" marR="0" lvl="1" indent="-292100" algn="l" rtl="0">
              <a:lnSpc>
                <a:spcPct val="100000"/>
              </a:lnSpc>
              <a:spcBef>
                <a:spcPts val="200"/>
              </a:spcBef>
              <a:spcAft>
                <a:spcPts val="0"/>
              </a:spcAft>
              <a:buClr>
                <a:schemeClr val="lt2"/>
              </a:buClr>
              <a:buSzPts val="1000"/>
              <a:buFont typeface="Noto Sans Symbols"/>
              <a:buChar char="▪"/>
              <a:defRPr sz="1000" b="0" i="0" u="none" strike="noStrike" cap="none">
                <a:solidFill>
                  <a:schemeClr val="lt2"/>
                </a:solidFill>
                <a:latin typeface="Arial"/>
                <a:ea typeface="Arial"/>
                <a:cs typeface="Arial"/>
                <a:sym typeface="Arial"/>
              </a:defRPr>
            </a:lvl2pPr>
            <a:lvl3pPr marL="1371600" marR="0" lvl="2" indent="-285750" algn="l" rtl="0">
              <a:lnSpc>
                <a:spcPct val="100000"/>
              </a:lnSpc>
              <a:spcBef>
                <a:spcPts val="180"/>
              </a:spcBef>
              <a:spcAft>
                <a:spcPts val="0"/>
              </a:spcAft>
              <a:buClr>
                <a:schemeClr val="lt2"/>
              </a:buClr>
              <a:buSzPts val="900"/>
              <a:buFont typeface="Arial"/>
              <a:buChar char="–"/>
              <a:defRPr sz="900" b="0" i="0" u="none" strike="noStrike" cap="none">
                <a:solidFill>
                  <a:schemeClr val="lt2"/>
                </a:solidFill>
                <a:latin typeface="Arial"/>
                <a:ea typeface="Arial"/>
                <a:cs typeface="Arial"/>
                <a:sym typeface="Arial"/>
              </a:defRPr>
            </a:lvl3pPr>
            <a:lvl4pPr marL="1828800" marR="0" lvl="3" indent="-279400" algn="l" rtl="0">
              <a:lnSpc>
                <a:spcPct val="100000"/>
              </a:lnSpc>
              <a:spcBef>
                <a:spcPts val="160"/>
              </a:spcBef>
              <a:spcAft>
                <a:spcPts val="0"/>
              </a:spcAft>
              <a:buClr>
                <a:schemeClr val="lt2"/>
              </a:buClr>
              <a:buSzPts val="800"/>
              <a:buFont typeface="Arial"/>
              <a:buChar char="•"/>
              <a:defRPr sz="800" b="0" i="0" u="none" strike="noStrike" cap="none">
                <a:solidFill>
                  <a:schemeClr val="lt2"/>
                </a:solidFill>
                <a:latin typeface="Arial"/>
                <a:ea typeface="Arial"/>
                <a:cs typeface="Arial"/>
                <a:sym typeface="Arial"/>
              </a:defRPr>
            </a:lvl4pPr>
            <a:lvl5pPr marL="2286000" marR="0" lvl="4" indent="-273050" algn="l" rtl="0">
              <a:lnSpc>
                <a:spcPct val="100000"/>
              </a:lnSpc>
              <a:spcBef>
                <a:spcPts val="140"/>
              </a:spcBef>
              <a:spcAft>
                <a:spcPts val="0"/>
              </a:spcAft>
              <a:buClr>
                <a:schemeClr val="lt2"/>
              </a:buClr>
              <a:buSzPts val="700"/>
              <a:buFont typeface="Arial"/>
              <a:buChar char="–"/>
              <a:defRPr sz="700" b="0" i="0" u="none" strike="noStrike" cap="none">
                <a:solidFill>
                  <a:schemeClr val="lt2"/>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674" name="Google Shape;674;p72"/>
          <p:cNvSpPr txBox="1"/>
          <p:nvPr/>
        </p:nvSpPr>
        <p:spPr>
          <a:xfrm>
            <a:off x="5341768" y="3759991"/>
            <a:ext cx="680700" cy="96900"/>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rgbClr val="000000"/>
              </a:buClr>
              <a:buSzPts val="700"/>
              <a:buFont typeface="Arial"/>
              <a:buNone/>
            </a:pPr>
            <a:r>
              <a:rPr lang="en" sz="700" b="0" i="0" u="none" strike="noStrike" cap="none">
                <a:solidFill>
                  <a:schemeClr val="dk2"/>
                </a:solidFill>
                <a:latin typeface="Arial"/>
                <a:ea typeface="Arial"/>
                <a:cs typeface="Arial"/>
                <a:sym typeface="Arial"/>
              </a:rPr>
              <a:t>Contacts:</a:t>
            </a:r>
            <a:endParaRPr sz="700" b="0" i="0" u="none" strike="noStrike" cap="none">
              <a:solidFill>
                <a:schemeClr val="dk2"/>
              </a:solidFill>
              <a:latin typeface="Arial"/>
              <a:ea typeface="Arial"/>
              <a:cs typeface="Arial"/>
              <a:sym typeface="Arial"/>
            </a:endParaRPr>
          </a:p>
        </p:txBody>
      </p:sp>
      <p:sp>
        <p:nvSpPr>
          <p:cNvPr id="675" name="Google Shape;675;p72"/>
          <p:cNvSpPr txBox="1"/>
          <p:nvPr/>
        </p:nvSpPr>
        <p:spPr>
          <a:xfrm>
            <a:off x="311944" y="4800785"/>
            <a:ext cx="2559900" cy="924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600"/>
              <a:buFont typeface="Arial"/>
              <a:buNone/>
            </a:pPr>
            <a:r>
              <a:rPr lang="en" sz="600" b="0" i="0" u="none" strike="noStrike" cap="none">
                <a:solidFill>
                  <a:schemeClr val="dk1"/>
                </a:solidFill>
                <a:latin typeface="Arial"/>
                <a:ea typeface="Arial"/>
                <a:cs typeface="Arial"/>
                <a:sym typeface="Arial"/>
              </a:rPr>
              <a:t>PwC’s Digital Services</a:t>
            </a:r>
            <a:endParaRPr sz="600" b="0" i="0" u="none" strike="noStrike" cap="none">
              <a:solidFill>
                <a:schemeClr val="dk1"/>
              </a:solidFill>
              <a:latin typeface="Arial"/>
              <a:ea typeface="Arial"/>
              <a:cs typeface="Arial"/>
              <a:sym typeface="Arial"/>
            </a:endParaRPr>
          </a:p>
        </p:txBody>
      </p:sp>
      <p:sp>
        <p:nvSpPr>
          <p:cNvPr id="676" name="Google Shape;676;p72"/>
          <p:cNvSpPr/>
          <p:nvPr/>
        </p:nvSpPr>
        <p:spPr>
          <a:xfrm>
            <a:off x="-9524" y="3346064"/>
            <a:ext cx="9141559" cy="98425"/>
          </a:xfrm>
          <a:custGeom>
            <a:avLst/>
            <a:gdLst/>
            <a:ahLst/>
            <a:cxnLst/>
            <a:rect l="l" t="t" r="r" b="b"/>
            <a:pathLst>
              <a:path w="10475" h="10000" extrusionOk="0">
                <a:moveTo>
                  <a:pt x="10475" y="0"/>
                </a:moveTo>
                <a:lnTo>
                  <a:pt x="1334" y="0"/>
                </a:lnTo>
                <a:cubicBezTo>
                  <a:pt x="1303" y="3333"/>
                  <a:pt x="1272" y="6667"/>
                  <a:pt x="1242" y="10000"/>
                </a:cubicBezTo>
                <a:cubicBezTo>
                  <a:pt x="1207" y="6667"/>
                  <a:pt x="1172" y="3333"/>
                  <a:pt x="1138" y="0"/>
                </a:cubicBezTo>
                <a:lnTo>
                  <a:pt x="0" y="0"/>
                </a:lnTo>
              </a:path>
            </a:pathLst>
          </a:custGeom>
          <a:noFill/>
          <a:ln w="9525" cap="rnd" cmpd="sng">
            <a:solidFill>
              <a:srgbClr val="E1301E"/>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677" name="Google Shape;677;p72"/>
          <p:cNvSpPr txBox="1">
            <a:spLocks noGrp="1"/>
          </p:cNvSpPr>
          <p:nvPr>
            <p:ph type="body" idx="3"/>
          </p:nvPr>
        </p:nvSpPr>
        <p:spPr>
          <a:xfrm>
            <a:off x="1932881" y="3742125"/>
            <a:ext cx="1539900" cy="458700"/>
          </a:xfrm>
          <a:prstGeom prst="rect">
            <a:avLst/>
          </a:prstGeom>
          <a:noFill/>
          <a:ln>
            <a:noFill/>
          </a:ln>
        </p:spPr>
        <p:txBody>
          <a:bodyPr spcFirstLastPara="1" wrap="square" lIns="0" tIns="0" rIns="0" bIns="0" anchor="t" anchorCtr="0">
            <a:noAutofit/>
          </a:bodyPr>
          <a:lstStyle>
            <a:lvl1pPr marL="457200" marR="0" lvl="0" indent="-228600" algn="l" rtl="0">
              <a:lnSpc>
                <a:spcPct val="100000"/>
              </a:lnSpc>
              <a:spcBef>
                <a:spcPts val="160"/>
              </a:spcBef>
              <a:spcAft>
                <a:spcPts val="0"/>
              </a:spcAft>
              <a:buClr>
                <a:schemeClr val="dk1"/>
              </a:buClr>
              <a:buSzPts val="800"/>
              <a:buFont typeface="Arial"/>
              <a:buNone/>
              <a:defRPr sz="800" b="0" i="0" u="none" strike="noStrike" cap="none">
                <a:solidFill>
                  <a:schemeClr val="dk1"/>
                </a:solidFill>
                <a:latin typeface="Arial"/>
                <a:ea typeface="Arial"/>
                <a:cs typeface="Arial"/>
                <a:sym typeface="Arial"/>
              </a:defRPr>
            </a:lvl1pPr>
            <a:lvl2pPr marL="914400" marR="0" lvl="1" indent="-292100" algn="l" rtl="0">
              <a:lnSpc>
                <a:spcPct val="100000"/>
              </a:lnSpc>
              <a:spcBef>
                <a:spcPts val="200"/>
              </a:spcBef>
              <a:spcAft>
                <a:spcPts val="0"/>
              </a:spcAft>
              <a:buClr>
                <a:schemeClr val="lt2"/>
              </a:buClr>
              <a:buSzPts val="1000"/>
              <a:buFont typeface="Noto Sans Symbols"/>
              <a:buChar char="▪"/>
              <a:defRPr sz="1000" b="0" i="0" u="none" strike="noStrike" cap="none">
                <a:solidFill>
                  <a:schemeClr val="lt2"/>
                </a:solidFill>
                <a:latin typeface="Arial"/>
                <a:ea typeface="Arial"/>
                <a:cs typeface="Arial"/>
                <a:sym typeface="Arial"/>
              </a:defRPr>
            </a:lvl2pPr>
            <a:lvl3pPr marL="1371600" marR="0" lvl="2" indent="-285750" algn="l" rtl="0">
              <a:lnSpc>
                <a:spcPct val="100000"/>
              </a:lnSpc>
              <a:spcBef>
                <a:spcPts val="180"/>
              </a:spcBef>
              <a:spcAft>
                <a:spcPts val="0"/>
              </a:spcAft>
              <a:buClr>
                <a:schemeClr val="lt2"/>
              </a:buClr>
              <a:buSzPts val="900"/>
              <a:buFont typeface="Arial"/>
              <a:buChar char="–"/>
              <a:defRPr sz="900" b="0" i="0" u="none" strike="noStrike" cap="none">
                <a:solidFill>
                  <a:schemeClr val="lt2"/>
                </a:solidFill>
                <a:latin typeface="Arial"/>
                <a:ea typeface="Arial"/>
                <a:cs typeface="Arial"/>
                <a:sym typeface="Arial"/>
              </a:defRPr>
            </a:lvl3pPr>
            <a:lvl4pPr marL="1828800" marR="0" lvl="3" indent="-279400" algn="l" rtl="0">
              <a:lnSpc>
                <a:spcPct val="100000"/>
              </a:lnSpc>
              <a:spcBef>
                <a:spcPts val="160"/>
              </a:spcBef>
              <a:spcAft>
                <a:spcPts val="0"/>
              </a:spcAft>
              <a:buClr>
                <a:schemeClr val="lt2"/>
              </a:buClr>
              <a:buSzPts val="800"/>
              <a:buFont typeface="Arial"/>
              <a:buChar char="•"/>
              <a:defRPr sz="800" b="0" i="0" u="none" strike="noStrike" cap="none">
                <a:solidFill>
                  <a:schemeClr val="lt2"/>
                </a:solidFill>
                <a:latin typeface="Arial"/>
                <a:ea typeface="Arial"/>
                <a:cs typeface="Arial"/>
                <a:sym typeface="Arial"/>
              </a:defRPr>
            </a:lvl4pPr>
            <a:lvl5pPr marL="2286000" marR="0" lvl="4" indent="-273050" algn="l" rtl="0">
              <a:lnSpc>
                <a:spcPct val="100000"/>
              </a:lnSpc>
              <a:spcBef>
                <a:spcPts val="140"/>
              </a:spcBef>
              <a:spcAft>
                <a:spcPts val="0"/>
              </a:spcAft>
              <a:buClr>
                <a:schemeClr val="lt2"/>
              </a:buClr>
              <a:buSzPts val="700"/>
              <a:buFont typeface="Arial"/>
              <a:buChar char="–"/>
              <a:defRPr sz="700" b="0" i="0" u="none" strike="noStrike" cap="none">
                <a:solidFill>
                  <a:schemeClr val="lt2"/>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matchingName="Work Showcase Cover">
  <p:cSld name="Work Showcase Cover">
    <p:bg>
      <p:bgPr>
        <a:solidFill>
          <a:srgbClr val="333332"/>
        </a:solidFill>
        <a:effectLst/>
      </p:bgPr>
    </p:bg>
    <p:spTree>
      <p:nvGrpSpPr>
        <p:cNvPr id="1" name="Shape 678"/>
        <p:cNvGrpSpPr/>
        <p:nvPr/>
      </p:nvGrpSpPr>
      <p:grpSpPr>
        <a:xfrm>
          <a:off x="0" y="0"/>
          <a:ext cx="0" cy="0"/>
          <a:chOff x="0" y="0"/>
          <a:chExt cx="0" cy="0"/>
        </a:xfrm>
      </p:grpSpPr>
      <p:sp>
        <p:nvSpPr>
          <p:cNvPr id="679" name="Google Shape;679;p73"/>
          <p:cNvSpPr>
            <a:spLocks noGrp="1"/>
          </p:cNvSpPr>
          <p:nvPr>
            <p:ph type="pic" idx="2"/>
          </p:nvPr>
        </p:nvSpPr>
        <p:spPr>
          <a:xfrm>
            <a:off x="0" y="0"/>
            <a:ext cx="9144000" cy="5143500"/>
          </a:xfrm>
          <a:prstGeom prst="rect">
            <a:avLst/>
          </a:prstGeom>
          <a:noFill/>
          <a:ln>
            <a:noFill/>
          </a:ln>
        </p:spPr>
        <p:txBody>
          <a:bodyPr spcFirstLastPara="1" wrap="square" lIns="0" tIns="0" rIns="0" bIns="0" anchor="t" anchorCtr="0">
            <a:noAutofit/>
          </a:bodyPr>
          <a:lstStyle>
            <a:lvl1pPr marR="0" lvl="0" algn="l" rtl="0">
              <a:lnSpc>
                <a:spcPct val="100000"/>
              </a:lnSpc>
              <a:spcBef>
                <a:spcPts val="280"/>
              </a:spcBef>
              <a:spcAft>
                <a:spcPts val="0"/>
              </a:spcAft>
              <a:buClr>
                <a:schemeClr val="lt1"/>
              </a:buClr>
              <a:buSzPts val="1400"/>
              <a:buFont typeface="Arial"/>
              <a:buNone/>
              <a:defRPr sz="1400" b="0" i="0" u="none" strike="noStrike" cap="none">
                <a:solidFill>
                  <a:schemeClr val="lt1"/>
                </a:solidFill>
                <a:latin typeface="Georgia"/>
                <a:ea typeface="Georgia"/>
                <a:cs typeface="Georgia"/>
                <a:sym typeface="Georgia"/>
              </a:defRPr>
            </a:lvl1pPr>
            <a:lvl2pPr marR="0" lvl="1" algn="l" rtl="0">
              <a:lnSpc>
                <a:spcPct val="100000"/>
              </a:lnSpc>
              <a:spcBef>
                <a:spcPts val="200"/>
              </a:spcBef>
              <a:spcAft>
                <a:spcPts val="0"/>
              </a:spcAft>
              <a:buClr>
                <a:schemeClr val="lt2"/>
              </a:buClr>
              <a:buSzPts val="1000"/>
              <a:buFont typeface="Noto Sans Symbols"/>
              <a:buChar char="▪"/>
              <a:defRPr sz="1000" b="0" i="0" u="none" strike="noStrike" cap="none">
                <a:solidFill>
                  <a:schemeClr val="lt2"/>
                </a:solidFill>
                <a:latin typeface="Arial"/>
                <a:ea typeface="Arial"/>
                <a:cs typeface="Arial"/>
                <a:sym typeface="Arial"/>
              </a:defRPr>
            </a:lvl2pPr>
            <a:lvl3pPr marR="0" lvl="2" algn="l" rtl="0">
              <a:lnSpc>
                <a:spcPct val="100000"/>
              </a:lnSpc>
              <a:spcBef>
                <a:spcPts val="180"/>
              </a:spcBef>
              <a:spcAft>
                <a:spcPts val="0"/>
              </a:spcAft>
              <a:buClr>
                <a:schemeClr val="lt2"/>
              </a:buClr>
              <a:buSzPts val="900"/>
              <a:buFont typeface="Arial"/>
              <a:buChar char="–"/>
              <a:defRPr sz="900" b="0" i="0" u="none" strike="noStrike" cap="none">
                <a:solidFill>
                  <a:schemeClr val="lt2"/>
                </a:solidFill>
                <a:latin typeface="Arial"/>
                <a:ea typeface="Arial"/>
                <a:cs typeface="Arial"/>
                <a:sym typeface="Arial"/>
              </a:defRPr>
            </a:lvl3pPr>
            <a:lvl4pPr marR="0" lvl="3" algn="l" rtl="0">
              <a:lnSpc>
                <a:spcPct val="100000"/>
              </a:lnSpc>
              <a:spcBef>
                <a:spcPts val="160"/>
              </a:spcBef>
              <a:spcAft>
                <a:spcPts val="0"/>
              </a:spcAft>
              <a:buClr>
                <a:schemeClr val="lt2"/>
              </a:buClr>
              <a:buSzPts val="800"/>
              <a:buFont typeface="Arial"/>
              <a:buChar char="•"/>
              <a:defRPr sz="800" b="0" i="0" u="none" strike="noStrike" cap="none">
                <a:solidFill>
                  <a:schemeClr val="lt2"/>
                </a:solidFill>
                <a:latin typeface="Arial"/>
                <a:ea typeface="Arial"/>
                <a:cs typeface="Arial"/>
                <a:sym typeface="Arial"/>
              </a:defRPr>
            </a:lvl4pPr>
            <a:lvl5pPr marR="0" lvl="4" algn="l" rtl="0">
              <a:lnSpc>
                <a:spcPct val="100000"/>
              </a:lnSpc>
              <a:spcBef>
                <a:spcPts val="140"/>
              </a:spcBef>
              <a:spcAft>
                <a:spcPts val="0"/>
              </a:spcAft>
              <a:buClr>
                <a:schemeClr val="lt2"/>
              </a:buClr>
              <a:buSzPts val="700"/>
              <a:buFont typeface="Arial"/>
              <a:buChar char="–"/>
              <a:defRPr sz="700" b="0" i="0" u="none" strike="noStrike" cap="none">
                <a:solidFill>
                  <a:schemeClr val="lt2"/>
                </a:solidFill>
                <a:latin typeface="Arial"/>
                <a:ea typeface="Arial"/>
                <a:cs typeface="Arial"/>
                <a:sym typeface="Arial"/>
              </a:defRPr>
            </a:lvl5pPr>
            <a:lvl6pPr marR="0" lvl="5"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R="0" lvl="6"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R="0" lvl="7"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R="0" lvl="8"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680" name="Google Shape;680;p73"/>
          <p:cNvSpPr txBox="1">
            <a:spLocks noGrp="1"/>
          </p:cNvSpPr>
          <p:nvPr>
            <p:ph type="title"/>
          </p:nvPr>
        </p:nvSpPr>
        <p:spPr>
          <a:xfrm>
            <a:off x="309563" y="432753"/>
            <a:ext cx="3375600" cy="861900"/>
          </a:xfrm>
          <a:prstGeom prst="rect">
            <a:avLst/>
          </a:prstGeom>
          <a:noFill/>
          <a:ln>
            <a:noFill/>
          </a:ln>
        </p:spPr>
        <p:txBody>
          <a:bodyPr spcFirstLastPara="1" wrap="square" lIns="0" tIns="0" rIns="0" bIns="0" anchor="t" anchorCtr="0">
            <a:noAutofit/>
          </a:bodyPr>
          <a:lstStyle>
            <a:lvl1pPr marR="0" lvl="0" algn="l" rtl="0">
              <a:lnSpc>
                <a:spcPct val="100000"/>
              </a:lnSpc>
              <a:spcBef>
                <a:spcPts val="0"/>
              </a:spcBef>
              <a:spcAft>
                <a:spcPts val="0"/>
              </a:spcAft>
              <a:buClr>
                <a:schemeClr val="lt1"/>
              </a:buClr>
              <a:buSzPts val="2800"/>
              <a:buFont typeface="Georgia"/>
              <a:buNone/>
              <a:defRPr sz="2800" b="0" i="0" u="none" strike="noStrike" cap="none">
                <a:solidFill>
                  <a:schemeClr val="lt1"/>
                </a:solidFill>
                <a:latin typeface="Georgia"/>
                <a:ea typeface="Georgia"/>
                <a:cs typeface="Georgia"/>
                <a:sym typeface="Georgia"/>
              </a:defRPr>
            </a:lvl1pPr>
            <a:lvl2pPr lvl="1" algn="l" rtl="0">
              <a:lnSpc>
                <a:spcPct val="100000"/>
              </a:lnSpc>
              <a:spcBef>
                <a:spcPts val="0"/>
              </a:spcBef>
              <a:spcAft>
                <a:spcPts val="0"/>
              </a:spcAft>
              <a:buSzPts val="1400"/>
              <a:buNone/>
              <a:defRPr sz="1800"/>
            </a:lvl2pPr>
            <a:lvl3pPr lvl="2" algn="l" rtl="0">
              <a:lnSpc>
                <a:spcPct val="100000"/>
              </a:lnSpc>
              <a:spcBef>
                <a:spcPts val="0"/>
              </a:spcBef>
              <a:spcAft>
                <a:spcPts val="0"/>
              </a:spcAft>
              <a:buSzPts val="1400"/>
              <a:buNone/>
              <a:defRPr sz="1800"/>
            </a:lvl3pPr>
            <a:lvl4pPr lvl="3" algn="l" rtl="0">
              <a:lnSpc>
                <a:spcPct val="100000"/>
              </a:lnSpc>
              <a:spcBef>
                <a:spcPts val="0"/>
              </a:spcBef>
              <a:spcAft>
                <a:spcPts val="0"/>
              </a:spcAft>
              <a:buSzPts val="1400"/>
              <a:buNone/>
              <a:defRPr sz="1800"/>
            </a:lvl4pPr>
            <a:lvl5pPr lvl="4" algn="l" rtl="0">
              <a:lnSpc>
                <a:spcPct val="100000"/>
              </a:lnSpc>
              <a:spcBef>
                <a:spcPts val="0"/>
              </a:spcBef>
              <a:spcAft>
                <a:spcPts val="0"/>
              </a:spcAft>
              <a:buSzPts val="1400"/>
              <a:buNone/>
              <a:defRPr sz="1800"/>
            </a:lvl5pPr>
            <a:lvl6pPr lvl="5" algn="l" rtl="0">
              <a:lnSpc>
                <a:spcPct val="100000"/>
              </a:lnSpc>
              <a:spcBef>
                <a:spcPts val="0"/>
              </a:spcBef>
              <a:spcAft>
                <a:spcPts val="0"/>
              </a:spcAft>
              <a:buSzPts val="1400"/>
              <a:buNone/>
              <a:defRPr sz="1800"/>
            </a:lvl6pPr>
            <a:lvl7pPr lvl="6" algn="l" rtl="0">
              <a:lnSpc>
                <a:spcPct val="100000"/>
              </a:lnSpc>
              <a:spcBef>
                <a:spcPts val="0"/>
              </a:spcBef>
              <a:spcAft>
                <a:spcPts val="0"/>
              </a:spcAft>
              <a:buSzPts val="1400"/>
              <a:buNone/>
              <a:defRPr sz="1800"/>
            </a:lvl7pPr>
            <a:lvl8pPr lvl="7" algn="l" rtl="0">
              <a:lnSpc>
                <a:spcPct val="100000"/>
              </a:lnSpc>
              <a:spcBef>
                <a:spcPts val="0"/>
              </a:spcBef>
              <a:spcAft>
                <a:spcPts val="0"/>
              </a:spcAft>
              <a:buSzPts val="1400"/>
              <a:buNone/>
              <a:defRPr sz="1800"/>
            </a:lvl8pPr>
            <a:lvl9pPr lvl="8" algn="l" rtl="0">
              <a:lnSpc>
                <a:spcPct val="100000"/>
              </a:lnSpc>
              <a:spcBef>
                <a:spcPts val="0"/>
              </a:spcBef>
              <a:spcAft>
                <a:spcPts val="0"/>
              </a:spcAft>
              <a:buSzPts val="1400"/>
              <a:buNone/>
              <a:defRPr sz="1800"/>
            </a:lvl9pPr>
          </a:lstStyle>
          <a:p>
            <a:endParaRPr/>
          </a:p>
        </p:txBody>
      </p:sp>
      <p:sp>
        <p:nvSpPr>
          <p:cNvPr id="681" name="Google Shape;681;p73"/>
          <p:cNvSpPr txBox="1">
            <a:spLocks noGrp="1"/>
          </p:cNvSpPr>
          <p:nvPr>
            <p:ph type="body" idx="1"/>
          </p:nvPr>
        </p:nvSpPr>
        <p:spPr>
          <a:xfrm>
            <a:off x="311944" y="2243332"/>
            <a:ext cx="2658000" cy="458700"/>
          </a:xfrm>
          <a:prstGeom prst="rect">
            <a:avLst/>
          </a:prstGeom>
          <a:noFill/>
          <a:ln>
            <a:noFill/>
          </a:ln>
        </p:spPr>
        <p:txBody>
          <a:bodyPr spcFirstLastPara="1" wrap="square" lIns="0" tIns="0" rIns="0" bIns="0" anchor="t" anchorCtr="0">
            <a:noAutofit/>
          </a:bodyPr>
          <a:lstStyle>
            <a:lvl1pPr marL="457200" marR="0" lvl="0" indent="-228600" algn="l" rtl="0">
              <a:lnSpc>
                <a:spcPct val="100000"/>
              </a:lnSpc>
              <a:spcBef>
                <a:spcPts val="140"/>
              </a:spcBef>
              <a:spcAft>
                <a:spcPts val="0"/>
              </a:spcAft>
              <a:buClr>
                <a:schemeClr val="lt1"/>
              </a:buClr>
              <a:buSzPts val="700"/>
              <a:buFont typeface="Arial"/>
              <a:buNone/>
              <a:defRPr sz="700" b="0" i="0" u="none" strike="noStrike" cap="none">
                <a:solidFill>
                  <a:schemeClr val="lt1"/>
                </a:solidFill>
                <a:latin typeface="Arial"/>
                <a:ea typeface="Arial"/>
                <a:cs typeface="Arial"/>
                <a:sym typeface="Arial"/>
              </a:defRPr>
            </a:lvl1pPr>
            <a:lvl2pPr marL="914400" marR="0" lvl="1" indent="-292100" algn="l" rtl="0">
              <a:lnSpc>
                <a:spcPct val="100000"/>
              </a:lnSpc>
              <a:spcBef>
                <a:spcPts val="200"/>
              </a:spcBef>
              <a:spcAft>
                <a:spcPts val="0"/>
              </a:spcAft>
              <a:buClr>
                <a:schemeClr val="lt2"/>
              </a:buClr>
              <a:buSzPts val="1000"/>
              <a:buFont typeface="Noto Sans Symbols"/>
              <a:buChar char="▪"/>
              <a:defRPr sz="1000" b="0" i="0" u="none" strike="noStrike" cap="none">
                <a:solidFill>
                  <a:schemeClr val="lt2"/>
                </a:solidFill>
                <a:latin typeface="Arial"/>
                <a:ea typeface="Arial"/>
                <a:cs typeface="Arial"/>
                <a:sym typeface="Arial"/>
              </a:defRPr>
            </a:lvl2pPr>
            <a:lvl3pPr marL="1371600" marR="0" lvl="2" indent="-285750" algn="l" rtl="0">
              <a:lnSpc>
                <a:spcPct val="100000"/>
              </a:lnSpc>
              <a:spcBef>
                <a:spcPts val="180"/>
              </a:spcBef>
              <a:spcAft>
                <a:spcPts val="0"/>
              </a:spcAft>
              <a:buClr>
                <a:schemeClr val="lt2"/>
              </a:buClr>
              <a:buSzPts val="900"/>
              <a:buFont typeface="Arial"/>
              <a:buChar char="–"/>
              <a:defRPr sz="900" b="0" i="0" u="none" strike="noStrike" cap="none">
                <a:solidFill>
                  <a:schemeClr val="lt2"/>
                </a:solidFill>
                <a:latin typeface="Arial"/>
                <a:ea typeface="Arial"/>
                <a:cs typeface="Arial"/>
                <a:sym typeface="Arial"/>
              </a:defRPr>
            </a:lvl3pPr>
            <a:lvl4pPr marL="1828800" marR="0" lvl="3" indent="-279400" algn="l" rtl="0">
              <a:lnSpc>
                <a:spcPct val="100000"/>
              </a:lnSpc>
              <a:spcBef>
                <a:spcPts val="160"/>
              </a:spcBef>
              <a:spcAft>
                <a:spcPts val="0"/>
              </a:spcAft>
              <a:buClr>
                <a:schemeClr val="lt2"/>
              </a:buClr>
              <a:buSzPts val="800"/>
              <a:buFont typeface="Arial"/>
              <a:buChar char="•"/>
              <a:defRPr sz="800" b="0" i="0" u="none" strike="noStrike" cap="none">
                <a:solidFill>
                  <a:schemeClr val="lt2"/>
                </a:solidFill>
                <a:latin typeface="Arial"/>
                <a:ea typeface="Arial"/>
                <a:cs typeface="Arial"/>
                <a:sym typeface="Arial"/>
              </a:defRPr>
            </a:lvl4pPr>
            <a:lvl5pPr marL="2286000" marR="0" lvl="4" indent="-273050" algn="l" rtl="0">
              <a:lnSpc>
                <a:spcPct val="100000"/>
              </a:lnSpc>
              <a:spcBef>
                <a:spcPts val="140"/>
              </a:spcBef>
              <a:spcAft>
                <a:spcPts val="0"/>
              </a:spcAft>
              <a:buClr>
                <a:schemeClr val="lt2"/>
              </a:buClr>
              <a:buSzPts val="700"/>
              <a:buFont typeface="Arial"/>
              <a:buChar char="–"/>
              <a:defRPr sz="700" b="0" i="0" u="none" strike="noStrike" cap="none">
                <a:solidFill>
                  <a:schemeClr val="lt2"/>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682" name="Google Shape;682;p73"/>
          <p:cNvSpPr txBox="1">
            <a:spLocks noGrp="1"/>
          </p:cNvSpPr>
          <p:nvPr>
            <p:ph type="dt" idx="10"/>
          </p:nvPr>
        </p:nvSpPr>
        <p:spPr>
          <a:xfrm>
            <a:off x="424070" y="5276020"/>
            <a:ext cx="2133600" cy="2739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SzPts val="1400"/>
              <a:buNone/>
              <a:defRPr sz="1200">
                <a:solidFill>
                  <a:srgbClr val="888888"/>
                </a:solidFill>
                <a:latin typeface="Arial"/>
                <a:ea typeface="Arial"/>
                <a:cs typeface="Arial"/>
                <a:sym typeface="Arial"/>
              </a:defRPr>
            </a:lvl1pPr>
            <a:lvl2pPr marR="0" lvl="1"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683" name="Google Shape;683;p73"/>
          <p:cNvSpPr txBox="1">
            <a:spLocks noGrp="1"/>
          </p:cNvSpPr>
          <p:nvPr>
            <p:ph type="ftr" idx="11"/>
          </p:nvPr>
        </p:nvSpPr>
        <p:spPr>
          <a:xfrm>
            <a:off x="311944" y="4901878"/>
            <a:ext cx="2895600" cy="92400"/>
          </a:xfrm>
          <a:prstGeom prst="rect">
            <a:avLst/>
          </a:prstGeom>
          <a:noFill/>
          <a:ln>
            <a:noFill/>
          </a:ln>
        </p:spPr>
        <p:txBody>
          <a:bodyPr spcFirstLastPara="1" wrap="square" lIns="0" tIns="0" rIns="0" bIns="0" anchor="ctr" anchorCtr="0">
            <a:noAutofit/>
          </a:bodyPr>
          <a:lstStyle>
            <a:lvl1pPr marR="0" lvl="0" algn="l" rtl="0">
              <a:lnSpc>
                <a:spcPct val="100000"/>
              </a:lnSpc>
              <a:spcBef>
                <a:spcPts val="0"/>
              </a:spcBef>
              <a:spcAft>
                <a:spcPts val="0"/>
              </a:spcAft>
              <a:buClr>
                <a:srgbClr val="000000"/>
              </a:buClr>
              <a:buSzPts val="1400"/>
              <a:buFont typeface="Arial"/>
              <a:buNone/>
              <a:defRPr sz="600" b="0"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684" name="Google Shape;684;p73"/>
          <p:cNvSpPr txBox="1">
            <a:spLocks noGrp="1"/>
          </p:cNvSpPr>
          <p:nvPr>
            <p:ph type="sldNum" idx="12"/>
          </p:nvPr>
        </p:nvSpPr>
        <p:spPr>
          <a:xfrm>
            <a:off x="6700838" y="4770007"/>
            <a:ext cx="2133600" cy="123000"/>
          </a:xfrm>
          <a:prstGeom prst="rect">
            <a:avLst/>
          </a:prstGeom>
          <a:noFill/>
          <a:ln>
            <a:noFill/>
          </a:ln>
        </p:spPr>
        <p:txBody>
          <a:bodyPr spcFirstLastPara="1" wrap="square" lIns="0" tIns="0" rIns="0" bIns="0" anchor="ctr" anchorCtr="0">
            <a:noAutofit/>
          </a:bodyPr>
          <a:lstStyle>
            <a:lvl1pPr marL="0" marR="0" lvl="0" indent="0" algn="r" rtl="0">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685" name="Google Shape;685;p73"/>
          <p:cNvSpPr txBox="1"/>
          <p:nvPr/>
        </p:nvSpPr>
        <p:spPr>
          <a:xfrm>
            <a:off x="311944" y="4800785"/>
            <a:ext cx="2559900" cy="924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600"/>
              <a:buFont typeface="Arial"/>
              <a:buNone/>
            </a:pPr>
            <a:r>
              <a:rPr lang="en" sz="600" b="0" i="0" u="none" strike="noStrike" cap="none">
                <a:solidFill>
                  <a:schemeClr val="lt1"/>
                </a:solidFill>
                <a:latin typeface="Arial"/>
                <a:ea typeface="Arial"/>
                <a:cs typeface="Arial"/>
                <a:sym typeface="Arial"/>
              </a:rPr>
              <a:t>PwC’s Digital Services</a:t>
            </a:r>
            <a:endParaRPr sz="600" b="0" i="0" u="none" strike="noStrike" cap="none">
              <a:solidFill>
                <a:schemeClr val="lt1"/>
              </a:solidFill>
              <a:latin typeface="Arial"/>
              <a:ea typeface="Arial"/>
              <a:cs typeface="Arial"/>
              <a:sym typeface="Arial"/>
            </a:endParaRPr>
          </a:p>
        </p:txBody>
      </p:sp>
      <p:sp>
        <p:nvSpPr>
          <p:cNvPr id="686" name="Google Shape;686;p73"/>
          <p:cNvSpPr txBox="1">
            <a:spLocks noGrp="1"/>
          </p:cNvSpPr>
          <p:nvPr>
            <p:ph type="body" idx="3"/>
          </p:nvPr>
        </p:nvSpPr>
        <p:spPr>
          <a:xfrm>
            <a:off x="311944" y="2800221"/>
            <a:ext cx="2658000" cy="458700"/>
          </a:xfrm>
          <a:prstGeom prst="rect">
            <a:avLst/>
          </a:prstGeom>
          <a:noFill/>
          <a:ln>
            <a:noFill/>
          </a:ln>
        </p:spPr>
        <p:txBody>
          <a:bodyPr spcFirstLastPara="1" wrap="square" lIns="0" tIns="0" rIns="0" bIns="0" anchor="t" anchorCtr="0">
            <a:noAutofit/>
          </a:bodyPr>
          <a:lstStyle>
            <a:lvl1pPr marL="457200" marR="0" lvl="0" indent="-228600" algn="l" rtl="0">
              <a:lnSpc>
                <a:spcPct val="100000"/>
              </a:lnSpc>
              <a:spcBef>
                <a:spcPts val="140"/>
              </a:spcBef>
              <a:spcAft>
                <a:spcPts val="0"/>
              </a:spcAft>
              <a:buClr>
                <a:schemeClr val="lt1"/>
              </a:buClr>
              <a:buSzPts val="700"/>
              <a:buFont typeface="Arial"/>
              <a:buNone/>
              <a:defRPr sz="700" b="0" i="0" u="none" strike="noStrike" cap="none">
                <a:solidFill>
                  <a:schemeClr val="lt1"/>
                </a:solidFill>
                <a:latin typeface="Arial"/>
                <a:ea typeface="Arial"/>
                <a:cs typeface="Arial"/>
                <a:sym typeface="Arial"/>
              </a:defRPr>
            </a:lvl1pPr>
            <a:lvl2pPr marL="914400" marR="0" lvl="1" indent="-292100" algn="l" rtl="0">
              <a:lnSpc>
                <a:spcPct val="100000"/>
              </a:lnSpc>
              <a:spcBef>
                <a:spcPts val="200"/>
              </a:spcBef>
              <a:spcAft>
                <a:spcPts val="0"/>
              </a:spcAft>
              <a:buClr>
                <a:schemeClr val="lt2"/>
              </a:buClr>
              <a:buSzPts val="1000"/>
              <a:buFont typeface="Noto Sans Symbols"/>
              <a:buChar char="▪"/>
              <a:defRPr sz="1000" b="0" i="0" u="none" strike="noStrike" cap="none">
                <a:solidFill>
                  <a:schemeClr val="lt2"/>
                </a:solidFill>
                <a:latin typeface="Arial"/>
                <a:ea typeface="Arial"/>
                <a:cs typeface="Arial"/>
                <a:sym typeface="Arial"/>
              </a:defRPr>
            </a:lvl2pPr>
            <a:lvl3pPr marL="1371600" marR="0" lvl="2" indent="-285750" algn="l" rtl="0">
              <a:lnSpc>
                <a:spcPct val="100000"/>
              </a:lnSpc>
              <a:spcBef>
                <a:spcPts val="180"/>
              </a:spcBef>
              <a:spcAft>
                <a:spcPts val="0"/>
              </a:spcAft>
              <a:buClr>
                <a:schemeClr val="lt2"/>
              </a:buClr>
              <a:buSzPts val="900"/>
              <a:buFont typeface="Arial"/>
              <a:buChar char="–"/>
              <a:defRPr sz="900" b="0" i="0" u="none" strike="noStrike" cap="none">
                <a:solidFill>
                  <a:schemeClr val="lt2"/>
                </a:solidFill>
                <a:latin typeface="Arial"/>
                <a:ea typeface="Arial"/>
                <a:cs typeface="Arial"/>
                <a:sym typeface="Arial"/>
              </a:defRPr>
            </a:lvl3pPr>
            <a:lvl4pPr marL="1828800" marR="0" lvl="3" indent="-279400" algn="l" rtl="0">
              <a:lnSpc>
                <a:spcPct val="100000"/>
              </a:lnSpc>
              <a:spcBef>
                <a:spcPts val="160"/>
              </a:spcBef>
              <a:spcAft>
                <a:spcPts val="0"/>
              </a:spcAft>
              <a:buClr>
                <a:schemeClr val="lt2"/>
              </a:buClr>
              <a:buSzPts val="800"/>
              <a:buFont typeface="Arial"/>
              <a:buChar char="•"/>
              <a:defRPr sz="800" b="0" i="0" u="none" strike="noStrike" cap="none">
                <a:solidFill>
                  <a:schemeClr val="lt2"/>
                </a:solidFill>
                <a:latin typeface="Arial"/>
                <a:ea typeface="Arial"/>
                <a:cs typeface="Arial"/>
                <a:sym typeface="Arial"/>
              </a:defRPr>
            </a:lvl4pPr>
            <a:lvl5pPr marL="2286000" marR="0" lvl="4" indent="-273050" algn="l" rtl="0">
              <a:lnSpc>
                <a:spcPct val="100000"/>
              </a:lnSpc>
              <a:spcBef>
                <a:spcPts val="140"/>
              </a:spcBef>
              <a:spcAft>
                <a:spcPts val="0"/>
              </a:spcAft>
              <a:buClr>
                <a:schemeClr val="lt2"/>
              </a:buClr>
              <a:buSzPts val="700"/>
              <a:buFont typeface="Arial"/>
              <a:buChar char="–"/>
              <a:defRPr sz="700" b="0" i="0" u="none" strike="noStrike" cap="none">
                <a:solidFill>
                  <a:schemeClr val="lt2"/>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cxnSp>
        <p:nvCxnSpPr>
          <p:cNvPr id="687" name="Google Shape;687;p73"/>
          <p:cNvCxnSpPr/>
          <p:nvPr/>
        </p:nvCxnSpPr>
        <p:spPr>
          <a:xfrm>
            <a:off x="311944" y="2641228"/>
            <a:ext cx="588600" cy="0"/>
          </a:xfrm>
          <a:prstGeom prst="straightConnector1">
            <a:avLst/>
          </a:prstGeom>
          <a:noFill/>
          <a:ln w="9525" cap="flat" cmpd="sng">
            <a:solidFill>
              <a:schemeClr val="dk2"/>
            </a:solidFill>
            <a:prstDash val="solid"/>
            <a:round/>
            <a:headEnd type="none" w="sm" len="sm"/>
            <a:tailEnd type="none" w="sm" len="sm"/>
          </a:ln>
        </p:spPr>
      </p:cxn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Three Content">
  <p:cSld name="Three Content">
    <p:spTree>
      <p:nvGrpSpPr>
        <p:cNvPr id="1" name="Shape 688"/>
        <p:cNvGrpSpPr/>
        <p:nvPr/>
      </p:nvGrpSpPr>
      <p:grpSpPr>
        <a:xfrm>
          <a:off x="0" y="0"/>
          <a:ext cx="0" cy="0"/>
          <a:chOff x="0" y="0"/>
          <a:chExt cx="0" cy="0"/>
        </a:xfrm>
      </p:grpSpPr>
      <p:sp>
        <p:nvSpPr>
          <p:cNvPr id="689" name="Google Shape;689;p74"/>
          <p:cNvSpPr/>
          <p:nvPr/>
        </p:nvSpPr>
        <p:spPr>
          <a:xfrm>
            <a:off x="1588" y="1588"/>
            <a:ext cx="1500" cy="1500"/>
          </a:xfrm>
          <a:prstGeom prst="rect">
            <a:avLst/>
          </a:prstGeom>
          <a:solidFill>
            <a:srgbClr val="FFFFFF"/>
          </a:solidFill>
          <a:ln>
            <a:noFill/>
          </a:ln>
        </p:spPr>
      </p:sp>
      <p:sp>
        <p:nvSpPr>
          <p:cNvPr id="690" name="Google Shape;690;p74"/>
          <p:cNvSpPr txBox="1">
            <a:spLocks noGrp="1"/>
          </p:cNvSpPr>
          <p:nvPr>
            <p:ph type="title"/>
          </p:nvPr>
        </p:nvSpPr>
        <p:spPr>
          <a:xfrm>
            <a:off x="309563" y="530352"/>
            <a:ext cx="8526600" cy="307800"/>
          </a:xfrm>
          <a:prstGeom prst="rect">
            <a:avLst/>
          </a:prstGeom>
          <a:noFill/>
          <a:ln>
            <a:noFill/>
          </a:ln>
        </p:spPr>
        <p:txBody>
          <a:bodyPr spcFirstLastPara="1" wrap="square" lIns="0" tIns="0" rIns="0" bIns="0" anchor="b" anchorCtr="0">
            <a:noAutofit/>
          </a:bodyPr>
          <a:lstStyle>
            <a:lvl1pPr marR="0" lvl="0" algn="l" rtl="0">
              <a:lnSpc>
                <a:spcPct val="100000"/>
              </a:lnSpc>
              <a:spcBef>
                <a:spcPts val="0"/>
              </a:spcBef>
              <a:spcAft>
                <a:spcPts val="0"/>
              </a:spcAft>
              <a:buClr>
                <a:schemeClr val="dk1"/>
              </a:buClr>
              <a:buSzPts val="2000"/>
              <a:buFont typeface="Georgia"/>
              <a:buNone/>
              <a:defRPr sz="2000" b="0" i="0" u="none" strike="noStrike" cap="none">
                <a:solidFill>
                  <a:schemeClr val="dk1"/>
                </a:solidFill>
                <a:latin typeface="Georgia"/>
                <a:ea typeface="Georgia"/>
                <a:cs typeface="Georgia"/>
                <a:sym typeface="Georgia"/>
              </a:defRPr>
            </a:lvl1pPr>
            <a:lvl2pPr lvl="1" algn="l" rtl="0">
              <a:lnSpc>
                <a:spcPct val="100000"/>
              </a:lnSpc>
              <a:spcBef>
                <a:spcPts val="0"/>
              </a:spcBef>
              <a:spcAft>
                <a:spcPts val="0"/>
              </a:spcAft>
              <a:buSzPts val="1400"/>
              <a:buNone/>
              <a:defRPr sz="1800"/>
            </a:lvl2pPr>
            <a:lvl3pPr lvl="2" algn="l" rtl="0">
              <a:lnSpc>
                <a:spcPct val="100000"/>
              </a:lnSpc>
              <a:spcBef>
                <a:spcPts val="0"/>
              </a:spcBef>
              <a:spcAft>
                <a:spcPts val="0"/>
              </a:spcAft>
              <a:buSzPts val="1400"/>
              <a:buNone/>
              <a:defRPr sz="1800"/>
            </a:lvl3pPr>
            <a:lvl4pPr lvl="3" algn="l" rtl="0">
              <a:lnSpc>
                <a:spcPct val="100000"/>
              </a:lnSpc>
              <a:spcBef>
                <a:spcPts val="0"/>
              </a:spcBef>
              <a:spcAft>
                <a:spcPts val="0"/>
              </a:spcAft>
              <a:buSzPts val="1400"/>
              <a:buNone/>
              <a:defRPr sz="1800"/>
            </a:lvl4pPr>
            <a:lvl5pPr lvl="4" algn="l" rtl="0">
              <a:lnSpc>
                <a:spcPct val="100000"/>
              </a:lnSpc>
              <a:spcBef>
                <a:spcPts val="0"/>
              </a:spcBef>
              <a:spcAft>
                <a:spcPts val="0"/>
              </a:spcAft>
              <a:buSzPts val="1400"/>
              <a:buNone/>
              <a:defRPr sz="1800"/>
            </a:lvl5pPr>
            <a:lvl6pPr lvl="5" algn="l" rtl="0">
              <a:lnSpc>
                <a:spcPct val="100000"/>
              </a:lnSpc>
              <a:spcBef>
                <a:spcPts val="0"/>
              </a:spcBef>
              <a:spcAft>
                <a:spcPts val="0"/>
              </a:spcAft>
              <a:buSzPts val="1400"/>
              <a:buNone/>
              <a:defRPr sz="1800"/>
            </a:lvl6pPr>
            <a:lvl7pPr lvl="6" algn="l" rtl="0">
              <a:lnSpc>
                <a:spcPct val="100000"/>
              </a:lnSpc>
              <a:spcBef>
                <a:spcPts val="0"/>
              </a:spcBef>
              <a:spcAft>
                <a:spcPts val="0"/>
              </a:spcAft>
              <a:buSzPts val="1400"/>
              <a:buNone/>
              <a:defRPr sz="1800"/>
            </a:lvl7pPr>
            <a:lvl8pPr lvl="7" algn="l" rtl="0">
              <a:lnSpc>
                <a:spcPct val="100000"/>
              </a:lnSpc>
              <a:spcBef>
                <a:spcPts val="0"/>
              </a:spcBef>
              <a:spcAft>
                <a:spcPts val="0"/>
              </a:spcAft>
              <a:buSzPts val="1400"/>
              <a:buNone/>
              <a:defRPr sz="1800"/>
            </a:lvl8pPr>
            <a:lvl9pPr lvl="8" algn="l" rtl="0">
              <a:lnSpc>
                <a:spcPct val="100000"/>
              </a:lnSpc>
              <a:spcBef>
                <a:spcPts val="0"/>
              </a:spcBef>
              <a:spcAft>
                <a:spcPts val="0"/>
              </a:spcAft>
              <a:buSzPts val="1400"/>
              <a:buNone/>
              <a:defRPr sz="1800"/>
            </a:lvl9pPr>
          </a:lstStyle>
          <a:p>
            <a:endParaRPr/>
          </a:p>
        </p:txBody>
      </p:sp>
      <p:sp>
        <p:nvSpPr>
          <p:cNvPr id="691" name="Google Shape;691;p74"/>
          <p:cNvSpPr txBox="1">
            <a:spLocks noGrp="1"/>
          </p:cNvSpPr>
          <p:nvPr>
            <p:ph type="dt" idx="10"/>
          </p:nvPr>
        </p:nvSpPr>
        <p:spPr>
          <a:xfrm>
            <a:off x="424070" y="5276020"/>
            <a:ext cx="2133600" cy="2739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SzPts val="1400"/>
              <a:buNone/>
              <a:defRPr sz="1200">
                <a:solidFill>
                  <a:srgbClr val="888888"/>
                </a:solidFill>
                <a:latin typeface="Arial"/>
                <a:ea typeface="Arial"/>
                <a:cs typeface="Arial"/>
                <a:sym typeface="Arial"/>
              </a:defRPr>
            </a:lvl1pPr>
            <a:lvl2pPr marR="0" lvl="1"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692" name="Google Shape;692;p74"/>
          <p:cNvSpPr txBox="1">
            <a:spLocks noGrp="1"/>
          </p:cNvSpPr>
          <p:nvPr>
            <p:ph type="ftr" idx="11"/>
          </p:nvPr>
        </p:nvSpPr>
        <p:spPr>
          <a:xfrm>
            <a:off x="311944" y="4901878"/>
            <a:ext cx="2895600" cy="92400"/>
          </a:xfrm>
          <a:prstGeom prst="rect">
            <a:avLst/>
          </a:prstGeom>
          <a:noFill/>
          <a:ln>
            <a:noFill/>
          </a:ln>
        </p:spPr>
        <p:txBody>
          <a:bodyPr spcFirstLastPara="1" wrap="square" lIns="0" tIns="0" rIns="0" bIns="0" anchor="ctr" anchorCtr="0">
            <a:noAutofit/>
          </a:bodyPr>
          <a:lstStyle>
            <a:lvl1pPr marR="0" lvl="0" algn="l" rtl="0">
              <a:lnSpc>
                <a:spcPct val="100000"/>
              </a:lnSpc>
              <a:spcBef>
                <a:spcPts val="0"/>
              </a:spcBef>
              <a:spcAft>
                <a:spcPts val="0"/>
              </a:spcAft>
              <a:buClr>
                <a:srgbClr val="000000"/>
              </a:buClr>
              <a:buSzPts val="1400"/>
              <a:buFont typeface="Arial"/>
              <a:buNone/>
              <a:defRPr sz="600" b="0" i="0" u="none" strike="noStrike" cap="none">
                <a:solidFill>
                  <a:schemeClr val="lt2"/>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693" name="Google Shape;693;p74"/>
          <p:cNvSpPr txBox="1">
            <a:spLocks noGrp="1"/>
          </p:cNvSpPr>
          <p:nvPr>
            <p:ph type="sldNum" idx="12"/>
          </p:nvPr>
        </p:nvSpPr>
        <p:spPr>
          <a:xfrm>
            <a:off x="6700838" y="4770007"/>
            <a:ext cx="2133600" cy="123000"/>
          </a:xfrm>
          <a:prstGeom prst="rect">
            <a:avLst/>
          </a:prstGeom>
          <a:noFill/>
          <a:ln>
            <a:noFill/>
          </a:ln>
        </p:spPr>
        <p:txBody>
          <a:bodyPr spcFirstLastPara="1" wrap="square" lIns="0" tIns="0" rIns="0" bIns="0" anchor="ctr" anchorCtr="0">
            <a:noAutofit/>
          </a:bodyPr>
          <a:lstStyle>
            <a:lvl1pPr marL="0" marR="0" lvl="0"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694" name="Google Shape;694;p74"/>
          <p:cNvSpPr txBox="1">
            <a:spLocks noGrp="1"/>
          </p:cNvSpPr>
          <p:nvPr>
            <p:ph type="body" idx="1"/>
          </p:nvPr>
        </p:nvSpPr>
        <p:spPr>
          <a:xfrm>
            <a:off x="6261353" y="2035054"/>
            <a:ext cx="2313900" cy="2592600"/>
          </a:xfrm>
          <a:prstGeom prst="rect">
            <a:avLst/>
          </a:prstGeom>
          <a:noFill/>
          <a:ln>
            <a:noFill/>
          </a:ln>
        </p:spPr>
        <p:txBody>
          <a:bodyPr spcFirstLastPara="1" wrap="square" lIns="0" tIns="0" rIns="0" bIns="0" anchor="t" anchorCtr="0">
            <a:noAutofit/>
          </a:bodyPr>
          <a:lstStyle>
            <a:lvl1pPr marL="457200" marR="0" lvl="0" indent="-228600" algn="ctr" rtl="0">
              <a:lnSpc>
                <a:spcPct val="110000"/>
              </a:lnSpc>
              <a:spcBef>
                <a:spcPts val="600"/>
              </a:spcBef>
              <a:spcAft>
                <a:spcPts val="0"/>
              </a:spcAft>
              <a:buClr>
                <a:schemeClr val="lt2"/>
              </a:buClr>
              <a:buSzPts val="2000"/>
              <a:buFont typeface="Arial"/>
              <a:buNone/>
              <a:defRPr sz="2000" b="0" i="0" u="none" strike="noStrike" cap="none">
                <a:solidFill>
                  <a:schemeClr val="lt2"/>
                </a:solidFill>
                <a:latin typeface="Georgia"/>
                <a:ea typeface="Georgia"/>
                <a:cs typeface="Georgia"/>
                <a:sym typeface="Georgia"/>
              </a:defRPr>
            </a:lvl1pPr>
            <a:lvl2pPr marL="914400" marR="0" lvl="1" indent="-279400" algn="ctr" rtl="0">
              <a:lnSpc>
                <a:spcPct val="110000"/>
              </a:lnSpc>
              <a:spcBef>
                <a:spcPts val="600"/>
              </a:spcBef>
              <a:spcAft>
                <a:spcPts val="0"/>
              </a:spcAft>
              <a:buClr>
                <a:schemeClr val="lt2"/>
              </a:buClr>
              <a:buSzPts val="800"/>
              <a:buFont typeface="Noto Sans Symbols"/>
              <a:buChar char="▪"/>
              <a:defRPr sz="800" b="0" i="0" u="none" strike="noStrike" cap="none">
                <a:solidFill>
                  <a:schemeClr val="lt2"/>
                </a:solidFill>
                <a:latin typeface="Arial"/>
                <a:ea typeface="Arial"/>
                <a:cs typeface="Arial"/>
                <a:sym typeface="Arial"/>
              </a:defRPr>
            </a:lvl2pPr>
            <a:lvl3pPr marL="1371600" marR="0" lvl="2" indent="-279400" algn="ctr" rtl="0">
              <a:lnSpc>
                <a:spcPct val="110000"/>
              </a:lnSpc>
              <a:spcBef>
                <a:spcPts val="160"/>
              </a:spcBef>
              <a:spcAft>
                <a:spcPts val="0"/>
              </a:spcAft>
              <a:buClr>
                <a:schemeClr val="lt2"/>
              </a:buClr>
              <a:buSzPts val="800"/>
              <a:buFont typeface="Arial"/>
              <a:buChar char="–"/>
              <a:defRPr sz="800" b="0" i="0" u="none" strike="noStrike" cap="none">
                <a:solidFill>
                  <a:schemeClr val="lt2"/>
                </a:solidFill>
                <a:latin typeface="Arial"/>
                <a:ea typeface="Arial"/>
                <a:cs typeface="Arial"/>
                <a:sym typeface="Arial"/>
              </a:defRPr>
            </a:lvl3pPr>
            <a:lvl4pPr marL="1828800" marR="0" lvl="3" indent="-273050" algn="ctr" rtl="0">
              <a:lnSpc>
                <a:spcPct val="110000"/>
              </a:lnSpc>
              <a:spcBef>
                <a:spcPts val="140"/>
              </a:spcBef>
              <a:spcAft>
                <a:spcPts val="0"/>
              </a:spcAft>
              <a:buClr>
                <a:schemeClr val="lt2"/>
              </a:buClr>
              <a:buSzPts val="700"/>
              <a:buFont typeface="Arial"/>
              <a:buChar char="•"/>
              <a:defRPr sz="700" b="0" i="0" u="none" strike="noStrike" cap="none">
                <a:solidFill>
                  <a:schemeClr val="lt2"/>
                </a:solidFill>
                <a:latin typeface="Arial"/>
                <a:ea typeface="Arial"/>
                <a:cs typeface="Arial"/>
                <a:sym typeface="Arial"/>
              </a:defRPr>
            </a:lvl4pPr>
            <a:lvl5pPr marL="2286000" marR="0" lvl="4" indent="-279400" algn="ctr" rtl="0">
              <a:lnSpc>
                <a:spcPct val="110000"/>
              </a:lnSpc>
              <a:spcBef>
                <a:spcPts val="160"/>
              </a:spcBef>
              <a:spcAft>
                <a:spcPts val="0"/>
              </a:spcAft>
              <a:buClr>
                <a:schemeClr val="lt2"/>
              </a:buClr>
              <a:buSzPts val="800"/>
              <a:buFont typeface="Arial"/>
              <a:buChar char="–"/>
              <a:defRPr sz="800" b="0" i="0" u="none" strike="noStrike" cap="none">
                <a:solidFill>
                  <a:schemeClr val="lt2"/>
                </a:solidFill>
                <a:latin typeface="Arial"/>
                <a:ea typeface="Arial"/>
                <a:cs typeface="Arial"/>
                <a:sym typeface="Arial"/>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695" name="Google Shape;695;p74"/>
          <p:cNvSpPr txBox="1">
            <a:spLocks noGrp="1"/>
          </p:cNvSpPr>
          <p:nvPr>
            <p:ph type="body" idx="2"/>
          </p:nvPr>
        </p:nvSpPr>
        <p:spPr>
          <a:xfrm>
            <a:off x="3419140" y="2035054"/>
            <a:ext cx="2313900" cy="2592600"/>
          </a:xfrm>
          <a:prstGeom prst="rect">
            <a:avLst/>
          </a:prstGeom>
          <a:noFill/>
          <a:ln>
            <a:noFill/>
          </a:ln>
        </p:spPr>
        <p:txBody>
          <a:bodyPr spcFirstLastPara="1" wrap="square" lIns="0" tIns="0" rIns="0" bIns="0" anchor="t" anchorCtr="0">
            <a:noAutofit/>
          </a:bodyPr>
          <a:lstStyle>
            <a:lvl1pPr marL="457200" marR="0" lvl="0" indent="-228600" algn="ctr" rtl="0">
              <a:lnSpc>
                <a:spcPct val="110000"/>
              </a:lnSpc>
              <a:spcBef>
                <a:spcPts val="600"/>
              </a:spcBef>
              <a:spcAft>
                <a:spcPts val="0"/>
              </a:spcAft>
              <a:buClr>
                <a:schemeClr val="lt2"/>
              </a:buClr>
              <a:buSzPts val="2000"/>
              <a:buFont typeface="Arial"/>
              <a:buNone/>
              <a:defRPr sz="2000" b="0" i="0" u="none" strike="noStrike" cap="none">
                <a:solidFill>
                  <a:schemeClr val="lt2"/>
                </a:solidFill>
                <a:latin typeface="Georgia"/>
                <a:ea typeface="Georgia"/>
                <a:cs typeface="Georgia"/>
                <a:sym typeface="Georgia"/>
              </a:defRPr>
            </a:lvl1pPr>
            <a:lvl2pPr marL="914400" marR="0" lvl="1" indent="-279400" algn="ctr" rtl="0">
              <a:lnSpc>
                <a:spcPct val="110000"/>
              </a:lnSpc>
              <a:spcBef>
                <a:spcPts val="600"/>
              </a:spcBef>
              <a:spcAft>
                <a:spcPts val="0"/>
              </a:spcAft>
              <a:buClr>
                <a:schemeClr val="lt2"/>
              </a:buClr>
              <a:buSzPts val="800"/>
              <a:buFont typeface="Noto Sans Symbols"/>
              <a:buChar char="▪"/>
              <a:defRPr sz="800" b="0" i="0" u="none" strike="noStrike" cap="none">
                <a:solidFill>
                  <a:schemeClr val="lt2"/>
                </a:solidFill>
                <a:latin typeface="Arial"/>
                <a:ea typeface="Arial"/>
                <a:cs typeface="Arial"/>
                <a:sym typeface="Arial"/>
              </a:defRPr>
            </a:lvl2pPr>
            <a:lvl3pPr marL="1371600" marR="0" lvl="2" indent="-279400" algn="ctr" rtl="0">
              <a:lnSpc>
                <a:spcPct val="110000"/>
              </a:lnSpc>
              <a:spcBef>
                <a:spcPts val="160"/>
              </a:spcBef>
              <a:spcAft>
                <a:spcPts val="0"/>
              </a:spcAft>
              <a:buClr>
                <a:schemeClr val="lt2"/>
              </a:buClr>
              <a:buSzPts val="800"/>
              <a:buFont typeface="Arial"/>
              <a:buChar char="–"/>
              <a:defRPr sz="800" b="0" i="0" u="none" strike="noStrike" cap="none">
                <a:solidFill>
                  <a:schemeClr val="lt2"/>
                </a:solidFill>
                <a:latin typeface="Arial"/>
                <a:ea typeface="Arial"/>
                <a:cs typeface="Arial"/>
                <a:sym typeface="Arial"/>
              </a:defRPr>
            </a:lvl3pPr>
            <a:lvl4pPr marL="1828800" marR="0" lvl="3" indent="-273050" algn="ctr" rtl="0">
              <a:lnSpc>
                <a:spcPct val="110000"/>
              </a:lnSpc>
              <a:spcBef>
                <a:spcPts val="140"/>
              </a:spcBef>
              <a:spcAft>
                <a:spcPts val="0"/>
              </a:spcAft>
              <a:buClr>
                <a:schemeClr val="lt2"/>
              </a:buClr>
              <a:buSzPts val="700"/>
              <a:buFont typeface="Arial"/>
              <a:buChar char="•"/>
              <a:defRPr sz="700" b="0" i="0" u="none" strike="noStrike" cap="none">
                <a:solidFill>
                  <a:schemeClr val="lt2"/>
                </a:solidFill>
                <a:latin typeface="Arial"/>
                <a:ea typeface="Arial"/>
                <a:cs typeface="Arial"/>
                <a:sym typeface="Arial"/>
              </a:defRPr>
            </a:lvl4pPr>
            <a:lvl5pPr marL="2286000" marR="0" lvl="4" indent="-279400" algn="ctr" rtl="0">
              <a:lnSpc>
                <a:spcPct val="110000"/>
              </a:lnSpc>
              <a:spcBef>
                <a:spcPts val="160"/>
              </a:spcBef>
              <a:spcAft>
                <a:spcPts val="0"/>
              </a:spcAft>
              <a:buClr>
                <a:schemeClr val="lt2"/>
              </a:buClr>
              <a:buSzPts val="800"/>
              <a:buFont typeface="Arial"/>
              <a:buChar char="–"/>
              <a:defRPr sz="800" b="0" i="0" u="none" strike="noStrike" cap="none">
                <a:solidFill>
                  <a:schemeClr val="lt2"/>
                </a:solidFill>
                <a:latin typeface="Arial"/>
                <a:ea typeface="Arial"/>
                <a:cs typeface="Arial"/>
                <a:sym typeface="Arial"/>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696" name="Google Shape;696;p74"/>
          <p:cNvSpPr txBox="1">
            <a:spLocks noGrp="1"/>
          </p:cNvSpPr>
          <p:nvPr>
            <p:ph type="body" idx="3"/>
          </p:nvPr>
        </p:nvSpPr>
        <p:spPr>
          <a:xfrm>
            <a:off x="559062" y="2035054"/>
            <a:ext cx="2313900" cy="2592600"/>
          </a:xfrm>
          <a:prstGeom prst="rect">
            <a:avLst/>
          </a:prstGeom>
          <a:noFill/>
          <a:ln>
            <a:noFill/>
          </a:ln>
        </p:spPr>
        <p:txBody>
          <a:bodyPr spcFirstLastPara="1" wrap="square" lIns="0" tIns="0" rIns="0" bIns="0" anchor="t" anchorCtr="0">
            <a:noAutofit/>
          </a:bodyPr>
          <a:lstStyle>
            <a:lvl1pPr marL="457200" marR="0" lvl="0" indent="-228600" algn="ctr" rtl="0">
              <a:lnSpc>
                <a:spcPct val="110000"/>
              </a:lnSpc>
              <a:spcBef>
                <a:spcPts val="600"/>
              </a:spcBef>
              <a:spcAft>
                <a:spcPts val="0"/>
              </a:spcAft>
              <a:buClr>
                <a:schemeClr val="lt2"/>
              </a:buClr>
              <a:buSzPts val="2000"/>
              <a:buFont typeface="Arial"/>
              <a:buNone/>
              <a:defRPr sz="2000" b="0" i="0" u="none" strike="noStrike" cap="none">
                <a:solidFill>
                  <a:schemeClr val="lt2"/>
                </a:solidFill>
                <a:latin typeface="Georgia"/>
                <a:ea typeface="Georgia"/>
                <a:cs typeface="Georgia"/>
                <a:sym typeface="Georgia"/>
              </a:defRPr>
            </a:lvl1pPr>
            <a:lvl2pPr marL="914400" marR="0" lvl="1" indent="-279400" algn="ctr" rtl="0">
              <a:lnSpc>
                <a:spcPct val="110000"/>
              </a:lnSpc>
              <a:spcBef>
                <a:spcPts val="600"/>
              </a:spcBef>
              <a:spcAft>
                <a:spcPts val="0"/>
              </a:spcAft>
              <a:buClr>
                <a:schemeClr val="lt2"/>
              </a:buClr>
              <a:buSzPts val="800"/>
              <a:buFont typeface="Noto Sans Symbols"/>
              <a:buChar char="▪"/>
              <a:defRPr sz="800" b="0" i="0" u="none" strike="noStrike" cap="none">
                <a:solidFill>
                  <a:schemeClr val="lt2"/>
                </a:solidFill>
                <a:latin typeface="Arial"/>
                <a:ea typeface="Arial"/>
                <a:cs typeface="Arial"/>
                <a:sym typeface="Arial"/>
              </a:defRPr>
            </a:lvl2pPr>
            <a:lvl3pPr marL="1371600" marR="0" lvl="2" indent="-279400" algn="ctr" rtl="0">
              <a:lnSpc>
                <a:spcPct val="110000"/>
              </a:lnSpc>
              <a:spcBef>
                <a:spcPts val="160"/>
              </a:spcBef>
              <a:spcAft>
                <a:spcPts val="0"/>
              </a:spcAft>
              <a:buClr>
                <a:schemeClr val="lt2"/>
              </a:buClr>
              <a:buSzPts val="800"/>
              <a:buFont typeface="Arial"/>
              <a:buChar char="–"/>
              <a:defRPr sz="800" b="0" i="0" u="none" strike="noStrike" cap="none">
                <a:solidFill>
                  <a:schemeClr val="lt2"/>
                </a:solidFill>
                <a:latin typeface="Arial"/>
                <a:ea typeface="Arial"/>
                <a:cs typeface="Arial"/>
                <a:sym typeface="Arial"/>
              </a:defRPr>
            </a:lvl3pPr>
            <a:lvl4pPr marL="1828800" marR="0" lvl="3" indent="-273050" algn="ctr" rtl="0">
              <a:lnSpc>
                <a:spcPct val="110000"/>
              </a:lnSpc>
              <a:spcBef>
                <a:spcPts val="140"/>
              </a:spcBef>
              <a:spcAft>
                <a:spcPts val="0"/>
              </a:spcAft>
              <a:buClr>
                <a:schemeClr val="lt2"/>
              </a:buClr>
              <a:buSzPts val="700"/>
              <a:buFont typeface="Arial"/>
              <a:buChar char="•"/>
              <a:defRPr sz="700" b="0" i="0" u="none" strike="noStrike" cap="none">
                <a:solidFill>
                  <a:schemeClr val="lt2"/>
                </a:solidFill>
                <a:latin typeface="Arial"/>
                <a:ea typeface="Arial"/>
                <a:cs typeface="Arial"/>
                <a:sym typeface="Arial"/>
              </a:defRPr>
            </a:lvl4pPr>
            <a:lvl5pPr marL="2286000" marR="0" lvl="4" indent="-279400" algn="ctr" rtl="0">
              <a:lnSpc>
                <a:spcPct val="110000"/>
              </a:lnSpc>
              <a:spcBef>
                <a:spcPts val="160"/>
              </a:spcBef>
              <a:spcAft>
                <a:spcPts val="0"/>
              </a:spcAft>
              <a:buClr>
                <a:schemeClr val="lt2"/>
              </a:buClr>
              <a:buSzPts val="800"/>
              <a:buFont typeface="Arial"/>
              <a:buChar char="–"/>
              <a:defRPr sz="800" b="0" i="0" u="none" strike="noStrike" cap="none">
                <a:solidFill>
                  <a:schemeClr val="lt2"/>
                </a:solidFill>
                <a:latin typeface="Arial"/>
                <a:ea typeface="Arial"/>
                <a:cs typeface="Arial"/>
                <a:sym typeface="Arial"/>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cxnSp>
        <p:nvCxnSpPr>
          <p:cNvPr id="697" name="Google Shape;697;p74"/>
          <p:cNvCxnSpPr/>
          <p:nvPr/>
        </p:nvCxnSpPr>
        <p:spPr>
          <a:xfrm>
            <a:off x="5953919" y="1478164"/>
            <a:ext cx="0" cy="3073200"/>
          </a:xfrm>
          <a:prstGeom prst="straightConnector1">
            <a:avLst/>
          </a:prstGeom>
          <a:noFill/>
          <a:ln w="9525" cap="flat" cmpd="sng">
            <a:solidFill>
              <a:srgbClr val="CCCCCC"/>
            </a:solidFill>
            <a:prstDash val="solid"/>
            <a:round/>
            <a:headEnd type="none" w="sm" len="sm"/>
            <a:tailEnd type="none" w="sm" len="sm"/>
          </a:ln>
        </p:spPr>
      </p:cxnSp>
      <p:cxnSp>
        <p:nvCxnSpPr>
          <p:cNvPr id="698" name="Google Shape;698;p74"/>
          <p:cNvCxnSpPr/>
          <p:nvPr/>
        </p:nvCxnSpPr>
        <p:spPr>
          <a:xfrm>
            <a:off x="3183218" y="1478164"/>
            <a:ext cx="0" cy="3073200"/>
          </a:xfrm>
          <a:prstGeom prst="straightConnector1">
            <a:avLst/>
          </a:prstGeom>
          <a:noFill/>
          <a:ln w="9525" cap="flat" cmpd="sng">
            <a:solidFill>
              <a:srgbClr val="CCCCCC"/>
            </a:solidFill>
            <a:prstDash val="solid"/>
            <a:round/>
            <a:headEnd type="none" w="sm" len="sm"/>
            <a:tailEnd type="none" w="sm" len="sm"/>
          </a:ln>
        </p:spPr>
      </p:cxn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Four Content">
  <p:cSld name="Four Content">
    <p:spTree>
      <p:nvGrpSpPr>
        <p:cNvPr id="1" name="Shape 699"/>
        <p:cNvGrpSpPr/>
        <p:nvPr/>
      </p:nvGrpSpPr>
      <p:grpSpPr>
        <a:xfrm>
          <a:off x="0" y="0"/>
          <a:ext cx="0" cy="0"/>
          <a:chOff x="0" y="0"/>
          <a:chExt cx="0" cy="0"/>
        </a:xfrm>
      </p:grpSpPr>
      <p:sp>
        <p:nvSpPr>
          <p:cNvPr id="700" name="Google Shape;700;p75"/>
          <p:cNvSpPr/>
          <p:nvPr/>
        </p:nvSpPr>
        <p:spPr>
          <a:xfrm>
            <a:off x="1588" y="1588"/>
            <a:ext cx="1500" cy="1500"/>
          </a:xfrm>
          <a:prstGeom prst="rect">
            <a:avLst/>
          </a:prstGeom>
          <a:solidFill>
            <a:srgbClr val="FFFFFF"/>
          </a:solidFill>
          <a:ln>
            <a:noFill/>
          </a:ln>
        </p:spPr>
      </p:sp>
      <p:sp>
        <p:nvSpPr>
          <p:cNvPr id="701" name="Google Shape;701;p75"/>
          <p:cNvSpPr txBox="1">
            <a:spLocks noGrp="1"/>
          </p:cNvSpPr>
          <p:nvPr>
            <p:ph type="title"/>
          </p:nvPr>
        </p:nvSpPr>
        <p:spPr>
          <a:xfrm>
            <a:off x="309563" y="530352"/>
            <a:ext cx="8526600" cy="307800"/>
          </a:xfrm>
          <a:prstGeom prst="rect">
            <a:avLst/>
          </a:prstGeom>
          <a:noFill/>
          <a:ln>
            <a:noFill/>
          </a:ln>
        </p:spPr>
        <p:txBody>
          <a:bodyPr spcFirstLastPara="1" wrap="square" lIns="0" tIns="0" rIns="0" bIns="0" anchor="b" anchorCtr="0">
            <a:noAutofit/>
          </a:bodyPr>
          <a:lstStyle>
            <a:lvl1pPr marR="0" lvl="0" algn="l" rtl="0">
              <a:lnSpc>
                <a:spcPct val="100000"/>
              </a:lnSpc>
              <a:spcBef>
                <a:spcPts val="0"/>
              </a:spcBef>
              <a:spcAft>
                <a:spcPts val="0"/>
              </a:spcAft>
              <a:buClr>
                <a:schemeClr val="dk1"/>
              </a:buClr>
              <a:buSzPts val="2000"/>
              <a:buFont typeface="Georgia"/>
              <a:buNone/>
              <a:defRPr sz="2000" b="0" i="0" u="none" strike="noStrike" cap="none">
                <a:solidFill>
                  <a:schemeClr val="dk1"/>
                </a:solidFill>
                <a:latin typeface="Georgia"/>
                <a:ea typeface="Georgia"/>
                <a:cs typeface="Georgia"/>
                <a:sym typeface="Georgia"/>
              </a:defRPr>
            </a:lvl1pPr>
            <a:lvl2pPr lvl="1" algn="l" rtl="0">
              <a:lnSpc>
                <a:spcPct val="100000"/>
              </a:lnSpc>
              <a:spcBef>
                <a:spcPts val="0"/>
              </a:spcBef>
              <a:spcAft>
                <a:spcPts val="0"/>
              </a:spcAft>
              <a:buSzPts val="1400"/>
              <a:buNone/>
              <a:defRPr sz="1800"/>
            </a:lvl2pPr>
            <a:lvl3pPr lvl="2" algn="l" rtl="0">
              <a:lnSpc>
                <a:spcPct val="100000"/>
              </a:lnSpc>
              <a:spcBef>
                <a:spcPts val="0"/>
              </a:spcBef>
              <a:spcAft>
                <a:spcPts val="0"/>
              </a:spcAft>
              <a:buSzPts val="1400"/>
              <a:buNone/>
              <a:defRPr sz="1800"/>
            </a:lvl3pPr>
            <a:lvl4pPr lvl="3" algn="l" rtl="0">
              <a:lnSpc>
                <a:spcPct val="100000"/>
              </a:lnSpc>
              <a:spcBef>
                <a:spcPts val="0"/>
              </a:spcBef>
              <a:spcAft>
                <a:spcPts val="0"/>
              </a:spcAft>
              <a:buSzPts val="1400"/>
              <a:buNone/>
              <a:defRPr sz="1800"/>
            </a:lvl4pPr>
            <a:lvl5pPr lvl="4" algn="l" rtl="0">
              <a:lnSpc>
                <a:spcPct val="100000"/>
              </a:lnSpc>
              <a:spcBef>
                <a:spcPts val="0"/>
              </a:spcBef>
              <a:spcAft>
                <a:spcPts val="0"/>
              </a:spcAft>
              <a:buSzPts val="1400"/>
              <a:buNone/>
              <a:defRPr sz="1800"/>
            </a:lvl5pPr>
            <a:lvl6pPr lvl="5" algn="l" rtl="0">
              <a:lnSpc>
                <a:spcPct val="100000"/>
              </a:lnSpc>
              <a:spcBef>
                <a:spcPts val="0"/>
              </a:spcBef>
              <a:spcAft>
                <a:spcPts val="0"/>
              </a:spcAft>
              <a:buSzPts val="1400"/>
              <a:buNone/>
              <a:defRPr sz="1800"/>
            </a:lvl6pPr>
            <a:lvl7pPr lvl="6" algn="l" rtl="0">
              <a:lnSpc>
                <a:spcPct val="100000"/>
              </a:lnSpc>
              <a:spcBef>
                <a:spcPts val="0"/>
              </a:spcBef>
              <a:spcAft>
                <a:spcPts val="0"/>
              </a:spcAft>
              <a:buSzPts val="1400"/>
              <a:buNone/>
              <a:defRPr sz="1800"/>
            </a:lvl7pPr>
            <a:lvl8pPr lvl="7" algn="l" rtl="0">
              <a:lnSpc>
                <a:spcPct val="100000"/>
              </a:lnSpc>
              <a:spcBef>
                <a:spcPts val="0"/>
              </a:spcBef>
              <a:spcAft>
                <a:spcPts val="0"/>
              </a:spcAft>
              <a:buSzPts val="1400"/>
              <a:buNone/>
              <a:defRPr sz="1800"/>
            </a:lvl8pPr>
            <a:lvl9pPr lvl="8" algn="l" rtl="0">
              <a:lnSpc>
                <a:spcPct val="100000"/>
              </a:lnSpc>
              <a:spcBef>
                <a:spcPts val="0"/>
              </a:spcBef>
              <a:spcAft>
                <a:spcPts val="0"/>
              </a:spcAft>
              <a:buSzPts val="1400"/>
              <a:buNone/>
              <a:defRPr sz="1800"/>
            </a:lvl9pPr>
          </a:lstStyle>
          <a:p>
            <a:endParaRPr/>
          </a:p>
        </p:txBody>
      </p:sp>
      <p:sp>
        <p:nvSpPr>
          <p:cNvPr id="702" name="Google Shape;702;p75"/>
          <p:cNvSpPr txBox="1">
            <a:spLocks noGrp="1"/>
          </p:cNvSpPr>
          <p:nvPr>
            <p:ph type="dt" idx="10"/>
          </p:nvPr>
        </p:nvSpPr>
        <p:spPr>
          <a:xfrm>
            <a:off x="424070" y="5276020"/>
            <a:ext cx="2133600" cy="2739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SzPts val="1400"/>
              <a:buNone/>
              <a:defRPr sz="1200">
                <a:solidFill>
                  <a:srgbClr val="888888"/>
                </a:solidFill>
                <a:latin typeface="Arial"/>
                <a:ea typeface="Arial"/>
                <a:cs typeface="Arial"/>
                <a:sym typeface="Arial"/>
              </a:defRPr>
            </a:lvl1pPr>
            <a:lvl2pPr marR="0" lvl="1"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703" name="Google Shape;703;p75"/>
          <p:cNvSpPr txBox="1">
            <a:spLocks noGrp="1"/>
          </p:cNvSpPr>
          <p:nvPr>
            <p:ph type="ftr" idx="11"/>
          </p:nvPr>
        </p:nvSpPr>
        <p:spPr>
          <a:xfrm>
            <a:off x="311944" y="4901878"/>
            <a:ext cx="2895600" cy="92400"/>
          </a:xfrm>
          <a:prstGeom prst="rect">
            <a:avLst/>
          </a:prstGeom>
          <a:noFill/>
          <a:ln>
            <a:noFill/>
          </a:ln>
        </p:spPr>
        <p:txBody>
          <a:bodyPr spcFirstLastPara="1" wrap="square" lIns="0" tIns="0" rIns="0" bIns="0" anchor="ctr" anchorCtr="0">
            <a:noAutofit/>
          </a:bodyPr>
          <a:lstStyle>
            <a:lvl1pPr marR="0" lvl="0" algn="l" rtl="0">
              <a:lnSpc>
                <a:spcPct val="100000"/>
              </a:lnSpc>
              <a:spcBef>
                <a:spcPts val="0"/>
              </a:spcBef>
              <a:spcAft>
                <a:spcPts val="0"/>
              </a:spcAft>
              <a:buClr>
                <a:srgbClr val="000000"/>
              </a:buClr>
              <a:buSzPts val="1400"/>
              <a:buFont typeface="Arial"/>
              <a:buNone/>
              <a:defRPr sz="600" b="0" i="0" u="none" strike="noStrike" cap="none">
                <a:solidFill>
                  <a:schemeClr val="lt2"/>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704" name="Google Shape;704;p75"/>
          <p:cNvSpPr txBox="1">
            <a:spLocks noGrp="1"/>
          </p:cNvSpPr>
          <p:nvPr>
            <p:ph type="sldNum" idx="12"/>
          </p:nvPr>
        </p:nvSpPr>
        <p:spPr>
          <a:xfrm>
            <a:off x="6700838" y="4770007"/>
            <a:ext cx="2133600" cy="123000"/>
          </a:xfrm>
          <a:prstGeom prst="rect">
            <a:avLst/>
          </a:prstGeom>
          <a:noFill/>
          <a:ln>
            <a:noFill/>
          </a:ln>
        </p:spPr>
        <p:txBody>
          <a:bodyPr spcFirstLastPara="1" wrap="square" lIns="0" tIns="0" rIns="0" bIns="0" anchor="ctr" anchorCtr="0">
            <a:noAutofit/>
          </a:bodyPr>
          <a:lstStyle>
            <a:lvl1pPr marL="0" marR="0" lvl="0"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705" name="Google Shape;705;p75"/>
          <p:cNvSpPr txBox="1">
            <a:spLocks noGrp="1"/>
          </p:cNvSpPr>
          <p:nvPr>
            <p:ph type="body" idx="1"/>
          </p:nvPr>
        </p:nvSpPr>
        <p:spPr>
          <a:xfrm>
            <a:off x="299648" y="2633626"/>
            <a:ext cx="1969200" cy="1993800"/>
          </a:xfrm>
          <a:prstGeom prst="rect">
            <a:avLst/>
          </a:prstGeom>
          <a:noFill/>
          <a:ln>
            <a:noFill/>
          </a:ln>
        </p:spPr>
        <p:txBody>
          <a:bodyPr spcFirstLastPara="1" wrap="square" lIns="0" tIns="0" rIns="0" bIns="0" anchor="t" anchorCtr="0">
            <a:noAutofit/>
          </a:bodyPr>
          <a:lstStyle>
            <a:lvl1pPr marL="457200" marR="0" lvl="0" indent="-228600" algn="ctr" rtl="0">
              <a:lnSpc>
                <a:spcPct val="110000"/>
              </a:lnSpc>
              <a:spcBef>
                <a:spcPts val="600"/>
              </a:spcBef>
              <a:spcAft>
                <a:spcPts val="0"/>
              </a:spcAft>
              <a:buClr>
                <a:schemeClr val="lt2"/>
              </a:buClr>
              <a:buSzPts val="2000"/>
              <a:buFont typeface="Arial"/>
              <a:buNone/>
              <a:defRPr sz="2000" b="0" i="0" u="none" strike="noStrike" cap="none">
                <a:solidFill>
                  <a:schemeClr val="lt2"/>
                </a:solidFill>
                <a:latin typeface="Georgia"/>
                <a:ea typeface="Georgia"/>
                <a:cs typeface="Georgia"/>
                <a:sym typeface="Georgia"/>
              </a:defRPr>
            </a:lvl1pPr>
            <a:lvl2pPr marL="914400" marR="0" lvl="1" indent="-228600" algn="ctr" rtl="0">
              <a:lnSpc>
                <a:spcPct val="110000"/>
              </a:lnSpc>
              <a:spcBef>
                <a:spcPts val="300"/>
              </a:spcBef>
              <a:spcAft>
                <a:spcPts val="0"/>
              </a:spcAft>
              <a:buClr>
                <a:schemeClr val="lt2"/>
              </a:buClr>
              <a:buSzPts val="800"/>
              <a:buFont typeface="Noto Sans Symbols"/>
              <a:buNone/>
              <a:defRPr sz="800" b="0" i="0" u="none" strike="noStrike" cap="none">
                <a:solidFill>
                  <a:schemeClr val="lt2"/>
                </a:solidFill>
                <a:latin typeface="Arial"/>
                <a:ea typeface="Arial"/>
                <a:cs typeface="Arial"/>
                <a:sym typeface="Arial"/>
              </a:defRPr>
            </a:lvl2pPr>
            <a:lvl3pPr marL="1371600" marR="0" lvl="2" indent="-279400" algn="ctr" rtl="0">
              <a:lnSpc>
                <a:spcPct val="110000"/>
              </a:lnSpc>
              <a:spcBef>
                <a:spcPts val="160"/>
              </a:spcBef>
              <a:spcAft>
                <a:spcPts val="0"/>
              </a:spcAft>
              <a:buClr>
                <a:schemeClr val="lt2"/>
              </a:buClr>
              <a:buSzPts val="800"/>
              <a:buFont typeface="Arial"/>
              <a:buChar char="–"/>
              <a:defRPr sz="800" b="0" i="0" u="none" strike="noStrike" cap="none">
                <a:solidFill>
                  <a:schemeClr val="lt2"/>
                </a:solidFill>
                <a:latin typeface="Arial"/>
                <a:ea typeface="Arial"/>
                <a:cs typeface="Arial"/>
                <a:sym typeface="Arial"/>
              </a:defRPr>
            </a:lvl3pPr>
            <a:lvl4pPr marL="1828800" marR="0" lvl="3" indent="-273050" algn="ctr" rtl="0">
              <a:lnSpc>
                <a:spcPct val="110000"/>
              </a:lnSpc>
              <a:spcBef>
                <a:spcPts val="140"/>
              </a:spcBef>
              <a:spcAft>
                <a:spcPts val="0"/>
              </a:spcAft>
              <a:buClr>
                <a:schemeClr val="lt2"/>
              </a:buClr>
              <a:buSzPts val="700"/>
              <a:buFont typeface="Arial"/>
              <a:buChar char="•"/>
              <a:defRPr sz="700" b="0" i="0" u="none" strike="noStrike" cap="none">
                <a:solidFill>
                  <a:schemeClr val="lt2"/>
                </a:solidFill>
                <a:latin typeface="Arial"/>
                <a:ea typeface="Arial"/>
                <a:cs typeface="Arial"/>
                <a:sym typeface="Arial"/>
              </a:defRPr>
            </a:lvl4pPr>
            <a:lvl5pPr marL="2286000" marR="0" lvl="4" indent="-279400" algn="ctr" rtl="0">
              <a:lnSpc>
                <a:spcPct val="110000"/>
              </a:lnSpc>
              <a:spcBef>
                <a:spcPts val="160"/>
              </a:spcBef>
              <a:spcAft>
                <a:spcPts val="0"/>
              </a:spcAft>
              <a:buClr>
                <a:schemeClr val="lt2"/>
              </a:buClr>
              <a:buSzPts val="800"/>
              <a:buFont typeface="Arial"/>
              <a:buChar char="–"/>
              <a:defRPr sz="800" b="0" i="0" u="none" strike="noStrike" cap="none">
                <a:solidFill>
                  <a:schemeClr val="lt2"/>
                </a:solidFill>
                <a:latin typeface="Arial"/>
                <a:ea typeface="Arial"/>
                <a:cs typeface="Arial"/>
                <a:sym typeface="Arial"/>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grpSp>
        <p:nvGrpSpPr>
          <p:cNvPr id="706" name="Google Shape;706;p75"/>
          <p:cNvGrpSpPr/>
          <p:nvPr/>
        </p:nvGrpSpPr>
        <p:grpSpPr>
          <a:xfrm>
            <a:off x="2365072" y="1766923"/>
            <a:ext cx="4386367" cy="2447700"/>
            <a:chOff x="2365072" y="1766923"/>
            <a:chExt cx="4386367" cy="2447700"/>
          </a:xfrm>
        </p:grpSpPr>
        <p:cxnSp>
          <p:nvCxnSpPr>
            <p:cNvPr id="707" name="Google Shape;707;p75"/>
            <p:cNvCxnSpPr/>
            <p:nvPr/>
          </p:nvCxnSpPr>
          <p:spPr>
            <a:xfrm>
              <a:off x="4558256" y="1766923"/>
              <a:ext cx="0" cy="2447700"/>
            </a:xfrm>
            <a:prstGeom prst="straightConnector1">
              <a:avLst/>
            </a:prstGeom>
            <a:noFill/>
            <a:ln w="9525" cap="flat" cmpd="sng">
              <a:solidFill>
                <a:srgbClr val="CCCCCC"/>
              </a:solidFill>
              <a:prstDash val="solid"/>
              <a:round/>
              <a:headEnd type="none" w="sm" len="sm"/>
              <a:tailEnd type="none" w="sm" len="sm"/>
            </a:ln>
          </p:spPr>
        </p:cxnSp>
        <p:cxnSp>
          <p:nvCxnSpPr>
            <p:cNvPr id="708" name="Google Shape;708;p75"/>
            <p:cNvCxnSpPr/>
            <p:nvPr/>
          </p:nvCxnSpPr>
          <p:spPr>
            <a:xfrm>
              <a:off x="2365072" y="1766923"/>
              <a:ext cx="0" cy="2447700"/>
            </a:xfrm>
            <a:prstGeom prst="straightConnector1">
              <a:avLst/>
            </a:prstGeom>
            <a:noFill/>
            <a:ln w="9525" cap="flat" cmpd="sng">
              <a:solidFill>
                <a:srgbClr val="CCCCCC"/>
              </a:solidFill>
              <a:prstDash val="solid"/>
              <a:round/>
              <a:headEnd type="none" w="sm" len="sm"/>
              <a:tailEnd type="none" w="sm" len="sm"/>
            </a:ln>
          </p:spPr>
        </p:cxnSp>
        <p:cxnSp>
          <p:nvCxnSpPr>
            <p:cNvPr id="709" name="Google Shape;709;p75"/>
            <p:cNvCxnSpPr/>
            <p:nvPr/>
          </p:nvCxnSpPr>
          <p:spPr>
            <a:xfrm>
              <a:off x="6751439" y="1766923"/>
              <a:ext cx="0" cy="2447700"/>
            </a:xfrm>
            <a:prstGeom prst="straightConnector1">
              <a:avLst/>
            </a:prstGeom>
            <a:noFill/>
            <a:ln w="9525" cap="flat" cmpd="sng">
              <a:solidFill>
                <a:srgbClr val="CCCCCC"/>
              </a:solidFill>
              <a:prstDash val="solid"/>
              <a:round/>
              <a:headEnd type="none" w="sm" len="sm"/>
              <a:tailEnd type="none" w="sm" len="sm"/>
            </a:ln>
          </p:spPr>
        </p:cxnSp>
      </p:grpSp>
      <p:sp>
        <p:nvSpPr>
          <p:cNvPr id="710" name="Google Shape;710;p75"/>
          <p:cNvSpPr txBox="1">
            <a:spLocks noGrp="1"/>
          </p:cNvSpPr>
          <p:nvPr>
            <p:ph type="body" idx="2"/>
          </p:nvPr>
        </p:nvSpPr>
        <p:spPr>
          <a:xfrm>
            <a:off x="2488190" y="2633626"/>
            <a:ext cx="1969200" cy="1993800"/>
          </a:xfrm>
          <a:prstGeom prst="rect">
            <a:avLst/>
          </a:prstGeom>
          <a:noFill/>
          <a:ln>
            <a:noFill/>
          </a:ln>
        </p:spPr>
        <p:txBody>
          <a:bodyPr spcFirstLastPara="1" wrap="square" lIns="0" tIns="0" rIns="0" bIns="0" anchor="t" anchorCtr="0">
            <a:noAutofit/>
          </a:bodyPr>
          <a:lstStyle>
            <a:lvl1pPr marL="457200" marR="0" lvl="0" indent="-228600" algn="ctr" rtl="0">
              <a:lnSpc>
                <a:spcPct val="110000"/>
              </a:lnSpc>
              <a:spcBef>
                <a:spcPts val="600"/>
              </a:spcBef>
              <a:spcAft>
                <a:spcPts val="0"/>
              </a:spcAft>
              <a:buClr>
                <a:schemeClr val="lt2"/>
              </a:buClr>
              <a:buSzPts val="2000"/>
              <a:buFont typeface="Arial"/>
              <a:buNone/>
              <a:defRPr sz="2000" b="0" i="0" u="none" strike="noStrike" cap="none">
                <a:solidFill>
                  <a:schemeClr val="lt2"/>
                </a:solidFill>
                <a:latin typeface="Georgia"/>
                <a:ea typeface="Georgia"/>
                <a:cs typeface="Georgia"/>
                <a:sym typeface="Georgia"/>
              </a:defRPr>
            </a:lvl1pPr>
            <a:lvl2pPr marL="914400" marR="0" lvl="1" indent="-228600" algn="ctr" rtl="0">
              <a:lnSpc>
                <a:spcPct val="110000"/>
              </a:lnSpc>
              <a:spcBef>
                <a:spcPts val="300"/>
              </a:spcBef>
              <a:spcAft>
                <a:spcPts val="0"/>
              </a:spcAft>
              <a:buClr>
                <a:schemeClr val="lt2"/>
              </a:buClr>
              <a:buSzPts val="800"/>
              <a:buFont typeface="Noto Sans Symbols"/>
              <a:buNone/>
              <a:defRPr sz="800" b="0" i="0" u="none" strike="noStrike" cap="none">
                <a:solidFill>
                  <a:schemeClr val="lt2"/>
                </a:solidFill>
                <a:latin typeface="Arial"/>
                <a:ea typeface="Arial"/>
                <a:cs typeface="Arial"/>
                <a:sym typeface="Arial"/>
              </a:defRPr>
            </a:lvl2pPr>
            <a:lvl3pPr marL="1371600" marR="0" lvl="2" indent="-279400" algn="ctr" rtl="0">
              <a:lnSpc>
                <a:spcPct val="110000"/>
              </a:lnSpc>
              <a:spcBef>
                <a:spcPts val="160"/>
              </a:spcBef>
              <a:spcAft>
                <a:spcPts val="0"/>
              </a:spcAft>
              <a:buClr>
                <a:schemeClr val="lt2"/>
              </a:buClr>
              <a:buSzPts val="800"/>
              <a:buFont typeface="Arial"/>
              <a:buChar char="–"/>
              <a:defRPr sz="800" b="0" i="0" u="none" strike="noStrike" cap="none">
                <a:solidFill>
                  <a:schemeClr val="lt2"/>
                </a:solidFill>
                <a:latin typeface="Arial"/>
                <a:ea typeface="Arial"/>
                <a:cs typeface="Arial"/>
                <a:sym typeface="Arial"/>
              </a:defRPr>
            </a:lvl3pPr>
            <a:lvl4pPr marL="1828800" marR="0" lvl="3" indent="-273050" algn="ctr" rtl="0">
              <a:lnSpc>
                <a:spcPct val="110000"/>
              </a:lnSpc>
              <a:spcBef>
                <a:spcPts val="140"/>
              </a:spcBef>
              <a:spcAft>
                <a:spcPts val="0"/>
              </a:spcAft>
              <a:buClr>
                <a:schemeClr val="lt2"/>
              </a:buClr>
              <a:buSzPts val="700"/>
              <a:buFont typeface="Arial"/>
              <a:buChar char="•"/>
              <a:defRPr sz="700" b="0" i="0" u="none" strike="noStrike" cap="none">
                <a:solidFill>
                  <a:schemeClr val="lt2"/>
                </a:solidFill>
                <a:latin typeface="Arial"/>
                <a:ea typeface="Arial"/>
                <a:cs typeface="Arial"/>
                <a:sym typeface="Arial"/>
              </a:defRPr>
            </a:lvl4pPr>
            <a:lvl5pPr marL="2286000" marR="0" lvl="4" indent="-279400" algn="ctr" rtl="0">
              <a:lnSpc>
                <a:spcPct val="110000"/>
              </a:lnSpc>
              <a:spcBef>
                <a:spcPts val="160"/>
              </a:spcBef>
              <a:spcAft>
                <a:spcPts val="0"/>
              </a:spcAft>
              <a:buClr>
                <a:schemeClr val="lt2"/>
              </a:buClr>
              <a:buSzPts val="800"/>
              <a:buFont typeface="Arial"/>
              <a:buChar char="–"/>
              <a:defRPr sz="800" b="0" i="0" u="none" strike="noStrike" cap="none">
                <a:solidFill>
                  <a:schemeClr val="lt2"/>
                </a:solidFill>
                <a:latin typeface="Arial"/>
                <a:ea typeface="Arial"/>
                <a:cs typeface="Arial"/>
                <a:sym typeface="Arial"/>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711" name="Google Shape;711;p75"/>
          <p:cNvSpPr txBox="1">
            <a:spLocks noGrp="1"/>
          </p:cNvSpPr>
          <p:nvPr>
            <p:ph type="body" idx="3"/>
          </p:nvPr>
        </p:nvSpPr>
        <p:spPr>
          <a:xfrm>
            <a:off x="4676732" y="2633626"/>
            <a:ext cx="1969200" cy="1993800"/>
          </a:xfrm>
          <a:prstGeom prst="rect">
            <a:avLst/>
          </a:prstGeom>
          <a:noFill/>
          <a:ln>
            <a:noFill/>
          </a:ln>
        </p:spPr>
        <p:txBody>
          <a:bodyPr spcFirstLastPara="1" wrap="square" lIns="0" tIns="0" rIns="0" bIns="0" anchor="t" anchorCtr="0">
            <a:noAutofit/>
          </a:bodyPr>
          <a:lstStyle>
            <a:lvl1pPr marL="457200" marR="0" lvl="0" indent="-228600" algn="ctr" rtl="0">
              <a:lnSpc>
                <a:spcPct val="110000"/>
              </a:lnSpc>
              <a:spcBef>
                <a:spcPts val="600"/>
              </a:spcBef>
              <a:spcAft>
                <a:spcPts val="0"/>
              </a:spcAft>
              <a:buClr>
                <a:schemeClr val="lt2"/>
              </a:buClr>
              <a:buSzPts val="2000"/>
              <a:buFont typeface="Arial"/>
              <a:buNone/>
              <a:defRPr sz="2000" b="0" i="0" u="none" strike="noStrike" cap="none">
                <a:solidFill>
                  <a:schemeClr val="lt2"/>
                </a:solidFill>
                <a:latin typeface="Georgia"/>
                <a:ea typeface="Georgia"/>
                <a:cs typeface="Georgia"/>
                <a:sym typeface="Georgia"/>
              </a:defRPr>
            </a:lvl1pPr>
            <a:lvl2pPr marL="914400" marR="0" lvl="1" indent="-228600" algn="ctr" rtl="0">
              <a:lnSpc>
                <a:spcPct val="110000"/>
              </a:lnSpc>
              <a:spcBef>
                <a:spcPts val="300"/>
              </a:spcBef>
              <a:spcAft>
                <a:spcPts val="0"/>
              </a:spcAft>
              <a:buClr>
                <a:schemeClr val="lt2"/>
              </a:buClr>
              <a:buSzPts val="800"/>
              <a:buFont typeface="Noto Sans Symbols"/>
              <a:buNone/>
              <a:defRPr sz="800" b="0" i="0" u="none" strike="noStrike" cap="none">
                <a:solidFill>
                  <a:schemeClr val="lt2"/>
                </a:solidFill>
                <a:latin typeface="Arial"/>
                <a:ea typeface="Arial"/>
                <a:cs typeface="Arial"/>
                <a:sym typeface="Arial"/>
              </a:defRPr>
            </a:lvl2pPr>
            <a:lvl3pPr marL="1371600" marR="0" lvl="2" indent="-279400" algn="ctr" rtl="0">
              <a:lnSpc>
                <a:spcPct val="110000"/>
              </a:lnSpc>
              <a:spcBef>
                <a:spcPts val="160"/>
              </a:spcBef>
              <a:spcAft>
                <a:spcPts val="0"/>
              </a:spcAft>
              <a:buClr>
                <a:schemeClr val="lt2"/>
              </a:buClr>
              <a:buSzPts val="800"/>
              <a:buFont typeface="Arial"/>
              <a:buChar char="–"/>
              <a:defRPr sz="800" b="0" i="0" u="none" strike="noStrike" cap="none">
                <a:solidFill>
                  <a:schemeClr val="lt2"/>
                </a:solidFill>
                <a:latin typeface="Arial"/>
                <a:ea typeface="Arial"/>
                <a:cs typeface="Arial"/>
                <a:sym typeface="Arial"/>
              </a:defRPr>
            </a:lvl3pPr>
            <a:lvl4pPr marL="1828800" marR="0" lvl="3" indent="-273050" algn="ctr" rtl="0">
              <a:lnSpc>
                <a:spcPct val="110000"/>
              </a:lnSpc>
              <a:spcBef>
                <a:spcPts val="140"/>
              </a:spcBef>
              <a:spcAft>
                <a:spcPts val="0"/>
              </a:spcAft>
              <a:buClr>
                <a:schemeClr val="lt2"/>
              </a:buClr>
              <a:buSzPts val="700"/>
              <a:buFont typeface="Arial"/>
              <a:buChar char="•"/>
              <a:defRPr sz="700" b="0" i="0" u="none" strike="noStrike" cap="none">
                <a:solidFill>
                  <a:schemeClr val="lt2"/>
                </a:solidFill>
                <a:latin typeface="Arial"/>
                <a:ea typeface="Arial"/>
                <a:cs typeface="Arial"/>
                <a:sym typeface="Arial"/>
              </a:defRPr>
            </a:lvl4pPr>
            <a:lvl5pPr marL="2286000" marR="0" lvl="4" indent="-279400" algn="ctr" rtl="0">
              <a:lnSpc>
                <a:spcPct val="110000"/>
              </a:lnSpc>
              <a:spcBef>
                <a:spcPts val="160"/>
              </a:spcBef>
              <a:spcAft>
                <a:spcPts val="0"/>
              </a:spcAft>
              <a:buClr>
                <a:schemeClr val="lt2"/>
              </a:buClr>
              <a:buSzPts val="800"/>
              <a:buFont typeface="Arial"/>
              <a:buChar char="–"/>
              <a:defRPr sz="800" b="0" i="0" u="none" strike="noStrike" cap="none">
                <a:solidFill>
                  <a:schemeClr val="lt2"/>
                </a:solidFill>
                <a:latin typeface="Arial"/>
                <a:ea typeface="Arial"/>
                <a:cs typeface="Arial"/>
                <a:sym typeface="Arial"/>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712" name="Google Shape;712;p75"/>
          <p:cNvSpPr txBox="1">
            <a:spLocks noGrp="1"/>
          </p:cNvSpPr>
          <p:nvPr>
            <p:ph type="body" idx="4"/>
          </p:nvPr>
        </p:nvSpPr>
        <p:spPr>
          <a:xfrm>
            <a:off x="6865275" y="2633626"/>
            <a:ext cx="1969200" cy="1993800"/>
          </a:xfrm>
          <a:prstGeom prst="rect">
            <a:avLst/>
          </a:prstGeom>
          <a:noFill/>
          <a:ln>
            <a:noFill/>
          </a:ln>
        </p:spPr>
        <p:txBody>
          <a:bodyPr spcFirstLastPara="1" wrap="square" lIns="0" tIns="0" rIns="0" bIns="0" anchor="t" anchorCtr="0">
            <a:noAutofit/>
          </a:bodyPr>
          <a:lstStyle>
            <a:lvl1pPr marL="457200" marR="0" lvl="0" indent="-228600" algn="ctr" rtl="0">
              <a:lnSpc>
                <a:spcPct val="110000"/>
              </a:lnSpc>
              <a:spcBef>
                <a:spcPts val="600"/>
              </a:spcBef>
              <a:spcAft>
                <a:spcPts val="0"/>
              </a:spcAft>
              <a:buClr>
                <a:schemeClr val="lt2"/>
              </a:buClr>
              <a:buSzPts val="2000"/>
              <a:buFont typeface="Arial"/>
              <a:buNone/>
              <a:defRPr sz="2000" b="0" i="0" u="none" strike="noStrike" cap="none">
                <a:solidFill>
                  <a:schemeClr val="lt2"/>
                </a:solidFill>
                <a:latin typeface="Georgia"/>
                <a:ea typeface="Georgia"/>
                <a:cs typeface="Georgia"/>
                <a:sym typeface="Georgia"/>
              </a:defRPr>
            </a:lvl1pPr>
            <a:lvl2pPr marL="914400" marR="0" lvl="1" indent="-228600" algn="ctr" rtl="0">
              <a:lnSpc>
                <a:spcPct val="110000"/>
              </a:lnSpc>
              <a:spcBef>
                <a:spcPts val="300"/>
              </a:spcBef>
              <a:spcAft>
                <a:spcPts val="0"/>
              </a:spcAft>
              <a:buClr>
                <a:schemeClr val="lt2"/>
              </a:buClr>
              <a:buSzPts val="800"/>
              <a:buFont typeface="Noto Sans Symbols"/>
              <a:buNone/>
              <a:defRPr sz="800" b="0" i="0" u="none" strike="noStrike" cap="none">
                <a:solidFill>
                  <a:schemeClr val="lt2"/>
                </a:solidFill>
                <a:latin typeface="Arial"/>
                <a:ea typeface="Arial"/>
                <a:cs typeface="Arial"/>
                <a:sym typeface="Arial"/>
              </a:defRPr>
            </a:lvl2pPr>
            <a:lvl3pPr marL="1371600" marR="0" lvl="2" indent="-279400" algn="ctr" rtl="0">
              <a:lnSpc>
                <a:spcPct val="110000"/>
              </a:lnSpc>
              <a:spcBef>
                <a:spcPts val="160"/>
              </a:spcBef>
              <a:spcAft>
                <a:spcPts val="0"/>
              </a:spcAft>
              <a:buClr>
                <a:schemeClr val="lt2"/>
              </a:buClr>
              <a:buSzPts val="800"/>
              <a:buFont typeface="Arial"/>
              <a:buChar char="–"/>
              <a:defRPr sz="800" b="0" i="0" u="none" strike="noStrike" cap="none">
                <a:solidFill>
                  <a:schemeClr val="lt2"/>
                </a:solidFill>
                <a:latin typeface="Arial"/>
                <a:ea typeface="Arial"/>
                <a:cs typeface="Arial"/>
                <a:sym typeface="Arial"/>
              </a:defRPr>
            </a:lvl3pPr>
            <a:lvl4pPr marL="1828800" marR="0" lvl="3" indent="-273050" algn="ctr" rtl="0">
              <a:lnSpc>
                <a:spcPct val="110000"/>
              </a:lnSpc>
              <a:spcBef>
                <a:spcPts val="140"/>
              </a:spcBef>
              <a:spcAft>
                <a:spcPts val="0"/>
              </a:spcAft>
              <a:buClr>
                <a:schemeClr val="lt2"/>
              </a:buClr>
              <a:buSzPts val="700"/>
              <a:buFont typeface="Arial"/>
              <a:buChar char="•"/>
              <a:defRPr sz="700" b="0" i="0" u="none" strike="noStrike" cap="none">
                <a:solidFill>
                  <a:schemeClr val="lt2"/>
                </a:solidFill>
                <a:latin typeface="Arial"/>
                <a:ea typeface="Arial"/>
                <a:cs typeface="Arial"/>
                <a:sym typeface="Arial"/>
              </a:defRPr>
            </a:lvl4pPr>
            <a:lvl5pPr marL="2286000" marR="0" lvl="4" indent="-279400" algn="ctr" rtl="0">
              <a:lnSpc>
                <a:spcPct val="110000"/>
              </a:lnSpc>
              <a:spcBef>
                <a:spcPts val="160"/>
              </a:spcBef>
              <a:spcAft>
                <a:spcPts val="0"/>
              </a:spcAft>
              <a:buClr>
                <a:schemeClr val="lt2"/>
              </a:buClr>
              <a:buSzPts val="800"/>
              <a:buFont typeface="Arial"/>
              <a:buChar char="–"/>
              <a:defRPr sz="800" b="0" i="0" u="none" strike="noStrike" cap="none">
                <a:solidFill>
                  <a:schemeClr val="lt2"/>
                </a:solidFill>
                <a:latin typeface="Arial"/>
                <a:ea typeface="Arial"/>
                <a:cs typeface="Arial"/>
                <a:sym typeface="Arial"/>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Six Content">
  <p:cSld name="Six Content">
    <p:spTree>
      <p:nvGrpSpPr>
        <p:cNvPr id="1" name="Shape 713"/>
        <p:cNvGrpSpPr/>
        <p:nvPr/>
      </p:nvGrpSpPr>
      <p:grpSpPr>
        <a:xfrm>
          <a:off x="0" y="0"/>
          <a:ext cx="0" cy="0"/>
          <a:chOff x="0" y="0"/>
          <a:chExt cx="0" cy="0"/>
        </a:xfrm>
      </p:grpSpPr>
      <p:sp>
        <p:nvSpPr>
          <p:cNvPr id="714" name="Google Shape;714;p76"/>
          <p:cNvSpPr txBox="1">
            <a:spLocks noGrp="1"/>
          </p:cNvSpPr>
          <p:nvPr>
            <p:ph type="title"/>
          </p:nvPr>
        </p:nvSpPr>
        <p:spPr>
          <a:xfrm>
            <a:off x="309563" y="530352"/>
            <a:ext cx="8526600" cy="307800"/>
          </a:xfrm>
          <a:prstGeom prst="rect">
            <a:avLst/>
          </a:prstGeom>
          <a:noFill/>
          <a:ln>
            <a:noFill/>
          </a:ln>
        </p:spPr>
        <p:txBody>
          <a:bodyPr spcFirstLastPara="1" wrap="square" lIns="0" tIns="0" rIns="0" bIns="0" anchor="b" anchorCtr="0">
            <a:noAutofit/>
          </a:bodyPr>
          <a:lstStyle>
            <a:lvl1pPr marR="0" lvl="0" algn="l" rtl="0">
              <a:lnSpc>
                <a:spcPct val="100000"/>
              </a:lnSpc>
              <a:spcBef>
                <a:spcPts val="0"/>
              </a:spcBef>
              <a:spcAft>
                <a:spcPts val="0"/>
              </a:spcAft>
              <a:buClr>
                <a:schemeClr val="dk1"/>
              </a:buClr>
              <a:buSzPts val="2000"/>
              <a:buFont typeface="Georgia"/>
              <a:buNone/>
              <a:defRPr sz="2000" b="0" i="0" u="none" strike="noStrike" cap="none">
                <a:solidFill>
                  <a:schemeClr val="dk1"/>
                </a:solidFill>
                <a:latin typeface="Georgia"/>
                <a:ea typeface="Georgia"/>
                <a:cs typeface="Georgia"/>
                <a:sym typeface="Georgia"/>
              </a:defRPr>
            </a:lvl1pPr>
            <a:lvl2pPr lvl="1" algn="l" rtl="0">
              <a:lnSpc>
                <a:spcPct val="100000"/>
              </a:lnSpc>
              <a:spcBef>
                <a:spcPts val="0"/>
              </a:spcBef>
              <a:spcAft>
                <a:spcPts val="0"/>
              </a:spcAft>
              <a:buSzPts val="1400"/>
              <a:buNone/>
              <a:defRPr sz="1800"/>
            </a:lvl2pPr>
            <a:lvl3pPr lvl="2" algn="l" rtl="0">
              <a:lnSpc>
                <a:spcPct val="100000"/>
              </a:lnSpc>
              <a:spcBef>
                <a:spcPts val="0"/>
              </a:spcBef>
              <a:spcAft>
                <a:spcPts val="0"/>
              </a:spcAft>
              <a:buSzPts val="1400"/>
              <a:buNone/>
              <a:defRPr sz="1800"/>
            </a:lvl3pPr>
            <a:lvl4pPr lvl="3" algn="l" rtl="0">
              <a:lnSpc>
                <a:spcPct val="100000"/>
              </a:lnSpc>
              <a:spcBef>
                <a:spcPts val="0"/>
              </a:spcBef>
              <a:spcAft>
                <a:spcPts val="0"/>
              </a:spcAft>
              <a:buSzPts val="1400"/>
              <a:buNone/>
              <a:defRPr sz="1800"/>
            </a:lvl4pPr>
            <a:lvl5pPr lvl="4" algn="l" rtl="0">
              <a:lnSpc>
                <a:spcPct val="100000"/>
              </a:lnSpc>
              <a:spcBef>
                <a:spcPts val="0"/>
              </a:spcBef>
              <a:spcAft>
                <a:spcPts val="0"/>
              </a:spcAft>
              <a:buSzPts val="1400"/>
              <a:buNone/>
              <a:defRPr sz="1800"/>
            </a:lvl5pPr>
            <a:lvl6pPr lvl="5" algn="l" rtl="0">
              <a:lnSpc>
                <a:spcPct val="100000"/>
              </a:lnSpc>
              <a:spcBef>
                <a:spcPts val="0"/>
              </a:spcBef>
              <a:spcAft>
                <a:spcPts val="0"/>
              </a:spcAft>
              <a:buSzPts val="1400"/>
              <a:buNone/>
              <a:defRPr sz="1800"/>
            </a:lvl6pPr>
            <a:lvl7pPr lvl="6" algn="l" rtl="0">
              <a:lnSpc>
                <a:spcPct val="100000"/>
              </a:lnSpc>
              <a:spcBef>
                <a:spcPts val="0"/>
              </a:spcBef>
              <a:spcAft>
                <a:spcPts val="0"/>
              </a:spcAft>
              <a:buSzPts val="1400"/>
              <a:buNone/>
              <a:defRPr sz="1800"/>
            </a:lvl7pPr>
            <a:lvl8pPr lvl="7" algn="l" rtl="0">
              <a:lnSpc>
                <a:spcPct val="100000"/>
              </a:lnSpc>
              <a:spcBef>
                <a:spcPts val="0"/>
              </a:spcBef>
              <a:spcAft>
                <a:spcPts val="0"/>
              </a:spcAft>
              <a:buSzPts val="1400"/>
              <a:buNone/>
              <a:defRPr sz="1800"/>
            </a:lvl8pPr>
            <a:lvl9pPr lvl="8" algn="l" rtl="0">
              <a:lnSpc>
                <a:spcPct val="100000"/>
              </a:lnSpc>
              <a:spcBef>
                <a:spcPts val="0"/>
              </a:spcBef>
              <a:spcAft>
                <a:spcPts val="0"/>
              </a:spcAft>
              <a:buSzPts val="1400"/>
              <a:buNone/>
              <a:defRPr sz="1800"/>
            </a:lvl9pPr>
          </a:lstStyle>
          <a:p>
            <a:endParaRPr/>
          </a:p>
        </p:txBody>
      </p:sp>
      <p:sp>
        <p:nvSpPr>
          <p:cNvPr id="715" name="Google Shape;715;p76"/>
          <p:cNvSpPr txBox="1">
            <a:spLocks noGrp="1"/>
          </p:cNvSpPr>
          <p:nvPr>
            <p:ph type="dt" idx="10"/>
          </p:nvPr>
        </p:nvSpPr>
        <p:spPr>
          <a:xfrm>
            <a:off x="424070" y="5276020"/>
            <a:ext cx="2133600" cy="2739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SzPts val="1400"/>
              <a:buNone/>
              <a:defRPr sz="1200">
                <a:solidFill>
                  <a:srgbClr val="888888"/>
                </a:solidFill>
                <a:latin typeface="Arial"/>
                <a:ea typeface="Arial"/>
                <a:cs typeface="Arial"/>
                <a:sym typeface="Arial"/>
              </a:defRPr>
            </a:lvl1pPr>
            <a:lvl2pPr marR="0" lvl="1"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716" name="Google Shape;716;p76"/>
          <p:cNvSpPr txBox="1">
            <a:spLocks noGrp="1"/>
          </p:cNvSpPr>
          <p:nvPr>
            <p:ph type="ftr" idx="11"/>
          </p:nvPr>
        </p:nvSpPr>
        <p:spPr>
          <a:xfrm>
            <a:off x="311944" y="4901878"/>
            <a:ext cx="2895600" cy="92400"/>
          </a:xfrm>
          <a:prstGeom prst="rect">
            <a:avLst/>
          </a:prstGeom>
          <a:noFill/>
          <a:ln>
            <a:noFill/>
          </a:ln>
        </p:spPr>
        <p:txBody>
          <a:bodyPr spcFirstLastPara="1" wrap="square" lIns="0" tIns="0" rIns="0" bIns="0" anchor="ctr" anchorCtr="0">
            <a:noAutofit/>
          </a:bodyPr>
          <a:lstStyle>
            <a:lvl1pPr marR="0" lvl="0" algn="l" rtl="0">
              <a:lnSpc>
                <a:spcPct val="100000"/>
              </a:lnSpc>
              <a:spcBef>
                <a:spcPts val="0"/>
              </a:spcBef>
              <a:spcAft>
                <a:spcPts val="0"/>
              </a:spcAft>
              <a:buClr>
                <a:srgbClr val="000000"/>
              </a:buClr>
              <a:buSzPts val="1400"/>
              <a:buFont typeface="Arial"/>
              <a:buNone/>
              <a:defRPr sz="600" b="0" i="0" u="none" strike="noStrike" cap="none">
                <a:solidFill>
                  <a:schemeClr val="lt2"/>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717" name="Google Shape;717;p76"/>
          <p:cNvSpPr txBox="1">
            <a:spLocks noGrp="1"/>
          </p:cNvSpPr>
          <p:nvPr>
            <p:ph type="sldNum" idx="12"/>
          </p:nvPr>
        </p:nvSpPr>
        <p:spPr>
          <a:xfrm>
            <a:off x="6700838" y="4770007"/>
            <a:ext cx="2133600" cy="123000"/>
          </a:xfrm>
          <a:prstGeom prst="rect">
            <a:avLst/>
          </a:prstGeom>
          <a:noFill/>
          <a:ln>
            <a:noFill/>
          </a:ln>
        </p:spPr>
        <p:txBody>
          <a:bodyPr spcFirstLastPara="1" wrap="square" lIns="0" tIns="0" rIns="0" bIns="0" anchor="ctr" anchorCtr="0">
            <a:noAutofit/>
          </a:bodyPr>
          <a:lstStyle>
            <a:lvl1pPr marL="0" marR="0" lvl="0"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718" name="Google Shape;718;p76"/>
          <p:cNvSpPr txBox="1">
            <a:spLocks noGrp="1"/>
          </p:cNvSpPr>
          <p:nvPr>
            <p:ph type="body" idx="1"/>
          </p:nvPr>
        </p:nvSpPr>
        <p:spPr>
          <a:xfrm>
            <a:off x="309563" y="1297342"/>
            <a:ext cx="1352700" cy="1089600"/>
          </a:xfrm>
          <a:prstGeom prst="rect">
            <a:avLst/>
          </a:prstGeom>
          <a:noFill/>
          <a:ln>
            <a:noFill/>
          </a:ln>
        </p:spPr>
        <p:txBody>
          <a:bodyPr spcFirstLastPara="1" wrap="square" lIns="0" tIns="0" rIns="0" bIns="0" anchor="t" anchorCtr="0">
            <a:noAutofit/>
          </a:bodyPr>
          <a:lstStyle>
            <a:lvl1pPr marL="457200" marR="0" lvl="0" indent="-228600" algn="l" rtl="0">
              <a:lnSpc>
                <a:spcPct val="100000"/>
              </a:lnSpc>
              <a:spcBef>
                <a:spcPts val="240"/>
              </a:spcBef>
              <a:spcAft>
                <a:spcPts val="0"/>
              </a:spcAft>
              <a:buClr>
                <a:schemeClr val="lt2"/>
              </a:buClr>
              <a:buSzPts val="1200"/>
              <a:buFont typeface="Arial"/>
              <a:buNone/>
              <a:defRPr sz="1200" b="0" i="0" u="none" strike="noStrike" cap="none">
                <a:solidFill>
                  <a:schemeClr val="lt2"/>
                </a:solidFill>
                <a:latin typeface="Georgia"/>
                <a:ea typeface="Georgia"/>
                <a:cs typeface="Georgia"/>
                <a:sym typeface="Georgia"/>
              </a:defRPr>
            </a:lvl1pPr>
            <a:lvl2pPr marL="914400" marR="0" lvl="1" indent="-298450" algn="l" rtl="0">
              <a:lnSpc>
                <a:spcPct val="100000"/>
              </a:lnSpc>
              <a:spcBef>
                <a:spcPts val="220"/>
              </a:spcBef>
              <a:spcAft>
                <a:spcPts val="0"/>
              </a:spcAft>
              <a:buClr>
                <a:schemeClr val="lt2"/>
              </a:buClr>
              <a:buSzPts val="1100"/>
              <a:buFont typeface="Noto Sans Symbols"/>
              <a:buChar char="▪"/>
              <a:defRPr sz="1100" b="0" i="0" u="none" strike="noStrike" cap="none">
                <a:solidFill>
                  <a:schemeClr val="lt2"/>
                </a:solidFill>
                <a:latin typeface="Georgia"/>
                <a:ea typeface="Georgia"/>
                <a:cs typeface="Georgia"/>
                <a:sym typeface="Georgia"/>
              </a:defRPr>
            </a:lvl2pPr>
            <a:lvl3pPr marL="1371600" marR="0" lvl="2" indent="-292100" algn="l" rtl="0">
              <a:lnSpc>
                <a:spcPct val="100000"/>
              </a:lnSpc>
              <a:spcBef>
                <a:spcPts val="200"/>
              </a:spcBef>
              <a:spcAft>
                <a:spcPts val="0"/>
              </a:spcAft>
              <a:buClr>
                <a:schemeClr val="lt2"/>
              </a:buClr>
              <a:buSzPts val="1000"/>
              <a:buFont typeface="Arial"/>
              <a:buChar char="–"/>
              <a:defRPr sz="1000" b="0" i="0" u="none" strike="noStrike" cap="none">
                <a:solidFill>
                  <a:schemeClr val="lt2"/>
                </a:solidFill>
                <a:latin typeface="Arial"/>
                <a:ea typeface="Arial"/>
                <a:cs typeface="Arial"/>
                <a:sym typeface="Arial"/>
              </a:defRPr>
            </a:lvl3pPr>
            <a:lvl4pPr marL="1828800" marR="0" lvl="3" indent="-285750" algn="l" rtl="0">
              <a:lnSpc>
                <a:spcPct val="100000"/>
              </a:lnSpc>
              <a:spcBef>
                <a:spcPts val="180"/>
              </a:spcBef>
              <a:spcAft>
                <a:spcPts val="0"/>
              </a:spcAft>
              <a:buClr>
                <a:schemeClr val="lt2"/>
              </a:buClr>
              <a:buSzPts val="900"/>
              <a:buFont typeface="Arial"/>
              <a:buChar char="•"/>
              <a:defRPr sz="900" b="0" i="0" u="none" strike="noStrike" cap="none">
                <a:solidFill>
                  <a:schemeClr val="lt2"/>
                </a:solidFill>
                <a:latin typeface="Arial"/>
                <a:ea typeface="Arial"/>
                <a:cs typeface="Arial"/>
                <a:sym typeface="Arial"/>
              </a:defRPr>
            </a:lvl4pPr>
            <a:lvl5pPr marL="2286000" marR="0" lvl="4" indent="-279400" algn="l" rtl="0">
              <a:lnSpc>
                <a:spcPct val="100000"/>
              </a:lnSpc>
              <a:spcBef>
                <a:spcPts val="160"/>
              </a:spcBef>
              <a:spcAft>
                <a:spcPts val="0"/>
              </a:spcAft>
              <a:buClr>
                <a:schemeClr val="lt2"/>
              </a:buClr>
              <a:buSzPts val="800"/>
              <a:buFont typeface="Arial"/>
              <a:buChar char="–"/>
              <a:defRPr sz="800" b="0" i="0" u="none" strike="noStrike" cap="none">
                <a:solidFill>
                  <a:schemeClr val="lt2"/>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719" name="Google Shape;719;p76"/>
          <p:cNvSpPr txBox="1">
            <a:spLocks noGrp="1"/>
          </p:cNvSpPr>
          <p:nvPr>
            <p:ph type="body" idx="2"/>
          </p:nvPr>
        </p:nvSpPr>
        <p:spPr>
          <a:xfrm>
            <a:off x="1744028" y="1297342"/>
            <a:ext cx="1352700" cy="1089600"/>
          </a:xfrm>
          <a:prstGeom prst="rect">
            <a:avLst/>
          </a:prstGeom>
          <a:noFill/>
          <a:ln>
            <a:noFill/>
          </a:ln>
        </p:spPr>
        <p:txBody>
          <a:bodyPr spcFirstLastPara="1" wrap="square" lIns="0" tIns="0" rIns="0" bIns="0" anchor="t" anchorCtr="0">
            <a:noAutofit/>
          </a:bodyPr>
          <a:lstStyle>
            <a:lvl1pPr marL="457200" marR="0" lvl="0" indent="-228600" algn="l" rtl="0">
              <a:lnSpc>
                <a:spcPct val="100000"/>
              </a:lnSpc>
              <a:spcBef>
                <a:spcPts val="240"/>
              </a:spcBef>
              <a:spcAft>
                <a:spcPts val="0"/>
              </a:spcAft>
              <a:buClr>
                <a:schemeClr val="lt2"/>
              </a:buClr>
              <a:buSzPts val="1200"/>
              <a:buFont typeface="Arial"/>
              <a:buNone/>
              <a:defRPr sz="1200" b="0" i="0" u="none" strike="noStrike" cap="none">
                <a:solidFill>
                  <a:schemeClr val="lt2"/>
                </a:solidFill>
                <a:latin typeface="Georgia"/>
                <a:ea typeface="Georgia"/>
                <a:cs typeface="Georgia"/>
                <a:sym typeface="Georgia"/>
              </a:defRPr>
            </a:lvl1pPr>
            <a:lvl2pPr marL="914400" marR="0" lvl="1" indent="-298450" algn="l" rtl="0">
              <a:lnSpc>
                <a:spcPct val="100000"/>
              </a:lnSpc>
              <a:spcBef>
                <a:spcPts val="220"/>
              </a:spcBef>
              <a:spcAft>
                <a:spcPts val="0"/>
              </a:spcAft>
              <a:buClr>
                <a:schemeClr val="lt2"/>
              </a:buClr>
              <a:buSzPts val="1100"/>
              <a:buFont typeface="Noto Sans Symbols"/>
              <a:buChar char="▪"/>
              <a:defRPr sz="1100" b="0" i="0" u="none" strike="noStrike" cap="none">
                <a:solidFill>
                  <a:schemeClr val="lt2"/>
                </a:solidFill>
                <a:latin typeface="Georgia"/>
                <a:ea typeface="Georgia"/>
                <a:cs typeface="Georgia"/>
                <a:sym typeface="Georgia"/>
              </a:defRPr>
            </a:lvl2pPr>
            <a:lvl3pPr marL="1371600" marR="0" lvl="2" indent="-292100" algn="l" rtl="0">
              <a:lnSpc>
                <a:spcPct val="100000"/>
              </a:lnSpc>
              <a:spcBef>
                <a:spcPts val="200"/>
              </a:spcBef>
              <a:spcAft>
                <a:spcPts val="0"/>
              </a:spcAft>
              <a:buClr>
                <a:schemeClr val="lt2"/>
              </a:buClr>
              <a:buSzPts val="1000"/>
              <a:buFont typeface="Arial"/>
              <a:buChar char="–"/>
              <a:defRPr sz="1000" b="0" i="0" u="none" strike="noStrike" cap="none">
                <a:solidFill>
                  <a:schemeClr val="lt2"/>
                </a:solidFill>
                <a:latin typeface="Arial"/>
                <a:ea typeface="Arial"/>
                <a:cs typeface="Arial"/>
                <a:sym typeface="Arial"/>
              </a:defRPr>
            </a:lvl3pPr>
            <a:lvl4pPr marL="1828800" marR="0" lvl="3" indent="-285750" algn="l" rtl="0">
              <a:lnSpc>
                <a:spcPct val="100000"/>
              </a:lnSpc>
              <a:spcBef>
                <a:spcPts val="180"/>
              </a:spcBef>
              <a:spcAft>
                <a:spcPts val="0"/>
              </a:spcAft>
              <a:buClr>
                <a:schemeClr val="lt2"/>
              </a:buClr>
              <a:buSzPts val="900"/>
              <a:buFont typeface="Arial"/>
              <a:buChar char="•"/>
              <a:defRPr sz="900" b="0" i="0" u="none" strike="noStrike" cap="none">
                <a:solidFill>
                  <a:schemeClr val="lt2"/>
                </a:solidFill>
                <a:latin typeface="Arial"/>
                <a:ea typeface="Arial"/>
                <a:cs typeface="Arial"/>
                <a:sym typeface="Arial"/>
              </a:defRPr>
            </a:lvl4pPr>
            <a:lvl5pPr marL="2286000" marR="0" lvl="4" indent="-279400" algn="l" rtl="0">
              <a:lnSpc>
                <a:spcPct val="100000"/>
              </a:lnSpc>
              <a:spcBef>
                <a:spcPts val="160"/>
              </a:spcBef>
              <a:spcAft>
                <a:spcPts val="0"/>
              </a:spcAft>
              <a:buClr>
                <a:schemeClr val="lt2"/>
              </a:buClr>
              <a:buSzPts val="800"/>
              <a:buFont typeface="Arial"/>
              <a:buChar char="–"/>
              <a:defRPr sz="800" b="0" i="0" u="none" strike="noStrike" cap="none">
                <a:solidFill>
                  <a:schemeClr val="lt2"/>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720" name="Google Shape;720;p76"/>
          <p:cNvSpPr txBox="1">
            <a:spLocks noGrp="1"/>
          </p:cNvSpPr>
          <p:nvPr>
            <p:ph type="body" idx="3"/>
          </p:nvPr>
        </p:nvSpPr>
        <p:spPr>
          <a:xfrm>
            <a:off x="3178493" y="1297342"/>
            <a:ext cx="1352700" cy="1089600"/>
          </a:xfrm>
          <a:prstGeom prst="rect">
            <a:avLst/>
          </a:prstGeom>
          <a:noFill/>
          <a:ln>
            <a:noFill/>
          </a:ln>
        </p:spPr>
        <p:txBody>
          <a:bodyPr spcFirstLastPara="1" wrap="square" lIns="0" tIns="0" rIns="0" bIns="0" anchor="t" anchorCtr="0">
            <a:noAutofit/>
          </a:bodyPr>
          <a:lstStyle>
            <a:lvl1pPr marL="457200" marR="0" lvl="0" indent="-228600" algn="l" rtl="0">
              <a:lnSpc>
                <a:spcPct val="100000"/>
              </a:lnSpc>
              <a:spcBef>
                <a:spcPts val="240"/>
              </a:spcBef>
              <a:spcAft>
                <a:spcPts val="0"/>
              </a:spcAft>
              <a:buClr>
                <a:schemeClr val="lt2"/>
              </a:buClr>
              <a:buSzPts val="1200"/>
              <a:buFont typeface="Arial"/>
              <a:buNone/>
              <a:defRPr sz="1200" b="0" i="0" u="none" strike="noStrike" cap="none">
                <a:solidFill>
                  <a:schemeClr val="lt2"/>
                </a:solidFill>
                <a:latin typeface="Georgia"/>
                <a:ea typeface="Georgia"/>
                <a:cs typeface="Georgia"/>
                <a:sym typeface="Georgia"/>
              </a:defRPr>
            </a:lvl1pPr>
            <a:lvl2pPr marL="914400" marR="0" lvl="1" indent="-298450" algn="l" rtl="0">
              <a:lnSpc>
                <a:spcPct val="100000"/>
              </a:lnSpc>
              <a:spcBef>
                <a:spcPts val="220"/>
              </a:spcBef>
              <a:spcAft>
                <a:spcPts val="0"/>
              </a:spcAft>
              <a:buClr>
                <a:schemeClr val="lt2"/>
              </a:buClr>
              <a:buSzPts val="1100"/>
              <a:buFont typeface="Noto Sans Symbols"/>
              <a:buChar char="▪"/>
              <a:defRPr sz="1100" b="0" i="0" u="none" strike="noStrike" cap="none">
                <a:solidFill>
                  <a:schemeClr val="lt2"/>
                </a:solidFill>
                <a:latin typeface="Georgia"/>
                <a:ea typeface="Georgia"/>
                <a:cs typeface="Georgia"/>
                <a:sym typeface="Georgia"/>
              </a:defRPr>
            </a:lvl2pPr>
            <a:lvl3pPr marL="1371600" marR="0" lvl="2" indent="-292100" algn="l" rtl="0">
              <a:lnSpc>
                <a:spcPct val="100000"/>
              </a:lnSpc>
              <a:spcBef>
                <a:spcPts val="200"/>
              </a:spcBef>
              <a:spcAft>
                <a:spcPts val="0"/>
              </a:spcAft>
              <a:buClr>
                <a:schemeClr val="lt2"/>
              </a:buClr>
              <a:buSzPts val="1000"/>
              <a:buFont typeface="Arial"/>
              <a:buChar char="–"/>
              <a:defRPr sz="1000" b="0" i="0" u="none" strike="noStrike" cap="none">
                <a:solidFill>
                  <a:schemeClr val="lt2"/>
                </a:solidFill>
                <a:latin typeface="Arial"/>
                <a:ea typeface="Arial"/>
                <a:cs typeface="Arial"/>
                <a:sym typeface="Arial"/>
              </a:defRPr>
            </a:lvl3pPr>
            <a:lvl4pPr marL="1828800" marR="0" lvl="3" indent="-285750" algn="l" rtl="0">
              <a:lnSpc>
                <a:spcPct val="100000"/>
              </a:lnSpc>
              <a:spcBef>
                <a:spcPts val="180"/>
              </a:spcBef>
              <a:spcAft>
                <a:spcPts val="0"/>
              </a:spcAft>
              <a:buClr>
                <a:schemeClr val="lt2"/>
              </a:buClr>
              <a:buSzPts val="900"/>
              <a:buFont typeface="Arial"/>
              <a:buChar char="•"/>
              <a:defRPr sz="900" b="0" i="0" u="none" strike="noStrike" cap="none">
                <a:solidFill>
                  <a:schemeClr val="lt2"/>
                </a:solidFill>
                <a:latin typeface="Arial"/>
                <a:ea typeface="Arial"/>
                <a:cs typeface="Arial"/>
                <a:sym typeface="Arial"/>
              </a:defRPr>
            </a:lvl4pPr>
            <a:lvl5pPr marL="2286000" marR="0" lvl="4" indent="-279400" algn="l" rtl="0">
              <a:lnSpc>
                <a:spcPct val="100000"/>
              </a:lnSpc>
              <a:spcBef>
                <a:spcPts val="160"/>
              </a:spcBef>
              <a:spcAft>
                <a:spcPts val="0"/>
              </a:spcAft>
              <a:buClr>
                <a:schemeClr val="lt2"/>
              </a:buClr>
              <a:buSzPts val="800"/>
              <a:buFont typeface="Arial"/>
              <a:buChar char="–"/>
              <a:defRPr sz="800" b="0" i="0" u="none" strike="noStrike" cap="none">
                <a:solidFill>
                  <a:schemeClr val="lt2"/>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721" name="Google Shape;721;p76"/>
          <p:cNvSpPr txBox="1">
            <a:spLocks noGrp="1"/>
          </p:cNvSpPr>
          <p:nvPr>
            <p:ph type="body" idx="4"/>
          </p:nvPr>
        </p:nvSpPr>
        <p:spPr>
          <a:xfrm>
            <a:off x="4612958" y="1297342"/>
            <a:ext cx="1352700" cy="1089600"/>
          </a:xfrm>
          <a:prstGeom prst="rect">
            <a:avLst/>
          </a:prstGeom>
          <a:noFill/>
          <a:ln>
            <a:noFill/>
          </a:ln>
        </p:spPr>
        <p:txBody>
          <a:bodyPr spcFirstLastPara="1" wrap="square" lIns="0" tIns="0" rIns="0" bIns="0" anchor="t" anchorCtr="0">
            <a:noAutofit/>
          </a:bodyPr>
          <a:lstStyle>
            <a:lvl1pPr marL="457200" marR="0" lvl="0" indent="-228600" algn="l" rtl="0">
              <a:lnSpc>
                <a:spcPct val="100000"/>
              </a:lnSpc>
              <a:spcBef>
                <a:spcPts val="240"/>
              </a:spcBef>
              <a:spcAft>
                <a:spcPts val="0"/>
              </a:spcAft>
              <a:buClr>
                <a:schemeClr val="lt2"/>
              </a:buClr>
              <a:buSzPts val="1200"/>
              <a:buFont typeface="Arial"/>
              <a:buNone/>
              <a:defRPr sz="1200" b="0" i="0" u="none" strike="noStrike" cap="none">
                <a:solidFill>
                  <a:schemeClr val="lt2"/>
                </a:solidFill>
                <a:latin typeface="Georgia"/>
                <a:ea typeface="Georgia"/>
                <a:cs typeface="Georgia"/>
                <a:sym typeface="Georgia"/>
              </a:defRPr>
            </a:lvl1pPr>
            <a:lvl2pPr marL="914400" marR="0" lvl="1" indent="-298450" algn="l" rtl="0">
              <a:lnSpc>
                <a:spcPct val="100000"/>
              </a:lnSpc>
              <a:spcBef>
                <a:spcPts val="220"/>
              </a:spcBef>
              <a:spcAft>
                <a:spcPts val="0"/>
              </a:spcAft>
              <a:buClr>
                <a:schemeClr val="lt2"/>
              </a:buClr>
              <a:buSzPts val="1100"/>
              <a:buFont typeface="Noto Sans Symbols"/>
              <a:buChar char="▪"/>
              <a:defRPr sz="1100" b="0" i="0" u="none" strike="noStrike" cap="none">
                <a:solidFill>
                  <a:schemeClr val="lt2"/>
                </a:solidFill>
                <a:latin typeface="Georgia"/>
                <a:ea typeface="Georgia"/>
                <a:cs typeface="Georgia"/>
                <a:sym typeface="Georgia"/>
              </a:defRPr>
            </a:lvl2pPr>
            <a:lvl3pPr marL="1371600" marR="0" lvl="2" indent="-292100" algn="l" rtl="0">
              <a:lnSpc>
                <a:spcPct val="100000"/>
              </a:lnSpc>
              <a:spcBef>
                <a:spcPts val="200"/>
              </a:spcBef>
              <a:spcAft>
                <a:spcPts val="0"/>
              </a:spcAft>
              <a:buClr>
                <a:schemeClr val="lt2"/>
              </a:buClr>
              <a:buSzPts val="1000"/>
              <a:buFont typeface="Arial"/>
              <a:buChar char="–"/>
              <a:defRPr sz="1000" b="0" i="0" u="none" strike="noStrike" cap="none">
                <a:solidFill>
                  <a:schemeClr val="lt2"/>
                </a:solidFill>
                <a:latin typeface="Arial"/>
                <a:ea typeface="Arial"/>
                <a:cs typeface="Arial"/>
                <a:sym typeface="Arial"/>
              </a:defRPr>
            </a:lvl3pPr>
            <a:lvl4pPr marL="1828800" marR="0" lvl="3" indent="-285750" algn="l" rtl="0">
              <a:lnSpc>
                <a:spcPct val="100000"/>
              </a:lnSpc>
              <a:spcBef>
                <a:spcPts val="180"/>
              </a:spcBef>
              <a:spcAft>
                <a:spcPts val="0"/>
              </a:spcAft>
              <a:buClr>
                <a:schemeClr val="lt2"/>
              </a:buClr>
              <a:buSzPts val="900"/>
              <a:buFont typeface="Arial"/>
              <a:buChar char="•"/>
              <a:defRPr sz="900" b="0" i="0" u="none" strike="noStrike" cap="none">
                <a:solidFill>
                  <a:schemeClr val="lt2"/>
                </a:solidFill>
                <a:latin typeface="Arial"/>
                <a:ea typeface="Arial"/>
                <a:cs typeface="Arial"/>
                <a:sym typeface="Arial"/>
              </a:defRPr>
            </a:lvl4pPr>
            <a:lvl5pPr marL="2286000" marR="0" lvl="4" indent="-279400" algn="l" rtl="0">
              <a:lnSpc>
                <a:spcPct val="100000"/>
              </a:lnSpc>
              <a:spcBef>
                <a:spcPts val="160"/>
              </a:spcBef>
              <a:spcAft>
                <a:spcPts val="0"/>
              </a:spcAft>
              <a:buClr>
                <a:schemeClr val="lt2"/>
              </a:buClr>
              <a:buSzPts val="800"/>
              <a:buFont typeface="Arial"/>
              <a:buChar char="–"/>
              <a:defRPr sz="800" b="0" i="0" u="none" strike="noStrike" cap="none">
                <a:solidFill>
                  <a:schemeClr val="lt2"/>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722" name="Google Shape;722;p76"/>
          <p:cNvSpPr txBox="1">
            <a:spLocks noGrp="1"/>
          </p:cNvSpPr>
          <p:nvPr>
            <p:ph type="body" idx="5"/>
          </p:nvPr>
        </p:nvSpPr>
        <p:spPr>
          <a:xfrm>
            <a:off x="6047423" y="1297342"/>
            <a:ext cx="1352700" cy="1089600"/>
          </a:xfrm>
          <a:prstGeom prst="rect">
            <a:avLst/>
          </a:prstGeom>
          <a:noFill/>
          <a:ln>
            <a:noFill/>
          </a:ln>
        </p:spPr>
        <p:txBody>
          <a:bodyPr spcFirstLastPara="1" wrap="square" lIns="0" tIns="0" rIns="0" bIns="0" anchor="t" anchorCtr="0">
            <a:noAutofit/>
          </a:bodyPr>
          <a:lstStyle>
            <a:lvl1pPr marL="457200" marR="0" lvl="0" indent="-228600" algn="l" rtl="0">
              <a:lnSpc>
                <a:spcPct val="100000"/>
              </a:lnSpc>
              <a:spcBef>
                <a:spcPts val="240"/>
              </a:spcBef>
              <a:spcAft>
                <a:spcPts val="0"/>
              </a:spcAft>
              <a:buClr>
                <a:schemeClr val="lt2"/>
              </a:buClr>
              <a:buSzPts val="1200"/>
              <a:buFont typeface="Arial"/>
              <a:buNone/>
              <a:defRPr sz="1200" b="0" i="0" u="none" strike="noStrike" cap="none">
                <a:solidFill>
                  <a:schemeClr val="lt2"/>
                </a:solidFill>
                <a:latin typeface="Georgia"/>
                <a:ea typeface="Georgia"/>
                <a:cs typeface="Georgia"/>
                <a:sym typeface="Georgia"/>
              </a:defRPr>
            </a:lvl1pPr>
            <a:lvl2pPr marL="914400" marR="0" lvl="1" indent="-298450" algn="l" rtl="0">
              <a:lnSpc>
                <a:spcPct val="100000"/>
              </a:lnSpc>
              <a:spcBef>
                <a:spcPts val="220"/>
              </a:spcBef>
              <a:spcAft>
                <a:spcPts val="0"/>
              </a:spcAft>
              <a:buClr>
                <a:schemeClr val="lt2"/>
              </a:buClr>
              <a:buSzPts val="1100"/>
              <a:buFont typeface="Noto Sans Symbols"/>
              <a:buChar char="▪"/>
              <a:defRPr sz="1100" b="0" i="0" u="none" strike="noStrike" cap="none">
                <a:solidFill>
                  <a:schemeClr val="lt2"/>
                </a:solidFill>
                <a:latin typeface="Georgia"/>
                <a:ea typeface="Georgia"/>
                <a:cs typeface="Georgia"/>
                <a:sym typeface="Georgia"/>
              </a:defRPr>
            </a:lvl2pPr>
            <a:lvl3pPr marL="1371600" marR="0" lvl="2" indent="-292100" algn="l" rtl="0">
              <a:lnSpc>
                <a:spcPct val="100000"/>
              </a:lnSpc>
              <a:spcBef>
                <a:spcPts val="200"/>
              </a:spcBef>
              <a:spcAft>
                <a:spcPts val="0"/>
              </a:spcAft>
              <a:buClr>
                <a:schemeClr val="lt2"/>
              </a:buClr>
              <a:buSzPts val="1000"/>
              <a:buFont typeface="Arial"/>
              <a:buChar char="–"/>
              <a:defRPr sz="1000" b="0" i="0" u="none" strike="noStrike" cap="none">
                <a:solidFill>
                  <a:schemeClr val="lt2"/>
                </a:solidFill>
                <a:latin typeface="Arial"/>
                <a:ea typeface="Arial"/>
                <a:cs typeface="Arial"/>
                <a:sym typeface="Arial"/>
              </a:defRPr>
            </a:lvl3pPr>
            <a:lvl4pPr marL="1828800" marR="0" lvl="3" indent="-285750" algn="l" rtl="0">
              <a:lnSpc>
                <a:spcPct val="100000"/>
              </a:lnSpc>
              <a:spcBef>
                <a:spcPts val="180"/>
              </a:spcBef>
              <a:spcAft>
                <a:spcPts val="0"/>
              </a:spcAft>
              <a:buClr>
                <a:schemeClr val="lt2"/>
              </a:buClr>
              <a:buSzPts val="900"/>
              <a:buFont typeface="Arial"/>
              <a:buChar char="•"/>
              <a:defRPr sz="900" b="0" i="0" u="none" strike="noStrike" cap="none">
                <a:solidFill>
                  <a:schemeClr val="lt2"/>
                </a:solidFill>
                <a:latin typeface="Arial"/>
                <a:ea typeface="Arial"/>
                <a:cs typeface="Arial"/>
                <a:sym typeface="Arial"/>
              </a:defRPr>
            </a:lvl4pPr>
            <a:lvl5pPr marL="2286000" marR="0" lvl="4" indent="-279400" algn="l" rtl="0">
              <a:lnSpc>
                <a:spcPct val="100000"/>
              </a:lnSpc>
              <a:spcBef>
                <a:spcPts val="160"/>
              </a:spcBef>
              <a:spcAft>
                <a:spcPts val="0"/>
              </a:spcAft>
              <a:buClr>
                <a:schemeClr val="lt2"/>
              </a:buClr>
              <a:buSzPts val="800"/>
              <a:buFont typeface="Arial"/>
              <a:buChar char="–"/>
              <a:defRPr sz="800" b="0" i="0" u="none" strike="noStrike" cap="none">
                <a:solidFill>
                  <a:schemeClr val="lt2"/>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723" name="Google Shape;723;p76"/>
          <p:cNvSpPr txBox="1">
            <a:spLocks noGrp="1"/>
          </p:cNvSpPr>
          <p:nvPr>
            <p:ph type="body" idx="6"/>
          </p:nvPr>
        </p:nvSpPr>
        <p:spPr>
          <a:xfrm>
            <a:off x="7481888" y="1297342"/>
            <a:ext cx="1352700" cy="1089600"/>
          </a:xfrm>
          <a:prstGeom prst="rect">
            <a:avLst/>
          </a:prstGeom>
          <a:noFill/>
          <a:ln>
            <a:noFill/>
          </a:ln>
        </p:spPr>
        <p:txBody>
          <a:bodyPr spcFirstLastPara="1" wrap="square" lIns="0" tIns="0" rIns="0" bIns="0" anchor="t" anchorCtr="0">
            <a:noAutofit/>
          </a:bodyPr>
          <a:lstStyle>
            <a:lvl1pPr marL="457200" marR="0" lvl="0" indent="-228600" algn="l" rtl="0">
              <a:lnSpc>
                <a:spcPct val="100000"/>
              </a:lnSpc>
              <a:spcBef>
                <a:spcPts val="240"/>
              </a:spcBef>
              <a:spcAft>
                <a:spcPts val="0"/>
              </a:spcAft>
              <a:buClr>
                <a:schemeClr val="lt2"/>
              </a:buClr>
              <a:buSzPts val="1200"/>
              <a:buFont typeface="Arial"/>
              <a:buNone/>
              <a:defRPr sz="1200" b="0" i="0" u="none" strike="noStrike" cap="none">
                <a:solidFill>
                  <a:schemeClr val="lt2"/>
                </a:solidFill>
                <a:latin typeface="Georgia"/>
                <a:ea typeface="Georgia"/>
                <a:cs typeface="Georgia"/>
                <a:sym typeface="Georgia"/>
              </a:defRPr>
            </a:lvl1pPr>
            <a:lvl2pPr marL="914400" marR="0" lvl="1" indent="-298450" algn="l" rtl="0">
              <a:lnSpc>
                <a:spcPct val="100000"/>
              </a:lnSpc>
              <a:spcBef>
                <a:spcPts val="220"/>
              </a:spcBef>
              <a:spcAft>
                <a:spcPts val="0"/>
              </a:spcAft>
              <a:buClr>
                <a:schemeClr val="lt2"/>
              </a:buClr>
              <a:buSzPts val="1100"/>
              <a:buFont typeface="Noto Sans Symbols"/>
              <a:buChar char="▪"/>
              <a:defRPr sz="1100" b="0" i="0" u="none" strike="noStrike" cap="none">
                <a:solidFill>
                  <a:schemeClr val="lt2"/>
                </a:solidFill>
                <a:latin typeface="Georgia"/>
                <a:ea typeface="Georgia"/>
                <a:cs typeface="Georgia"/>
                <a:sym typeface="Georgia"/>
              </a:defRPr>
            </a:lvl2pPr>
            <a:lvl3pPr marL="1371600" marR="0" lvl="2" indent="-292100" algn="l" rtl="0">
              <a:lnSpc>
                <a:spcPct val="100000"/>
              </a:lnSpc>
              <a:spcBef>
                <a:spcPts val="200"/>
              </a:spcBef>
              <a:spcAft>
                <a:spcPts val="0"/>
              </a:spcAft>
              <a:buClr>
                <a:schemeClr val="lt2"/>
              </a:buClr>
              <a:buSzPts val="1000"/>
              <a:buFont typeface="Arial"/>
              <a:buChar char="–"/>
              <a:defRPr sz="1000" b="0" i="0" u="none" strike="noStrike" cap="none">
                <a:solidFill>
                  <a:schemeClr val="lt2"/>
                </a:solidFill>
                <a:latin typeface="Arial"/>
                <a:ea typeface="Arial"/>
                <a:cs typeface="Arial"/>
                <a:sym typeface="Arial"/>
              </a:defRPr>
            </a:lvl3pPr>
            <a:lvl4pPr marL="1828800" marR="0" lvl="3" indent="-285750" algn="l" rtl="0">
              <a:lnSpc>
                <a:spcPct val="100000"/>
              </a:lnSpc>
              <a:spcBef>
                <a:spcPts val="180"/>
              </a:spcBef>
              <a:spcAft>
                <a:spcPts val="0"/>
              </a:spcAft>
              <a:buClr>
                <a:schemeClr val="lt2"/>
              </a:buClr>
              <a:buSzPts val="900"/>
              <a:buFont typeface="Arial"/>
              <a:buChar char="•"/>
              <a:defRPr sz="900" b="0" i="0" u="none" strike="noStrike" cap="none">
                <a:solidFill>
                  <a:schemeClr val="lt2"/>
                </a:solidFill>
                <a:latin typeface="Arial"/>
                <a:ea typeface="Arial"/>
                <a:cs typeface="Arial"/>
                <a:sym typeface="Arial"/>
              </a:defRPr>
            </a:lvl4pPr>
            <a:lvl5pPr marL="2286000" marR="0" lvl="4" indent="-279400" algn="l" rtl="0">
              <a:lnSpc>
                <a:spcPct val="100000"/>
              </a:lnSpc>
              <a:spcBef>
                <a:spcPts val="160"/>
              </a:spcBef>
              <a:spcAft>
                <a:spcPts val="0"/>
              </a:spcAft>
              <a:buClr>
                <a:schemeClr val="lt2"/>
              </a:buClr>
              <a:buSzPts val="800"/>
              <a:buFont typeface="Arial"/>
              <a:buChar char="–"/>
              <a:defRPr sz="800" b="0" i="0" u="none" strike="noStrike" cap="none">
                <a:solidFill>
                  <a:schemeClr val="lt2"/>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Six Content with Focus">
  <p:cSld name="Six Content with Focus">
    <p:spTree>
      <p:nvGrpSpPr>
        <p:cNvPr id="1" name="Shape 724"/>
        <p:cNvGrpSpPr/>
        <p:nvPr/>
      </p:nvGrpSpPr>
      <p:grpSpPr>
        <a:xfrm>
          <a:off x="0" y="0"/>
          <a:ext cx="0" cy="0"/>
          <a:chOff x="0" y="0"/>
          <a:chExt cx="0" cy="0"/>
        </a:xfrm>
      </p:grpSpPr>
      <p:sp>
        <p:nvSpPr>
          <p:cNvPr id="725" name="Google Shape;725;p77"/>
          <p:cNvSpPr txBox="1">
            <a:spLocks noGrp="1"/>
          </p:cNvSpPr>
          <p:nvPr>
            <p:ph type="title"/>
          </p:nvPr>
        </p:nvSpPr>
        <p:spPr>
          <a:xfrm>
            <a:off x="309563" y="530352"/>
            <a:ext cx="8526600" cy="307800"/>
          </a:xfrm>
          <a:prstGeom prst="rect">
            <a:avLst/>
          </a:prstGeom>
          <a:noFill/>
          <a:ln>
            <a:noFill/>
          </a:ln>
        </p:spPr>
        <p:txBody>
          <a:bodyPr spcFirstLastPara="1" wrap="square" lIns="0" tIns="0" rIns="0" bIns="0" anchor="b" anchorCtr="0">
            <a:noAutofit/>
          </a:bodyPr>
          <a:lstStyle>
            <a:lvl1pPr marR="0" lvl="0" algn="l" rtl="0">
              <a:lnSpc>
                <a:spcPct val="100000"/>
              </a:lnSpc>
              <a:spcBef>
                <a:spcPts val="0"/>
              </a:spcBef>
              <a:spcAft>
                <a:spcPts val="0"/>
              </a:spcAft>
              <a:buClr>
                <a:schemeClr val="dk1"/>
              </a:buClr>
              <a:buSzPts val="2000"/>
              <a:buFont typeface="Georgia"/>
              <a:buNone/>
              <a:defRPr sz="2000" b="0" i="0" u="none" strike="noStrike" cap="none">
                <a:solidFill>
                  <a:schemeClr val="dk1"/>
                </a:solidFill>
                <a:latin typeface="Georgia"/>
                <a:ea typeface="Georgia"/>
                <a:cs typeface="Georgia"/>
                <a:sym typeface="Georgia"/>
              </a:defRPr>
            </a:lvl1pPr>
            <a:lvl2pPr lvl="1" algn="l" rtl="0">
              <a:lnSpc>
                <a:spcPct val="100000"/>
              </a:lnSpc>
              <a:spcBef>
                <a:spcPts val="0"/>
              </a:spcBef>
              <a:spcAft>
                <a:spcPts val="0"/>
              </a:spcAft>
              <a:buSzPts val="1400"/>
              <a:buNone/>
              <a:defRPr sz="1800"/>
            </a:lvl2pPr>
            <a:lvl3pPr lvl="2" algn="l" rtl="0">
              <a:lnSpc>
                <a:spcPct val="100000"/>
              </a:lnSpc>
              <a:spcBef>
                <a:spcPts val="0"/>
              </a:spcBef>
              <a:spcAft>
                <a:spcPts val="0"/>
              </a:spcAft>
              <a:buSzPts val="1400"/>
              <a:buNone/>
              <a:defRPr sz="1800"/>
            </a:lvl3pPr>
            <a:lvl4pPr lvl="3" algn="l" rtl="0">
              <a:lnSpc>
                <a:spcPct val="100000"/>
              </a:lnSpc>
              <a:spcBef>
                <a:spcPts val="0"/>
              </a:spcBef>
              <a:spcAft>
                <a:spcPts val="0"/>
              </a:spcAft>
              <a:buSzPts val="1400"/>
              <a:buNone/>
              <a:defRPr sz="1800"/>
            </a:lvl4pPr>
            <a:lvl5pPr lvl="4" algn="l" rtl="0">
              <a:lnSpc>
                <a:spcPct val="100000"/>
              </a:lnSpc>
              <a:spcBef>
                <a:spcPts val="0"/>
              </a:spcBef>
              <a:spcAft>
                <a:spcPts val="0"/>
              </a:spcAft>
              <a:buSzPts val="1400"/>
              <a:buNone/>
              <a:defRPr sz="1800"/>
            </a:lvl5pPr>
            <a:lvl6pPr lvl="5" algn="l" rtl="0">
              <a:lnSpc>
                <a:spcPct val="100000"/>
              </a:lnSpc>
              <a:spcBef>
                <a:spcPts val="0"/>
              </a:spcBef>
              <a:spcAft>
                <a:spcPts val="0"/>
              </a:spcAft>
              <a:buSzPts val="1400"/>
              <a:buNone/>
              <a:defRPr sz="1800"/>
            </a:lvl6pPr>
            <a:lvl7pPr lvl="6" algn="l" rtl="0">
              <a:lnSpc>
                <a:spcPct val="100000"/>
              </a:lnSpc>
              <a:spcBef>
                <a:spcPts val="0"/>
              </a:spcBef>
              <a:spcAft>
                <a:spcPts val="0"/>
              </a:spcAft>
              <a:buSzPts val="1400"/>
              <a:buNone/>
              <a:defRPr sz="1800"/>
            </a:lvl7pPr>
            <a:lvl8pPr lvl="7" algn="l" rtl="0">
              <a:lnSpc>
                <a:spcPct val="100000"/>
              </a:lnSpc>
              <a:spcBef>
                <a:spcPts val="0"/>
              </a:spcBef>
              <a:spcAft>
                <a:spcPts val="0"/>
              </a:spcAft>
              <a:buSzPts val="1400"/>
              <a:buNone/>
              <a:defRPr sz="1800"/>
            </a:lvl8pPr>
            <a:lvl9pPr lvl="8" algn="l" rtl="0">
              <a:lnSpc>
                <a:spcPct val="100000"/>
              </a:lnSpc>
              <a:spcBef>
                <a:spcPts val="0"/>
              </a:spcBef>
              <a:spcAft>
                <a:spcPts val="0"/>
              </a:spcAft>
              <a:buSzPts val="1400"/>
              <a:buNone/>
              <a:defRPr sz="1800"/>
            </a:lvl9pPr>
          </a:lstStyle>
          <a:p>
            <a:endParaRPr/>
          </a:p>
        </p:txBody>
      </p:sp>
      <p:sp>
        <p:nvSpPr>
          <p:cNvPr id="726" name="Google Shape;726;p77"/>
          <p:cNvSpPr txBox="1">
            <a:spLocks noGrp="1"/>
          </p:cNvSpPr>
          <p:nvPr>
            <p:ph type="body" idx="1"/>
          </p:nvPr>
        </p:nvSpPr>
        <p:spPr>
          <a:xfrm>
            <a:off x="309563" y="1292548"/>
            <a:ext cx="1340400" cy="488100"/>
          </a:xfrm>
          <a:prstGeom prst="rect">
            <a:avLst/>
          </a:prstGeom>
          <a:noFill/>
          <a:ln>
            <a:noFill/>
          </a:ln>
        </p:spPr>
        <p:txBody>
          <a:bodyPr spcFirstLastPara="1" wrap="square" lIns="0" tIns="0" rIns="0" bIns="0" anchor="t" anchorCtr="0">
            <a:noAutofit/>
          </a:bodyPr>
          <a:lstStyle>
            <a:lvl1pPr marL="457200" marR="0" lvl="0" indent="-228600" algn="ctr" rtl="0">
              <a:lnSpc>
                <a:spcPct val="100000"/>
              </a:lnSpc>
              <a:spcBef>
                <a:spcPts val="240"/>
              </a:spcBef>
              <a:spcAft>
                <a:spcPts val="0"/>
              </a:spcAft>
              <a:buClr>
                <a:schemeClr val="dk2"/>
              </a:buClr>
              <a:buSzPts val="1200"/>
              <a:buFont typeface="Arial"/>
              <a:buNone/>
              <a:defRPr sz="1200" b="0" i="0" u="none" strike="noStrike" cap="none">
                <a:solidFill>
                  <a:schemeClr val="dk2"/>
                </a:solidFill>
                <a:latin typeface="Georgia"/>
                <a:ea typeface="Georgia"/>
                <a:cs typeface="Georgia"/>
                <a:sym typeface="Georgia"/>
              </a:defRPr>
            </a:lvl1pPr>
            <a:lvl2pPr marL="914400" marR="0" lvl="1" indent="-228600" algn="ctr" rtl="0">
              <a:lnSpc>
                <a:spcPct val="100000"/>
              </a:lnSpc>
              <a:spcBef>
                <a:spcPts val="160"/>
              </a:spcBef>
              <a:spcAft>
                <a:spcPts val="0"/>
              </a:spcAft>
              <a:buClr>
                <a:schemeClr val="lt2"/>
              </a:buClr>
              <a:buSzPts val="800"/>
              <a:buFont typeface="Noto Sans Symbols"/>
              <a:buNone/>
              <a:defRPr sz="800" b="0" i="0" u="none" strike="noStrike" cap="none">
                <a:solidFill>
                  <a:schemeClr val="lt2"/>
                </a:solidFill>
                <a:latin typeface="Arial"/>
                <a:ea typeface="Arial"/>
                <a:cs typeface="Arial"/>
                <a:sym typeface="Arial"/>
              </a:defRPr>
            </a:lvl2pPr>
            <a:lvl3pPr marL="1371600" marR="0" lvl="2" indent="-260350" algn="l" rtl="0">
              <a:lnSpc>
                <a:spcPct val="100000"/>
              </a:lnSpc>
              <a:spcBef>
                <a:spcPts val="100"/>
              </a:spcBef>
              <a:spcAft>
                <a:spcPts val="0"/>
              </a:spcAft>
              <a:buClr>
                <a:schemeClr val="lt2"/>
              </a:buClr>
              <a:buSzPts val="500"/>
              <a:buFont typeface="Arial"/>
              <a:buChar char="–"/>
              <a:defRPr sz="500" b="0" i="0" u="none" strike="noStrike" cap="none">
                <a:solidFill>
                  <a:schemeClr val="lt2"/>
                </a:solidFill>
                <a:latin typeface="Arial"/>
                <a:ea typeface="Arial"/>
                <a:cs typeface="Arial"/>
                <a:sym typeface="Arial"/>
              </a:defRPr>
            </a:lvl3pPr>
            <a:lvl4pPr marL="1828800" marR="0" lvl="3" indent="-254000" algn="l" rtl="0">
              <a:lnSpc>
                <a:spcPct val="100000"/>
              </a:lnSpc>
              <a:spcBef>
                <a:spcPts val="80"/>
              </a:spcBef>
              <a:spcAft>
                <a:spcPts val="0"/>
              </a:spcAft>
              <a:buClr>
                <a:schemeClr val="lt2"/>
              </a:buClr>
              <a:buSzPts val="400"/>
              <a:buFont typeface="Arial"/>
              <a:buChar char="•"/>
              <a:defRPr sz="400" b="0" i="0" u="none" strike="noStrike" cap="none">
                <a:solidFill>
                  <a:schemeClr val="lt2"/>
                </a:solidFill>
                <a:latin typeface="Arial"/>
                <a:ea typeface="Arial"/>
                <a:cs typeface="Arial"/>
                <a:sym typeface="Arial"/>
              </a:defRPr>
            </a:lvl4pPr>
            <a:lvl5pPr marL="2286000" marR="0" lvl="4" indent="-260350" algn="l" rtl="0">
              <a:lnSpc>
                <a:spcPct val="100000"/>
              </a:lnSpc>
              <a:spcBef>
                <a:spcPts val="100"/>
              </a:spcBef>
              <a:spcAft>
                <a:spcPts val="0"/>
              </a:spcAft>
              <a:buClr>
                <a:schemeClr val="lt2"/>
              </a:buClr>
              <a:buSzPts val="500"/>
              <a:buFont typeface="Arial"/>
              <a:buChar char="–"/>
              <a:defRPr sz="500" b="0" i="0" u="none" strike="noStrike" cap="none">
                <a:solidFill>
                  <a:schemeClr val="lt2"/>
                </a:solidFill>
                <a:latin typeface="Arial"/>
                <a:ea typeface="Arial"/>
                <a:cs typeface="Arial"/>
                <a:sym typeface="Arial"/>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727" name="Google Shape;727;p77"/>
          <p:cNvSpPr txBox="1">
            <a:spLocks noGrp="1"/>
          </p:cNvSpPr>
          <p:nvPr>
            <p:ph type="dt" idx="10"/>
          </p:nvPr>
        </p:nvSpPr>
        <p:spPr>
          <a:xfrm>
            <a:off x="424070" y="5276020"/>
            <a:ext cx="2133600" cy="2739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SzPts val="1400"/>
              <a:buNone/>
              <a:defRPr sz="1200">
                <a:solidFill>
                  <a:srgbClr val="888888"/>
                </a:solidFill>
                <a:latin typeface="Arial"/>
                <a:ea typeface="Arial"/>
                <a:cs typeface="Arial"/>
                <a:sym typeface="Arial"/>
              </a:defRPr>
            </a:lvl1pPr>
            <a:lvl2pPr marR="0" lvl="1"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728" name="Google Shape;728;p77"/>
          <p:cNvSpPr txBox="1">
            <a:spLocks noGrp="1"/>
          </p:cNvSpPr>
          <p:nvPr>
            <p:ph type="ftr" idx="11"/>
          </p:nvPr>
        </p:nvSpPr>
        <p:spPr>
          <a:xfrm>
            <a:off x="311944" y="4901878"/>
            <a:ext cx="2895600" cy="92400"/>
          </a:xfrm>
          <a:prstGeom prst="rect">
            <a:avLst/>
          </a:prstGeom>
          <a:noFill/>
          <a:ln>
            <a:noFill/>
          </a:ln>
        </p:spPr>
        <p:txBody>
          <a:bodyPr spcFirstLastPara="1" wrap="square" lIns="0" tIns="0" rIns="0" bIns="0" anchor="ctr" anchorCtr="0">
            <a:noAutofit/>
          </a:bodyPr>
          <a:lstStyle>
            <a:lvl1pPr marR="0" lvl="0" algn="l" rtl="0">
              <a:lnSpc>
                <a:spcPct val="100000"/>
              </a:lnSpc>
              <a:spcBef>
                <a:spcPts val="0"/>
              </a:spcBef>
              <a:spcAft>
                <a:spcPts val="0"/>
              </a:spcAft>
              <a:buClr>
                <a:srgbClr val="000000"/>
              </a:buClr>
              <a:buSzPts val="1400"/>
              <a:buFont typeface="Arial"/>
              <a:buNone/>
              <a:defRPr sz="600" b="0" i="0" u="none" strike="noStrike" cap="none">
                <a:solidFill>
                  <a:schemeClr val="lt2"/>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729" name="Google Shape;729;p77"/>
          <p:cNvSpPr txBox="1">
            <a:spLocks noGrp="1"/>
          </p:cNvSpPr>
          <p:nvPr>
            <p:ph type="sldNum" idx="12"/>
          </p:nvPr>
        </p:nvSpPr>
        <p:spPr>
          <a:xfrm>
            <a:off x="6700838" y="4770007"/>
            <a:ext cx="2133600" cy="123000"/>
          </a:xfrm>
          <a:prstGeom prst="rect">
            <a:avLst/>
          </a:prstGeom>
          <a:noFill/>
          <a:ln>
            <a:noFill/>
          </a:ln>
        </p:spPr>
        <p:txBody>
          <a:bodyPr spcFirstLastPara="1" wrap="square" lIns="0" tIns="0" rIns="0" bIns="0" anchor="ctr" anchorCtr="0">
            <a:noAutofit/>
          </a:bodyPr>
          <a:lstStyle>
            <a:lvl1pPr marL="0" marR="0" lvl="0"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730" name="Google Shape;730;p77"/>
          <p:cNvSpPr txBox="1">
            <a:spLocks noGrp="1"/>
          </p:cNvSpPr>
          <p:nvPr>
            <p:ph type="body" idx="2"/>
          </p:nvPr>
        </p:nvSpPr>
        <p:spPr>
          <a:xfrm>
            <a:off x="309563" y="3823493"/>
            <a:ext cx="2646900" cy="123000"/>
          </a:xfrm>
          <a:prstGeom prst="rect">
            <a:avLst/>
          </a:prstGeom>
          <a:noFill/>
          <a:ln>
            <a:noFill/>
          </a:ln>
        </p:spPr>
        <p:txBody>
          <a:bodyPr spcFirstLastPara="1" wrap="square" lIns="0" tIns="0" rIns="0" bIns="0" anchor="t" anchorCtr="0">
            <a:noAutofit/>
          </a:bodyPr>
          <a:lstStyle>
            <a:lvl1pPr marL="457200" marR="0" lvl="0" indent="-228600" algn="l" rtl="0">
              <a:lnSpc>
                <a:spcPct val="100000"/>
              </a:lnSpc>
              <a:spcBef>
                <a:spcPts val="160"/>
              </a:spcBef>
              <a:spcAft>
                <a:spcPts val="0"/>
              </a:spcAft>
              <a:buClr>
                <a:schemeClr val="dk1"/>
              </a:buClr>
              <a:buSzPts val="800"/>
              <a:buFont typeface="Arial"/>
              <a:buNone/>
              <a:defRPr sz="800" b="0" i="0" u="none" strike="noStrike" cap="none">
                <a:solidFill>
                  <a:schemeClr val="dk1"/>
                </a:solidFill>
                <a:latin typeface="Arial"/>
                <a:ea typeface="Arial"/>
                <a:cs typeface="Arial"/>
                <a:sym typeface="Arial"/>
              </a:defRPr>
            </a:lvl1pPr>
            <a:lvl2pPr marL="914400" marR="0" lvl="1" indent="-292100" algn="l" rtl="0">
              <a:lnSpc>
                <a:spcPct val="100000"/>
              </a:lnSpc>
              <a:spcBef>
                <a:spcPts val="200"/>
              </a:spcBef>
              <a:spcAft>
                <a:spcPts val="0"/>
              </a:spcAft>
              <a:buClr>
                <a:schemeClr val="lt2"/>
              </a:buClr>
              <a:buSzPts val="1000"/>
              <a:buFont typeface="Noto Sans Symbols"/>
              <a:buChar char="▪"/>
              <a:defRPr sz="1000" b="0" i="0" u="none" strike="noStrike" cap="none">
                <a:solidFill>
                  <a:schemeClr val="lt2"/>
                </a:solidFill>
                <a:latin typeface="Arial"/>
                <a:ea typeface="Arial"/>
                <a:cs typeface="Arial"/>
                <a:sym typeface="Arial"/>
              </a:defRPr>
            </a:lvl2pPr>
            <a:lvl3pPr marL="1371600" marR="0" lvl="2" indent="-285750" algn="l" rtl="0">
              <a:lnSpc>
                <a:spcPct val="100000"/>
              </a:lnSpc>
              <a:spcBef>
                <a:spcPts val="180"/>
              </a:spcBef>
              <a:spcAft>
                <a:spcPts val="0"/>
              </a:spcAft>
              <a:buClr>
                <a:schemeClr val="lt2"/>
              </a:buClr>
              <a:buSzPts val="900"/>
              <a:buFont typeface="Arial"/>
              <a:buChar char="–"/>
              <a:defRPr sz="900" b="0" i="0" u="none" strike="noStrike" cap="none">
                <a:solidFill>
                  <a:schemeClr val="lt2"/>
                </a:solidFill>
                <a:latin typeface="Arial"/>
                <a:ea typeface="Arial"/>
                <a:cs typeface="Arial"/>
                <a:sym typeface="Arial"/>
              </a:defRPr>
            </a:lvl3pPr>
            <a:lvl4pPr marL="1828800" marR="0" lvl="3" indent="-279400" algn="l" rtl="0">
              <a:lnSpc>
                <a:spcPct val="100000"/>
              </a:lnSpc>
              <a:spcBef>
                <a:spcPts val="160"/>
              </a:spcBef>
              <a:spcAft>
                <a:spcPts val="0"/>
              </a:spcAft>
              <a:buClr>
                <a:schemeClr val="lt2"/>
              </a:buClr>
              <a:buSzPts val="800"/>
              <a:buFont typeface="Arial"/>
              <a:buChar char="•"/>
              <a:defRPr sz="800" b="0" i="0" u="none" strike="noStrike" cap="none">
                <a:solidFill>
                  <a:schemeClr val="lt2"/>
                </a:solidFill>
                <a:latin typeface="Arial"/>
                <a:ea typeface="Arial"/>
                <a:cs typeface="Arial"/>
                <a:sym typeface="Arial"/>
              </a:defRPr>
            </a:lvl4pPr>
            <a:lvl5pPr marL="2286000" marR="0" lvl="4" indent="-273050" algn="l" rtl="0">
              <a:lnSpc>
                <a:spcPct val="100000"/>
              </a:lnSpc>
              <a:spcBef>
                <a:spcPts val="140"/>
              </a:spcBef>
              <a:spcAft>
                <a:spcPts val="0"/>
              </a:spcAft>
              <a:buClr>
                <a:schemeClr val="lt2"/>
              </a:buClr>
              <a:buSzPts val="700"/>
              <a:buFont typeface="Arial"/>
              <a:buChar char="–"/>
              <a:defRPr sz="700" b="0" i="0" u="none" strike="noStrike" cap="none">
                <a:solidFill>
                  <a:schemeClr val="lt2"/>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cxnSp>
        <p:nvCxnSpPr>
          <p:cNvPr id="731" name="Google Shape;731;p77"/>
          <p:cNvCxnSpPr/>
          <p:nvPr/>
        </p:nvCxnSpPr>
        <p:spPr>
          <a:xfrm>
            <a:off x="6008920" y="1925136"/>
            <a:ext cx="0" cy="2502600"/>
          </a:xfrm>
          <a:prstGeom prst="straightConnector1">
            <a:avLst/>
          </a:prstGeom>
          <a:noFill/>
          <a:ln w="9525" cap="flat" cmpd="sng">
            <a:solidFill>
              <a:srgbClr val="CCCCCC"/>
            </a:solidFill>
            <a:prstDash val="solid"/>
            <a:round/>
            <a:headEnd type="none" w="sm" len="sm"/>
            <a:tailEnd type="none" w="sm" len="sm"/>
          </a:ln>
        </p:spPr>
      </p:cxnSp>
      <p:grpSp>
        <p:nvGrpSpPr>
          <p:cNvPr id="732" name="Google Shape;732;p77"/>
          <p:cNvGrpSpPr/>
          <p:nvPr/>
        </p:nvGrpSpPr>
        <p:grpSpPr>
          <a:xfrm>
            <a:off x="1698178" y="1276305"/>
            <a:ext cx="5747656" cy="412428"/>
            <a:chOff x="1698178" y="1278798"/>
            <a:chExt cx="5747656" cy="2502600"/>
          </a:xfrm>
        </p:grpSpPr>
        <p:cxnSp>
          <p:nvCxnSpPr>
            <p:cNvPr id="733" name="Google Shape;733;p77"/>
            <p:cNvCxnSpPr/>
            <p:nvPr/>
          </p:nvCxnSpPr>
          <p:spPr>
            <a:xfrm>
              <a:off x="4572006" y="1278798"/>
              <a:ext cx="0" cy="2502600"/>
            </a:xfrm>
            <a:prstGeom prst="straightConnector1">
              <a:avLst/>
            </a:prstGeom>
            <a:noFill/>
            <a:ln w="9525" cap="flat" cmpd="sng">
              <a:solidFill>
                <a:srgbClr val="CCCCCC"/>
              </a:solidFill>
              <a:prstDash val="solid"/>
              <a:round/>
              <a:headEnd type="none" w="sm" len="sm"/>
              <a:tailEnd type="none" w="sm" len="sm"/>
            </a:ln>
          </p:spPr>
        </p:cxnSp>
        <p:cxnSp>
          <p:nvCxnSpPr>
            <p:cNvPr id="734" name="Google Shape;734;p77"/>
            <p:cNvCxnSpPr/>
            <p:nvPr/>
          </p:nvCxnSpPr>
          <p:spPr>
            <a:xfrm>
              <a:off x="6008920" y="1278798"/>
              <a:ext cx="0" cy="2502600"/>
            </a:xfrm>
            <a:prstGeom prst="straightConnector1">
              <a:avLst/>
            </a:prstGeom>
            <a:noFill/>
            <a:ln w="9525" cap="flat" cmpd="sng">
              <a:solidFill>
                <a:srgbClr val="CCCCCC"/>
              </a:solidFill>
              <a:prstDash val="solid"/>
              <a:round/>
              <a:headEnd type="none" w="sm" len="sm"/>
              <a:tailEnd type="none" w="sm" len="sm"/>
            </a:ln>
          </p:spPr>
        </p:cxnSp>
        <p:cxnSp>
          <p:nvCxnSpPr>
            <p:cNvPr id="735" name="Google Shape;735;p77"/>
            <p:cNvCxnSpPr/>
            <p:nvPr/>
          </p:nvCxnSpPr>
          <p:spPr>
            <a:xfrm>
              <a:off x="7445834" y="1278798"/>
              <a:ext cx="0" cy="2502600"/>
            </a:xfrm>
            <a:prstGeom prst="straightConnector1">
              <a:avLst/>
            </a:prstGeom>
            <a:noFill/>
            <a:ln w="9525" cap="flat" cmpd="sng">
              <a:solidFill>
                <a:srgbClr val="CCCCCC"/>
              </a:solidFill>
              <a:prstDash val="solid"/>
              <a:round/>
              <a:headEnd type="none" w="sm" len="sm"/>
              <a:tailEnd type="none" w="sm" len="sm"/>
            </a:ln>
          </p:spPr>
        </p:cxnSp>
        <p:cxnSp>
          <p:nvCxnSpPr>
            <p:cNvPr id="736" name="Google Shape;736;p77"/>
            <p:cNvCxnSpPr/>
            <p:nvPr/>
          </p:nvCxnSpPr>
          <p:spPr>
            <a:xfrm>
              <a:off x="3135092" y="1278798"/>
              <a:ext cx="0" cy="2502600"/>
            </a:xfrm>
            <a:prstGeom prst="straightConnector1">
              <a:avLst/>
            </a:prstGeom>
            <a:noFill/>
            <a:ln w="9525" cap="flat" cmpd="sng">
              <a:solidFill>
                <a:srgbClr val="CCCCCC"/>
              </a:solidFill>
              <a:prstDash val="solid"/>
              <a:round/>
              <a:headEnd type="none" w="sm" len="sm"/>
              <a:tailEnd type="none" w="sm" len="sm"/>
            </a:ln>
          </p:spPr>
        </p:cxnSp>
        <p:cxnSp>
          <p:nvCxnSpPr>
            <p:cNvPr id="737" name="Google Shape;737;p77"/>
            <p:cNvCxnSpPr/>
            <p:nvPr/>
          </p:nvCxnSpPr>
          <p:spPr>
            <a:xfrm>
              <a:off x="1698178" y="1278798"/>
              <a:ext cx="0" cy="2502600"/>
            </a:xfrm>
            <a:prstGeom prst="straightConnector1">
              <a:avLst/>
            </a:prstGeom>
            <a:noFill/>
            <a:ln w="9525" cap="flat" cmpd="sng">
              <a:solidFill>
                <a:srgbClr val="CCCCCC"/>
              </a:solidFill>
              <a:prstDash val="solid"/>
              <a:round/>
              <a:headEnd type="none" w="sm" len="sm"/>
              <a:tailEnd type="none" w="sm" len="sm"/>
            </a:ln>
          </p:spPr>
        </p:cxnSp>
      </p:grpSp>
      <p:sp>
        <p:nvSpPr>
          <p:cNvPr id="738" name="Google Shape;738;p77"/>
          <p:cNvSpPr txBox="1">
            <a:spLocks noGrp="1"/>
          </p:cNvSpPr>
          <p:nvPr>
            <p:ph type="body" idx="3"/>
          </p:nvPr>
        </p:nvSpPr>
        <p:spPr>
          <a:xfrm>
            <a:off x="542925" y="4255000"/>
            <a:ext cx="879600" cy="307800"/>
          </a:xfrm>
          <a:prstGeom prst="rect">
            <a:avLst/>
          </a:prstGeom>
          <a:noFill/>
          <a:ln>
            <a:noFill/>
          </a:ln>
        </p:spPr>
        <p:txBody>
          <a:bodyPr spcFirstLastPara="1" wrap="square" lIns="0" tIns="0" rIns="0" bIns="0" anchor="t" anchorCtr="0">
            <a:noAutofit/>
          </a:bodyPr>
          <a:lstStyle>
            <a:lvl1pPr marL="457200" marR="0" lvl="0" indent="-228600" algn="ctr" rtl="0">
              <a:lnSpc>
                <a:spcPct val="100000"/>
              </a:lnSpc>
              <a:spcBef>
                <a:spcPts val="400"/>
              </a:spcBef>
              <a:spcAft>
                <a:spcPts val="0"/>
              </a:spcAft>
              <a:buClr>
                <a:schemeClr val="dk2"/>
              </a:buClr>
              <a:buSzPts val="2000"/>
              <a:buFont typeface="Arial"/>
              <a:buNone/>
              <a:defRPr sz="2000" b="0" i="0" u="none" strike="noStrike" cap="none">
                <a:solidFill>
                  <a:schemeClr val="dk2"/>
                </a:solidFill>
                <a:latin typeface="Georgia"/>
                <a:ea typeface="Georgia"/>
                <a:cs typeface="Georgia"/>
                <a:sym typeface="Georgia"/>
              </a:defRPr>
            </a:lvl1pPr>
            <a:lvl2pPr marL="914400" marR="0" lvl="1" indent="-292100" algn="l" rtl="0">
              <a:lnSpc>
                <a:spcPct val="100000"/>
              </a:lnSpc>
              <a:spcBef>
                <a:spcPts val="200"/>
              </a:spcBef>
              <a:spcAft>
                <a:spcPts val="0"/>
              </a:spcAft>
              <a:buClr>
                <a:schemeClr val="lt2"/>
              </a:buClr>
              <a:buSzPts val="1000"/>
              <a:buFont typeface="Noto Sans Symbols"/>
              <a:buChar char="▪"/>
              <a:defRPr sz="1000" b="0" i="0" u="none" strike="noStrike" cap="none">
                <a:solidFill>
                  <a:schemeClr val="lt2"/>
                </a:solidFill>
                <a:latin typeface="Arial"/>
                <a:ea typeface="Arial"/>
                <a:cs typeface="Arial"/>
                <a:sym typeface="Arial"/>
              </a:defRPr>
            </a:lvl2pPr>
            <a:lvl3pPr marL="1371600" marR="0" lvl="2" indent="-285750" algn="l" rtl="0">
              <a:lnSpc>
                <a:spcPct val="100000"/>
              </a:lnSpc>
              <a:spcBef>
                <a:spcPts val="180"/>
              </a:spcBef>
              <a:spcAft>
                <a:spcPts val="0"/>
              </a:spcAft>
              <a:buClr>
                <a:schemeClr val="lt2"/>
              </a:buClr>
              <a:buSzPts val="900"/>
              <a:buFont typeface="Arial"/>
              <a:buChar char="–"/>
              <a:defRPr sz="900" b="0" i="0" u="none" strike="noStrike" cap="none">
                <a:solidFill>
                  <a:schemeClr val="lt2"/>
                </a:solidFill>
                <a:latin typeface="Arial"/>
                <a:ea typeface="Arial"/>
                <a:cs typeface="Arial"/>
                <a:sym typeface="Arial"/>
              </a:defRPr>
            </a:lvl3pPr>
            <a:lvl4pPr marL="1828800" marR="0" lvl="3" indent="-279400" algn="l" rtl="0">
              <a:lnSpc>
                <a:spcPct val="100000"/>
              </a:lnSpc>
              <a:spcBef>
                <a:spcPts val="160"/>
              </a:spcBef>
              <a:spcAft>
                <a:spcPts val="0"/>
              </a:spcAft>
              <a:buClr>
                <a:schemeClr val="lt2"/>
              </a:buClr>
              <a:buSzPts val="800"/>
              <a:buFont typeface="Arial"/>
              <a:buChar char="•"/>
              <a:defRPr sz="800" b="0" i="0" u="none" strike="noStrike" cap="none">
                <a:solidFill>
                  <a:schemeClr val="lt2"/>
                </a:solidFill>
                <a:latin typeface="Arial"/>
                <a:ea typeface="Arial"/>
                <a:cs typeface="Arial"/>
                <a:sym typeface="Arial"/>
              </a:defRPr>
            </a:lvl4pPr>
            <a:lvl5pPr marL="2286000" marR="0" lvl="4" indent="-273050" algn="l" rtl="0">
              <a:lnSpc>
                <a:spcPct val="100000"/>
              </a:lnSpc>
              <a:spcBef>
                <a:spcPts val="140"/>
              </a:spcBef>
              <a:spcAft>
                <a:spcPts val="0"/>
              </a:spcAft>
              <a:buClr>
                <a:schemeClr val="lt2"/>
              </a:buClr>
              <a:buSzPts val="700"/>
              <a:buFont typeface="Arial"/>
              <a:buChar char="–"/>
              <a:defRPr sz="700" b="0" i="0" u="none" strike="noStrike" cap="none">
                <a:solidFill>
                  <a:schemeClr val="lt2"/>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739" name="Google Shape;739;p77"/>
          <p:cNvSpPr txBox="1">
            <a:spLocks noGrp="1"/>
          </p:cNvSpPr>
          <p:nvPr>
            <p:ph type="body" idx="4"/>
          </p:nvPr>
        </p:nvSpPr>
        <p:spPr>
          <a:xfrm>
            <a:off x="1981214" y="4255000"/>
            <a:ext cx="879600" cy="307800"/>
          </a:xfrm>
          <a:prstGeom prst="rect">
            <a:avLst/>
          </a:prstGeom>
          <a:noFill/>
          <a:ln>
            <a:noFill/>
          </a:ln>
        </p:spPr>
        <p:txBody>
          <a:bodyPr spcFirstLastPara="1" wrap="square" lIns="0" tIns="0" rIns="0" bIns="0" anchor="t" anchorCtr="0">
            <a:noAutofit/>
          </a:bodyPr>
          <a:lstStyle>
            <a:lvl1pPr marL="457200" marR="0" lvl="0" indent="-228600" algn="ctr" rtl="0">
              <a:lnSpc>
                <a:spcPct val="100000"/>
              </a:lnSpc>
              <a:spcBef>
                <a:spcPts val="400"/>
              </a:spcBef>
              <a:spcAft>
                <a:spcPts val="0"/>
              </a:spcAft>
              <a:buClr>
                <a:schemeClr val="dk2"/>
              </a:buClr>
              <a:buSzPts val="2000"/>
              <a:buFont typeface="Arial"/>
              <a:buNone/>
              <a:defRPr sz="2000" b="0" i="0" u="none" strike="noStrike" cap="none">
                <a:solidFill>
                  <a:schemeClr val="dk2"/>
                </a:solidFill>
                <a:latin typeface="Georgia"/>
                <a:ea typeface="Georgia"/>
                <a:cs typeface="Georgia"/>
                <a:sym typeface="Georgia"/>
              </a:defRPr>
            </a:lvl1pPr>
            <a:lvl2pPr marL="914400" marR="0" lvl="1" indent="-292100" algn="l" rtl="0">
              <a:lnSpc>
                <a:spcPct val="100000"/>
              </a:lnSpc>
              <a:spcBef>
                <a:spcPts val="200"/>
              </a:spcBef>
              <a:spcAft>
                <a:spcPts val="0"/>
              </a:spcAft>
              <a:buClr>
                <a:schemeClr val="lt2"/>
              </a:buClr>
              <a:buSzPts val="1000"/>
              <a:buFont typeface="Noto Sans Symbols"/>
              <a:buChar char="▪"/>
              <a:defRPr sz="1000" b="0" i="0" u="none" strike="noStrike" cap="none">
                <a:solidFill>
                  <a:schemeClr val="lt2"/>
                </a:solidFill>
                <a:latin typeface="Arial"/>
                <a:ea typeface="Arial"/>
                <a:cs typeface="Arial"/>
                <a:sym typeface="Arial"/>
              </a:defRPr>
            </a:lvl2pPr>
            <a:lvl3pPr marL="1371600" marR="0" lvl="2" indent="-285750" algn="l" rtl="0">
              <a:lnSpc>
                <a:spcPct val="100000"/>
              </a:lnSpc>
              <a:spcBef>
                <a:spcPts val="180"/>
              </a:spcBef>
              <a:spcAft>
                <a:spcPts val="0"/>
              </a:spcAft>
              <a:buClr>
                <a:schemeClr val="lt2"/>
              </a:buClr>
              <a:buSzPts val="900"/>
              <a:buFont typeface="Arial"/>
              <a:buChar char="–"/>
              <a:defRPr sz="900" b="0" i="0" u="none" strike="noStrike" cap="none">
                <a:solidFill>
                  <a:schemeClr val="lt2"/>
                </a:solidFill>
                <a:latin typeface="Arial"/>
                <a:ea typeface="Arial"/>
                <a:cs typeface="Arial"/>
                <a:sym typeface="Arial"/>
              </a:defRPr>
            </a:lvl3pPr>
            <a:lvl4pPr marL="1828800" marR="0" lvl="3" indent="-279400" algn="l" rtl="0">
              <a:lnSpc>
                <a:spcPct val="100000"/>
              </a:lnSpc>
              <a:spcBef>
                <a:spcPts val="160"/>
              </a:spcBef>
              <a:spcAft>
                <a:spcPts val="0"/>
              </a:spcAft>
              <a:buClr>
                <a:schemeClr val="lt2"/>
              </a:buClr>
              <a:buSzPts val="800"/>
              <a:buFont typeface="Arial"/>
              <a:buChar char="•"/>
              <a:defRPr sz="800" b="0" i="0" u="none" strike="noStrike" cap="none">
                <a:solidFill>
                  <a:schemeClr val="lt2"/>
                </a:solidFill>
                <a:latin typeface="Arial"/>
                <a:ea typeface="Arial"/>
                <a:cs typeface="Arial"/>
                <a:sym typeface="Arial"/>
              </a:defRPr>
            </a:lvl4pPr>
            <a:lvl5pPr marL="2286000" marR="0" lvl="4" indent="-273050" algn="l" rtl="0">
              <a:lnSpc>
                <a:spcPct val="100000"/>
              </a:lnSpc>
              <a:spcBef>
                <a:spcPts val="140"/>
              </a:spcBef>
              <a:spcAft>
                <a:spcPts val="0"/>
              </a:spcAft>
              <a:buClr>
                <a:schemeClr val="lt2"/>
              </a:buClr>
              <a:buSzPts val="700"/>
              <a:buFont typeface="Arial"/>
              <a:buChar char="–"/>
              <a:defRPr sz="700" b="0" i="0" u="none" strike="noStrike" cap="none">
                <a:solidFill>
                  <a:schemeClr val="lt2"/>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740" name="Google Shape;740;p77"/>
          <p:cNvSpPr txBox="1">
            <a:spLocks noGrp="1"/>
          </p:cNvSpPr>
          <p:nvPr>
            <p:ph type="body" idx="5"/>
          </p:nvPr>
        </p:nvSpPr>
        <p:spPr>
          <a:xfrm>
            <a:off x="3419503" y="4255000"/>
            <a:ext cx="879600" cy="307800"/>
          </a:xfrm>
          <a:prstGeom prst="rect">
            <a:avLst/>
          </a:prstGeom>
          <a:noFill/>
          <a:ln>
            <a:noFill/>
          </a:ln>
        </p:spPr>
        <p:txBody>
          <a:bodyPr spcFirstLastPara="1" wrap="square" lIns="0" tIns="0" rIns="0" bIns="0" anchor="t" anchorCtr="0">
            <a:noAutofit/>
          </a:bodyPr>
          <a:lstStyle>
            <a:lvl1pPr marL="457200" marR="0" lvl="0" indent="-228600" algn="ctr" rtl="0">
              <a:lnSpc>
                <a:spcPct val="100000"/>
              </a:lnSpc>
              <a:spcBef>
                <a:spcPts val="400"/>
              </a:spcBef>
              <a:spcAft>
                <a:spcPts val="0"/>
              </a:spcAft>
              <a:buClr>
                <a:schemeClr val="dk2"/>
              </a:buClr>
              <a:buSzPts val="2000"/>
              <a:buFont typeface="Arial"/>
              <a:buNone/>
              <a:defRPr sz="2000" b="0" i="0" u="none" strike="noStrike" cap="none">
                <a:solidFill>
                  <a:schemeClr val="dk2"/>
                </a:solidFill>
                <a:latin typeface="Georgia"/>
                <a:ea typeface="Georgia"/>
                <a:cs typeface="Georgia"/>
                <a:sym typeface="Georgia"/>
              </a:defRPr>
            </a:lvl1pPr>
            <a:lvl2pPr marL="914400" marR="0" lvl="1" indent="-292100" algn="l" rtl="0">
              <a:lnSpc>
                <a:spcPct val="100000"/>
              </a:lnSpc>
              <a:spcBef>
                <a:spcPts val="200"/>
              </a:spcBef>
              <a:spcAft>
                <a:spcPts val="0"/>
              </a:spcAft>
              <a:buClr>
                <a:schemeClr val="lt2"/>
              </a:buClr>
              <a:buSzPts val="1000"/>
              <a:buFont typeface="Noto Sans Symbols"/>
              <a:buChar char="▪"/>
              <a:defRPr sz="1000" b="0" i="0" u="none" strike="noStrike" cap="none">
                <a:solidFill>
                  <a:schemeClr val="lt2"/>
                </a:solidFill>
                <a:latin typeface="Arial"/>
                <a:ea typeface="Arial"/>
                <a:cs typeface="Arial"/>
                <a:sym typeface="Arial"/>
              </a:defRPr>
            </a:lvl2pPr>
            <a:lvl3pPr marL="1371600" marR="0" lvl="2" indent="-285750" algn="l" rtl="0">
              <a:lnSpc>
                <a:spcPct val="100000"/>
              </a:lnSpc>
              <a:spcBef>
                <a:spcPts val="180"/>
              </a:spcBef>
              <a:spcAft>
                <a:spcPts val="0"/>
              </a:spcAft>
              <a:buClr>
                <a:schemeClr val="lt2"/>
              </a:buClr>
              <a:buSzPts val="900"/>
              <a:buFont typeface="Arial"/>
              <a:buChar char="–"/>
              <a:defRPr sz="900" b="0" i="0" u="none" strike="noStrike" cap="none">
                <a:solidFill>
                  <a:schemeClr val="lt2"/>
                </a:solidFill>
                <a:latin typeface="Arial"/>
                <a:ea typeface="Arial"/>
                <a:cs typeface="Arial"/>
                <a:sym typeface="Arial"/>
              </a:defRPr>
            </a:lvl3pPr>
            <a:lvl4pPr marL="1828800" marR="0" lvl="3" indent="-279400" algn="l" rtl="0">
              <a:lnSpc>
                <a:spcPct val="100000"/>
              </a:lnSpc>
              <a:spcBef>
                <a:spcPts val="160"/>
              </a:spcBef>
              <a:spcAft>
                <a:spcPts val="0"/>
              </a:spcAft>
              <a:buClr>
                <a:schemeClr val="lt2"/>
              </a:buClr>
              <a:buSzPts val="800"/>
              <a:buFont typeface="Arial"/>
              <a:buChar char="•"/>
              <a:defRPr sz="800" b="0" i="0" u="none" strike="noStrike" cap="none">
                <a:solidFill>
                  <a:schemeClr val="lt2"/>
                </a:solidFill>
                <a:latin typeface="Arial"/>
                <a:ea typeface="Arial"/>
                <a:cs typeface="Arial"/>
                <a:sym typeface="Arial"/>
              </a:defRPr>
            </a:lvl4pPr>
            <a:lvl5pPr marL="2286000" marR="0" lvl="4" indent="-273050" algn="l" rtl="0">
              <a:lnSpc>
                <a:spcPct val="100000"/>
              </a:lnSpc>
              <a:spcBef>
                <a:spcPts val="140"/>
              </a:spcBef>
              <a:spcAft>
                <a:spcPts val="0"/>
              </a:spcAft>
              <a:buClr>
                <a:schemeClr val="lt2"/>
              </a:buClr>
              <a:buSzPts val="700"/>
              <a:buFont typeface="Arial"/>
              <a:buChar char="–"/>
              <a:defRPr sz="700" b="0" i="0" u="none" strike="noStrike" cap="none">
                <a:solidFill>
                  <a:schemeClr val="lt2"/>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741" name="Google Shape;741;p77"/>
          <p:cNvSpPr txBox="1">
            <a:spLocks noGrp="1"/>
          </p:cNvSpPr>
          <p:nvPr>
            <p:ph type="body" idx="6"/>
          </p:nvPr>
        </p:nvSpPr>
        <p:spPr>
          <a:xfrm>
            <a:off x="4857792" y="4255000"/>
            <a:ext cx="879600" cy="307800"/>
          </a:xfrm>
          <a:prstGeom prst="rect">
            <a:avLst/>
          </a:prstGeom>
          <a:noFill/>
          <a:ln>
            <a:noFill/>
          </a:ln>
        </p:spPr>
        <p:txBody>
          <a:bodyPr spcFirstLastPara="1" wrap="square" lIns="0" tIns="0" rIns="0" bIns="0" anchor="t" anchorCtr="0">
            <a:noAutofit/>
          </a:bodyPr>
          <a:lstStyle>
            <a:lvl1pPr marL="457200" marR="0" lvl="0" indent="-228600" algn="ctr" rtl="0">
              <a:lnSpc>
                <a:spcPct val="100000"/>
              </a:lnSpc>
              <a:spcBef>
                <a:spcPts val="400"/>
              </a:spcBef>
              <a:spcAft>
                <a:spcPts val="0"/>
              </a:spcAft>
              <a:buClr>
                <a:schemeClr val="dk2"/>
              </a:buClr>
              <a:buSzPts val="2000"/>
              <a:buFont typeface="Arial"/>
              <a:buNone/>
              <a:defRPr sz="2000" b="0" i="0" u="none" strike="noStrike" cap="none">
                <a:solidFill>
                  <a:schemeClr val="dk2"/>
                </a:solidFill>
                <a:latin typeface="Georgia"/>
                <a:ea typeface="Georgia"/>
                <a:cs typeface="Georgia"/>
                <a:sym typeface="Georgia"/>
              </a:defRPr>
            </a:lvl1pPr>
            <a:lvl2pPr marL="914400" marR="0" lvl="1" indent="-292100" algn="l" rtl="0">
              <a:lnSpc>
                <a:spcPct val="100000"/>
              </a:lnSpc>
              <a:spcBef>
                <a:spcPts val="200"/>
              </a:spcBef>
              <a:spcAft>
                <a:spcPts val="0"/>
              </a:spcAft>
              <a:buClr>
                <a:schemeClr val="lt2"/>
              </a:buClr>
              <a:buSzPts val="1000"/>
              <a:buFont typeface="Noto Sans Symbols"/>
              <a:buChar char="▪"/>
              <a:defRPr sz="1000" b="0" i="0" u="none" strike="noStrike" cap="none">
                <a:solidFill>
                  <a:schemeClr val="lt2"/>
                </a:solidFill>
                <a:latin typeface="Arial"/>
                <a:ea typeface="Arial"/>
                <a:cs typeface="Arial"/>
                <a:sym typeface="Arial"/>
              </a:defRPr>
            </a:lvl2pPr>
            <a:lvl3pPr marL="1371600" marR="0" lvl="2" indent="-285750" algn="l" rtl="0">
              <a:lnSpc>
                <a:spcPct val="100000"/>
              </a:lnSpc>
              <a:spcBef>
                <a:spcPts val="180"/>
              </a:spcBef>
              <a:spcAft>
                <a:spcPts val="0"/>
              </a:spcAft>
              <a:buClr>
                <a:schemeClr val="lt2"/>
              </a:buClr>
              <a:buSzPts val="900"/>
              <a:buFont typeface="Arial"/>
              <a:buChar char="–"/>
              <a:defRPr sz="900" b="0" i="0" u="none" strike="noStrike" cap="none">
                <a:solidFill>
                  <a:schemeClr val="lt2"/>
                </a:solidFill>
                <a:latin typeface="Arial"/>
                <a:ea typeface="Arial"/>
                <a:cs typeface="Arial"/>
                <a:sym typeface="Arial"/>
              </a:defRPr>
            </a:lvl3pPr>
            <a:lvl4pPr marL="1828800" marR="0" lvl="3" indent="-279400" algn="l" rtl="0">
              <a:lnSpc>
                <a:spcPct val="100000"/>
              </a:lnSpc>
              <a:spcBef>
                <a:spcPts val="160"/>
              </a:spcBef>
              <a:spcAft>
                <a:spcPts val="0"/>
              </a:spcAft>
              <a:buClr>
                <a:schemeClr val="lt2"/>
              </a:buClr>
              <a:buSzPts val="800"/>
              <a:buFont typeface="Arial"/>
              <a:buChar char="•"/>
              <a:defRPr sz="800" b="0" i="0" u="none" strike="noStrike" cap="none">
                <a:solidFill>
                  <a:schemeClr val="lt2"/>
                </a:solidFill>
                <a:latin typeface="Arial"/>
                <a:ea typeface="Arial"/>
                <a:cs typeface="Arial"/>
                <a:sym typeface="Arial"/>
              </a:defRPr>
            </a:lvl4pPr>
            <a:lvl5pPr marL="2286000" marR="0" lvl="4" indent="-273050" algn="l" rtl="0">
              <a:lnSpc>
                <a:spcPct val="100000"/>
              </a:lnSpc>
              <a:spcBef>
                <a:spcPts val="140"/>
              </a:spcBef>
              <a:spcAft>
                <a:spcPts val="0"/>
              </a:spcAft>
              <a:buClr>
                <a:schemeClr val="lt2"/>
              </a:buClr>
              <a:buSzPts val="700"/>
              <a:buFont typeface="Arial"/>
              <a:buChar char="–"/>
              <a:defRPr sz="700" b="0" i="0" u="none" strike="noStrike" cap="none">
                <a:solidFill>
                  <a:schemeClr val="lt2"/>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742" name="Google Shape;742;p77"/>
          <p:cNvSpPr txBox="1">
            <a:spLocks noGrp="1"/>
          </p:cNvSpPr>
          <p:nvPr>
            <p:ph type="body" idx="7"/>
          </p:nvPr>
        </p:nvSpPr>
        <p:spPr>
          <a:xfrm>
            <a:off x="6296081" y="4255000"/>
            <a:ext cx="879600" cy="307800"/>
          </a:xfrm>
          <a:prstGeom prst="rect">
            <a:avLst/>
          </a:prstGeom>
          <a:noFill/>
          <a:ln>
            <a:noFill/>
          </a:ln>
        </p:spPr>
        <p:txBody>
          <a:bodyPr spcFirstLastPara="1" wrap="square" lIns="0" tIns="0" rIns="0" bIns="0" anchor="t" anchorCtr="0">
            <a:noAutofit/>
          </a:bodyPr>
          <a:lstStyle>
            <a:lvl1pPr marL="457200" marR="0" lvl="0" indent="-228600" algn="ctr" rtl="0">
              <a:lnSpc>
                <a:spcPct val="100000"/>
              </a:lnSpc>
              <a:spcBef>
                <a:spcPts val="400"/>
              </a:spcBef>
              <a:spcAft>
                <a:spcPts val="0"/>
              </a:spcAft>
              <a:buClr>
                <a:schemeClr val="dk2"/>
              </a:buClr>
              <a:buSzPts val="2000"/>
              <a:buFont typeface="Arial"/>
              <a:buNone/>
              <a:defRPr sz="2000" b="0" i="0" u="none" strike="noStrike" cap="none">
                <a:solidFill>
                  <a:schemeClr val="dk2"/>
                </a:solidFill>
                <a:latin typeface="Georgia"/>
                <a:ea typeface="Georgia"/>
                <a:cs typeface="Georgia"/>
                <a:sym typeface="Georgia"/>
              </a:defRPr>
            </a:lvl1pPr>
            <a:lvl2pPr marL="914400" marR="0" lvl="1" indent="-292100" algn="l" rtl="0">
              <a:lnSpc>
                <a:spcPct val="100000"/>
              </a:lnSpc>
              <a:spcBef>
                <a:spcPts val="200"/>
              </a:spcBef>
              <a:spcAft>
                <a:spcPts val="0"/>
              </a:spcAft>
              <a:buClr>
                <a:schemeClr val="lt2"/>
              </a:buClr>
              <a:buSzPts val="1000"/>
              <a:buFont typeface="Noto Sans Symbols"/>
              <a:buChar char="▪"/>
              <a:defRPr sz="1000" b="0" i="0" u="none" strike="noStrike" cap="none">
                <a:solidFill>
                  <a:schemeClr val="lt2"/>
                </a:solidFill>
                <a:latin typeface="Arial"/>
                <a:ea typeface="Arial"/>
                <a:cs typeface="Arial"/>
                <a:sym typeface="Arial"/>
              </a:defRPr>
            </a:lvl2pPr>
            <a:lvl3pPr marL="1371600" marR="0" lvl="2" indent="-285750" algn="l" rtl="0">
              <a:lnSpc>
                <a:spcPct val="100000"/>
              </a:lnSpc>
              <a:spcBef>
                <a:spcPts val="180"/>
              </a:spcBef>
              <a:spcAft>
                <a:spcPts val="0"/>
              </a:spcAft>
              <a:buClr>
                <a:schemeClr val="lt2"/>
              </a:buClr>
              <a:buSzPts val="900"/>
              <a:buFont typeface="Arial"/>
              <a:buChar char="–"/>
              <a:defRPr sz="900" b="0" i="0" u="none" strike="noStrike" cap="none">
                <a:solidFill>
                  <a:schemeClr val="lt2"/>
                </a:solidFill>
                <a:latin typeface="Arial"/>
                <a:ea typeface="Arial"/>
                <a:cs typeface="Arial"/>
                <a:sym typeface="Arial"/>
              </a:defRPr>
            </a:lvl3pPr>
            <a:lvl4pPr marL="1828800" marR="0" lvl="3" indent="-279400" algn="l" rtl="0">
              <a:lnSpc>
                <a:spcPct val="100000"/>
              </a:lnSpc>
              <a:spcBef>
                <a:spcPts val="160"/>
              </a:spcBef>
              <a:spcAft>
                <a:spcPts val="0"/>
              </a:spcAft>
              <a:buClr>
                <a:schemeClr val="lt2"/>
              </a:buClr>
              <a:buSzPts val="800"/>
              <a:buFont typeface="Arial"/>
              <a:buChar char="•"/>
              <a:defRPr sz="800" b="0" i="0" u="none" strike="noStrike" cap="none">
                <a:solidFill>
                  <a:schemeClr val="lt2"/>
                </a:solidFill>
                <a:latin typeface="Arial"/>
                <a:ea typeface="Arial"/>
                <a:cs typeface="Arial"/>
                <a:sym typeface="Arial"/>
              </a:defRPr>
            </a:lvl4pPr>
            <a:lvl5pPr marL="2286000" marR="0" lvl="4" indent="-273050" algn="l" rtl="0">
              <a:lnSpc>
                <a:spcPct val="100000"/>
              </a:lnSpc>
              <a:spcBef>
                <a:spcPts val="140"/>
              </a:spcBef>
              <a:spcAft>
                <a:spcPts val="0"/>
              </a:spcAft>
              <a:buClr>
                <a:schemeClr val="lt2"/>
              </a:buClr>
              <a:buSzPts val="700"/>
              <a:buFont typeface="Arial"/>
              <a:buChar char="–"/>
              <a:defRPr sz="700" b="0" i="0" u="none" strike="noStrike" cap="none">
                <a:solidFill>
                  <a:schemeClr val="lt2"/>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743" name="Google Shape;743;p77"/>
          <p:cNvSpPr txBox="1">
            <a:spLocks noGrp="1"/>
          </p:cNvSpPr>
          <p:nvPr>
            <p:ph type="body" idx="8"/>
          </p:nvPr>
        </p:nvSpPr>
        <p:spPr>
          <a:xfrm>
            <a:off x="7734371" y="4255000"/>
            <a:ext cx="879600" cy="307800"/>
          </a:xfrm>
          <a:prstGeom prst="rect">
            <a:avLst/>
          </a:prstGeom>
          <a:noFill/>
          <a:ln>
            <a:noFill/>
          </a:ln>
        </p:spPr>
        <p:txBody>
          <a:bodyPr spcFirstLastPara="1" wrap="square" lIns="0" tIns="0" rIns="0" bIns="0" anchor="t" anchorCtr="0">
            <a:noAutofit/>
          </a:bodyPr>
          <a:lstStyle>
            <a:lvl1pPr marL="457200" marR="0" lvl="0" indent="-228600" algn="ctr" rtl="0">
              <a:lnSpc>
                <a:spcPct val="100000"/>
              </a:lnSpc>
              <a:spcBef>
                <a:spcPts val="400"/>
              </a:spcBef>
              <a:spcAft>
                <a:spcPts val="0"/>
              </a:spcAft>
              <a:buClr>
                <a:schemeClr val="dk2"/>
              </a:buClr>
              <a:buSzPts val="2000"/>
              <a:buFont typeface="Arial"/>
              <a:buNone/>
              <a:defRPr sz="2000" b="0" i="0" u="none" strike="noStrike" cap="none">
                <a:solidFill>
                  <a:schemeClr val="dk2"/>
                </a:solidFill>
                <a:latin typeface="Georgia"/>
                <a:ea typeface="Georgia"/>
                <a:cs typeface="Georgia"/>
                <a:sym typeface="Georgia"/>
              </a:defRPr>
            </a:lvl1pPr>
            <a:lvl2pPr marL="914400" marR="0" lvl="1" indent="-292100" algn="l" rtl="0">
              <a:lnSpc>
                <a:spcPct val="100000"/>
              </a:lnSpc>
              <a:spcBef>
                <a:spcPts val="200"/>
              </a:spcBef>
              <a:spcAft>
                <a:spcPts val="0"/>
              </a:spcAft>
              <a:buClr>
                <a:schemeClr val="lt2"/>
              </a:buClr>
              <a:buSzPts val="1000"/>
              <a:buFont typeface="Noto Sans Symbols"/>
              <a:buChar char="▪"/>
              <a:defRPr sz="1000" b="0" i="0" u="none" strike="noStrike" cap="none">
                <a:solidFill>
                  <a:schemeClr val="lt2"/>
                </a:solidFill>
                <a:latin typeface="Arial"/>
                <a:ea typeface="Arial"/>
                <a:cs typeface="Arial"/>
                <a:sym typeface="Arial"/>
              </a:defRPr>
            </a:lvl2pPr>
            <a:lvl3pPr marL="1371600" marR="0" lvl="2" indent="-285750" algn="l" rtl="0">
              <a:lnSpc>
                <a:spcPct val="100000"/>
              </a:lnSpc>
              <a:spcBef>
                <a:spcPts val="180"/>
              </a:spcBef>
              <a:spcAft>
                <a:spcPts val="0"/>
              </a:spcAft>
              <a:buClr>
                <a:schemeClr val="lt2"/>
              </a:buClr>
              <a:buSzPts val="900"/>
              <a:buFont typeface="Arial"/>
              <a:buChar char="–"/>
              <a:defRPr sz="900" b="0" i="0" u="none" strike="noStrike" cap="none">
                <a:solidFill>
                  <a:schemeClr val="lt2"/>
                </a:solidFill>
                <a:latin typeface="Arial"/>
                <a:ea typeface="Arial"/>
                <a:cs typeface="Arial"/>
                <a:sym typeface="Arial"/>
              </a:defRPr>
            </a:lvl3pPr>
            <a:lvl4pPr marL="1828800" marR="0" lvl="3" indent="-279400" algn="l" rtl="0">
              <a:lnSpc>
                <a:spcPct val="100000"/>
              </a:lnSpc>
              <a:spcBef>
                <a:spcPts val="160"/>
              </a:spcBef>
              <a:spcAft>
                <a:spcPts val="0"/>
              </a:spcAft>
              <a:buClr>
                <a:schemeClr val="lt2"/>
              </a:buClr>
              <a:buSzPts val="800"/>
              <a:buFont typeface="Arial"/>
              <a:buChar char="•"/>
              <a:defRPr sz="800" b="0" i="0" u="none" strike="noStrike" cap="none">
                <a:solidFill>
                  <a:schemeClr val="lt2"/>
                </a:solidFill>
                <a:latin typeface="Arial"/>
                <a:ea typeface="Arial"/>
                <a:cs typeface="Arial"/>
                <a:sym typeface="Arial"/>
              </a:defRPr>
            </a:lvl4pPr>
            <a:lvl5pPr marL="2286000" marR="0" lvl="4" indent="-273050" algn="l" rtl="0">
              <a:lnSpc>
                <a:spcPct val="100000"/>
              </a:lnSpc>
              <a:spcBef>
                <a:spcPts val="140"/>
              </a:spcBef>
              <a:spcAft>
                <a:spcPts val="0"/>
              </a:spcAft>
              <a:buClr>
                <a:schemeClr val="lt2"/>
              </a:buClr>
              <a:buSzPts val="700"/>
              <a:buFont typeface="Arial"/>
              <a:buChar char="–"/>
              <a:defRPr sz="700" b="0" i="0" u="none" strike="noStrike" cap="none">
                <a:solidFill>
                  <a:schemeClr val="lt2"/>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744" name="Google Shape;744;p77"/>
          <p:cNvSpPr txBox="1">
            <a:spLocks noGrp="1"/>
          </p:cNvSpPr>
          <p:nvPr>
            <p:ph type="body" idx="9"/>
          </p:nvPr>
        </p:nvSpPr>
        <p:spPr>
          <a:xfrm>
            <a:off x="1745067" y="1292548"/>
            <a:ext cx="1340400" cy="488100"/>
          </a:xfrm>
          <a:prstGeom prst="rect">
            <a:avLst/>
          </a:prstGeom>
          <a:noFill/>
          <a:ln>
            <a:noFill/>
          </a:ln>
        </p:spPr>
        <p:txBody>
          <a:bodyPr spcFirstLastPara="1" wrap="square" lIns="0" tIns="0" rIns="0" bIns="0" anchor="t" anchorCtr="0">
            <a:noAutofit/>
          </a:bodyPr>
          <a:lstStyle>
            <a:lvl1pPr marL="457200" marR="0" lvl="0" indent="-228600" algn="ctr" rtl="0">
              <a:lnSpc>
                <a:spcPct val="100000"/>
              </a:lnSpc>
              <a:spcBef>
                <a:spcPts val="240"/>
              </a:spcBef>
              <a:spcAft>
                <a:spcPts val="0"/>
              </a:spcAft>
              <a:buClr>
                <a:schemeClr val="dk2"/>
              </a:buClr>
              <a:buSzPts val="1200"/>
              <a:buFont typeface="Arial"/>
              <a:buNone/>
              <a:defRPr sz="1200" b="0" i="0" u="none" strike="noStrike" cap="none">
                <a:solidFill>
                  <a:schemeClr val="dk2"/>
                </a:solidFill>
                <a:latin typeface="Georgia"/>
                <a:ea typeface="Georgia"/>
                <a:cs typeface="Georgia"/>
                <a:sym typeface="Georgia"/>
              </a:defRPr>
            </a:lvl1pPr>
            <a:lvl2pPr marL="914400" marR="0" lvl="1" indent="-228600" algn="ctr" rtl="0">
              <a:lnSpc>
                <a:spcPct val="100000"/>
              </a:lnSpc>
              <a:spcBef>
                <a:spcPts val="160"/>
              </a:spcBef>
              <a:spcAft>
                <a:spcPts val="0"/>
              </a:spcAft>
              <a:buClr>
                <a:schemeClr val="lt2"/>
              </a:buClr>
              <a:buSzPts val="800"/>
              <a:buFont typeface="Noto Sans Symbols"/>
              <a:buNone/>
              <a:defRPr sz="800" b="0" i="0" u="none" strike="noStrike" cap="none">
                <a:solidFill>
                  <a:schemeClr val="lt2"/>
                </a:solidFill>
                <a:latin typeface="Arial"/>
                <a:ea typeface="Arial"/>
                <a:cs typeface="Arial"/>
                <a:sym typeface="Arial"/>
              </a:defRPr>
            </a:lvl2pPr>
            <a:lvl3pPr marL="1371600" marR="0" lvl="2" indent="-260350" algn="l" rtl="0">
              <a:lnSpc>
                <a:spcPct val="100000"/>
              </a:lnSpc>
              <a:spcBef>
                <a:spcPts val="100"/>
              </a:spcBef>
              <a:spcAft>
                <a:spcPts val="0"/>
              </a:spcAft>
              <a:buClr>
                <a:schemeClr val="lt2"/>
              </a:buClr>
              <a:buSzPts val="500"/>
              <a:buFont typeface="Arial"/>
              <a:buChar char="–"/>
              <a:defRPr sz="500" b="0" i="0" u="none" strike="noStrike" cap="none">
                <a:solidFill>
                  <a:schemeClr val="lt2"/>
                </a:solidFill>
                <a:latin typeface="Arial"/>
                <a:ea typeface="Arial"/>
                <a:cs typeface="Arial"/>
                <a:sym typeface="Arial"/>
              </a:defRPr>
            </a:lvl3pPr>
            <a:lvl4pPr marL="1828800" marR="0" lvl="3" indent="-254000" algn="l" rtl="0">
              <a:lnSpc>
                <a:spcPct val="100000"/>
              </a:lnSpc>
              <a:spcBef>
                <a:spcPts val="80"/>
              </a:spcBef>
              <a:spcAft>
                <a:spcPts val="0"/>
              </a:spcAft>
              <a:buClr>
                <a:schemeClr val="lt2"/>
              </a:buClr>
              <a:buSzPts val="400"/>
              <a:buFont typeface="Arial"/>
              <a:buChar char="•"/>
              <a:defRPr sz="400" b="0" i="0" u="none" strike="noStrike" cap="none">
                <a:solidFill>
                  <a:schemeClr val="lt2"/>
                </a:solidFill>
                <a:latin typeface="Arial"/>
                <a:ea typeface="Arial"/>
                <a:cs typeface="Arial"/>
                <a:sym typeface="Arial"/>
              </a:defRPr>
            </a:lvl4pPr>
            <a:lvl5pPr marL="2286000" marR="0" lvl="4" indent="-260350" algn="l" rtl="0">
              <a:lnSpc>
                <a:spcPct val="100000"/>
              </a:lnSpc>
              <a:spcBef>
                <a:spcPts val="100"/>
              </a:spcBef>
              <a:spcAft>
                <a:spcPts val="0"/>
              </a:spcAft>
              <a:buClr>
                <a:schemeClr val="lt2"/>
              </a:buClr>
              <a:buSzPts val="500"/>
              <a:buFont typeface="Arial"/>
              <a:buChar char="–"/>
              <a:defRPr sz="500" b="0" i="0" u="none" strike="noStrike" cap="none">
                <a:solidFill>
                  <a:schemeClr val="lt2"/>
                </a:solidFill>
                <a:latin typeface="Arial"/>
                <a:ea typeface="Arial"/>
                <a:cs typeface="Arial"/>
                <a:sym typeface="Arial"/>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745" name="Google Shape;745;p77"/>
          <p:cNvSpPr txBox="1">
            <a:spLocks noGrp="1"/>
          </p:cNvSpPr>
          <p:nvPr>
            <p:ph type="body" idx="13"/>
          </p:nvPr>
        </p:nvSpPr>
        <p:spPr>
          <a:xfrm>
            <a:off x="3180571" y="1292548"/>
            <a:ext cx="1340400" cy="488100"/>
          </a:xfrm>
          <a:prstGeom prst="rect">
            <a:avLst/>
          </a:prstGeom>
          <a:noFill/>
          <a:ln>
            <a:noFill/>
          </a:ln>
        </p:spPr>
        <p:txBody>
          <a:bodyPr spcFirstLastPara="1" wrap="square" lIns="0" tIns="0" rIns="0" bIns="0" anchor="t" anchorCtr="0">
            <a:noAutofit/>
          </a:bodyPr>
          <a:lstStyle>
            <a:lvl1pPr marL="457200" marR="0" lvl="0" indent="-228600" algn="ctr" rtl="0">
              <a:lnSpc>
                <a:spcPct val="100000"/>
              </a:lnSpc>
              <a:spcBef>
                <a:spcPts val="240"/>
              </a:spcBef>
              <a:spcAft>
                <a:spcPts val="0"/>
              </a:spcAft>
              <a:buClr>
                <a:schemeClr val="dk2"/>
              </a:buClr>
              <a:buSzPts val="1200"/>
              <a:buFont typeface="Arial"/>
              <a:buNone/>
              <a:defRPr sz="1200" b="0" i="0" u="none" strike="noStrike" cap="none">
                <a:solidFill>
                  <a:schemeClr val="dk2"/>
                </a:solidFill>
                <a:latin typeface="Georgia"/>
                <a:ea typeface="Georgia"/>
                <a:cs typeface="Georgia"/>
                <a:sym typeface="Georgia"/>
              </a:defRPr>
            </a:lvl1pPr>
            <a:lvl2pPr marL="914400" marR="0" lvl="1" indent="-228600" algn="ctr" rtl="0">
              <a:lnSpc>
                <a:spcPct val="100000"/>
              </a:lnSpc>
              <a:spcBef>
                <a:spcPts val="160"/>
              </a:spcBef>
              <a:spcAft>
                <a:spcPts val="0"/>
              </a:spcAft>
              <a:buClr>
                <a:schemeClr val="lt2"/>
              </a:buClr>
              <a:buSzPts val="800"/>
              <a:buFont typeface="Noto Sans Symbols"/>
              <a:buNone/>
              <a:defRPr sz="800" b="0" i="0" u="none" strike="noStrike" cap="none">
                <a:solidFill>
                  <a:schemeClr val="lt2"/>
                </a:solidFill>
                <a:latin typeface="Arial"/>
                <a:ea typeface="Arial"/>
                <a:cs typeface="Arial"/>
                <a:sym typeface="Arial"/>
              </a:defRPr>
            </a:lvl2pPr>
            <a:lvl3pPr marL="1371600" marR="0" lvl="2" indent="-260350" algn="l" rtl="0">
              <a:lnSpc>
                <a:spcPct val="100000"/>
              </a:lnSpc>
              <a:spcBef>
                <a:spcPts val="100"/>
              </a:spcBef>
              <a:spcAft>
                <a:spcPts val="0"/>
              </a:spcAft>
              <a:buClr>
                <a:schemeClr val="lt2"/>
              </a:buClr>
              <a:buSzPts val="500"/>
              <a:buFont typeface="Arial"/>
              <a:buChar char="–"/>
              <a:defRPr sz="500" b="0" i="0" u="none" strike="noStrike" cap="none">
                <a:solidFill>
                  <a:schemeClr val="lt2"/>
                </a:solidFill>
                <a:latin typeface="Arial"/>
                <a:ea typeface="Arial"/>
                <a:cs typeface="Arial"/>
                <a:sym typeface="Arial"/>
              </a:defRPr>
            </a:lvl3pPr>
            <a:lvl4pPr marL="1828800" marR="0" lvl="3" indent="-254000" algn="l" rtl="0">
              <a:lnSpc>
                <a:spcPct val="100000"/>
              </a:lnSpc>
              <a:spcBef>
                <a:spcPts val="80"/>
              </a:spcBef>
              <a:spcAft>
                <a:spcPts val="0"/>
              </a:spcAft>
              <a:buClr>
                <a:schemeClr val="lt2"/>
              </a:buClr>
              <a:buSzPts val="400"/>
              <a:buFont typeface="Arial"/>
              <a:buChar char="•"/>
              <a:defRPr sz="400" b="0" i="0" u="none" strike="noStrike" cap="none">
                <a:solidFill>
                  <a:schemeClr val="lt2"/>
                </a:solidFill>
                <a:latin typeface="Arial"/>
                <a:ea typeface="Arial"/>
                <a:cs typeface="Arial"/>
                <a:sym typeface="Arial"/>
              </a:defRPr>
            </a:lvl4pPr>
            <a:lvl5pPr marL="2286000" marR="0" lvl="4" indent="-260350" algn="l" rtl="0">
              <a:lnSpc>
                <a:spcPct val="100000"/>
              </a:lnSpc>
              <a:spcBef>
                <a:spcPts val="100"/>
              </a:spcBef>
              <a:spcAft>
                <a:spcPts val="0"/>
              </a:spcAft>
              <a:buClr>
                <a:schemeClr val="lt2"/>
              </a:buClr>
              <a:buSzPts val="500"/>
              <a:buFont typeface="Arial"/>
              <a:buChar char="–"/>
              <a:defRPr sz="500" b="0" i="0" u="none" strike="noStrike" cap="none">
                <a:solidFill>
                  <a:schemeClr val="lt2"/>
                </a:solidFill>
                <a:latin typeface="Arial"/>
                <a:ea typeface="Arial"/>
                <a:cs typeface="Arial"/>
                <a:sym typeface="Arial"/>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746" name="Google Shape;746;p77"/>
          <p:cNvSpPr txBox="1">
            <a:spLocks noGrp="1"/>
          </p:cNvSpPr>
          <p:nvPr>
            <p:ph type="body" idx="14"/>
          </p:nvPr>
        </p:nvSpPr>
        <p:spPr>
          <a:xfrm>
            <a:off x="4616075" y="1292548"/>
            <a:ext cx="1340400" cy="488100"/>
          </a:xfrm>
          <a:prstGeom prst="rect">
            <a:avLst/>
          </a:prstGeom>
          <a:noFill/>
          <a:ln>
            <a:noFill/>
          </a:ln>
        </p:spPr>
        <p:txBody>
          <a:bodyPr spcFirstLastPara="1" wrap="square" lIns="0" tIns="0" rIns="0" bIns="0" anchor="t" anchorCtr="0">
            <a:noAutofit/>
          </a:bodyPr>
          <a:lstStyle>
            <a:lvl1pPr marL="457200" marR="0" lvl="0" indent="-228600" algn="ctr" rtl="0">
              <a:lnSpc>
                <a:spcPct val="100000"/>
              </a:lnSpc>
              <a:spcBef>
                <a:spcPts val="240"/>
              </a:spcBef>
              <a:spcAft>
                <a:spcPts val="0"/>
              </a:spcAft>
              <a:buClr>
                <a:schemeClr val="dk2"/>
              </a:buClr>
              <a:buSzPts val="1200"/>
              <a:buFont typeface="Arial"/>
              <a:buNone/>
              <a:defRPr sz="1200" b="0" i="0" u="none" strike="noStrike" cap="none">
                <a:solidFill>
                  <a:schemeClr val="dk2"/>
                </a:solidFill>
                <a:latin typeface="Georgia"/>
                <a:ea typeface="Georgia"/>
                <a:cs typeface="Georgia"/>
                <a:sym typeface="Georgia"/>
              </a:defRPr>
            </a:lvl1pPr>
            <a:lvl2pPr marL="914400" marR="0" lvl="1" indent="-228600" algn="ctr" rtl="0">
              <a:lnSpc>
                <a:spcPct val="100000"/>
              </a:lnSpc>
              <a:spcBef>
                <a:spcPts val="160"/>
              </a:spcBef>
              <a:spcAft>
                <a:spcPts val="0"/>
              </a:spcAft>
              <a:buClr>
                <a:schemeClr val="lt2"/>
              </a:buClr>
              <a:buSzPts val="800"/>
              <a:buFont typeface="Noto Sans Symbols"/>
              <a:buNone/>
              <a:defRPr sz="800" b="0" i="0" u="none" strike="noStrike" cap="none">
                <a:solidFill>
                  <a:schemeClr val="lt2"/>
                </a:solidFill>
                <a:latin typeface="Arial"/>
                <a:ea typeface="Arial"/>
                <a:cs typeface="Arial"/>
                <a:sym typeface="Arial"/>
              </a:defRPr>
            </a:lvl2pPr>
            <a:lvl3pPr marL="1371600" marR="0" lvl="2" indent="-260350" algn="l" rtl="0">
              <a:lnSpc>
                <a:spcPct val="100000"/>
              </a:lnSpc>
              <a:spcBef>
                <a:spcPts val="100"/>
              </a:spcBef>
              <a:spcAft>
                <a:spcPts val="0"/>
              </a:spcAft>
              <a:buClr>
                <a:schemeClr val="lt2"/>
              </a:buClr>
              <a:buSzPts val="500"/>
              <a:buFont typeface="Arial"/>
              <a:buChar char="–"/>
              <a:defRPr sz="500" b="0" i="0" u="none" strike="noStrike" cap="none">
                <a:solidFill>
                  <a:schemeClr val="lt2"/>
                </a:solidFill>
                <a:latin typeface="Arial"/>
                <a:ea typeface="Arial"/>
                <a:cs typeface="Arial"/>
                <a:sym typeface="Arial"/>
              </a:defRPr>
            </a:lvl3pPr>
            <a:lvl4pPr marL="1828800" marR="0" lvl="3" indent="-254000" algn="l" rtl="0">
              <a:lnSpc>
                <a:spcPct val="100000"/>
              </a:lnSpc>
              <a:spcBef>
                <a:spcPts val="80"/>
              </a:spcBef>
              <a:spcAft>
                <a:spcPts val="0"/>
              </a:spcAft>
              <a:buClr>
                <a:schemeClr val="lt2"/>
              </a:buClr>
              <a:buSzPts val="400"/>
              <a:buFont typeface="Arial"/>
              <a:buChar char="•"/>
              <a:defRPr sz="400" b="0" i="0" u="none" strike="noStrike" cap="none">
                <a:solidFill>
                  <a:schemeClr val="lt2"/>
                </a:solidFill>
                <a:latin typeface="Arial"/>
                <a:ea typeface="Arial"/>
                <a:cs typeface="Arial"/>
                <a:sym typeface="Arial"/>
              </a:defRPr>
            </a:lvl4pPr>
            <a:lvl5pPr marL="2286000" marR="0" lvl="4" indent="-260350" algn="l" rtl="0">
              <a:lnSpc>
                <a:spcPct val="100000"/>
              </a:lnSpc>
              <a:spcBef>
                <a:spcPts val="100"/>
              </a:spcBef>
              <a:spcAft>
                <a:spcPts val="0"/>
              </a:spcAft>
              <a:buClr>
                <a:schemeClr val="lt2"/>
              </a:buClr>
              <a:buSzPts val="500"/>
              <a:buFont typeface="Arial"/>
              <a:buChar char="–"/>
              <a:defRPr sz="500" b="0" i="0" u="none" strike="noStrike" cap="none">
                <a:solidFill>
                  <a:schemeClr val="lt2"/>
                </a:solidFill>
                <a:latin typeface="Arial"/>
                <a:ea typeface="Arial"/>
                <a:cs typeface="Arial"/>
                <a:sym typeface="Arial"/>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747" name="Google Shape;747;p77"/>
          <p:cNvSpPr txBox="1">
            <a:spLocks noGrp="1"/>
          </p:cNvSpPr>
          <p:nvPr>
            <p:ph type="body" idx="15"/>
          </p:nvPr>
        </p:nvSpPr>
        <p:spPr>
          <a:xfrm>
            <a:off x="6051579" y="1292548"/>
            <a:ext cx="1340400" cy="488100"/>
          </a:xfrm>
          <a:prstGeom prst="rect">
            <a:avLst/>
          </a:prstGeom>
          <a:noFill/>
          <a:ln>
            <a:noFill/>
          </a:ln>
        </p:spPr>
        <p:txBody>
          <a:bodyPr spcFirstLastPara="1" wrap="square" lIns="0" tIns="0" rIns="0" bIns="0" anchor="t" anchorCtr="0">
            <a:noAutofit/>
          </a:bodyPr>
          <a:lstStyle>
            <a:lvl1pPr marL="457200" marR="0" lvl="0" indent="-228600" algn="ctr" rtl="0">
              <a:lnSpc>
                <a:spcPct val="100000"/>
              </a:lnSpc>
              <a:spcBef>
                <a:spcPts val="240"/>
              </a:spcBef>
              <a:spcAft>
                <a:spcPts val="0"/>
              </a:spcAft>
              <a:buClr>
                <a:schemeClr val="dk2"/>
              </a:buClr>
              <a:buSzPts val="1200"/>
              <a:buFont typeface="Arial"/>
              <a:buNone/>
              <a:defRPr sz="1200" b="0" i="0" u="none" strike="noStrike" cap="none">
                <a:solidFill>
                  <a:schemeClr val="dk2"/>
                </a:solidFill>
                <a:latin typeface="Georgia"/>
                <a:ea typeface="Georgia"/>
                <a:cs typeface="Georgia"/>
                <a:sym typeface="Georgia"/>
              </a:defRPr>
            </a:lvl1pPr>
            <a:lvl2pPr marL="914400" marR="0" lvl="1" indent="-228600" algn="ctr" rtl="0">
              <a:lnSpc>
                <a:spcPct val="100000"/>
              </a:lnSpc>
              <a:spcBef>
                <a:spcPts val="160"/>
              </a:spcBef>
              <a:spcAft>
                <a:spcPts val="0"/>
              </a:spcAft>
              <a:buClr>
                <a:schemeClr val="lt2"/>
              </a:buClr>
              <a:buSzPts val="800"/>
              <a:buFont typeface="Noto Sans Symbols"/>
              <a:buNone/>
              <a:defRPr sz="800" b="0" i="0" u="none" strike="noStrike" cap="none">
                <a:solidFill>
                  <a:schemeClr val="lt2"/>
                </a:solidFill>
                <a:latin typeface="Arial"/>
                <a:ea typeface="Arial"/>
                <a:cs typeface="Arial"/>
                <a:sym typeface="Arial"/>
              </a:defRPr>
            </a:lvl2pPr>
            <a:lvl3pPr marL="1371600" marR="0" lvl="2" indent="-260350" algn="l" rtl="0">
              <a:lnSpc>
                <a:spcPct val="100000"/>
              </a:lnSpc>
              <a:spcBef>
                <a:spcPts val="100"/>
              </a:spcBef>
              <a:spcAft>
                <a:spcPts val="0"/>
              </a:spcAft>
              <a:buClr>
                <a:schemeClr val="lt2"/>
              </a:buClr>
              <a:buSzPts val="500"/>
              <a:buFont typeface="Arial"/>
              <a:buChar char="–"/>
              <a:defRPr sz="500" b="0" i="0" u="none" strike="noStrike" cap="none">
                <a:solidFill>
                  <a:schemeClr val="lt2"/>
                </a:solidFill>
                <a:latin typeface="Arial"/>
                <a:ea typeface="Arial"/>
                <a:cs typeface="Arial"/>
                <a:sym typeface="Arial"/>
              </a:defRPr>
            </a:lvl3pPr>
            <a:lvl4pPr marL="1828800" marR="0" lvl="3" indent="-254000" algn="l" rtl="0">
              <a:lnSpc>
                <a:spcPct val="100000"/>
              </a:lnSpc>
              <a:spcBef>
                <a:spcPts val="80"/>
              </a:spcBef>
              <a:spcAft>
                <a:spcPts val="0"/>
              </a:spcAft>
              <a:buClr>
                <a:schemeClr val="lt2"/>
              </a:buClr>
              <a:buSzPts val="400"/>
              <a:buFont typeface="Arial"/>
              <a:buChar char="•"/>
              <a:defRPr sz="400" b="0" i="0" u="none" strike="noStrike" cap="none">
                <a:solidFill>
                  <a:schemeClr val="lt2"/>
                </a:solidFill>
                <a:latin typeface="Arial"/>
                <a:ea typeface="Arial"/>
                <a:cs typeface="Arial"/>
                <a:sym typeface="Arial"/>
              </a:defRPr>
            </a:lvl4pPr>
            <a:lvl5pPr marL="2286000" marR="0" lvl="4" indent="-260350" algn="l" rtl="0">
              <a:lnSpc>
                <a:spcPct val="100000"/>
              </a:lnSpc>
              <a:spcBef>
                <a:spcPts val="100"/>
              </a:spcBef>
              <a:spcAft>
                <a:spcPts val="0"/>
              </a:spcAft>
              <a:buClr>
                <a:schemeClr val="lt2"/>
              </a:buClr>
              <a:buSzPts val="500"/>
              <a:buFont typeface="Arial"/>
              <a:buChar char="–"/>
              <a:defRPr sz="500" b="0" i="0" u="none" strike="noStrike" cap="none">
                <a:solidFill>
                  <a:schemeClr val="lt2"/>
                </a:solidFill>
                <a:latin typeface="Arial"/>
                <a:ea typeface="Arial"/>
                <a:cs typeface="Arial"/>
                <a:sym typeface="Arial"/>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748" name="Google Shape;748;p77"/>
          <p:cNvSpPr txBox="1">
            <a:spLocks noGrp="1"/>
          </p:cNvSpPr>
          <p:nvPr>
            <p:ph type="body" idx="16"/>
          </p:nvPr>
        </p:nvSpPr>
        <p:spPr>
          <a:xfrm>
            <a:off x="7487084" y="1292548"/>
            <a:ext cx="1340400" cy="488100"/>
          </a:xfrm>
          <a:prstGeom prst="rect">
            <a:avLst/>
          </a:prstGeom>
          <a:noFill/>
          <a:ln>
            <a:noFill/>
          </a:ln>
        </p:spPr>
        <p:txBody>
          <a:bodyPr spcFirstLastPara="1" wrap="square" lIns="0" tIns="0" rIns="0" bIns="0" anchor="t" anchorCtr="0">
            <a:noAutofit/>
          </a:bodyPr>
          <a:lstStyle>
            <a:lvl1pPr marL="457200" marR="0" lvl="0" indent="-228600" algn="ctr" rtl="0">
              <a:lnSpc>
                <a:spcPct val="100000"/>
              </a:lnSpc>
              <a:spcBef>
                <a:spcPts val="240"/>
              </a:spcBef>
              <a:spcAft>
                <a:spcPts val="0"/>
              </a:spcAft>
              <a:buClr>
                <a:schemeClr val="dk2"/>
              </a:buClr>
              <a:buSzPts val="1200"/>
              <a:buFont typeface="Arial"/>
              <a:buNone/>
              <a:defRPr sz="1200" b="0" i="0" u="none" strike="noStrike" cap="none">
                <a:solidFill>
                  <a:schemeClr val="dk2"/>
                </a:solidFill>
                <a:latin typeface="Georgia"/>
                <a:ea typeface="Georgia"/>
                <a:cs typeface="Georgia"/>
                <a:sym typeface="Georgia"/>
              </a:defRPr>
            </a:lvl1pPr>
            <a:lvl2pPr marL="914400" marR="0" lvl="1" indent="-228600" algn="ctr" rtl="0">
              <a:lnSpc>
                <a:spcPct val="100000"/>
              </a:lnSpc>
              <a:spcBef>
                <a:spcPts val="160"/>
              </a:spcBef>
              <a:spcAft>
                <a:spcPts val="0"/>
              </a:spcAft>
              <a:buClr>
                <a:schemeClr val="lt2"/>
              </a:buClr>
              <a:buSzPts val="800"/>
              <a:buFont typeface="Noto Sans Symbols"/>
              <a:buNone/>
              <a:defRPr sz="800" b="0" i="0" u="none" strike="noStrike" cap="none">
                <a:solidFill>
                  <a:schemeClr val="lt2"/>
                </a:solidFill>
                <a:latin typeface="Arial"/>
                <a:ea typeface="Arial"/>
                <a:cs typeface="Arial"/>
                <a:sym typeface="Arial"/>
              </a:defRPr>
            </a:lvl2pPr>
            <a:lvl3pPr marL="1371600" marR="0" lvl="2" indent="-260350" algn="l" rtl="0">
              <a:lnSpc>
                <a:spcPct val="100000"/>
              </a:lnSpc>
              <a:spcBef>
                <a:spcPts val="100"/>
              </a:spcBef>
              <a:spcAft>
                <a:spcPts val="0"/>
              </a:spcAft>
              <a:buClr>
                <a:schemeClr val="lt2"/>
              </a:buClr>
              <a:buSzPts val="500"/>
              <a:buFont typeface="Arial"/>
              <a:buChar char="–"/>
              <a:defRPr sz="500" b="0" i="0" u="none" strike="noStrike" cap="none">
                <a:solidFill>
                  <a:schemeClr val="lt2"/>
                </a:solidFill>
                <a:latin typeface="Arial"/>
                <a:ea typeface="Arial"/>
                <a:cs typeface="Arial"/>
                <a:sym typeface="Arial"/>
              </a:defRPr>
            </a:lvl3pPr>
            <a:lvl4pPr marL="1828800" marR="0" lvl="3" indent="-254000" algn="l" rtl="0">
              <a:lnSpc>
                <a:spcPct val="100000"/>
              </a:lnSpc>
              <a:spcBef>
                <a:spcPts val="80"/>
              </a:spcBef>
              <a:spcAft>
                <a:spcPts val="0"/>
              </a:spcAft>
              <a:buClr>
                <a:schemeClr val="lt2"/>
              </a:buClr>
              <a:buSzPts val="400"/>
              <a:buFont typeface="Arial"/>
              <a:buChar char="•"/>
              <a:defRPr sz="400" b="0" i="0" u="none" strike="noStrike" cap="none">
                <a:solidFill>
                  <a:schemeClr val="lt2"/>
                </a:solidFill>
                <a:latin typeface="Arial"/>
                <a:ea typeface="Arial"/>
                <a:cs typeface="Arial"/>
                <a:sym typeface="Arial"/>
              </a:defRPr>
            </a:lvl4pPr>
            <a:lvl5pPr marL="2286000" marR="0" lvl="4" indent="-260350" algn="l" rtl="0">
              <a:lnSpc>
                <a:spcPct val="100000"/>
              </a:lnSpc>
              <a:spcBef>
                <a:spcPts val="100"/>
              </a:spcBef>
              <a:spcAft>
                <a:spcPts val="0"/>
              </a:spcAft>
              <a:buClr>
                <a:schemeClr val="lt2"/>
              </a:buClr>
              <a:buSzPts val="500"/>
              <a:buFont typeface="Arial"/>
              <a:buChar char="–"/>
              <a:defRPr sz="500" b="0" i="0" u="none" strike="noStrike" cap="none">
                <a:solidFill>
                  <a:schemeClr val="lt2"/>
                </a:solidFill>
                <a:latin typeface="Arial"/>
                <a:ea typeface="Arial"/>
                <a:cs typeface="Arial"/>
                <a:sym typeface="Arial"/>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749" name="Google Shape;749;p77"/>
          <p:cNvSpPr txBox="1">
            <a:spLocks noGrp="1"/>
          </p:cNvSpPr>
          <p:nvPr>
            <p:ph type="body" idx="17"/>
          </p:nvPr>
        </p:nvSpPr>
        <p:spPr>
          <a:xfrm>
            <a:off x="377847" y="1976708"/>
            <a:ext cx="1209600" cy="215400"/>
          </a:xfrm>
          <a:prstGeom prst="rect">
            <a:avLst/>
          </a:prstGeom>
          <a:noFill/>
          <a:ln>
            <a:noFill/>
          </a:ln>
        </p:spPr>
        <p:txBody>
          <a:bodyPr spcFirstLastPara="1" wrap="square" lIns="0" tIns="0" rIns="0" bIns="0" anchor="t" anchorCtr="0">
            <a:noAutofit/>
          </a:bodyPr>
          <a:lstStyle>
            <a:lvl1pPr marL="457200" marR="0" lvl="0" indent="-273050" algn="l" rtl="0">
              <a:lnSpc>
                <a:spcPct val="100000"/>
              </a:lnSpc>
              <a:spcBef>
                <a:spcPts val="400"/>
              </a:spcBef>
              <a:spcAft>
                <a:spcPts val="0"/>
              </a:spcAft>
              <a:buClr>
                <a:schemeClr val="lt2"/>
              </a:buClr>
              <a:buSzPts val="700"/>
              <a:buFont typeface="Noto Sans Symbols"/>
              <a:buChar char="▪"/>
              <a:defRPr sz="700" b="0" i="0" u="none" strike="noStrike" cap="none">
                <a:solidFill>
                  <a:schemeClr val="lt2"/>
                </a:solidFill>
                <a:latin typeface="Arial"/>
                <a:ea typeface="Arial"/>
                <a:cs typeface="Arial"/>
                <a:sym typeface="Arial"/>
              </a:defRPr>
            </a:lvl1pPr>
            <a:lvl2pPr marL="914400" marR="0" lvl="1" indent="-292100" algn="l" rtl="0">
              <a:lnSpc>
                <a:spcPct val="100000"/>
              </a:lnSpc>
              <a:spcBef>
                <a:spcPts val="200"/>
              </a:spcBef>
              <a:spcAft>
                <a:spcPts val="0"/>
              </a:spcAft>
              <a:buClr>
                <a:schemeClr val="lt2"/>
              </a:buClr>
              <a:buSzPts val="1000"/>
              <a:buFont typeface="Noto Sans Symbols"/>
              <a:buChar char="▪"/>
              <a:defRPr sz="1000" b="0" i="0" u="none" strike="noStrike" cap="none">
                <a:solidFill>
                  <a:schemeClr val="lt2"/>
                </a:solidFill>
                <a:latin typeface="Arial"/>
                <a:ea typeface="Arial"/>
                <a:cs typeface="Arial"/>
                <a:sym typeface="Arial"/>
              </a:defRPr>
            </a:lvl2pPr>
            <a:lvl3pPr marL="1371600" marR="0" lvl="2" indent="-285750" algn="l" rtl="0">
              <a:lnSpc>
                <a:spcPct val="100000"/>
              </a:lnSpc>
              <a:spcBef>
                <a:spcPts val="180"/>
              </a:spcBef>
              <a:spcAft>
                <a:spcPts val="0"/>
              </a:spcAft>
              <a:buClr>
                <a:schemeClr val="lt2"/>
              </a:buClr>
              <a:buSzPts val="900"/>
              <a:buFont typeface="Arial"/>
              <a:buChar char="–"/>
              <a:defRPr sz="900" b="0" i="0" u="none" strike="noStrike" cap="none">
                <a:solidFill>
                  <a:schemeClr val="lt2"/>
                </a:solidFill>
                <a:latin typeface="Arial"/>
                <a:ea typeface="Arial"/>
                <a:cs typeface="Arial"/>
                <a:sym typeface="Arial"/>
              </a:defRPr>
            </a:lvl3pPr>
            <a:lvl4pPr marL="1828800" marR="0" lvl="3" indent="-279400" algn="l" rtl="0">
              <a:lnSpc>
                <a:spcPct val="100000"/>
              </a:lnSpc>
              <a:spcBef>
                <a:spcPts val="160"/>
              </a:spcBef>
              <a:spcAft>
                <a:spcPts val="0"/>
              </a:spcAft>
              <a:buClr>
                <a:schemeClr val="lt2"/>
              </a:buClr>
              <a:buSzPts val="800"/>
              <a:buFont typeface="Arial"/>
              <a:buChar char="•"/>
              <a:defRPr sz="800" b="0" i="0" u="none" strike="noStrike" cap="none">
                <a:solidFill>
                  <a:schemeClr val="lt2"/>
                </a:solidFill>
                <a:latin typeface="Arial"/>
                <a:ea typeface="Arial"/>
                <a:cs typeface="Arial"/>
                <a:sym typeface="Arial"/>
              </a:defRPr>
            </a:lvl4pPr>
            <a:lvl5pPr marL="2286000" marR="0" lvl="4" indent="-273050" algn="l" rtl="0">
              <a:lnSpc>
                <a:spcPct val="100000"/>
              </a:lnSpc>
              <a:spcBef>
                <a:spcPts val="140"/>
              </a:spcBef>
              <a:spcAft>
                <a:spcPts val="0"/>
              </a:spcAft>
              <a:buClr>
                <a:schemeClr val="lt2"/>
              </a:buClr>
              <a:buSzPts val="700"/>
              <a:buFont typeface="Arial"/>
              <a:buChar char="–"/>
              <a:defRPr sz="700" b="0" i="0" u="none" strike="noStrike" cap="none">
                <a:solidFill>
                  <a:schemeClr val="lt2"/>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750" name="Google Shape;750;p77"/>
          <p:cNvSpPr txBox="1">
            <a:spLocks noGrp="1"/>
          </p:cNvSpPr>
          <p:nvPr>
            <p:ph type="body" idx="18"/>
          </p:nvPr>
        </p:nvSpPr>
        <p:spPr>
          <a:xfrm>
            <a:off x="1817570" y="1976708"/>
            <a:ext cx="1209600" cy="215400"/>
          </a:xfrm>
          <a:prstGeom prst="rect">
            <a:avLst/>
          </a:prstGeom>
          <a:noFill/>
          <a:ln>
            <a:noFill/>
          </a:ln>
        </p:spPr>
        <p:txBody>
          <a:bodyPr spcFirstLastPara="1" wrap="square" lIns="0" tIns="0" rIns="0" bIns="0" anchor="t" anchorCtr="0">
            <a:noAutofit/>
          </a:bodyPr>
          <a:lstStyle>
            <a:lvl1pPr marL="457200" marR="0" lvl="0" indent="-273050" algn="l" rtl="0">
              <a:lnSpc>
                <a:spcPct val="100000"/>
              </a:lnSpc>
              <a:spcBef>
                <a:spcPts val="400"/>
              </a:spcBef>
              <a:spcAft>
                <a:spcPts val="0"/>
              </a:spcAft>
              <a:buClr>
                <a:schemeClr val="lt2"/>
              </a:buClr>
              <a:buSzPts val="700"/>
              <a:buFont typeface="Noto Sans Symbols"/>
              <a:buChar char="▪"/>
              <a:defRPr sz="700" b="0" i="0" u="none" strike="noStrike" cap="none">
                <a:solidFill>
                  <a:schemeClr val="lt2"/>
                </a:solidFill>
                <a:latin typeface="Arial"/>
                <a:ea typeface="Arial"/>
                <a:cs typeface="Arial"/>
                <a:sym typeface="Arial"/>
              </a:defRPr>
            </a:lvl1pPr>
            <a:lvl2pPr marL="914400" marR="0" lvl="1" indent="-292100" algn="l" rtl="0">
              <a:lnSpc>
                <a:spcPct val="100000"/>
              </a:lnSpc>
              <a:spcBef>
                <a:spcPts val="200"/>
              </a:spcBef>
              <a:spcAft>
                <a:spcPts val="0"/>
              </a:spcAft>
              <a:buClr>
                <a:schemeClr val="lt2"/>
              </a:buClr>
              <a:buSzPts val="1000"/>
              <a:buFont typeface="Noto Sans Symbols"/>
              <a:buChar char="▪"/>
              <a:defRPr sz="1000" b="0" i="0" u="none" strike="noStrike" cap="none">
                <a:solidFill>
                  <a:schemeClr val="lt2"/>
                </a:solidFill>
                <a:latin typeface="Arial"/>
                <a:ea typeface="Arial"/>
                <a:cs typeface="Arial"/>
                <a:sym typeface="Arial"/>
              </a:defRPr>
            </a:lvl2pPr>
            <a:lvl3pPr marL="1371600" marR="0" lvl="2" indent="-285750" algn="l" rtl="0">
              <a:lnSpc>
                <a:spcPct val="100000"/>
              </a:lnSpc>
              <a:spcBef>
                <a:spcPts val="180"/>
              </a:spcBef>
              <a:spcAft>
                <a:spcPts val="0"/>
              </a:spcAft>
              <a:buClr>
                <a:schemeClr val="lt2"/>
              </a:buClr>
              <a:buSzPts val="900"/>
              <a:buFont typeface="Arial"/>
              <a:buChar char="–"/>
              <a:defRPr sz="900" b="0" i="0" u="none" strike="noStrike" cap="none">
                <a:solidFill>
                  <a:schemeClr val="lt2"/>
                </a:solidFill>
                <a:latin typeface="Arial"/>
                <a:ea typeface="Arial"/>
                <a:cs typeface="Arial"/>
                <a:sym typeface="Arial"/>
              </a:defRPr>
            </a:lvl3pPr>
            <a:lvl4pPr marL="1828800" marR="0" lvl="3" indent="-279400" algn="l" rtl="0">
              <a:lnSpc>
                <a:spcPct val="100000"/>
              </a:lnSpc>
              <a:spcBef>
                <a:spcPts val="160"/>
              </a:spcBef>
              <a:spcAft>
                <a:spcPts val="0"/>
              </a:spcAft>
              <a:buClr>
                <a:schemeClr val="lt2"/>
              </a:buClr>
              <a:buSzPts val="800"/>
              <a:buFont typeface="Arial"/>
              <a:buChar char="•"/>
              <a:defRPr sz="800" b="0" i="0" u="none" strike="noStrike" cap="none">
                <a:solidFill>
                  <a:schemeClr val="lt2"/>
                </a:solidFill>
                <a:latin typeface="Arial"/>
                <a:ea typeface="Arial"/>
                <a:cs typeface="Arial"/>
                <a:sym typeface="Arial"/>
              </a:defRPr>
            </a:lvl4pPr>
            <a:lvl5pPr marL="2286000" marR="0" lvl="4" indent="-273050" algn="l" rtl="0">
              <a:lnSpc>
                <a:spcPct val="100000"/>
              </a:lnSpc>
              <a:spcBef>
                <a:spcPts val="140"/>
              </a:spcBef>
              <a:spcAft>
                <a:spcPts val="0"/>
              </a:spcAft>
              <a:buClr>
                <a:schemeClr val="lt2"/>
              </a:buClr>
              <a:buSzPts val="700"/>
              <a:buFont typeface="Arial"/>
              <a:buChar char="–"/>
              <a:defRPr sz="700" b="0" i="0" u="none" strike="noStrike" cap="none">
                <a:solidFill>
                  <a:schemeClr val="lt2"/>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751" name="Google Shape;751;p77"/>
          <p:cNvSpPr txBox="1">
            <a:spLocks noGrp="1"/>
          </p:cNvSpPr>
          <p:nvPr>
            <p:ph type="body" idx="19"/>
          </p:nvPr>
        </p:nvSpPr>
        <p:spPr>
          <a:xfrm>
            <a:off x="3257293" y="1976708"/>
            <a:ext cx="1209600" cy="215400"/>
          </a:xfrm>
          <a:prstGeom prst="rect">
            <a:avLst/>
          </a:prstGeom>
          <a:noFill/>
          <a:ln>
            <a:noFill/>
          </a:ln>
        </p:spPr>
        <p:txBody>
          <a:bodyPr spcFirstLastPara="1" wrap="square" lIns="0" tIns="0" rIns="0" bIns="0" anchor="t" anchorCtr="0">
            <a:noAutofit/>
          </a:bodyPr>
          <a:lstStyle>
            <a:lvl1pPr marL="457200" marR="0" lvl="0" indent="-273050" algn="l" rtl="0">
              <a:lnSpc>
                <a:spcPct val="100000"/>
              </a:lnSpc>
              <a:spcBef>
                <a:spcPts val="400"/>
              </a:spcBef>
              <a:spcAft>
                <a:spcPts val="0"/>
              </a:spcAft>
              <a:buClr>
                <a:schemeClr val="lt2"/>
              </a:buClr>
              <a:buSzPts val="700"/>
              <a:buFont typeface="Noto Sans Symbols"/>
              <a:buChar char="▪"/>
              <a:defRPr sz="700" b="0" i="0" u="none" strike="noStrike" cap="none">
                <a:solidFill>
                  <a:schemeClr val="lt2"/>
                </a:solidFill>
                <a:latin typeface="Arial"/>
                <a:ea typeface="Arial"/>
                <a:cs typeface="Arial"/>
                <a:sym typeface="Arial"/>
              </a:defRPr>
            </a:lvl1pPr>
            <a:lvl2pPr marL="914400" marR="0" lvl="1" indent="-292100" algn="l" rtl="0">
              <a:lnSpc>
                <a:spcPct val="100000"/>
              </a:lnSpc>
              <a:spcBef>
                <a:spcPts val="200"/>
              </a:spcBef>
              <a:spcAft>
                <a:spcPts val="0"/>
              </a:spcAft>
              <a:buClr>
                <a:schemeClr val="lt2"/>
              </a:buClr>
              <a:buSzPts val="1000"/>
              <a:buFont typeface="Noto Sans Symbols"/>
              <a:buChar char="▪"/>
              <a:defRPr sz="1000" b="0" i="0" u="none" strike="noStrike" cap="none">
                <a:solidFill>
                  <a:schemeClr val="lt2"/>
                </a:solidFill>
                <a:latin typeface="Arial"/>
                <a:ea typeface="Arial"/>
                <a:cs typeface="Arial"/>
                <a:sym typeface="Arial"/>
              </a:defRPr>
            </a:lvl2pPr>
            <a:lvl3pPr marL="1371600" marR="0" lvl="2" indent="-285750" algn="l" rtl="0">
              <a:lnSpc>
                <a:spcPct val="100000"/>
              </a:lnSpc>
              <a:spcBef>
                <a:spcPts val="180"/>
              </a:spcBef>
              <a:spcAft>
                <a:spcPts val="0"/>
              </a:spcAft>
              <a:buClr>
                <a:schemeClr val="lt2"/>
              </a:buClr>
              <a:buSzPts val="900"/>
              <a:buFont typeface="Arial"/>
              <a:buChar char="–"/>
              <a:defRPr sz="900" b="0" i="0" u="none" strike="noStrike" cap="none">
                <a:solidFill>
                  <a:schemeClr val="lt2"/>
                </a:solidFill>
                <a:latin typeface="Arial"/>
                <a:ea typeface="Arial"/>
                <a:cs typeface="Arial"/>
                <a:sym typeface="Arial"/>
              </a:defRPr>
            </a:lvl3pPr>
            <a:lvl4pPr marL="1828800" marR="0" lvl="3" indent="-279400" algn="l" rtl="0">
              <a:lnSpc>
                <a:spcPct val="100000"/>
              </a:lnSpc>
              <a:spcBef>
                <a:spcPts val="160"/>
              </a:spcBef>
              <a:spcAft>
                <a:spcPts val="0"/>
              </a:spcAft>
              <a:buClr>
                <a:schemeClr val="lt2"/>
              </a:buClr>
              <a:buSzPts val="800"/>
              <a:buFont typeface="Arial"/>
              <a:buChar char="•"/>
              <a:defRPr sz="800" b="0" i="0" u="none" strike="noStrike" cap="none">
                <a:solidFill>
                  <a:schemeClr val="lt2"/>
                </a:solidFill>
                <a:latin typeface="Arial"/>
                <a:ea typeface="Arial"/>
                <a:cs typeface="Arial"/>
                <a:sym typeface="Arial"/>
              </a:defRPr>
            </a:lvl4pPr>
            <a:lvl5pPr marL="2286000" marR="0" lvl="4" indent="-273050" algn="l" rtl="0">
              <a:lnSpc>
                <a:spcPct val="100000"/>
              </a:lnSpc>
              <a:spcBef>
                <a:spcPts val="140"/>
              </a:spcBef>
              <a:spcAft>
                <a:spcPts val="0"/>
              </a:spcAft>
              <a:buClr>
                <a:schemeClr val="lt2"/>
              </a:buClr>
              <a:buSzPts val="700"/>
              <a:buFont typeface="Arial"/>
              <a:buChar char="–"/>
              <a:defRPr sz="700" b="0" i="0" u="none" strike="noStrike" cap="none">
                <a:solidFill>
                  <a:schemeClr val="lt2"/>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752" name="Google Shape;752;p77"/>
          <p:cNvSpPr txBox="1">
            <a:spLocks noGrp="1"/>
          </p:cNvSpPr>
          <p:nvPr>
            <p:ph type="body" idx="20"/>
          </p:nvPr>
        </p:nvSpPr>
        <p:spPr>
          <a:xfrm>
            <a:off x="4697016" y="1976708"/>
            <a:ext cx="1209600" cy="215400"/>
          </a:xfrm>
          <a:prstGeom prst="rect">
            <a:avLst/>
          </a:prstGeom>
          <a:noFill/>
          <a:ln>
            <a:noFill/>
          </a:ln>
        </p:spPr>
        <p:txBody>
          <a:bodyPr spcFirstLastPara="1" wrap="square" lIns="0" tIns="0" rIns="0" bIns="0" anchor="t" anchorCtr="0">
            <a:noAutofit/>
          </a:bodyPr>
          <a:lstStyle>
            <a:lvl1pPr marL="457200" marR="0" lvl="0" indent="-273050" algn="l" rtl="0">
              <a:lnSpc>
                <a:spcPct val="100000"/>
              </a:lnSpc>
              <a:spcBef>
                <a:spcPts val="400"/>
              </a:spcBef>
              <a:spcAft>
                <a:spcPts val="0"/>
              </a:spcAft>
              <a:buClr>
                <a:schemeClr val="lt2"/>
              </a:buClr>
              <a:buSzPts val="700"/>
              <a:buFont typeface="Noto Sans Symbols"/>
              <a:buChar char="▪"/>
              <a:defRPr sz="700" b="0" i="0" u="none" strike="noStrike" cap="none">
                <a:solidFill>
                  <a:schemeClr val="lt2"/>
                </a:solidFill>
                <a:latin typeface="Arial"/>
                <a:ea typeface="Arial"/>
                <a:cs typeface="Arial"/>
                <a:sym typeface="Arial"/>
              </a:defRPr>
            </a:lvl1pPr>
            <a:lvl2pPr marL="914400" marR="0" lvl="1" indent="-292100" algn="l" rtl="0">
              <a:lnSpc>
                <a:spcPct val="100000"/>
              </a:lnSpc>
              <a:spcBef>
                <a:spcPts val="200"/>
              </a:spcBef>
              <a:spcAft>
                <a:spcPts val="0"/>
              </a:spcAft>
              <a:buClr>
                <a:schemeClr val="lt2"/>
              </a:buClr>
              <a:buSzPts val="1000"/>
              <a:buFont typeface="Noto Sans Symbols"/>
              <a:buChar char="▪"/>
              <a:defRPr sz="1000" b="0" i="0" u="none" strike="noStrike" cap="none">
                <a:solidFill>
                  <a:schemeClr val="lt2"/>
                </a:solidFill>
                <a:latin typeface="Arial"/>
                <a:ea typeface="Arial"/>
                <a:cs typeface="Arial"/>
                <a:sym typeface="Arial"/>
              </a:defRPr>
            </a:lvl2pPr>
            <a:lvl3pPr marL="1371600" marR="0" lvl="2" indent="-285750" algn="l" rtl="0">
              <a:lnSpc>
                <a:spcPct val="100000"/>
              </a:lnSpc>
              <a:spcBef>
                <a:spcPts val="180"/>
              </a:spcBef>
              <a:spcAft>
                <a:spcPts val="0"/>
              </a:spcAft>
              <a:buClr>
                <a:schemeClr val="lt2"/>
              </a:buClr>
              <a:buSzPts val="900"/>
              <a:buFont typeface="Arial"/>
              <a:buChar char="–"/>
              <a:defRPr sz="900" b="0" i="0" u="none" strike="noStrike" cap="none">
                <a:solidFill>
                  <a:schemeClr val="lt2"/>
                </a:solidFill>
                <a:latin typeface="Arial"/>
                <a:ea typeface="Arial"/>
                <a:cs typeface="Arial"/>
                <a:sym typeface="Arial"/>
              </a:defRPr>
            </a:lvl3pPr>
            <a:lvl4pPr marL="1828800" marR="0" lvl="3" indent="-279400" algn="l" rtl="0">
              <a:lnSpc>
                <a:spcPct val="100000"/>
              </a:lnSpc>
              <a:spcBef>
                <a:spcPts val="160"/>
              </a:spcBef>
              <a:spcAft>
                <a:spcPts val="0"/>
              </a:spcAft>
              <a:buClr>
                <a:schemeClr val="lt2"/>
              </a:buClr>
              <a:buSzPts val="800"/>
              <a:buFont typeface="Arial"/>
              <a:buChar char="•"/>
              <a:defRPr sz="800" b="0" i="0" u="none" strike="noStrike" cap="none">
                <a:solidFill>
                  <a:schemeClr val="lt2"/>
                </a:solidFill>
                <a:latin typeface="Arial"/>
                <a:ea typeface="Arial"/>
                <a:cs typeface="Arial"/>
                <a:sym typeface="Arial"/>
              </a:defRPr>
            </a:lvl4pPr>
            <a:lvl5pPr marL="2286000" marR="0" lvl="4" indent="-273050" algn="l" rtl="0">
              <a:lnSpc>
                <a:spcPct val="100000"/>
              </a:lnSpc>
              <a:spcBef>
                <a:spcPts val="140"/>
              </a:spcBef>
              <a:spcAft>
                <a:spcPts val="0"/>
              </a:spcAft>
              <a:buClr>
                <a:schemeClr val="lt2"/>
              </a:buClr>
              <a:buSzPts val="700"/>
              <a:buFont typeface="Arial"/>
              <a:buChar char="–"/>
              <a:defRPr sz="700" b="0" i="0" u="none" strike="noStrike" cap="none">
                <a:solidFill>
                  <a:schemeClr val="lt2"/>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753" name="Google Shape;753;p77"/>
          <p:cNvSpPr txBox="1">
            <a:spLocks noGrp="1"/>
          </p:cNvSpPr>
          <p:nvPr>
            <p:ph type="body" idx="21"/>
          </p:nvPr>
        </p:nvSpPr>
        <p:spPr>
          <a:xfrm>
            <a:off x="6136739" y="1976708"/>
            <a:ext cx="1209600" cy="215400"/>
          </a:xfrm>
          <a:prstGeom prst="rect">
            <a:avLst/>
          </a:prstGeom>
          <a:noFill/>
          <a:ln>
            <a:noFill/>
          </a:ln>
        </p:spPr>
        <p:txBody>
          <a:bodyPr spcFirstLastPara="1" wrap="square" lIns="0" tIns="0" rIns="0" bIns="0" anchor="t" anchorCtr="0">
            <a:noAutofit/>
          </a:bodyPr>
          <a:lstStyle>
            <a:lvl1pPr marL="457200" marR="0" lvl="0" indent="-273050" algn="l" rtl="0">
              <a:lnSpc>
                <a:spcPct val="100000"/>
              </a:lnSpc>
              <a:spcBef>
                <a:spcPts val="400"/>
              </a:spcBef>
              <a:spcAft>
                <a:spcPts val="0"/>
              </a:spcAft>
              <a:buClr>
                <a:schemeClr val="lt2"/>
              </a:buClr>
              <a:buSzPts val="700"/>
              <a:buFont typeface="Noto Sans Symbols"/>
              <a:buChar char="▪"/>
              <a:defRPr sz="700" b="0" i="0" u="none" strike="noStrike" cap="none">
                <a:solidFill>
                  <a:schemeClr val="lt2"/>
                </a:solidFill>
                <a:latin typeface="Arial"/>
                <a:ea typeface="Arial"/>
                <a:cs typeface="Arial"/>
                <a:sym typeface="Arial"/>
              </a:defRPr>
            </a:lvl1pPr>
            <a:lvl2pPr marL="914400" marR="0" lvl="1" indent="-292100" algn="l" rtl="0">
              <a:lnSpc>
                <a:spcPct val="100000"/>
              </a:lnSpc>
              <a:spcBef>
                <a:spcPts val="200"/>
              </a:spcBef>
              <a:spcAft>
                <a:spcPts val="0"/>
              </a:spcAft>
              <a:buClr>
                <a:schemeClr val="lt2"/>
              </a:buClr>
              <a:buSzPts val="1000"/>
              <a:buFont typeface="Noto Sans Symbols"/>
              <a:buChar char="▪"/>
              <a:defRPr sz="1000" b="0" i="0" u="none" strike="noStrike" cap="none">
                <a:solidFill>
                  <a:schemeClr val="lt2"/>
                </a:solidFill>
                <a:latin typeface="Arial"/>
                <a:ea typeface="Arial"/>
                <a:cs typeface="Arial"/>
                <a:sym typeface="Arial"/>
              </a:defRPr>
            </a:lvl2pPr>
            <a:lvl3pPr marL="1371600" marR="0" lvl="2" indent="-285750" algn="l" rtl="0">
              <a:lnSpc>
                <a:spcPct val="100000"/>
              </a:lnSpc>
              <a:spcBef>
                <a:spcPts val="180"/>
              </a:spcBef>
              <a:spcAft>
                <a:spcPts val="0"/>
              </a:spcAft>
              <a:buClr>
                <a:schemeClr val="lt2"/>
              </a:buClr>
              <a:buSzPts val="900"/>
              <a:buFont typeface="Arial"/>
              <a:buChar char="–"/>
              <a:defRPr sz="900" b="0" i="0" u="none" strike="noStrike" cap="none">
                <a:solidFill>
                  <a:schemeClr val="lt2"/>
                </a:solidFill>
                <a:latin typeface="Arial"/>
                <a:ea typeface="Arial"/>
                <a:cs typeface="Arial"/>
                <a:sym typeface="Arial"/>
              </a:defRPr>
            </a:lvl3pPr>
            <a:lvl4pPr marL="1828800" marR="0" lvl="3" indent="-279400" algn="l" rtl="0">
              <a:lnSpc>
                <a:spcPct val="100000"/>
              </a:lnSpc>
              <a:spcBef>
                <a:spcPts val="160"/>
              </a:spcBef>
              <a:spcAft>
                <a:spcPts val="0"/>
              </a:spcAft>
              <a:buClr>
                <a:schemeClr val="lt2"/>
              </a:buClr>
              <a:buSzPts val="800"/>
              <a:buFont typeface="Arial"/>
              <a:buChar char="•"/>
              <a:defRPr sz="800" b="0" i="0" u="none" strike="noStrike" cap="none">
                <a:solidFill>
                  <a:schemeClr val="lt2"/>
                </a:solidFill>
                <a:latin typeface="Arial"/>
                <a:ea typeface="Arial"/>
                <a:cs typeface="Arial"/>
                <a:sym typeface="Arial"/>
              </a:defRPr>
            </a:lvl4pPr>
            <a:lvl5pPr marL="2286000" marR="0" lvl="4" indent="-273050" algn="l" rtl="0">
              <a:lnSpc>
                <a:spcPct val="100000"/>
              </a:lnSpc>
              <a:spcBef>
                <a:spcPts val="140"/>
              </a:spcBef>
              <a:spcAft>
                <a:spcPts val="0"/>
              </a:spcAft>
              <a:buClr>
                <a:schemeClr val="lt2"/>
              </a:buClr>
              <a:buSzPts val="700"/>
              <a:buFont typeface="Arial"/>
              <a:buChar char="–"/>
              <a:defRPr sz="700" b="0" i="0" u="none" strike="noStrike" cap="none">
                <a:solidFill>
                  <a:schemeClr val="lt2"/>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754" name="Google Shape;754;p77"/>
          <p:cNvSpPr txBox="1">
            <a:spLocks noGrp="1"/>
          </p:cNvSpPr>
          <p:nvPr>
            <p:ph type="body" idx="22"/>
          </p:nvPr>
        </p:nvSpPr>
        <p:spPr>
          <a:xfrm>
            <a:off x="7576460" y="1976708"/>
            <a:ext cx="1209600" cy="215400"/>
          </a:xfrm>
          <a:prstGeom prst="rect">
            <a:avLst/>
          </a:prstGeom>
          <a:noFill/>
          <a:ln>
            <a:noFill/>
          </a:ln>
        </p:spPr>
        <p:txBody>
          <a:bodyPr spcFirstLastPara="1" wrap="square" lIns="0" tIns="0" rIns="0" bIns="0" anchor="t" anchorCtr="0">
            <a:noAutofit/>
          </a:bodyPr>
          <a:lstStyle>
            <a:lvl1pPr marL="457200" marR="0" lvl="0" indent="-273050" algn="l" rtl="0">
              <a:lnSpc>
                <a:spcPct val="100000"/>
              </a:lnSpc>
              <a:spcBef>
                <a:spcPts val="400"/>
              </a:spcBef>
              <a:spcAft>
                <a:spcPts val="0"/>
              </a:spcAft>
              <a:buClr>
                <a:schemeClr val="lt2"/>
              </a:buClr>
              <a:buSzPts val="700"/>
              <a:buFont typeface="Noto Sans Symbols"/>
              <a:buChar char="▪"/>
              <a:defRPr sz="700" b="0" i="0" u="none" strike="noStrike" cap="none">
                <a:solidFill>
                  <a:schemeClr val="lt2"/>
                </a:solidFill>
                <a:latin typeface="Arial"/>
                <a:ea typeface="Arial"/>
                <a:cs typeface="Arial"/>
                <a:sym typeface="Arial"/>
              </a:defRPr>
            </a:lvl1pPr>
            <a:lvl2pPr marL="914400" marR="0" lvl="1" indent="-292100" algn="l" rtl="0">
              <a:lnSpc>
                <a:spcPct val="100000"/>
              </a:lnSpc>
              <a:spcBef>
                <a:spcPts val="200"/>
              </a:spcBef>
              <a:spcAft>
                <a:spcPts val="0"/>
              </a:spcAft>
              <a:buClr>
                <a:schemeClr val="lt2"/>
              </a:buClr>
              <a:buSzPts val="1000"/>
              <a:buFont typeface="Noto Sans Symbols"/>
              <a:buChar char="▪"/>
              <a:defRPr sz="1000" b="0" i="0" u="none" strike="noStrike" cap="none">
                <a:solidFill>
                  <a:schemeClr val="lt2"/>
                </a:solidFill>
                <a:latin typeface="Arial"/>
                <a:ea typeface="Arial"/>
                <a:cs typeface="Arial"/>
                <a:sym typeface="Arial"/>
              </a:defRPr>
            </a:lvl2pPr>
            <a:lvl3pPr marL="1371600" marR="0" lvl="2" indent="-285750" algn="l" rtl="0">
              <a:lnSpc>
                <a:spcPct val="100000"/>
              </a:lnSpc>
              <a:spcBef>
                <a:spcPts val="180"/>
              </a:spcBef>
              <a:spcAft>
                <a:spcPts val="0"/>
              </a:spcAft>
              <a:buClr>
                <a:schemeClr val="lt2"/>
              </a:buClr>
              <a:buSzPts val="900"/>
              <a:buFont typeface="Arial"/>
              <a:buChar char="–"/>
              <a:defRPr sz="900" b="0" i="0" u="none" strike="noStrike" cap="none">
                <a:solidFill>
                  <a:schemeClr val="lt2"/>
                </a:solidFill>
                <a:latin typeface="Arial"/>
                <a:ea typeface="Arial"/>
                <a:cs typeface="Arial"/>
                <a:sym typeface="Arial"/>
              </a:defRPr>
            </a:lvl3pPr>
            <a:lvl4pPr marL="1828800" marR="0" lvl="3" indent="-279400" algn="l" rtl="0">
              <a:lnSpc>
                <a:spcPct val="100000"/>
              </a:lnSpc>
              <a:spcBef>
                <a:spcPts val="160"/>
              </a:spcBef>
              <a:spcAft>
                <a:spcPts val="0"/>
              </a:spcAft>
              <a:buClr>
                <a:schemeClr val="lt2"/>
              </a:buClr>
              <a:buSzPts val="800"/>
              <a:buFont typeface="Arial"/>
              <a:buChar char="•"/>
              <a:defRPr sz="800" b="0" i="0" u="none" strike="noStrike" cap="none">
                <a:solidFill>
                  <a:schemeClr val="lt2"/>
                </a:solidFill>
                <a:latin typeface="Arial"/>
                <a:ea typeface="Arial"/>
                <a:cs typeface="Arial"/>
                <a:sym typeface="Arial"/>
              </a:defRPr>
            </a:lvl4pPr>
            <a:lvl5pPr marL="2286000" marR="0" lvl="4" indent="-273050" algn="l" rtl="0">
              <a:lnSpc>
                <a:spcPct val="100000"/>
              </a:lnSpc>
              <a:spcBef>
                <a:spcPts val="140"/>
              </a:spcBef>
              <a:spcAft>
                <a:spcPts val="0"/>
              </a:spcAft>
              <a:buClr>
                <a:schemeClr val="lt2"/>
              </a:buClr>
              <a:buSzPts val="700"/>
              <a:buFont typeface="Arial"/>
              <a:buChar char="–"/>
              <a:defRPr sz="700" b="0" i="0" u="none" strike="noStrike" cap="none">
                <a:solidFill>
                  <a:schemeClr val="lt2"/>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cxnSp>
        <p:nvCxnSpPr>
          <p:cNvPr id="755" name="Google Shape;755;p77"/>
          <p:cNvCxnSpPr/>
          <p:nvPr/>
        </p:nvCxnSpPr>
        <p:spPr>
          <a:xfrm>
            <a:off x="609600" y="1809750"/>
            <a:ext cx="8197500" cy="0"/>
          </a:xfrm>
          <a:prstGeom prst="straightConnector1">
            <a:avLst/>
          </a:prstGeom>
          <a:noFill/>
          <a:ln w="9525" cap="flat" cmpd="sng">
            <a:solidFill>
              <a:srgbClr val="CCCCCC"/>
            </a:solidFill>
            <a:prstDash val="solid"/>
            <a:round/>
            <a:headEnd type="none" w="sm" len="sm"/>
            <a:tailEnd type="none" w="sm" len="sm"/>
          </a:ln>
        </p:spPr>
      </p:cxnSp>
      <p:grpSp>
        <p:nvGrpSpPr>
          <p:cNvPr id="756" name="Google Shape;756;p77"/>
          <p:cNvGrpSpPr/>
          <p:nvPr/>
        </p:nvGrpSpPr>
        <p:grpSpPr>
          <a:xfrm>
            <a:off x="853680" y="4094593"/>
            <a:ext cx="7430967" cy="1157"/>
            <a:chOff x="853680" y="2875393"/>
            <a:chExt cx="7430967" cy="1157"/>
          </a:xfrm>
        </p:grpSpPr>
        <p:cxnSp>
          <p:nvCxnSpPr>
            <p:cNvPr id="757" name="Google Shape;757;p77"/>
            <p:cNvCxnSpPr/>
            <p:nvPr/>
          </p:nvCxnSpPr>
          <p:spPr>
            <a:xfrm>
              <a:off x="853680" y="2875394"/>
              <a:ext cx="273900" cy="0"/>
            </a:xfrm>
            <a:prstGeom prst="straightConnector1">
              <a:avLst/>
            </a:prstGeom>
            <a:noFill/>
            <a:ln w="9525" cap="flat" cmpd="sng">
              <a:solidFill>
                <a:schemeClr val="dk2"/>
              </a:solidFill>
              <a:prstDash val="solid"/>
              <a:round/>
              <a:headEnd type="none" w="sm" len="sm"/>
              <a:tailEnd type="none" w="sm" len="sm"/>
            </a:ln>
          </p:spPr>
        </p:cxnSp>
        <p:cxnSp>
          <p:nvCxnSpPr>
            <p:cNvPr id="758" name="Google Shape;758;p77"/>
            <p:cNvCxnSpPr/>
            <p:nvPr/>
          </p:nvCxnSpPr>
          <p:spPr>
            <a:xfrm>
              <a:off x="2285093" y="2875395"/>
              <a:ext cx="273900" cy="0"/>
            </a:xfrm>
            <a:prstGeom prst="straightConnector1">
              <a:avLst/>
            </a:prstGeom>
            <a:noFill/>
            <a:ln w="9525" cap="flat" cmpd="sng">
              <a:solidFill>
                <a:schemeClr val="dk2"/>
              </a:solidFill>
              <a:prstDash val="solid"/>
              <a:round/>
              <a:headEnd type="none" w="sm" len="sm"/>
              <a:tailEnd type="none" w="sm" len="sm"/>
            </a:ln>
          </p:spPr>
        </p:cxnSp>
        <p:cxnSp>
          <p:nvCxnSpPr>
            <p:cNvPr id="759" name="Google Shape;759;p77"/>
            <p:cNvCxnSpPr/>
            <p:nvPr/>
          </p:nvCxnSpPr>
          <p:spPr>
            <a:xfrm>
              <a:off x="3716506" y="2875395"/>
              <a:ext cx="273900" cy="0"/>
            </a:xfrm>
            <a:prstGeom prst="straightConnector1">
              <a:avLst/>
            </a:prstGeom>
            <a:noFill/>
            <a:ln w="9525" cap="flat" cmpd="sng">
              <a:solidFill>
                <a:schemeClr val="dk2"/>
              </a:solidFill>
              <a:prstDash val="solid"/>
              <a:round/>
              <a:headEnd type="none" w="sm" len="sm"/>
              <a:tailEnd type="none" w="sm" len="sm"/>
            </a:ln>
          </p:spPr>
        </p:cxnSp>
        <p:cxnSp>
          <p:nvCxnSpPr>
            <p:cNvPr id="760" name="Google Shape;760;p77"/>
            <p:cNvCxnSpPr/>
            <p:nvPr/>
          </p:nvCxnSpPr>
          <p:spPr>
            <a:xfrm>
              <a:off x="5147919" y="2875395"/>
              <a:ext cx="273900" cy="0"/>
            </a:xfrm>
            <a:prstGeom prst="straightConnector1">
              <a:avLst/>
            </a:prstGeom>
            <a:noFill/>
            <a:ln w="9525" cap="flat" cmpd="sng">
              <a:solidFill>
                <a:schemeClr val="dk2"/>
              </a:solidFill>
              <a:prstDash val="solid"/>
              <a:round/>
              <a:headEnd type="none" w="sm" len="sm"/>
              <a:tailEnd type="none" w="sm" len="sm"/>
            </a:ln>
          </p:spPr>
        </p:cxnSp>
        <p:cxnSp>
          <p:nvCxnSpPr>
            <p:cNvPr id="761" name="Google Shape;761;p77"/>
            <p:cNvCxnSpPr/>
            <p:nvPr/>
          </p:nvCxnSpPr>
          <p:spPr>
            <a:xfrm>
              <a:off x="6579332" y="2876550"/>
              <a:ext cx="273900" cy="0"/>
            </a:xfrm>
            <a:prstGeom prst="straightConnector1">
              <a:avLst/>
            </a:prstGeom>
            <a:noFill/>
            <a:ln w="9525" cap="flat" cmpd="sng">
              <a:solidFill>
                <a:schemeClr val="dk2"/>
              </a:solidFill>
              <a:prstDash val="solid"/>
              <a:round/>
              <a:headEnd type="none" w="sm" len="sm"/>
              <a:tailEnd type="none" w="sm" len="sm"/>
            </a:ln>
          </p:spPr>
        </p:cxnSp>
        <p:cxnSp>
          <p:nvCxnSpPr>
            <p:cNvPr id="762" name="Google Shape;762;p77"/>
            <p:cNvCxnSpPr/>
            <p:nvPr/>
          </p:nvCxnSpPr>
          <p:spPr>
            <a:xfrm>
              <a:off x="8010747" y="2875393"/>
              <a:ext cx="273900" cy="0"/>
            </a:xfrm>
            <a:prstGeom prst="straightConnector1">
              <a:avLst/>
            </a:prstGeom>
            <a:noFill/>
            <a:ln w="9525" cap="flat" cmpd="sng">
              <a:solidFill>
                <a:schemeClr val="dk2"/>
              </a:solidFill>
              <a:prstDash val="solid"/>
              <a:round/>
              <a:headEnd type="none" w="sm" len="sm"/>
              <a:tailEnd type="none" w="sm" len="sm"/>
            </a:ln>
          </p:spPr>
        </p:cxnSp>
      </p:grpSp>
      <p:cxnSp>
        <p:nvCxnSpPr>
          <p:cNvPr id="763" name="Google Shape;763;p77"/>
          <p:cNvCxnSpPr/>
          <p:nvPr/>
        </p:nvCxnSpPr>
        <p:spPr>
          <a:xfrm>
            <a:off x="4574188" y="1918605"/>
            <a:ext cx="0" cy="2502600"/>
          </a:xfrm>
          <a:prstGeom prst="straightConnector1">
            <a:avLst/>
          </a:prstGeom>
          <a:noFill/>
          <a:ln w="9525" cap="flat" cmpd="sng">
            <a:solidFill>
              <a:srgbClr val="CCCCCC"/>
            </a:solidFill>
            <a:prstDash val="solid"/>
            <a:round/>
            <a:headEnd type="none" w="sm" len="sm"/>
            <a:tailEnd type="none" w="sm" len="sm"/>
          </a:ln>
        </p:spPr>
      </p:cxnSp>
      <p:cxnSp>
        <p:nvCxnSpPr>
          <p:cNvPr id="764" name="Google Shape;764;p77"/>
          <p:cNvCxnSpPr/>
          <p:nvPr/>
        </p:nvCxnSpPr>
        <p:spPr>
          <a:xfrm>
            <a:off x="7445834" y="1925136"/>
            <a:ext cx="0" cy="2502600"/>
          </a:xfrm>
          <a:prstGeom prst="straightConnector1">
            <a:avLst/>
          </a:prstGeom>
          <a:noFill/>
          <a:ln w="9525" cap="flat" cmpd="sng">
            <a:solidFill>
              <a:srgbClr val="CCCCCC"/>
            </a:solidFill>
            <a:prstDash val="solid"/>
            <a:round/>
            <a:headEnd type="none" w="sm" len="sm"/>
            <a:tailEnd type="none" w="sm" len="sm"/>
          </a:ln>
        </p:spPr>
      </p:cxnSp>
      <p:cxnSp>
        <p:nvCxnSpPr>
          <p:cNvPr id="765" name="Google Shape;765;p77"/>
          <p:cNvCxnSpPr/>
          <p:nvPr/>
        </p:nvCxnSpPr>
        <p:spPr>
          <a:xfrm>
            <a:off x="3137275" y="1918605"/>
            <a:ext cx="0" cy="2502600"/>
          </a:xfrm>
          <a:prstGeom prst="straightConnector1">
            <a:avLst/>
          </a:prstGeom>
          <a:noFill/>
          <a:ln w="9525" cap="flat" cmpd="sng">
            <a:solidFill>
              <a:srgbClr val="CCCCCC"/>
            </a:solidFill>
            <a:prstDash val="solid"/>
            <a:round/>
            <a:headEnd type="none" w="sm" len="sm"/>
            <a:tailEnd type="none" w="sm" len="sm"/>
          </a:ln>
        </p:spPr>
      </p:cxnSp>
      <p:cxnSp>
        <p:nvCxnSpPr>
          <p:cNvPr id="766" name="Google Shape;766;p77"/>
          <p:cNvCxnSpPr/>
          <p:nvPr/>
        </p:nvCxnSpPr>
        <p:spPr>
          <a:xfrm>
            <a:off x="1698178" y="1918605"/>
            <a:ext cx="0" cy="2502600"/>
          </a:xfrm>
          <a:prstGeom prst="straightConnector1">
            <a:avLst/>
          </a:prstGeom>
          <a:noFill/>
          <a:ln w="9525" cap="flat" cmpd="sng">
            <a:solidFill>
              <a:srgbClr val="CCCCCC"/>
            </a:solidFill>
            <a:prstDash val="solid"/>
            <a:round/>
            <a:headEnd type="none" w="sm" len="sm"/>
            <a:tailEnd type="none" w="sm" len="sm"/>
          </a:ln>
        </p:spPr>
      </p:cxn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Six Content with Quotes">
  <p:cSld name="Six Content with Quotes">
    <p:spTree>
      <p:nvGrpSpPr>
        <p:cNvPr id="1" name="Shape 767"/>
        <p:cNvGrpSpPr/>
        <p:nvPr/>
      </p:nvGrpSpPr>
      <p:grpSpPr>
        <a:xfrm>
          <a:off x="0" y="0"/>
          <a:ext cx="0" cy="0"/>
          <a:chOff x="0" y="0"/>
          <a:chExt cx="0" cy="0"/>
        </a:xfrm>
      </p:grpSpPr>
      <p:sp>
        <p:nvSpPr>
          <p:cNvPr id="768" name="Google Shape;768;p78"/>
          <p:cNvSpPr txBox="1">
            <a:spLocks noGrp="1"/>
          </p:cNvSpPr>
          <p:nvPr>
            <p:ph type="title"/>
          </p:nvPr>
        </p:nvSpPr>
        <p:spPr>
          <a:xfrm>
            <a:off x="309563" y="530352"/>
            <a:ext cx="8526600" cy="307800"/>
          </a:xfrm>
          <a:prstGeom prst="rect">
            <a:avLst/>
          </a:prstGeom>
          <a:noFill/>
          <a:ln>
            <a:noFill/>
          </a:ln>
        </p:spPr>
        <p:txBody>
          <a:bodyPr spcFirstLastPara="1" wrap="square" lIns="0" tIns="0" rIns="0" bIns="0" anchor="b" anchorCtr="0">
            <a:noAutofit/>
          </a:bodyPr>
          <a:lstStyle>
            <a:lvl1pPr marR="0" lvl="0" algn="l" rtl="0">
              <a:lnSpc>
                <a:spcPct val="100000"/>
              </a:lnSpc>
              <a:spcBef>
                <a:spcPts val="0"/>
              </a:spcBef>
              <a:spcAft>
                <a:spcPts val="0"/>
              </a:spcAft>
              <a:buClr>
                <a:schemeClr val="dk1"/>
              </a:buClr>
              <a:buSzPts val="2000"/>
              <a:buFont typeface="Georgia"/>
              <a:buNone/>
              <a:defRPr sz="2000" b="0" i="0" u="none" strike="noStrike" cap="none">
                <a:solidFill>
                  <a:schemeClr val="dk1"/>
                </a:solidFill>
                <a:latin typeface="Georgia"/>
                <a:ea typeface="Georgia"/>
                <a:cs typeface="Georgia"/>
                <a:sym typeface="Georgia"/>
              </a:defRPr>
            </a:lvl1pPr>
            <a:lvl2pPr lvl="1" algn="l" rtl="0">
              <a:lnSpc>
                <a:spcPct val="100000"/>
              </a:lnSpc>
              <a:spcBef>
                <a:spcPts val="0"/>
              </a:spcBef>
              <a:spcAft>
                <a:spcPts val="0"/>
              </a:spcAft>
              <a:buSzPts val="1400"/>
              <a:buNone/>
              <a:defRPr sz="1800"/>
            </a:lvl2pPr>
            <a:lvl3pPr lvl="2" algn="l" rtl="0">
              <a:lnSpc>
                <a:spcPct val="100000"/>
              </a:lnSpc>
              <a:spcBef>
                <a:spcPts val="0"/>
              </a:spcBef>
              <a:spcAft>
                <a:spcPts val="0"/>
              </a:spcAft>
              <a:buSzPts val="1400"/>
              <a:buNone/>
              <a:defRPr sz="1800"/>
            </a:lvl3pPr>
            <a:lvl4pPr lvl="3" algn="l" rtl="0">
              <a:lnSpc>
                <a:spcPct val="100000"/>
              </a:lnSpc>
              <a:spcBef>
                <a:spcPts val="0"/>
              </a:spcBef>
              <a:spcAft>
                <a:spcPts val="0"/>
              </a:spcAft>
              <a:buSzPts val="1400"/>
              <a:buNone/>
              <a:defRPr sz="1800"/>
            </a:lvl4pPr>
            <a:lvl5pPr lvl="4" algn="l" rtl="0">
              <a:lnSpc>
                <a:spcPct val="100000"/>
              </a:lnSpc>
              <a:spcBef>
                <a:spcPts val="0"/>
              </a:spcBef>
              <a:spcAft>
                <a:spcPts val="0"/>
              </a:spcAft>
              <a:buSzPts val="1400"/>
              <a:buNone/>
              <a:defRPr sz="1800"/>
            </a:lvl5pPr>
            <a:lvl6pPr lvl="5" algn="l" rtl="0">
              <a:lnSpc>
                <a:spcPct val="100000"/>
              </a:lnSpc>
              <a:spcBef>
                <a:spcPts val="0"/>
              </a:spcBef>
              <a:spcAft>
                <a:spcPts val="0"/>
              </a:spcAft>
              <a:buSzPts val="1400"/>
              <a:buNone/>
              <a:defRPr sz="1800"/>
            </a:lvl6pPr>
            <a:lvl7pPr lvl="6" algn="l" rtl="0">
              <a:lnSpc>
                <a:spcPct val="100000"/>
              </a:lnSpc>
              <a:spcBef>
                <a:spcPts val="0"/>
              </a:spcBef>
              <a:spcAft>
                <a:spcPts val="0"/>
              </a:spcAft>
              <a:buSzPts val="1400"/>
              <a:buNone/>
              <a:defRPr sz="1800"/>
            </a:lvl7pPr>
            <a:lvl8pPr lvl="7" algn="l" rtl="0">
              <a:lnSpc>
                <a:spcPct val="100000"/>
              </a:lnSpc>
              <a:spcBef>
                <a:spcPts val="0"/>
              </a:spcBef>
              <a:spcAft>
                <a:spcPts val="0"/>
              </a:spcAft>
              <a:buSzPts val="1400"/>
              <a:buNone/>
              <a:defRPr sz="1800"/>
            </a:lvl8pPr>
            <a:lvl9pPr lvl="8" algn="l" rtl="0">
              <a:lnSpc>
                <a:spcPct val="100000"/>
              </a:lnSpc>
              <a:spcBef>
                <a:spcPts val="0"/>
              </a:spcBef>
              <a:spcAft>
                <a:spcPts val="0"/>
              </a:spcAft>
              <a:buSzPts val="1400"/>
              <a:buNone/>
              <a:defRPr sz="1800"/>
            </a:lvl9pPr>
          </a:lstStyle>
          <a:p>
            <a:endParaRPr/>
          </a:p>
        </p:txBody>
      </p:sp>
      <p:sp>
        <p:nvSpPr>
          <p:cNvPr id="769" name="Google Shape;769;p78"/>
          <p:cNvSpPr txBox="1">
            <a:spLocks noGrp="1"/>
          </p:cNvSpPr>
          <p:nvPr>
            <p:ph type="body" idx="1"/>
          </p:nvPr>
        </p:nvSpPr>
        <p:spPr>
          <a:xfrm>
            <a:off x="309563" y="1292548"/>
            <a:ext cx="1340400" cy="488100"/>
          </a:xfrm>
          <a:prstGeom prst="rect">
            <a:avLst/>
          </a:prstGeom>
          <a:noFill/>
          <a:ln>
            <a:noFill/>
          </a:ln>
        </p:spPr>
        <p:txBody>
          <a:bodyPr spcFirstLastPara="1" wrap="square" lIns="0" tIns="0" rIns="0" bIns="0" anchor="t" anchorCtr="0">
            <a:noAutofit/>
          </a:bodyPr>
          <a:lstStyle>
            <a:lvl1pPr marL="457200" marR="0" lvl="0" indent="-228600" algn="ctr" rtl="0">
              <a:lnSpc>
                <a:spcPct val="100000"/>
              </a:lnSpc>
              <a:spcBef>
                <a:spcPts val="240"/>
              </a:spcBef>
              <a:spcAft>
                <a:spcPts val="0"/>
              </a:spcAft>
              <a:buClr>
                <a:schemeClr val="dk2"/>
              </a:buClr>
              <a:buSzPts val="1200"/>
              <a:buFont typeface="Arial"/>
              <a:buNone/>
              <a:defRPr sz="1200" b="0" i="0" u="none" strike="noStrike" cap="none">
                <a:solidFill>
                  <a:schemeClr val="dk2"/>
                </a:solidFill>
                <a:latin typeface="Georgia"/>
                <a:ea typeface="Georgia"/>
                <a:cs typeface="Georgia"/>
                <a:sym typeface="Georgia"/>
              </a:defRPr>
            </a:lvl1pPr>
            <a:lvl2pPr marL="914400" marR="0" lvl="1" indent="-228600" algn="ctr" rtl="0">
              <a:lnSpc>
                <a:spcPct val="100000"/>
              </a:lnSpc>
              <a:spcBef>
                <a:spcPts val="160"/>
              </a:spcBef>
              <a:spcAft>
                <a:spcPts val="0"/>
              </a:spcAft>
              <a:buClr>
                <a:schemeClr val="lt2"/>
              </a:buClr>
              <a:buSzPts val="800"/>
              <a:buFont typeface="Noto Sans Symbols"/>
              <a:buNone/>
              <a:defRPr sz="800" b="0" i="0" u="none" strike="noStrike" cap="none">
                <a:solidFill>
                  <a:schemeClr val="lt2"/>
                </a:solidFill>
                <a:latin typeface="Arial"/>
                <a:ea typeface="Arial"/>
                <a:cs typeface="Arial"/>
                <a:sym typeface="Arial"/>
              </a:defRPr>
            </a:lvl2pPr>
            <a:lvl3pPr marL="1371600" marR="0" lvl="2" indent="-260350" algn="l" rtl="0">
              <a:lnSpc>
                <a:spcPct val="100000"/>
              </a:lnSpc>
              <a:spcBef>
                <a:spcPts val="100"/>
              </a:spcBef>
              <a:spcAft>
                <a:spcPts val="0"/>
              </a:spcAft>
              <a:buClr>
                <a:schemeClr val="lt2"/>
              </a:buClr>
              <a:buSzPts val="500"/>
              <a:buFont typeface="Arial"/>
              <a:buChar char="–"/>
              <a:defRPr sz="500" b="0" i="0" u="none" strike="noStrike" cap="none">
                <a:solidFill>
                  <a:schemeClr val="lt2"/>
                </a:solidFill>
                <a:latin typeface="Arial"/>
                <a:ea typeface="Arial"/>
                <a:cs typeface="Arial"/>
                <a:sym typeface="Arial"/>
              </a:defRPr>
            </a:lvl3pPr>
            <a:lvl4pPr marL="1828800" marR="0" lvl="3" indent="-254000" algn="l" rtl="0">
              <a:lnSpc>
                <a:spcPct val="100000"/>
              </a:lnSpc>
              <a:spcBef>
                <a:spcPts val="80"/>
              </a:spcBef>
              <a:spcAft>
                <a:spcPts val="0"/>
              </a:spcAft>
              <a:buClr>
                <a:schemeClr val="lt2"/>
              </a:buClr>
              <a:buSzPts val="400"/>
              <a:buFont typeface="Arial"/>
              <a:buChar char="•"/>
              <a:defRPr sz="400" b="0" i="0" u="none" strike="noStrike" cap="none">
                <a:solidFill>
                  <a:schemeClr val="lt2"/>
                </a:solidFill>
                <a:latin typeface="Arial"/>
                <a:ea typeface="Arial"/>
                <a:cs typeface="Arial"/>
                <a:sym typeface="Arial"/>
              </a:defRPr>
            </a:lvl4pPr>
            <a:lvl5pPr marL="2286000" marR="0" lvl="4" indent="-260350" algn="l" rtl="0">
              <a:lnSpc>
                <a:spcPct val="100000"/>
              </a:lnSpc>
              <a:spcBef>
                <a:spcPts val="100"/>
              </a:spcBef>
              <a:spcAft>
                <a:spcPts val="0"/>
              </a:spcAft>
              <a:buClr>
                <a:schemeClr val="lt2"/>
              </a:buClr>
              <a:buSzPts val="500"/>
              <a:buFont typeface="Arial"/>
              <a:buChar char="–"/>
              <a:defRPr sz="500" b="0" i="0" u="none" strike="noStrike" cap="none">
                <a:solidFill>
                  <a:schemeClr val="lt2"/>
                </a:solidFill>
                <a:latin typeface="Arial"/>
                <a:ea typeface="Arial"/>
                <a:cs typeface="Arial"/>
                <a:sym typeface="Arial"/>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770" name="Google Shape;770;p78"/>
          <p:cNvSpPr txBox="1">
            <a:spLocks noGrp="1"/>
          </p:cNvSpPr>
          <p:nvPr>
            <p:ph type="dt" idx="10"/>
          </p:nvPr>
        </p:nvSpPr>
        <p:spPr>
          <a:xfrm>
            <a:off x="424070" y="5276020"/>
            <a:ext cx="2133600" cy="2739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SzPts val="1400"/>
              <a:buNone/>
              <a:defRPr sz="1200">
                <a:solidFill>
                  <a:srgbClr val="888888"/>
                </a:solidFill>
                <a:latin typeface="Arial"/>
                <a:ea typeface="Arial"/>
                <a:cs typeface="Arial"/>
                <a:sym typeface="Arial"/>
              </a:defRPr>
            </a:lvl1pPr>
            <a:lvl2pPr marR="0" lvl="1"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771" name="Google Shape;771;p78"/>
          <p:cNvSpPr txBox="1">
            <a:spLocks noGrp="1"/>
          </p:cNvSpPr>
          <p:nvPr>
            <p:ph type="ftr" idx="11"/>
          </p:nvPr>
        </p:nvSpPr>
        <p:spPr>
          <a:xfrm>
            <a:off x="311944" y="4901878"/>
            <a:ext cx="2895600" cy="92400"/>
          </a:xfrm>
          <a:prstGeom prst="rect">
            <a:avLst/>
          </a:prstGeom>
          <a:noFill/>
          <a:ln>
            <a:noFill/>
          </a:ln>
        </p:spPr>
        <p:txBody>
          <a:bodyPr spcFirstLastPara="1" wrap="square" lIns="0" tIns="0" rIns="0" bIns="0" anchor="ctr" anchorCtr="0">
            <a:noAutofit/>
          </a:bodyPr>
          <a:lstStyle>
            <a:lvl1pPr marR="0" lvl="0" algn="l" rtl="0">
              <a:lnSpc>
                <a:spcPct val="100000"/>
              </a:lnSpc>
              <a:spcBef>
                <a:spcPts val="0"/>
              </a:spcBef>
              <a:spcAft>
                <a:spcPts val="0"/>
              </a:spcAft>
              <a:buClr>
                <a:srgbClr val="000000"/>
              </a:buClr>
              <a:buSzPts val="1400"/>
              <a:buFont typeface="Arial"/>
              <a:buNone/>
              <a:defRPr sz="600" b="0" i="0" u="none" strike="noStrike" cap="none">
                <a:solidFill>
                  <a:schemeClr val="lt2"/>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772" name="Google Shape;772;p78"/>
          <p:cNvSpPr txBox="1">
            <a:spLocks noGrp="1"/>
          </p:cNvSpPr>
          <p:nvPr>
            <p:ph type="sldNum" idx="12"/>
          </p:nvPr>
        </p:nvSpPr>
        <p:spPr>
          <a:xfrm>
            <a:off x="6700838" y="4770007"/>
            <a:ext cx="2133600" cy="123000"/>
          </a:xfrm>
          <a:prstGeom prst="rect">
            <a:avLst/>
          </a:prstGeom>
          <a:noFill/>
          <a:ln>
            <a:noFill/>
          </a:ln>
        </p:spPr>
        <p:txBody>
          <a:bodyPr spcFirstLastPara="1" wrap="square" lIns="0" tIns="0" rIns="0" bIns="0" anchor="ctr" anchorCtr="0">
            <a:noAutofit/>
          </a:bodyPr>
          <a:lstStyle>
            <a:lvl1pPr marL="0" marR="0" lvl="0"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grpSp>
        <p:nvGrpSpPr>
          <p:cNvPr id="773" name="Google Shape;773;p78"/>
          <p:cNvGrpSpPr/>
          <p:nvPr/>
        </p:nvGrpSpPr>
        <p:grpSpPr>
          <a:xfrm>
            <a:off x="1698178" y="1278771"/>
            <a:ext cx="5747656" cy="687464"/>
            <a:chOff x="1698178" y="1278798"/>
            <a:chExt cx="5747656" cy="2502600"/>
          </a:xfrm>
        </p:grpSpPr>
        <p:cxnSp>
          <p:nvCxnSpPr>
            <p:cNvPr id="774" name="Google Shape;774;p78"/>
            <p:cNvCxnSpPr/>
            <p:nvPr/>
          </p:nvCxnSpPr>
          <p:spPr>
            <a:xfrm>
              <a:off x="4572006" y="1278798"/>
              <a:ext cx="0" cy="2502600"/>
            </a:xfrm>
            <a:prstGeom prst="straightConnector1">
              <a:avLst/>
            </a:prstGeom>
            <a:noFill/>
            <a:ln w="9525" cap="flat" cmpd="sng">
              <a:solidFill>
                <a:srgbClr val="CCCCCC"/>
              </a:solidFill>
              <a:prstDash val="solid"/>
              <a:round/>
              <a:headEnd type="none" w="sm" len="sm"/>
              <a:tailEnd type="none" w="sm" len="sm"/>
            </a:ln>
          </p:spPr>
        </p:cxnSp>
        <p:cxnSp>
          <p:nvCxnSpPr>
            <p:cNvPr id="775" name="Google Shape;775;p78"/>
            <p:cNvCxnSpPr/>
            <p:nvPr/>
          </p:nvCxnSpPr>
          <p:spPr>
            <a:xfrm>
              <a:off x="6008920" y="1278798"/>
              <a:ext cx="0" cy="2502600"/>
            </a:xfrm>
            <a:prstGeom prst="straightConnector1">
              <a:avLst/>
            </a:prstGeom>
            <a:noFill/>
            <a:ln w="9525" cap="flat" cmpd="sng">
              <a:solidFill>
                <a:srgbClr val="CCCCCC"/>
              </a:solidFill>
              <a:prstDash val="solid"/>
              <a:round/>
              <a:headEnd type="none" w="sm" len="sm"/>
              <a:tailEnd type="none" w="sm" len="sm"/>
            </a:ln>
          </p:spPr>
        </p:cxnSp>
        <p:cxnSp>
          <p:nvCxnSpPr>
            <p:cNvPr id="776" name="Google Shape;776;p78"/>
            <p:cNvCxnSpPr/>
            <p:nvPr/>
          </p:nvCxnSpPr>
          <p:spPr>
            <a:xfrm>
              <a:off x="7445834" y="1278798"/>
              <a:ext cx="0" cy="2502600"/>
            </a:xfrm>
            <a:prstGeom prst="straightConnector1">
              <a:avLst/>
            </a:prstGeom>
            <a:noFill/>
            <a:ln w="9525" cap="flat" cmpd="sng">
              <a:solidFill>
                <a:srgbClr val="CCCCCC"/>
              </a:solidFill>
              <a:prstDash val="solid"/>
              <a:round/>
              <a:headEnd type="none" w="sm" len="sm"/>
              <a:tailEnd type="none" w="sm" len="sm"/>
            </a:ln>
          </p:spPr>
        </p:cxnSp>
        <p:cxnSp>
          <p:nvCxnSpPr>
            <p:cNvPr id="777" name="Google Shape;777;p78"/>
            <p:cNvCxnSpPr/>
            <p:nvPr/>
          </p:nvCxnSpPr>
          <p:spPr>
            <a:xfrm>
              <a:off x="3135092" y="1278798"/>
              <a:ext cx="0" cy="2502600"/>
            </a:xfrm>
            <a:prstGeom prst="straightConnector1">
              <a:avLst/>
            </a:prstGeom>
            <a:noFill/>
            <a:ln w="9525" cap="flat" cmpd="sng">
              <a:solidFill>
                <a:srgbClr val="CCCCCC"/>
              </a:solidFill>
              <a:prstDash val="solid"/>
              <a:round/>
              <a:headEnd type="none" w="sm" len="sm"/>
              <a:tailEnd type="none" w="sm" len="sm"/>
            </a:ln>
          </p:spPr>
        </p:cxnSp>
        <p:cxnSp>
          <p:nvCxnSpPr>
            <p:cNvPr id="778" name="Google Shape;778;p78"/>
            <p:cNvCxnSpPr/>
            <p:nvPr/>
          </p:nvCxnSpPr>
          <p:spPr>
            <a:xfrm>
              <a:off x="1698178" y="1278798"/>
              <a:ext cx="0" cy="2502600"/>
            </a:xfrm>
            <a:prstGeom prst="straightConnector1">
              <a:avLst/>
            </a:prstGeom>
            <a:noFill/>
            <a:ln w="9525" cap="flat" cmpd="sng">
              <a:solidFill>
                <a:srgbClr val="CCCCCC"/>
              </a:solidFill>
              <a:prstDash val="solid"/>
              <a:round/>
              <a:headEnd type="none" w="sm" len="sm"/>
              <a:tailEnd type="none" w="sm" len="sm"/>
            </a:ln>
          </p:spPr>
        </p:cxnSp>
      </p:grpSp>
      <p:sp>
        <p:nvSpPr>
          <p:cNvPr id="779" name="Google Shape;779;p78"/>
          <p:cNvSpPr txBox="1">
            <a:spLocks noGrp="1"/>
          </p:cNvSpPr>
          <p:nvPr>
            <p:ph type="body" idx="2"/>
          </p:nvPr>
        </p:nvSpPr>
        <p:spPr>
          <a:xfrm>
            <a:off x="1745067" y="1292548"/>
            <a:ext cx="1340400" cy="488100"/>
          </a:xfrm>
          <a:prstGeom prst="rect">
            <a:avLst/>
          </a:prstGeom>
          <a:noFill/>
          <a:ln>
            <a:noFill/>
          </a:ln>
        </p:spPr>
        <p:txBody>
          <a:bodyPr spcFirstLastPara="1" wrap="square" lIns="0" tIns="0" rIns="0" bIns="0" anchor="t" anchorCtr="0">
            <a:noAutofit/>
          </a:bodyPr>
          <a:lstStyle>
            <a:lvl1pPr marL="457200" marR="0" lvl="0" indent="-228600" algn="ctr" rtl="0">
              <a:lnSpc>
                <a:spcPct val="100000"/>
              </a:lnSpc>
              <a:spcBef>
                <a:spcPts val="240"/>
              </a:spcBef>
              <a:spcAft>
                <a:spcPts val="0"/>
              </a:spcAft>
              <a:buClr>
                <a:schemeClr val="dk2"/>
              </a:buClr>
              <a:buSzPts val="1200"/>
              <a:buFont typeface="Arial"/>
              <a:buNone/>
              <a:defRPr sz="1200" b="0" i="0" u="none" strike="noStrike" cap="none">
                <a:solidFill>
                  <a:schemeClr val="dk2"/>
                </a:solidFill>
                <a:latin typeface="Georgia"/>
                <a:ea typeface="Georgia"/>
                <a:cs typeface="Georgia"/>
                <a:sym typeface="Georgia"/>
              </a:defRPr>
            </a:lvl1pPr>
            <a:lvl2pPr marL="914400" marR="0" lvl="1" indent="-228600" algn="ctr" rtl="0">
              <a:lnSpc>
                <a:spcPct val="100000"/>
              </a:lnSpc>
              <a:spcBef>
                <a:spcPts val="160"/>
              </a:spcBef>
              <a:spcAft>
                <a:spcPts val="0"/>
              </a:spcAft>
              <a:buClr>
                <a:schemeClr val="lt2"/>
              </a:buClr>
              <a:buSzPts val="800"/>
              <a:buFont typeface="Noto Sans Symbols"/>
              <a:buNone/>
              <a:defRPr sz="800" b="0" i="0" u="none" strike="noStrike" cap="none">
                <a:solidFill>
                  <a:schemeClr val="lt2"/>
                </a:solidFill>
                <a:latin typeface="Arial"/>
                <a:ea typeface="Arial"/>
                <a:cs typeface="Arial"/>
                <a:sym typeface="Arial"/>
              </a:defRPr>
            </a:lvl2pPr>
            <a:lvl3pPr marL="1371600" marR="0" lvl="2" indent="-260350" algn="l" rtl="0">
              <a:lnSpc>
                <a:spcPct val="100000"/>
              </a:lnSpc>
              <a:spcBef>
                <a:spcPts val="100"/>
              </a:spcBef>
              <a:spcAft>
                <a:spcPts val="0"/>
              </a:spcAft>
              <a:buClr>
                <a:schemeClr val="lt2"/>
              </a:buClr>
              <a:buSzPts val="500"/>
              <a:buFont typeface="Arial"/>
              <a:buChar char="–"/>
              <a:defRPr sz="500" b="0" i="0" u="none" strike="noStrike" cap="none">
                <a:solidFill>
                  <a:schemeClr val="lt2"/>
                </a:solidFill>
                <a:latin typeface="Arial"/>
                <a:ea typeface="Arial"/>
                <a:cs typeface="Arial"/>
                <a:sym typeface="Arial"/>
              </a:defRPr>
            </a:lvl3pPr>
            <a:lvl4pPr marL="1828800" marR="0" lvl="3" indent="-254000" algn="l" rtl="0">
              <a:lnSpc>
                <a:spcPct val="100000"/>
              </a:lnSpc>
              <a:spcBef>
                <a:spcPts val="80"/>
              </a:spcBef>
              <a:spcAft>
                <a:spcPts val="0"/>
              </a:spcAft>
              <a:buClr>
                <a:schemeClr val="lt2"/>
              </a:buClr>
              <a:buSzPts val="400"/>
              <a:buFont typeface="Arial"/>
              <a:buChar char="•"/>
              <a:defRPr sz="400" b="0" i="0" u="none" strike="noStrike" cap="none">
                <a:solidFill>
                  <a:schemeClr val="lt2"/>
                </a:solidFill>
                <a:latin typeface="Arial"/>
                <a:ea typeface="Arial"/>
                <a:cs typeface="Arial"/>
                <a:sym typeface="Arial"/>
              </a:defRPr>
            </a:lvl4pPr>
            <a:lvl5pPr marL="2286000" marR="0" lvl="4" indent="-260350" algn="l" rtl="0">
              <a:lnSpc>
                <a:spcPct val="100000"/>
              </a:lnSpc>
              <a:spcBef>
                <a:spcPts val="100"/>
              </a:spcBef>
              <a:spcAft>
                <a:spcPts val="0"/>
              </a:spcAft>
              <a:buClr>
                <a:schemeClr val="lt2"/>
              </a:buClr>
              <a:buSzPts val="500"/>
              <a:buFont typeface="Arial"/>
              <a:buChar char="–"/>
              <a:defRPr sz="500" b="0" i="0" u="none" strike="noStrike" cap="none">
                <a:solidFill>
                  <a:schemeClr val="lt2"/>
                </a:solidFill>
                <a:latin typeface="Arial"/>
                <a:ea typeface="Arial"/>
                <a:cs typeface="Arial"/>
                <a:sym typeface="Arial"/>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780" name="Google Shape;780;p78"/>
          <p:cNvSpPr txBox="1">
            <a:spLocks noGrp="1"/>
          </p:cNvSpPr>
          <p:nvPr>
            <p:ph type="body" idx="3"/>
          </p:nvPr>
        </p:nvSpPr>
        <p:spPr>
          <a:xfrm>
            <a:off x="3180571" y="1292548"/>
            <a:ext cx="1340400" cy="488100"/>
          </a:xfrm>
          <a:prstGeom prst="rect">
            <a:avLst/>
          </a:prstGeom>
          <a:noFill/>
          <a:ln>
            <a:noFill/>
          </a:ln>
        </p:spPr>
        <p:txBody>
          <a:bodyPr spcFirstLastPara="1" wrap="square" lIns="0" tIns="0" rIns="0" bIns="0" anchor="t" anchorCtr="0">
            <a:noAutofit/>
          </a:bodyPr>
          <a:lstStyle>
            <a:lvl1pPr marL="457200" marR="0" lvl="0" indent="-228600" algn="ctr" rtl="0">
              <a:lnSpc>
                <a:spcPct val="100000"/>
              </a:lnSpc>
              <a:spcBef>
                <a:spcPts val="240"/>
              </a:spcBef>
              <a:spcAft>
                <a:spcPts val="0"/>
              </a:spcAft>
              <a:buClr>
                <a:schemeClr val="dk2"/>
              </a:buClr>
              <a:buSzPts val="1200"/>
              <a:buFont typeface="Arial"/>
              <a:buNone/>
              <a:defRPr sz="1200" b="0" i="0" u="none" strike="noStrike" cap="none">
                <a:solidFill>
                  <a:schemeClr val="dk2"/>
                </a:solidFill>
                <a:latin typeface="Georgia"/>
                <a:ea typeface="Georgia"/>
                <a:cs typeface="Georgia"/>
                <a:sym typeface="Georgia"/>
              </a:defRPr>
            </a:lvl1pPr>
            <a:lvl2pPr marL="914400" marR="0" lvl="1" indent="-228600" algn="ctr" rtl="0">
              <a:lnSpc>
                <a:spcPct val="100000"/>
              </a:lnSpc>
              <a:spcBef>
                <a:spcPts val="160"/>
              </a:spcBef>
              <a:spcAft>
                <a:spcPts val="0"/>
              </a:spcAft>
              <a:buClr>
                <a:schemeClr val="lt2"/>
              </a:buClr>
              <a:buSzPts val="800"/>
              <a:buFont typeface="Noto Sans Symbols"/>
              <a:buNone/>
              <a:defRPr sz="800" b="0" i="0" u="none" strike="noStrike" cap="none">
                <a:solidFill>
                  <a:schemeClr val="lt2"/>
                </a:solidFill>
                <a:latin typeface="Arial"/>
                <a:ea typeface="Arial"/>
                <a:cs typeface="Arial"/>
                <a:sym typeface="Arial"/>
              </a:defRPr>
            </a:lvl2pPr>
            <a:lvl3pPr marL="1371600" marR="0" lvl="2" indent="-260350" algn="l" rtl="0">
              <a:lnSpc>
                <a:spcPct val="100000"/>
              </a:lnSpc>
              <a:spcBef>
                <a:spcPts val="100"/>
              </a:spcBef>
              <a:spcAft>
                <a:spcPts val="0"/>
              </a:spcAft>
              <a:buClr>
                <a:schemeClr val="lt2"/>
              </a:buClr>
              <a:buSzPts val="500"/>
              <a:buFont typeface="Arial"/>
              <a:buChar char="–"/>
              <a:defRPr sz="500" b="0" i="0" u="none" strike="noStrike" cap="none">
                <a:solidFill>
                  <a:schemeClr val="lt2"/>
                </a:solidFill>
                <a:latin typeface="Arial"/>
                <a:ea typeface="Arial"/>
                <a:cs typeface="Arial"/>
                <a:sym typeface="Arial"/>
              </a:defRPr>
            </a:lvl3pPr>
            <a:lvl4pPr marL="1828800" marR="0" lvl="3" indent="-254000" algn="l" rtl="0">
              <a:lnSpc>
                <a:spcPct val="100000"/>
              </a:lnSpc>
              <a:spcBef>
                <a:spcPts val="80"/>
              </a:spcBef>
              <a:spcAft>
                <a:spcPts val="0"/>
              </a:spcAft>
              <a:buClr>
                <a:schemeClr val="lt2"/>
              </a:buClr>
              <a:buSzPts val="400"/>
              <a:buFont typeface="Arial"/>
              <a:buChar char="•"/>
              <a:defRPr sz="400" b="0" i="0" u="none" strike="noStrike" cap="none">
                <a:solidFill>
                  <a:schemeClr val="lt2"/>
                </a:solidFill>
                <a:latin typeface="Arial"/>
                <a:ea typeface="Arial"/>
                <a:cs typeface="Arial"/>
                <a:sym typeface="Arial"/>
              </a:defRPr>
            </a:lvl4pPr>
            <a:lvl5pPr marL="2286000" marR="0" lvl="4" indent="-260350" algn="l" rtl="0">
              <a:lnSpc>
                <a:spcPct val="100000"/>
              </a:lnSpc>
              <a:spcBef>
                <a:spcPts val="100"/>
              </a:spcBef>
              <a:spcAft>
                <a:spcPts val="0"/>
              </a:spcAft>
              <a:buClr>
                <a:schemeClr val="lt2"/>
              </a:buClr>
              <a:buSzPts val="500"/>
              <a:buFont typeface="Arial"/>
              <a:buChar char="–"/>
              <a:defRPr sz="500" b="0" i="0" u="none" strike="noStrike" cap="none">
                <a:solidFill>
                  <a:schemeClr val="lt2"/>
                </a:solidFill>
                <a:latin typeface="Arial"/>
                <a:ea typeface="Arial"/>
                <a:cs typeface="Arial"/>
                <a:sym typeface="Arial"/>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781" name="Google Shape;781;p78"/>
          <p:cNvSpPr txBox="1">
            <a:spLocks noGrp="1"/>
          </p:cNvSpPr>
          <p:nvPr>
            <p:ph type="body" idx="4"/>
          </p:nvPr>
        </p:nvSpPr>
        <p:spPr>
          <a:xfrm>
            <a:off x="4616075" y="1292548"/>
            <a:ext cx="1340400" cy="488100"/>
          </a:xfrm>
          <a:prstGeom prst="rect">
            <a:avLst/>
          </a:prstGeom>
          <a:noFill/>
          <a:ln>
            <a:noFill/>
          </a:ln>
        </p:spPr>
        <p:txBody>
          <a:bodyPr spcFirstLastPara="1" wrap="square" lIns="0" tIns="0" rIns="0" bIns="0" anchor="t" anchorCtr="0">
            <a:noAutofit/>
          </a:bodyPr>
          <a:lstStyle>
            <a:lvl1pPr marL="457200" marR="0" lvl="0" indent="-228600" algn="ctr" rtl="0">
              <a:lnSpc>
                <a:spcPct val="100000"/>
              </a:lnSpc>
              <a:spcBef>
                <a:spcPts val="240"/>
              </a:spcBef>
              <a:spcAft>
                <a:spcPts val="0"/>
              </a:spcAft>
              <a:buClr>
                <a:schemeClr val="dk2"/>
              </a:buClr>
              <a:buSzPts val="1200"/>
              <a:buFont typeface="Arial"/>
              <a:buNone/>
              <a:defRPr sz="1200" b="0" i="0" u="none" strike="noStrike" cap="none">
                <a:solidFill>
                  <a:schemeClr val="dk2"/>
                </a:solidFill>
                <a:latin typeface="Georgia"/>
                <a:ea typeface="Georgia"/>
                <a:cs typeface="Georgia"/>
                <a:sym typeface="Georgia"/>
              </a:defRPr>
            </a:lvl1pPr>
            <a:lvl2pPr marL="914400" marR="0" lvl="1" indent="-228600" algn="ctr" rtl="0">
              <a:lnSpc>
                <a:spcPct val="100000"/>
              </a:lnSpc>
              <a:spcBef>
                <a:spcPts val="160"/>
              </a:spcBef>
              <a:spcAft>
                <a:spcPts val="0"/>
              </a:spcAft>
              <a:buClr>
                <a:schemeClr val="lt2"/>
              </a:buClr>
              <a:buSzPts val="800"/>
              <a:buFont typeface="Noto Sans Symbols"/>
              <a:buNone/>
              <a:defRPr sz="800" b="0" i="0" u="none" strike="noStrike" cap="none">
                <a:solidFill>
                  <a:schemeClr val="lt2"/>
                </a:solidFill>
                <a:latin typeface="Arial"/>
                <a:ea typeface="Arial"/>
                <a:cs typeface="Arial"/>
                <a:sym typeface="Arial"/>
              </a:defRPr>
            </a:lvl2pPr>
            <a:lvl3pPr marL="1371600" marR="0" lvl="2" indent="-260350" algn="l" rtl="0">
              <a:lnSpc>
                <a:spcPct val="100000"/>
              </a:lnSpc>
              <a:spcBef>
                <a:spcPts val="100"/>
              </a:spcBef>
              <a:spcAft>
                <a:spcPts val="0"/>
              </a:spcAft>
              <a:buClr>
                <a:schemeClr val="lt2"/>
              </a:buClr>
              <a:buSzPts val="500"/>
              <a:buFont typeface="Arial"/>
              <a:buChar char="–"/>
              <a:defRPr sz="500" b="0" i="0" u="none" strike="noStrike" cap="none">
                <a:solidFill>
                  <a:schemeClr val="lt2"/>
                </a:solidFill>
                <a:latin typeface="Arial"/>
                <a:ea typeface="Arial"/>
                <a:cs typeface="Arial"/>
                <a:sym typeface="Arial"/>
              </a:defRPr>
            </a:lvl3pPr>
            <a:lvl4pPr marL="1828800" marR="0" lvl="3" indent="-254000" algn="l" rtl="0">
              <a:lnSpc>
                <a:spcPct val="100000"/>
              </a:lnSpc>
              <a:spcBef>
                <a:spcPts val="80"/>
              </a:spcBef>
              <a:spcAft>
                <a:spcPts val="0"/>
              </a:spcAft>
              <a:buClr>
                <a:schemeClr val="lt2"/>
              </a:buClr>
              <a:buSzPts val="400"/>
              <a:buFont typeface="Arial"/>
              <a:buChar char="•"/>
              <a:defRPr sz="400" b="0" i="0" u="none" strike="noStrike" cap="none">
                <a:solidFill>
                  <a:schemeClr val="lt2"/>
                </a:solidFill>
                <a:latin typeface="Arial"/>
                <a:ea typeface="Arial"/>
                <a:cs typeface="Arial"/>
                <a:sym typeface="Arial"/>
              </a:defRPr>
            </a:lvl4pPr>
            <a:lvl5pPr marL="2286000" marR="0" lvl="4" indent="-260350" algn="l" rtl="0">
              <a:lnSpc>
                <a:spcPct val="100000"/>
              </a:lnSpc>
              <a:spcBef>
                <a:spcPts val="100"/>
              </a:spcBef>
              <a:spcAft>
                <a:spcPts val="0"/>
              </a:spcAft>
              <a:buClr>
                <a:schemeClr val="lt2"/>
              </a:buClr>
              <a:buSzPts val="500"/>
              <a:buFont typeface="Arial"/>
              <a:buChar char="–"/>
              <a:defRPr sz="500" b="0" i="0" u="none" strike="noStrike" cap="none">
                <a:solidFill>
                  <a:schemeClr val="lt2"/>
                </a:solidFill>
                <a:latin typeface="Arial"/>
                <a:ea typeface="Arial"/>
                <a:cs typeface="Arial"/>
                <a:sym typeface="Arial"/>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782" name="Google Shape;782;p78"/>
          <p:cNvSpPr txBox="1">
            <a:spLocks noGrp="1"/>
          </p:cNvSpPr>
          <p:nvPr>
            <p:ph type="body" idx="5"/>
          </p:nvPr>
        </p:nvSpPr>
        <p:spPr>
          <a:xfrm>
            <a:off x="6051579" y="1292548"/>
            <a:ext cx="1340400" cy="488100"/>
          </a:xfrm>
          <a:prstGeom prst="rect">
            <a:avLst/>
          </a:prstGeom>
          <a:noFill/>
          <a:ln>
            <a:noFill/>
          </a:ln>
        </p:spPr>
        <p:txBody>
          <a:bodyPr spcFirstLastPara="1" wrap="square" lIns="0" tIns="0" rIns="0" bIns="0" anchor="t" anchorCtr="0">
            <a:noAutofit/>
          </a:bodyPr>
          <a:lstStyle>
            <a:lvl1pPr marL="457200" marR="0" lvl="0" indent="-228600" algn="ctr" rtl="0">
              <a:lnSpc>
                <a:spcPct val="100000"/>
              </a:lnSpc>
              <a:spcBef>
                <a:spcPts val="240"/>
              </a:spcBef>
              <a:spcAft>
                <a:spcPts val="0"/>
              </a:spcAft>
              <a:buClr>
                <a:schemeClr val="dk2"/>
              </a:buClr>
              <a:buSzPts val="1200"/>
              <a:buFont typeface="Arial"/>
              <a:buNone/>
              <a:defRPr sz="1200" b="0" i="0" u="none" strike="noStrike" cap="none">
                <a:solidFill>
                  <a:schemeClr val="dk2"/>
                </a:solidFill>
                <a:latin typeface="Georgia"/>
                <a:ea typeface="Georgia"/>
                <a:cs typeface="Georgia"/>
                <a:sym typeface="Georgia"/>
              </a:defRPr>
            </a:lvl1pPr>
            <a:lvl2pPr marL="914400" marR="0" lvl="1" indent="-228600" algn="ctr" rtl="0">
              <a:lnSpc>
                <a:spcPct val="100000"/>
              </a:lnSpc>
              <a:spcBef>
                <a:spcPts val="160"/>
              </a:spcBef>
              <a:spcAft>
                <a:spcPts val="0"/>
              </a:spcAft>
              <a:buClr>
                <a:schemeClr val="lt2"/>
              </a:buClr>
              <a:buSzPts val="800"/>
              <a:buFont typeface="Noto Sans Symbols"/>
              <a:buNone/>
              <a:defRPr sz="800" b="0" i="0" u="none" strike="noStrike" cap="none">
                <a:solidFill>
                  <a:schemeClr val="lt2"/>
                </a:solidFill>
                <a:latin typeface="Arial"/>
                <a:ea typeface="Arial"/>
                <a:cs typeface="Arial"/>
                <a:sym typeface="Arial"/>
              </a:defRPr>
            </a:lvl2pPr>
            <a:lvl3pPr marL="1371600" marR="0" lvl="2" indent="-260350" algn="l" rtl="0">
              <a:lnSpc>
                <a:spcPct val="100000"/>
              </a:lnSpc>
              <a:spcBef>
                <a:spcPts val="100"/>
              </a:spcBef>
              <a:spcAft>
                <a:spcPts val="0"/>
              </a:spcAft>
              <a:buClr>
                <a:schemeClr val="lt2"/>
              </a:buClr>
              <a:buSzPts val="500"/>
              <a:buFont typeface="Arial"/>
              <a:buChar char="–"/>
              <a:defRPr sz="500" b="0" i="0" u="none" strike="noStrike" cap="none">
                <a:solidFill>
                  <a:schemeClr val="lt2"/>
                </a:solidFill>
                <a:latin typeface="Arial"/>
                <a:ea typeface="Arial"/>
                <a:cs typeface="Arial"/>
                <a:sym typeface="Arial"/>
              </a:defRPr>
            </a:lvl3pPr>
            <a:lvl4pPr marL="1828800" marR="0" lvl="3" indent="-254000" algn="l" rtl="0">
              <a:lnSpc>
                <a:spcPct val="100000"/>
              </a:lnSpc>
              <a:spcBef>
                <a:spcPts val="80"/>
              </a:spcBef>
              <a:spcAft>
                <a:spcPts val="0"/>
              </a:spcAft>
              <a:buClr>
                <a:schemeClr val="lt2"/>
              </a:buClr>
              <a:buSzPts val="400"/>
              <a:buFont typeface="Arial"/>
              <a:buChar char="•"/>
              <a:defRPr sz="400" b="0" i="0" u="none" strike="noStrike" cap="none">
                <a:solidFill>
                  <a:schemeClr val="lt2"/>
                </a:solidFill>
                <a:latin typeface="Arial"/>
                <a:ea typeface="Arial"/>
                <a:cs typeface="Arial"/>
                <a:sym typeface="Arial"/>
              </a:defRPr>
            </a:lvl4pPr>
            <a:lvl5pPr marL="2286000" marR="0" lvl="4" indent="-260350" algn="l" rtl="0">
              <a:lnSpc>
                <a:spcPct val="100000"/>
              </a:lnSpc>
              <a:spcBef>
                <a:spcPts val="100"/>
              </a:spcBef>
              <a:spcAft>
                <a:spcPts val="0"/>
              </a:spcAft>
              <a:buClr>
                <a:schemeClr val="lt2"/>
              </a:buClr>
              <a:buSzPts val="500"/>
              <a:buFont typeface="Arial"/>
              <a:buChar char="–"/>
              <a:defRPr sz="500" b="0" i="0" u="none" strike="noStrike" cap="none">
                <a:solidFill>
                  <a:schemeClr val="lt2"/>
                </a:solidFill>
                <a:latin typeface="Arial"/>
                <a:ea typeface="Arial"/>
                <a:cs typeface="Arial"/>
                <a:sym typeface="Arial"/>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783" name="Google Shape;783;p78"/>
          <p:cNvSpPr txBox="1">
            <a:spLocks noGrp="1"/>
          </p:cNvSpPr>
          <p:nvPr>
            <p:ph type="body" idx="6"/>
          </p:nvPr>
        </p:nvSpPr>
        <p:spPr>
          <a:xfrm>
            <a:off x="7487084" y="1292548"/>
            <a:ext cx="1340400" cy="488100"/>
          </a:xfrm>
          <a:prstGeom prst="rect">
            <a:avLst/>
          </a:prstGeom>
          <a:noFill/>
          <a:ln>
            <a:noFill/>
          </a:ln>
        </p:spPr>
        <p:txBody>
          <a:bodyPr spcFirstLastPara="1" wrap="square" lIns="0" tIns="0" rIns="0" bIns="0" anchor="t" anchorCtr="0">
            <a:noAutofit/>
          </a:bodyPr>
          <a:lstStyle>
            <a:lvl1pPr marL="457200" marR="0" lvl="0" indent="-228600" algn="ctr" rtl="0">
              <a:lnSpc>
                <a:spcPct val="100000"/>
              </a:lnSpc>
              <a:spcBef>
                <a:spcPts val="240"/>
              </a:spcBef>
              <a:spcAft>
                <a:spcPts val="0"/>
              </a:spcAft>
              <a:buClr>
                <a:schemeClr val="dk2"/>
              </a:buClr>
              <a:buSzPts val="1200"/>
              <a:buFont typeface="Arial"/>
              <a:buNone/>
              <a:defRPr sz="1200" b="0" i="0" u="none" strike="noStrike" cap="none">
                <a:solidFill>
                  <a:schemeClr val="dk2"/>
                </a:solidFill>
                <a:latin typeface="Georgia"/>
                <a:ea typeface="Georgia"/>
                <a:cs typeface="Georgia"/>
                <a:sym typeface="Georgia"/>
              </a:defRPr>
            </a:lvl1pPr>
            <a:lvl2pPr marL="914400" marR="0" lvl="1" indent="-228600" algn="ctr" rtl="0">
              <a:lnSpc>
                <a:spcPct val="100000"/>
              </a:lnSpc>
              <a:spcBef>
                <a:spcPts val="160"/>
              </a:spcBef>
              <a:spcAft>
                <a:spcPts val="0"/>
              </a:spcAft>
              <a:buClr>
                <a:schemeClr val="lt2"/>
              </a:buClr>
              <a:buSzPts val="800"/>
              <a:buFont typeface="Noto Sans Symbols"/>
              <a:buNone/>
              <a:defRPr sz="800" b="0" i="0" u="none" strike="noStrike" cap="none">
                <a:solidFill>
                  <a:schemeClr val="lt2"/>
                </a:solidFill>
                <a:latin typeface="Arial"/>
                <a:ea typeface="Arial"/>
                <a:cs typeface="Arial"/>
                <a:sym typeface="Arial"/>
              </a:defRPr>
            </a:lvl2pPr>
            <a:lvl3pPr marL="1371600" marR="0" lvl="2" indent="-260350" algn="l" rtl="0">
              <a:lnSpc>
                <a:spcPct val="100000"/>
              </a:lnSpc>
              <a:spcBef>
                <a:spcPts val="100"/>
              </a:spcBef>
              <a:spcAft>
                <a:spcPts val="0"/>
              </a:spcAft>
              <a:buClr>
                <a:schemeClr val="lt2"/>
              </a:buClr>
              <a:buSzPts val="500"/>
              <a:buFont typeface="Arial"/>
              <a:buChar char="–"/>
              <a:defRPr sz="500" b="0" i="0" u="none" strike="noStrike" cap="none">
                <a:solidFill>
                  <a:schemeClr val="lt2"/>
                </a:solidFill>
                <a:latin typeface="Arial"/>
                <a:ea typeface="Arial"/>
                <a:cs typeface="Arial"/>
                <a:sym typeface="Arial"/>
              </a:defRPr>
            </a:lvl3pPr>
            <a:lvl4pPr marL="1828800" marR="0" lvl="3" indent="-254000" algn="l" rtl="0">
              <a:lnSpc>
                <a:spcPct val="100000"/>
              </a:lnSpc>
              <a:spcBef>
                <a:spcPts val="80"/>
              </a:spcBef>
              <a:spcAft>
                <a:spcPts val="0"/>
              </a:spcAft>
              <a:buClr>
                <a:schemeClr val="lt2"/>
              </a:buClr>
              <a:buSzPts val="400"/>
              <a:buFont typeface="Arial"/>
              <a:buChar char="•"/>
              <a:defRPr sz="400" b="0" i="0" u="none" strike="noStrike" cap="none">
                <a:solidFill>
                  <a:schemeClr val="lt2"/>
                </a:solidFill>
                <a:latin typeface="Arial"/>
                <a:ea typeface="Arial"/>
                <a:cs typeface="Arial"/>
                <a:sym typeface="Arial"/>
              </a:defRPr>
            </a:lvl4pPr>
            <a:lvl5pPr marL="2286000" marR="0" lvl="4" indent="-260350" algn="l" rtl="0">
              <a:lnSpc>
                <a:spcPct val="100000"/>
              </a:lnSpc>
              <a:spcBef>
                <a:spcPts val="100"/>
              </a:spcBef>
              <a:spcAft>
                <a:spcPts val="0"/>
              </a:spcAft>
              <a:buClr>
                <a:schemeClr val="lt2"/>
              </a:buClr>
              <a:buSzPts val="500"/>
              <a:buFont typeface="Arial"/>
              <a:buChar char="–"/>
              <a:defRPr sz="500" b="0" i="0" u="none" strike="noStrike" cap="none">
                <a:solidFill>
                  <a:schemeClr val="lt2"/>
                </a:solidFill>
                <a:latin typeface="Arial"/>
                <a:ea typeface="Arial"/>
                <a:cs typeface="Arial"/>
                <a:sym typeface="Arial"/>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cxnSp>
        <p:nvCxnSpPr>
          <p:cNvPr id="784" name="Google Shape;784;p78"/>
          <p:cNvCxnSpPr/>
          <p:nvPr/>
        </p:nvCxnSpPr>
        <p:spPr>
          <a:xfrm>
            <a:off x="4558830" y="2620607"/>
            <a:ext cx="0" cy="1992600"/>
          </a:xfrm>
          <a:prstGeom prst="straightConnector1">
            <a:avLst/>
          </a:prstGeom>
          <a:noFill/>
          <a:ln w="9525" cap="flat" cmpd="sng">
            <a:solidFill>
              <a:srgbClr val="CCCCCC"/>
            </a:solidFill>
            <a:prstDash val="solid"/>
            <a:round/>
            <a:headEnd type="none" w="sm" len="sm"/>
            <a:tailEnd type="none" w="sm" len="sm"/>
          </a:ln>
        </p:spPr>
      </p:cxnSp>
      <p:cxnSp>
        <p:nvCxnSpPr>
          <p:cNvPr id="785" name="Google Shape;785;p78"/>
          <p:cNvCxnSpPr/>
          <p:nvPr/>
        </p:nvCxnSpPr>
        <p:spPr>
          <a:xfrm>
            <a:off x="0" y="2278566"/>
            <a:ext cx="9144000" cy="0"/>
          </a:xfrm>
          <a:prstGeom prst="straightConnector1">
            <a:avLst/>
          </a:prstGeom>
          <a:noFill/>
          <a:ln w="9525" cap="flat" cmpd="sng">
            <a:solidFill>
              <a:srgbClr val="CCCCCC"/>
            </a:solidFill>
            <a:prstDash val="solid"/>
            <a:miter lim="800000"/>
            <a:headEnd type="none" w="sm" len="sm"/>
            <a:tailEnd type="none" w="sm" len="sm"/>
          </a:ln>
        </p:spPr>
      </p:cxnSp>
      <p:sp>
        <p:nvSpPr>
          <p:cNvPr id="786" name="Google Shape;786;p78"/>
          <p:cNvSpPr txBox="1">
            <a:spLocks noGrp="1"/>
          </p:cNvSpPr>
          <p:nvPr>
            <p:ph type="body" idx="7"/>
          </p:nvPr>
        </p:nvSpPr>
        <p:spPr>
          <a:xfrm>
            <a:off x="1087901" y="4134632"/>
            <a:ext cx="2445000" cy="107700"/>
          </a:xfrm>
          <a:prstGeom prst="rect">
            <a:avLst/>
          </a:prstGeom>
          <a:noFill/>
          <a:ln>
            <a:noFill/>
          </a:ln>
        </p:spPr>
        <p:txBody>
          <a:bodyPr spcFirstLastPara="1" wrap="square" lIns="0" tIns="0" rIns="0" bIns="0" anchor="t" anchorCtr="0">
            <a:noAutofit/>
          </a:bodyPr>
          <a:lstStyle>
            <a:lvl1pPr marL="457200" marR="0" lvl="0" indent="-228600" algn="ctr" rtl="0">
              <a:lnSpc>
                <a:spcPct val="100000"/>
              </a:lnSpc>
              <a:spcBef>
                <a:spcPts val="0"/>
              </a:spcBef>
              <a:spcAft>
                <a:spcPts val="0"/>
              </a:spcAft>
              <a:buClr>
                <a:schemeClr val="lt2"/>
              </a:buClr>
              <a:buSzPts val="700"/>
              <a:buFont typeface="Arial"/>
              <a:buNone/>
              <a:defRPr sz="700" b="0" i="0" u="none" strike="noStrike" cap="none">
                <a:solidFill>
                  <a:schemeClr val="lt2"/>
                </a:solidFill>
                <a:latin typeface="Arial"/>
                <a:ea typeface="Arial"/>
                <a:cs typeface="Arial"/>
                <a:sym typeface="Arial"/>
              </a:defRPr>
            </a:lvl1pPr>
            <a:lvl2pPr marL="914400" marR="0" lvl="1" indent="-228600" algn="l" rtl="0">
              <a:lnSpc>
                <a:spcPct val="100000"/>
              </a:lnSpc>
              <a:spcBef>
                <a:spcPts val="360"/>
              </a:spcBef>
              <a:spcAft>
                <a:spcPts val="0"/>
              </a:spcAft>
              <a:buClr>
                <a:srgbClr val="888888"/>
              </a:buClr>
              <a:buSzPts val="1800"/>
              <a:buFont typeface="Noto Sans Symbols"/>
              <a:buNone/>
              <a:defRPr sz="1800" b="0" i="0" u="none" strike="noStrike" cap="none">
                <a:solidFill>
                  <a:srgbClr val="888888"/>
                </a:solidFill>
                <a:latin typeface="Arial"/>
                <a:ea typeface="Arial"/>
                <a:cs typeface="Arial"/>
                <a:sym typeface="Arial"/>
              </a:defRPr>
            </a:lvl2pPr>
            <a:lvl3pPr marL="1371600" marR="0" lvl="2" indent="-228600" algn="l"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rial"/>
                <a:ea typeface="Arial"/>
                <a:cs typeface="Arial"/>
                <a:sym typeface="Arial"/>
              </a:defRPr>
            </a:lvl3pPr>
            <a:lvl4pPr marL="1828800" marR="0" lvl="3" indent="-228600" algn="l" rtl="0">
              <a:lnSpc>
                <a:spcPct val="100000"/>
              </a:lnSpc>
              <a:spcBef>
                <a:spcPts val="280"/>
              </a:spcBef>
              <a:spcAft>
                <a:spcPts val="0"/>
              </a:spcAft>
              <a:buClr>
                <a:srgbClr val="888888"/>
              </a:buClr>
              <a:buSzPts val="1400"/>
              <a:buFont typeface="Arial"/>
              <a:buNone/>
              <a:defRPr sz="1400" b="0" i="0" u="none" strike="noStrike" cap="none">
                <a:solidFill>
                  <a:srgbClr val="888888"/>
                </a:solidFill>
                <a:latin typeface="Arial"/>
                <a:ea typeface="Arial"/>
                <a:cs typeface="Arial"/>
                <a:sym typeface="Arial"/>
              </a:defRPr>
            </a:lvl4pPr>
            <a:lvl5pPr marL="2286000" marR="0" lvl="4" indent="-228600" algn="l" rtl="0">
              <a:lnSpc>
                <a:spcPct val="100000"/>
              </a:lnSpc>
              <a:spcBef>
                <a:spcPts val="280"/>
              </a:spcBef>
              <a:spcAft>
                <a:spcPts val="0"/>
              </a:spcAft>
              <a:buClr>
                <a:srgbClr val="888888"/>
              </a:buClr>
              <a:buSzPts val="1400"/>
              <a:buFont typeface="Arial"/>
              <a:buNone/>
              <a:defRPr sz="1400" b="0" i="0" u="none" strike="noStrike" cap="none">
                <a:solidFill>
                  <a:srgbClr val="888888"/>
                </a:solidFill>
                <a:latin typeface="Arial"/>
                <a:ea typeface="Arial"/>
                <a:cs typeface="Arial"/>
                <a:sym typeface="Arial"/>
              </a:defRPr>
            </a:lvl5pPr>
            <a:lvl6pPr marL="2743200" marR="0" lvl="5" indent="-228600" algn="l" rtl="0">
              <a:lnSpc>
                <a:spcPct val="100000"/>
              </a:lnSpc>
              <a:spcBef>
                <a:spcPts val="280"/>
              </a:spcBef>
              <a:spcAft>
                <a:spcPts val="0"/>
              </a:spcAft>
              <a:buClr>
                <a:srgbClr val="888888"/>
              </a:buClr>
              <a:buSzPts val="1400"/>
              <a:buFont typeface="Arial"/>
              <a:buNone/>
              <a:defRPr sz="1400" b="0" i="0" u="none" strike="noStrike" cap="none">
                <a:solidFill>
                  <a:srgbClr val="888888"/>
                </a:solidFill>
                <a:latin typeface="Arial"/>
                <a:ea typeface="Arial"/>
                <a:cs typeface="Arial"/>
                <a:sym typeface="Arial"/>
              </a:defRPr>
            </a:lvl6pPr>
            <a:lvl7pPr marL="3200400" marR="0" lvl="6" indent="-228600" algn="l" rtl="0">
              <a:lnSpc>
                <a:spcPct val="100000"/>
              </a:lnSpc>
              <a:spcBef>
                <a:spcPts val="280"/>
              </a:spcBef>
              <a:spcAft>
                <a:spcPts val="0"/>
              </a:spcAft>
              <a:buClr>
                <a:srgbClr val="888888"/>
              </a:buClr>
              <a:buSzPts val="1400"/>
              <a:buFont typeface="Arial"/>
              <a:buNone/>
              <a:defRPr sz="1400" b="0" i="0" u="none" strike="noStrike" cap="none">
                <a:solidFill>
                  <a:srgbClr val="888888"/>
                </a:solidFill>
                <a:latin typeface="Arial"/>
                <a:ea typeface="Arial"/>
                <a:cs typeface="Arial"/>
                <a:sym typeface="Arial"/>
              </a:defRPr>
            </a:lvl7pPr>
            <a:lvl8pPr marL="3657600" marR="0" lvl="7" indent="-228600" algn="l" rtl="0">
              <a:lnSpc>
                <a:spcPct val="100000"/>
              </a:lnSpc>
              <a:spcBef>
                <a:spcPts val="280"/>
              </a:spcBef>
              <a:spcAft>
                <a:spcPts val="0"/>
              </a:spcAft>
              <a:buClr>
                <a:srgbClr val="888888"/>
              </a:buClr>
              <a:buSzPts val="1400"/>
              <a:buFont typeface="Arial"/>
              <a:buNone/>
              <a:defRPr sz="1400" b="0" i="0" u="none" strike="noStrike" cap="none">
                <a:solidFill>
                  <a:srgbClr val="888888"/>
                </a:solidFill>
                <a:latin typeface="Arial"/>
                <a:ea typeface="Arial"/>
                <a:cs typeface="Arial"/>
                <a:sym typeface="Arial"/>
              </a:defRPr>
            </a:lvl8pPr>
            <a:lvl9pPr marL="4114800" marR="0" lvl="8" indent="-228600" algn="l" rtl="0">
              <a:lnSpc>
                <a:spcPct val="100000"/>
              </a:lnSpc>
              <a:spcBef>
                <a:spcPts val="280"/>
              </a:spcBef>
              <a:spcAft>
                <a:spcPts val="0"/>
              </a:spcAft>
              <a:buClr>
                <a:srgbClr val="888888"/>
              </a:buClr>
              <a:buSzPts val="1400"/>
              <a:buFont typeface="Arial"/>
              <a:buNone/>
              <a:defRPr sz="1400" b="0" i="0" u="none" strike="noStrike" cap="none">
                <a:solidFill>
                  <a:srgbClr val="888888"/>
                </a:solidFill>
                <a:latin typeface="Arial"/>
                <a:ea typeface="Arial"/>
                <a:cs typeface="Arial"/>
                <a:sym typeface="Arial"/>
              </a:defRPr>
            </a:lvl9pPr>
          </a:lstStyle>
          <a:p>
            <a:endParaRPr/>
          </a:p>
        </p:txBody>
      </p:sp>
      <p:sp>
        <p:nvSpPr>
          <p:cNvPr id="787" name="Google Shape;787;p78"/>
          <p:cNvSpPr txBox="1">
            <a:spLocks noGrp="1"/>
          </p:cNvSpPr>
          <p:nvPr>
            <p:ph type="body" idx="8"/>
          </p:nvPr>
        </p:nvSpPr>
        <p:spPr>
          <a:xfrm>
            <a:off x="5522397" y="4134632"/>
            <a:ext cx="2445000" cy="107700"/>
          </a:xfrm>
          <a:prstGeom prst="rect">
            <a:avLst/>
          </a:prstGeom>
          <a:noFill/>
          <a:ln>
            <a:noFill/>
          </a:ln>
        </p:spPr>
        <p:txBody>
          <a:bodyPr spcFirstLastPara="1" wrap="square" lIns="0" tIns="0" rIns="0" bIns="0" anchor="t" anchorCtr="0">
            <a:noAutofit/>
          </a:bodyPr>
          <a:lstStyle>
            <a:lvl1pPr marL="457200" marR="0" lvl="0" indent="-228600" algn="ctr" rtl="0">
              <a:lnSpc>
                <a:spcPct val="100000"/>
              </a:lnSpc>
              <a:spcBef>
                <a:spcPts val="0"/>
              </a:spcBef>
              <a:spcAft>
                <a:spcPts val="0"/>
              </a:spcAft>
              <a:buClr>
                <a:schemeClr val="lt2"/>
              </a:buClr>
              <a:buSzPts val="700"/>
              <a:buFont typeface="Arial"/>
              <a:buNone/>
              <a:defRPr sz="700" b="0" i="0" u="none" strike="noStrike" cap="none">
                <a:solidFill>
                  <a:schemeClr val="lt2"/>
                </a:solidFill>
                <a:latin typeface="Arial"/>
                <a:ea typeface="Arial"/>
                <a:cs typeface="Arial"/>
                <a:sym typeface="Arial"/>
              </a:defRPr>
            </a:lvl1pPr>
            <a:lvl2pPr marL="914400" marR="0" lvl="1" indent="-228600" algn="l" rtl="0">
              <a:lnSpc>
                <a:spcPct val="100000"/>
              </a:lnSpc>
              <a:spcBef>
                <a:spcPts val="360"/>
              </a:spcBef>
              <a:spcAft>
                <a:spcPts val="0"/>
              </a:spcAft>
              <a:buClr>
                <a:srgbClr val="888888"/>
              </a:buClr>
              <a:buSzPts val="1800"/>
              <a:buFont typeface="Noto Sans Symbols"/>
              <a:buNone/>
              <a:defRPr sz="1800" b="0" i="0" u="none" strike="noStrike" cap="none">
                <a:solidFill>
                  <a:srgbClr val="888888"/>
                </a:solidFill>
                <a:latin typeface="Arial"/>
                <a:ea typeface="Arial"/>
                <a:cs typeface="Arial"/>
                <a:sym typeface="Arial"/>
              </a:defRPr>
            </a:lvl2pPr>
            <a:lvl3pPr marL="1371600" marR="0" lvl="2" indent="-228600" algn="l"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rial"/>
                <a:ea typeface="Arial"/>
                <a:cs typeface="Arial"/>
                <a:sym typeface="Arial"/>
              </a:defRPr>
            </a:lvl3pPr>
            <a:lvl4pPr marL="1828800" marR="0" lvl="3" indent="-228600" algn="l" rtl="0">
              <a:lnSpc>
                <a:spcPct val="100000"/>
              </a:lnSpc>
              <a:spcBef>
                <a:spcPts val="280"/>
              </a:spcBef>
              <a:spcAft>
                <a:spcPts val="0"/>
              </a:spcAft>
              <a:buClr>
                <a:srgbClr val="888888"/>
              </a:buClr>
              <a:buSzPts val="1400"/>
              <a:buFont typeface="Arial"/>
              <a:buNone/>
              <a:defRPr sz="1400" b="0" i="0" u="none" strike="noStrike" cap="none">
                <a:solidFill>
                  <a:srgbClr val="888888"/>
                </a:solidFill>
                <a:latin typeface="Arial"/>
                <a:ea typeface="Arial"/>
                <a:cs typeface="Arial"/>
                <a:sym typeface="Arial"/>
              </a:defRPr>
            </a:lvl4pPr>
            <a:lvl5pPr marL="2286000" marR="0" lvl="4" indent="-228600" algn="l" rtl="0">
              <a:lnSpc>
                <a:spcPct val="100000"/>
              </a:lnSpc>
              <a:spcBef>
                <a:spcPts val="280"/>
              </a:spcBef>
              <a:spcAft>
                <a:spcPts val="0"/>
              </a:spcAft>
              <a:buClr>
                <a:srgbClr val="888888"/>
              </a:buClr>
              <a:buSzPts val="1400"/>
              <a:buFont typeface="Arial"/>
              <a:buNone/>
              <a:defRPr sz="1400" b="0" i="0" u="none" strike="noStrike" cap="none">
                <a:solidFill>
                  <a:srgbClr val="888888"/>
                </a:solidFill>
                <a:latin typeface="Arial"/>
                <a:ea typeface="Arial"/>
                <a:cs typeface="Arial"/>
                <a:sym typeface="Arial"/>
              </a:defRPr>
            </a:lvl5pPr>
            <a:lvl6pPr marL="2743200" marR="0" lvl="5" indent="-228600" algn="l" rtl="0">
              <a:lnSpc>
                <a:spcPct val="100000"/>
              </a:lnSpc>
              <a:spcBef>
                <a:spcPts val="280"/>
              </a:spcBef>
              <a:spcAft>
                <a:spcPts val="0"/>
              </a:spcAft>
              <a:buClr>
                <a:srgbClr val="888888"/>
              </a:buClr>
              <a:buSzPts val="1400"/>
              <a:buFont typeface="Arial"/>
              <a:buNone/>
              <a:defRPr sz="1400" b="0" i="0" u="none" strike="noStrike" cap="none">
                <a:solidFill>
                  <a:srgbClr val="888888"/>
                </a:solidFill>
                <a:latin typeface="Arial"/>
                <a:ea typeface="Arial"/>
                <a:cs typeface="Arial"/>
                <a:sym typeface="Arial"/>
              </a:defRPr>
            </a:lvl6pPr>
            <a:lvl7pPr marL="3200400" marR="0" lvl="6" indent="-228600" algn="l" rtl="0">
              <a:lnSpc>
                <a:spcPct val="100000"/>
              </a:lnSpc>
              <a:spcBef>
                <a:spcPts val="280"/>
              </a:spcBef>
              <a:spcAft>
                <a:spcPts val="0"/>
              </a:spcAft>
              <a:buClr>
                <a:srgbClr val="888888"/>
              </a:buClr>
              <a:buSzPts val="1400"/>
              <a:buFont typeface="Arial"/>
              <a:buNone/>
              <a:defRPr sz="1400" b="0" i="0" u="none" strike="noStrike" cap="none">
                <a:solidFill>
                  <a:srgbClr val="888888"/>
                </a:solidFill>
                <a:latin typeface="Arial"/>
                <a:ea typeface="Arial"/>
                <a:cs typeface="Arial"/>
                <a:sym typeface="Arial"/>
              </a:defRPr>
            </a:lvl7pPr>
            <a:lvl8pPr marL="3657600" marR="0" lvl="7" indent="-228600" algn="l" rtl="0">
              <a:lnSpc>
                <a:spcPct val="100000"/>
              </a:lnSpc>
              <a:spcBef>
                <a:spcPts val="280"/>
              </a:spcBef>
              <a:spcAft>
                <a:spcPts val="0"/>
              </a:spcAft>
              <a:buClr>
                <a:srgbClr val="888888"/>
              </a:buClr>
              <a:buSzPts val="1400"/>
              <a:buFont typeface="Arial"/>
              <a:buNone/>
              <a:defRPr sz="1400" b="0" i="0" u="none" strike="noStrike" cap="none">
                <a:solidFill>
                  <a:srgbClr val="888888"/>
                </a:solidFill>
                <a:latin typeface="Arial"/>
                <a:ea typeface="Arial"/>
                <a:cs typeface="Arial"/>
                <a:sym typeface="Arial"/>
              </a:defRPr>
            </a:lvl8pPr>
            <a:lvl9pPr marL="4114800" marR="0" lvl="8" indent="-228600" algn="l" rtl="0">
              <a:lnSpc>
                <a:spcPct val="100000"/>
              </a:lnSpc>
              <a:spcBef>
                <a:spcPts val="280"/>
              </a:spcBef>
              <a:spcAft>
                <a:spcPts val="0"/>
              </a:spcAft>
              <a:buClr>
                <a:srgbClr val="888888"/>
              </a:buClr>
              <a:buSzPts val="1400"/>
              <a:buFont typeface="Arial"/>
              <a:buNone/>
              <a:defRPr sz="1400" b="0" i="0" u="none" strike="noStrike" cap="none">
                <a:solidFill>
                  <a:srgbClr val="888888"/>
                </a:solidFill>
                <a:latin typeface="Arial"/>
                <a:ea typeface="Arial"/>
                <a:cs typeface="Arial"/>
                <a:sym typeface="Arial"/>
              </a:defRPr>
            </a:lvl9pPr>
          </a:lstStyle>
          <a:p>
            <a:endParaRPr/>
          </a:p>
        </p:txBody>
      </p:sp>
      <p:sp>
        <p:nvSpPr>
          <p:cNvPr id="788" name="Google Shape;788;p78"/>
          <p:cNvSpPr txBox="1">
            <a:spLocks noGrp="1"/>
          </p:cNvSpPr>
          <p:nvPr>
            <p:ph type="body" idx="9"/>
          </p:nvPr>
        </p:nvSpPr>
        <p:spPr>
          <a:xfrm>
            <a:off x="749396" y="3726140"/>
            <a:ext cx="3122100" cy="184800"/>
          </a:xfrm>
          <a:prstGeom prst="rect">
            <a:avLst/>
          </a:prstGeom>
          <a:noFill/>
          <a:ln>
            <a:noFill/>
          </a:ln>
        </p:spPr>
        <p:txBody>
          <a:bodyPr spcFirstLastPara="1" wrap="square" lIns="0" tIns="0" rIns="0" bIns="0" anchor="b" anchorCtr="0">
            <a:noAutofit/>
          </a:bodyPr>
          <a:lstStyle>
            <a:lvl1pPr marL="457200" marR="0" lvl="0" indent="-228600" algn="ctr" rtl="0">
              <a:lnSpc>
                <a:spcPct val="100000"/>
              </a:lnSpc>
              <a:spcBef>
                <a:spcPts val="240"/>
              </a:spcBef>
              <a:spcAft>
                <a:spcPts val="0"/>
              </a:spcAft>
              <a:buClr>
                <a:schemeClr val="lt2"/>
              </a:buClr>
              <a:buSzPts val="1200"/>
              <a:buFont typeface="Arial"/>
              <a:buNone/>
              <a:defRPr sz="1200" b="0" i="0" u="none" strike="noStrike" cap="none">
                <a:solidFill>
                  <a:schemeClr val="lt2"/>
                </a:solidFill>
                <a:latin typeface="Georgia"/>
                <a:ea typeface="Georgia"/>
                <a:cs typeface="Georgia"/>
                <a:sym typeface="Georgia"/>
              </a:defRPr>
            </a:lvl1pPr>
            <a:lvl2pPr marL="914400" marR="0" lvl="1" indent="-292100" algn="l" rtl="0">
              <a:lnSpc>
                <a:spcPct val="100000"/>
              </a:lnSpc>
              <a:spcBef>
                <a:spcPts val="200"/>
              </a:spcBef>
              <a:spcAft>
                <a:spcPts val="0"/>
              </a:spcAft>
              <a:buClr>
                <a:schemeClr val="lt2"/>
              </a:buClr>
              <a:buSzPts val="1000"/>
              <a:buFont typeface="Noto Sans Symbols"/>
              <a:buChar char="▪"/>
              <a:defRPr sz="1000" b="0" i="0" u="none" strike="noStrike" cap="none">
                <a:solidFill>
                  <a:schemeClr val="lt2"/>
                </a:solidFill>
                <a:latin typeface="Arial"/>
                <a:ea typeface="Arial"/>
                <a:cs typeface="Arial"/>
                <a:sym typeface="Arial"/>
              </a:defRPr>
            </a:lvl2pPr>
            <a:lvl3pPr marL="1371600" marR="0" lvl="2" indent="-285750" algn="l" rtl="0">
              <a:lnSpc>
                <a:spcPct val="100000"/>
              </a:lnSpc>
              <a:spcBef>
                <a:spcPts val="180"/>
              </a:spcBef>
              <a:spcAft>
                <a:spcPts val="0"/>
              </a:spcAft>
              <a:buClr>
                <a:schemeClr val="lt2"/>
              </a:buClr>
              <a:buSzPts val="900"/>
              <a:buFont typeface="Arial"/>
              <a:buChar char="–"/>
              <a:defRPr sz="900" b="0" i="0" u="none" strike="noStrike" cap="none">
                <a:solidFill>
                  <a:schemeClr val="lt2"/>
                </a:solidFill>
                <a:latin typeface="Arial"/>
                <a:ea typeface="Arial"/>
                <a:cs typeface="Arial"/>
                <a:sym typeface="Arial"/>
              </a:defRPr>
            </a:lvl3pPr>
            <a:lvl4pPr marL="1828800" marR="0" lvl="3" indent="-279400" algn="l" rtl="0">
              <a:lnSpc>
                <a:spcPct val="100000"/>
              </a:lnSpc>
              <a:spcBef>
                <a:spcPts val="160"/>
              </a:spcBef>
              <a:spcAft>
                <a:spcPts val="0"/>
              </a:spcAft>
              <a:buClr>
                <a:schemeClr val="lt2"/>
              </a:buClr>
              <a:buSzPts val="800"/>
              <a:buFont typeface="Arial"/>
              <a:buChar char="•"/>
              <a:defRPr sz="800" b="0" i="0" u="none" strike="noStrike" cap="none">
                <a:solidFill>
                  <a:schemeClr val="lt2"/>
                </a:solidFill>
                <a:latin typeface="Arial"/>
                <a:ea typeface="Arial"/>
                <a:cs typeface="Arial"/>
                <a:sym typeface="Arial"/>
              </a:defRPr>
            </a:lvl4pPr>
            <a:lvl5pPr marL="2286000" marR="0" lvl="4" indent="-273050" algn="l" rtl="0">
              <a:lnSpc>
                <a:spcPct val="100000"/>
              </a:lnSpc>
              <a:spcBef>
                <a:spcPts val="140"/>
              </a:spcBef>
              <a:spcAft>
                <a:spcPts val="0"/>
              </a:spcAft>
              <a:buClr>
                <a:schemeClr val="lt2"/>
              </a:buClr>
              <a:buSzPts val="700"/>
              <a:buFont typeface="Arial"/>
              <a:buChar char="–"/>
              <a:defRPr sz="700" b="0" i="0" u="none" strike="noStrike" cap="none">
                <a:solidFill>
                  <a:schemeClr val="lt2"/>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789" name="Google Shape;789;p78"/>
          <p:cNvSpPr txBox="1">
            <a:spLocks noGrp="1"/>
          </p:cNvSpPr>
          <p:nvPr>
            <p:ph type="body" idx="13"/>
          </p:nvPr>
        </p:nvSpPr>
        <p:spPr>
          <a:xfrm>
            <a:off x="5047069" y="3633807"/>
            <a:ext cx="3395700" cy="276900"/>
          </a:xfrm>
          <a:prstGeom prst="rect">
            <a:avLst/>
          </a:prstGeom>
          <a:noFill/>
          <a:ln>
            <a:noFill/>
          </a:ln>
        </p:spPr>
        <p:txBody>
          <a:bodyPr spcFirstLastPara="1" wrap="square" lIns="0" tIns="0" rIns="0" bIns="0" anchor="b" anchorCtr="0">
            <a:noAutofit/>
          </a:bodyPr>
          <a:lstStyle>
            <a:lvl1pPr marL="457200" marR="0" lvl="0" indent="-228600" algn="ctr" rtl="0">
              <a:lnSpc>
                <a:spcPct val="100000"/>
              </a:lnSpc>
              <a:spcBef>
                <a:spcPts val="360"/>
              </a:spcBef>
              <a:spcAft>
                <a:spcPts val="0"/>
              </a:spcAft>
              <a:buClr>
                <a:schemeClr val="lt2"/>
              </a:buClr>
              <a:buSzPts val="1800"/>
              <a:buFont typeface="Arial"/>
              <a:buNone/>
              <a:defRPr sz="1800" b="0" i="0" u="none" strike="noStrike" cap="none">
                <a:solidFill>
                  <a:schemeClr val="lt2"/>
                </a:solidFill>
                <a:latin typeface="Georgia"/>
                <a:ea typeface="Georgia"/>
                <a:cs typeface="Georgia"/>
                <a:sym typeface="Georgia"/>
              </a:defRPr>
            </a:lvl1pPr>
            <a:lvl2pPr marL="914400" marR="0" lvl="1" indent="-292100" algn="l" rtl="0">
              <a:lnSpc>
                <a:spcPct val="100000"/>
              </a:lnSpc>
              <a:spcBef>
                <a:spcPts val="200"/>
              </a:spcBef>
              <a:spcAft>
                <a:spcPts val="0"/>
              </a:spcAft>
              <a:buClr>
                <a:schemeClr val="lt2"/>
              </a:buClr>
              <a:buSzPts val="1000"/>
              <a:buFont typeface="Noto Sans Symbols"/>
              <a:buChar char="▪"/>
              <a:defRPr sz="1000" b="0" i="0" u="none" strike="noStrike" cap="none">
                <a:solidFill>
                  <a:schemeClr val="lt2"/>
                </a:solidFill>
                <a:latin typeface="Arial"/>
                <a:ea typeface="Arial"/>
                <a:cs typeface="Arial"/>
                <a:sym typeface="Arial"/>
              </a:defRPr>
            </a:lvl2pPr>
            <a:lvl3pPr marL="1371600" marR="0" lvl="2" indent="-285750" algn="l" rtl="0">
              <a:lnSpc>
                <a:spcPct val="100000"/>
              </a:lnSpc>
              <a:spcBef>
                <a:spcPts val="180"/>
              </a:spcBef>
              <a:spcAft>
                <a:spcPts val="0"/>
              </a:spcAft>
              <a:buClr>
                <a:schemeClr val="lt2"/>
              </a:buClr>
              <a:buSzPts val="900"/>
              <a:buFont typeface="Arial"/>
              <a:buChar char="–"/>
              <a:defRPr sz="900" b="0" i="0" u="none" strike="noStrike" cap="none">
                <a:solidFill>
                  <a:schemeClr val="lt2"/>
                </a:solidFill>
                <a:latin typeface="Arial"/>
                <a:ea typeface="Arial"/>
                <a:cs typeface="Arial"/>
                <a:sym typeface="Arial"/>
              </a:defRPr>
            </a:lvl3pPr>
            <a:lvl4pPr marL="1828800" marR="0" lvl="3" indent="-279400" algn="l" rtl="0">
              <a:lnSpc>
                <a:spcPct val="100000"/>
              </a:lnSpc>
              <a:spcBef>
                <a:spcPts val="160"/>
              </a:spcBef>
              <a:spcAft>
                <a:spcPts val="0"/>
              </a:spcAft>
              <a:buClr>
                <a:schemeClr val="lt2"/>
              </a:buClr>
              <a:buSzPts val="800"/>
              <a:buFont typeface="Arial"/>
              <a:buChar char="•"/>
              <a:defRPr sz="800" b="0" i="0" u="none" strike="noStrike" cap="none">
                <a:solidFill>
                  <a:schemeClr val="lt2"/>
                </a:solidFill>
                <a:latin typeface="Arial"/>
                <a:ea typeface="Arial"/>
                <a:cs typeface="Arial"/>
                <a:sym typeface="Arial"/>
              </a:defRPr>
            </a:lvl4pPr>
            <a:lvl5pPr marL="2286000" marR="0" lvl="4" indent="-273050" algn="l" rtl="0">
              <a:lnSpc>
                <a:spcPct val="100000"/>
              </a:lnSpc>
              <a:spcBef>
                <a:spcPts val="140"/>
              </a:spcBef>
              <a:spcAft>
                <a:spcPts val="0"/>
              </a:spcAft>
              <a:buClr>
                <a:schemeClr val="lt2"/>
              </a:buClr>
              <a:buSzPts val="700"/>
              <a:buFont typeface="Arial"/>
              <a:buChar char="–"/>
              <a:defRPr sz="700" b="0" i="0" u="none" strike="noStrike" cap="none">
                <a:solidFill>
                  <a:schemeClr val="lt2"/>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Three Content with Exhibits">
  <p:cSld name="Three Content with Exhibits">
    <p:spTree>
      <p:nvGrpSpPr>
        <p:cNvPr id="1" name="Shape 790"/>
        <p:cNvGrpSpPr/>
        <p:nvPr/>
      </p:nvGrpSpPr>
      <p:grpSpPr>
        <a:xfrm>
          <a:off x="0" y="0"/>
          <a:ext cx="0" cy="0"/>
          <a:chOff x="0" y="0"/>
          <a:chExt cx="0" cy="0"/>
        </a:xfrm>
      </p:grpSpPr>
      <p:sp>
        <p:nvSpPr>
          <p:cNvPr id="791" name="Google Shape;791;p79"/>
          <p:cNvSpPr txBox="1">
            <a:spLocks noGrp="1"/>
          </p:cNvSpPr>
          <p:nvPr>
            <p:ph type="title"/>
          </p:nvPr>
        </p:nvSpPr>
        <p:spPr>
          <a:xfrm>
            <a:off x="309563" y="530352"/>
            <a:ext cx="8526600" cy="307800"/>
          </a:xfrm>
          <a:prstGeom prst="rect">
            <a:avLst/>
          </a:prstGeom>
          <a:noFill/>
          <a:ln>
            <a:noFill/>
          </a:ln>
        </p:spPr>
        <p:txBody>
          <a:bodyPr spcFirstLastPara="1" wrap="square" lIns="0" tIns="0" rIns="0" bIns="0" anchor="b" anchorCtr="0">
            <a:noAutofit/>
          </a:bodyPr>
          <a:lstStyle>
            <a:lvl1pPr marR="0" lvl="0" algn="l" rtl="0">
              <a:lnSpc>
                <a:spcPct val="100000"/>
              </a:lnSpc>
              <a:spcBef>
                <a:spcPts val="0"/>
              </a:spcBef>
              <a:spcAft>
                <a:spcPts val="0"/>
              </a:spcAft>
              <a:buClr>
                <a:schemeClr val="dk1"/>
              </a:buClr>
              <a:buSzPts val="2000"/>
              <a:buFont typeface="Georgia"/>
              <a:buNone/>
              <a:defRPr sz="2000" b="0" i="0" u="none" strike="noStrike" cap="none">
                <a:solidFill>
                  <a:schemeClr val="dk1"/>
                </a:solidFill>
                <a:latin typeface="Georgia"/>
                <a:ea typeface="Georgia"/>
                <a:cs typeface="Georgia"/>
                <a:sym typeface="Georgia"/>
              </a:defRPr>
            </a:lvl1pPr>
            <a:lvl2pPr lvl="1" algn="l" rtl="0">
              <a:lnSpc>
                <a:spcPct val="100000"/>
              </a:lnSpc>
              <a:spcBef>
                <a:spcPts val="0"/>
              </a:spcBef>
              <a:spcAft>
                <a:spcPts val="0"/>
              </a:spcAft>
              <a:buSzPts val="1400"/>
              <a:buNone/>
              <a:defRPr sz="1800"/>
            </a:lvl2pPr>
            <a:lvl3pPr lvl="2" algn="l" rtl="0">
              <a:lnSpc>
                <a:spcPct val="100000"/>
              </a:lnSpc>
              <a:spcBef>
                <a:spcPts val="0"/>
              </a:spcBef>
              <a:spcAft>
                <a:spcPts val="0"/>
              </a:spcAft>
              <a:buSzPts val="1400"/>
              <a:buNone/>
              <a:defRPr sz="1800"/>
            </a:lvl3pPr>
            <a:lvl4pPr lvl="3" algn="l" rtl="0">
              <a:lnSpc>
                <a:spcPct val="100000"/>
              </a:lnSpc>
              <a:spcBef>
                <a:spcPts val="0"/>
              </a:spcBef>
              <a:spcAft>
                <a:spcPts val="0"/>
              </a:spcAft>
              <a:buSzPts val="1400"/>
              <a:buNone/>
              <a:defRPr sz="1800"/>
            </a:lvl4pPr>
            <a:lvl5pPr lvl="4" algn="l" rtl="0">
              <a:lnSpc>
                <a:spcPct val="100000"/>
              </a:lnSpc>
              <a:spcBef>
                <a:spcPts val="0"/>
              </a:spcBef>
              <a:spcAft>
                <a:spcPts val="0"/>
              </a:spcAft>
              <a:buSzPts val="1400"/>
              <a:buNone/>
              <a:defRPr sz="1800"/>
            </a:lvl5pPr>
            <a:lvl6pPr lvl="5" algn="l" rtl="0">
              <a:lnSpc>
                <a:spcPct val="100000"/>
              </a:lnSpc>
              <a:spcBef>
                <a:spcPts val="0"/>
              </a:spcBef>
              <a:spcAft>
                <a:spcPts val="0"/>
              </a:spcAft>
              <a:buSzPts val="1400"/>
              <a:buNone/>
              <a:defRPr sz="1800"/>
            </a:lvl6pPr>
            <a:lvl7pPr lvl="6" algn="l" rtl="0">
              <a:lnSpc>
                <a:spcPct val="100000"/>
              </a:lnSpc>
              <a:spcBef>
                <a:spcPts val="0"/>
              </a:spcBef>
              <a:spcAft>
                <a:spcPts val="0"/>
              </a:spcAft>
              <a:buSzPts val="1400"/>
              <a:buNone/>
              <a:defRPr sz="1800"/>
            </a:lvl7pPr>
            <a:lvl8pPr lvl="7" algn="l" rtl="0">
              <a:lnSpc>
                <a:spcPct val="100000"/>
              </a:lnSpc>
              <a:spcBef>
                <a:spcPts val="0"/>
              </a:spcBef>
              <a:spcAft>
                <a:spcPts val="0"/>
              </a:spcAft>
              <a:buSzPts val="1400"/>
              <a:buNone/>
              <a:defRPr sz="1800"/>
            </a:lvl8pPr>
            <a:lvl9pPr lvl="8" algn="l" rtl="0">
              <a:lnSpc>
                <a:spcPct val="100000"/>
              </a:lnSpc>
              <a:spcBef>
                <a:spcPts val="0"/>
              </a:spcBef>
              <a:spcAft>
                <a:spcPts val="0"/>
              </a:spcAft>
              <a:buSzPts val="1400"/>
              <a:buNone/>
              <a:defRPr sz="1800"/>
            </a:lvl9pPr>
          </a:lstStyle>
          <a:p>
            <a:endParaRPr/>
          </a:p>
        </p:txBody>
      </p:sp>
      <p:sp>
        <p:nvSpPr>
          <p:cNvPr id="792" name="Google Shape;792;p79"/>
          <p:cNvSpPr txBox="1">
            <a:spLocks noGrp="1"/>
          </p:cNvSpPr>
          <p:nvPr>
            <p:ph type="dt" idx="10"/>
          </p:nvPr>
        </p:nvSpPr>
        <p:spPr>
          <a:xfrm>
            <a:off x="424070" y="5276020"/>
            <a:ext cx="2133600" cy="2739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SzPts val="1400"/>
              <a:buNone/>
              <a:defRPr sz="1200">
                <a:solidFill>
                  <a:srgbClr val="888888"/>
                </a:solidFill>
                <a:latin typeface="Arial"/>
                <a:ea typeface="Arial"/>
                <a:cs typeface="Arial"/>
                <a:sym typeface="Arial"/>
              </a:defRPr>
            </a:lvl1pPr>
            <a:lvl2pPr marR="0" lvl="1"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793" name="Google Shape;793;p79"/>
          <p:cNvSpPr txBox="1">
            <a:spLocks noGrp="1"/>
          </p:cNvSpPr>
          <p:nvPr>
            <p:ph type="ftr" idx="11"/>
          </p:nvPr>
        </p:nvSpPr>
        <p:spPr>
          <a:xfrm>
            <a:off x="311944" y="4901878"/>
            <a:ext cx="2895600" cy="92400"/>
          </a:xfrm>
          <a:prstGeom prst="rect">
            <a:avLst/>
          </a:prstGeom>
          <a:noFill/>
          <a:ln>
            <a:noFill/>
          </a:ln>
        </p:spPr>
        <p:txBody>
          <a:bodyPr spcFirstLastPara="1" wrap="square" lIns="0" tIns="0" rIns="0" bIns="0" anchor="ctr" anchorCtr="0">
            <a:noAutofit/>
          </a:bodyPr>
          <a:lstStyle>
            <a:lvl1pPr marR="0" lvl="0" algn="l" rtl="0">
              <a:lnSpc>
                <a:spcPct val="100000"/>
              </a:lnSpc>
              <a:spcBef>
                <a:spcPts val="0"/>
              </a:spcBef>
              <a:spcAft>
                <a:spcPts val="0"/>
              </a:spcAft>
              <a:buClr>
                <a:srgbClr val="000000"/>
              </a:buClr>
              <a:buSzPts val="1400"/>
              <a:buFont typeface="Arial"/>
              <a:buNone/>
              <a:defRPr sz="600" b="0" i="0" u="none" strike="noStrike" cap="none">
                <a:solidFill>
                  <a:schemeClr val="lt2"/>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794" name="Google Shape;794;p79"/>
          <p:cNvSpPr txBox="1">
            <a:spLocks noGrp="1"/>
          </p:cNvSpPr>
          <p:nvPr>
            <p:ph type="sldNum" idx="12"/>
          </p:nvPr>
        </p:nvSpPr>
        <p:spPr>
          <a:xfrm>
            <a:off x="6700838" y="4770007"/>
            <a:ext cx="2133600" cy="123000"/>
          </a:xfrm>
          <a:prstGeom prst="rect">
            <a:avLst/>
          </a:prstGeom>
          <a:noFill/>
          <a:ln>
            <a:noFill/>
          </a:ln>
        </p:spPr>
        <p:txBody>
          <a:bodyPr spcFirstLastPara="1" wrap="square" lIns="0" tIns="0" rIns="0" bIns="0" anchor="ctr" anchorCtr="0">
            <a:noAutofit/>
          </a:bodyPr>
          <a:lstStyle>
            <a:lvl1pPr marL="0" marR="0" lvl="0"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cxnSp>
        <p:nvCxnSpPr>
          <p:cNvPr id="795" name="Google Shape;795;p79"/>
          <p:cNvCxnSpPr/>
          <p:nvPr/>
        </p:nvCxnSpPr>
        <p:spPr>
          <a:xfrm>
            <a:off x="4572000" y="1348723"/>
            <a:ext cx="0" cy="1752000"/>
          </a:xfrm>
          <a:prstGeom prst="straightConnector1">
            <a:avLst/>
          </a:prstGeom>
          <a:noFill/>
          <a:ln w="9525" cap="flat" cmpd="sng">
            <a:solidFill>
              <a:srgbClr val="CCCCCC"/>
            </a:solidFill>
            <a:prstDash val="solid"/>
            <a:round/>
            <a:headEnd type="none" w="sm" len="sm"/>
            <a:tailEnd type="none" w="sm" len="sm"/>
          </a:ln>
        </p:spPr>
      </p:cxnSp>
      <p:sp>
        <p:nvSpPr>
          <p:cNvPr id="796" name="Google Shape;796;p79"/>
          <p:cNvSpPr txBox="1">
            <a:spLocks noGrp="1"/>
          </p:cNvSpPr>
          <p:nvPr>
            <p:ph type="body" idx="1"/>
          </p:nvPr>
        </p:nvSpPr>
        <p:spPr>
          <a:xfrm>
            <a:off x="5563647" y="2658303"/>
            <a:ext cx="2445000" cy="107700"/>
          </a:xfrm>
          <a:prstGeom prst="rect">
            <a:avLst/>
          </a:prstGeom>
          <a:noFill/>
          <a:ln>
            <a:noFill/>
          </a:ln>
        </p:spPr>
        <p:txBody>
          <a:bodyPr spcFirstLastPara="1" wrap="square" lIns="0" tIns="0" rIns="0" bIns="0" anchor="t" anchorCtr="0">
            <a:noAutofit/>
          </a:bodyPr>
          <a:lstStyle>
            <a:lvl1pPr marL="457200" marR="0" lvl="0" indent="-228600" algn="ctr" rtl="0">
              <a:lnSpc>
                <a:spcPct val="100000"/>
              </a:lnSpc>
              <a:spcBef>
                <a:spcPts val="0"/>
              </a:spcBef>
              <a:spcAft>
                <a:spcPts val="0"/>
              </a:spcAft>
              <a:buClr>
                <a:schemeClr val="lt2"/>
              </a:buClr>
              <a:buSzPts val="700"/>
              <a:buFont typeface="Arial"/>
              <a:buNone/>
              <a:defRPr sz="700" b="1" i="0" u="none" strike="noStrike" cap="none">
                <a:solidFill>
                  <a:schemeClr val="lt2"/>
                </a:solidFill>
                <a:latin typeface="Arial"/>
                <a:ea typeface="Arial"/>
                <a:cs typeface="Arial"/>
                <a:sym typeface="Arial"/>
              </a:defRPr>
            </a:lvl1pPr>
            <a:lvl2pPr marL="914400" marR="0" lvl="1" indent="-228600" algn="l" rtl="0">
              <a:lnSpc>
                <a:spcPct val="100000"/>
              </a:lnSpc>
              <a:spcBef>
                <a:spcPts val="360"/>
              </a:spcBef>
              <a:spcAft>
                <a:spcPts val="0"/>
              </a:spcAft>
              <a:buClr>
                <a:srgbClr val="888888"/>
              </a:buClr>
              <a:buSzPts val="1800"/>
              <a:buFont typeface="Noto Sans Symbols"/>
              <a:buNone/>
              <a:defRPr sz="1800" b="0" i="0" u="none" strike="noStrike" cap="none">
                <a:solidFill>
                  <a:srgbClr val="888888"/>
                </a:solidFill>
                <a:latin typeface="Arial"/>
                <a:ea typeface="Arial"/>
                <a:cs typeface="Arial"/>
                <a:sym typeface="Arial"/>
              </a:defRPr>
            </a:lvl2pPr>
            <a:lvl3pPr marL="1371600" marR="0" lvl="2" indent="-228600" algn="l"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rial"/>
                <a:ea typeface="Arial"/>
                <a:cs typeface="Arial"/>
                <a:sym typeface="Arial"/>
              </a:defRPr>
            </a:lvl3pPr>
            <a:lvl4pPr marL="1828800" marR="0" lvl="3" indent="-228600" algn="l" rtl="0">
              <a:lnSpc>
                <a:spcPct val="100000"/>
              </a:lnSpc>
              <a:spcBef>
                <a:spcPts val="280"/>
              </a:spcBef>
              <a:spcAft>
                <a:spcPts val="0"/>
              </a:spcAft>
              <a:buClr>
                <a:srgbClr val="888888"/>
              </a:buClr>
              <a:buSzPts val="1400"/>
              <a:buFont typeface="Arial"/>
              <a:buNone/>
              <a:defRPr sz="1400" b="0" i="0" u="none" strike="noStrike" cap="none">
                <a:solidFill>
                  <a:srgbClr val="888888"/>
                </a:solidFill>
                <a:latin typeface="Arial"/>
                <a:ea typeface="Arial"/>
                <a:cs typeface="Arial"/>
                <a:sym typeface="Arial"/>
              </a:defRPr>
            </a:lvl4pPr>
            <a:lvl5pPr marL="2286000" marR="0" lvl="4" indent="-228600" algn="l" rtl="0">
              <a:lnSpc>
                <a:spcPct val="100000"/>
              </a:lnSpc>
              <a:spcBef>
                <a:spcPts val="280"/>
              </a:spcBef>
              <a:spcAft>
                <a:spcPts val="0"/>
              </a:spcAft>
              <a:buClr>
                <a:srgbClr val="888888"/>
              </a:buClr>
              <a:buSzPts val="1400"/>
              <a:buFont typeface="Arial"/>
              <a:buNone/>
              <a:defRPr sz="1400" b="0" i="0" u="none" strike="noStrike" cap="none">
                <a:solidFill>
                  <a:srgbClr val="888888"/>
                </a:solidFill>
                <a:latin typeface="Arial"/>
                <a:ea typeface="Arial"/>
                <a:cs typeface="Arial"/>
                <a:sym typeface="Arial"/>
              </a:defRPr>
            </a:lvl5pPr>
            <a:lvl6pPr marL="2743200" marR="0" lvl="5" indent="-228600" algn="l" rtl="0">
              <a:lnSpc>
                <a:spcPct val="100000"/>
              </a:lnSpc>
              <a:spcBef>
                <a:spcPts val="280"/>
              </a:spcBef>
              <a:spcAft>
                <a:spcPts val="0"/>
              </a:spcAft>
              <a:buClr>
                <a:srgbClr val="888888"/>
              </a:buClr>
              <a:buSzPts val="1400"/>
              <a:buFont typeface="Arial"/>
              <a:buNone/>
              <a:defRPr sz="1400" b="0" i="0" u="none" strike="noStrike" cap="none">
                <a:solidFill>
                  <a:srgbClr val="888888"/>
                </a:solidFill>
                <a:latin typeface="Arial"/>
                <a:ea typeface="Arial"/>
                <a:cs typeface="Arial"/>
                <a:sym typeface="Arial"/>
              </a:defRPr>
            </a:lvl6pPr>
            <a:lvl7pPr marL="3200400" marR="0" lvl="6" indent="-228600" algn="l" rtl="0">
              <a:lnSpc>
                <a:spcPct val="100000"/>
              </a:lnSpc>
              <a:spcBef>
                <a:spcPts val="280"/>
              </a:spcBef>
              <a:spcAft>
                <a:spcPts val="0"/>
              </a:spcAft>
              <a:buClr>
                <a:srgbClr val="888888"/>
              </a:buClr>
              <a:buSzPts val="1400"/>
              <a:buFont typeface="Arial"/>
              <a:buNone/>
              <a:defRPr sz="1400" b="0" i="0" u="none" strike="noStrike" cap="none">
                <a:solidFill>
                  <a:srgbClr val="888888"/>
                </a:solidFill>
                <a:latin typeface="Arial"/>
                <a:ea typeface="Arial"/>
                <a:cs typeface="Arial"/>
                <a:sym typeface="Arial"/>
              </a:defRPr>
            </a:lvl7pPr>
            <a:lvl8pPr marL="3657600" marR="0" lvl="7" indent="-228600" algn="l" rtl="0">
              <a:lnSpc>
                <a:spcPct val="100000"/>
              </a:lnSpc>
              <a:spcBef>
                <a:spcPts val="280"/>
              </a:spcBef>
              <a:spcAft>
                <a:spcPts val="0"/>
              </a:spcAft>
              <a:buClr>
                <a:srgbClr val="888888"/>
              </a:buClr>
              <a:buSzPts val="1400"/>
              <a:buFont typeface="Arial"/>
              <a:buNone/>
              <a:defRPr sz="1400" b="0" i="0" u="none" strike="noStrike" cap="none">
                <a:solidFill>
                  <a:srgbClr val="888888"/>
                </a:solidFill>
                <a:latin typeface="Arial"/>
                <a:ea typeface="Arial"/>
                <a:cs typeface="Arial"/>
                <a:sym typeface="Arial"/>
              </a:defRPr>
            </a:lvl8pPr>
            <a:lvl9pPr marL="4114800" marR="0" lvl="8" indent="-228600" algn="l" rtl="0">
              <a:lnSpc>
                <a:spcPct val="100000"/>
              </a:lnSpc>
              <a:spcBef>
                <a:spcPts val="280"/>
              </a:spcBef>
              <a:spcAft>
                <a:spcPts val="0"/>
              </a:spcAft>
              <a:buClr>
                <a:srgbClr val="888888"/>
              </a:buClr>
              <a:buSzPts val="1400"/>
              <a:buFont typeface="Arial"/>
              <a:buNone/>
              <a:defRPr sz="1400" b="0" i="0" u="none" strike="noStrike" cap="none">
                <a:solidFill>
                  <a:srgbClr val="888888"/>
                </a:solidFill>
                <a:latin typeface="Arial"/>
                <a:ea typeface="Arial"/>
                <a:cs typeface="Arial"/>
                <a:sym typeface="Arial"/>
              </a:defRPr>
            </a:lvl9pPr>
          </a:lstStyle>
          <a:p>
            <a:endParaRPr/>
          </a:p>
        </p:txBody>
      </p:sp>
      <p:sp>
        <p:nvSpPr>
          <p:cNvPr id="797" name="Google Shape;797;p79"/>
          <p:cNvSpPr txBox="1">
            <a:spLocks noGrp="1"/>
          </p:cNvSpPr>
          <p:nvPr>
            <p:ph type="body" idx="2"/>
          </p:nvPr>
        </p:nvSpPr>
        <p:spPr>
          <a:xfrm>
            <a:off x="5088319" y="2298259"/>
            <a:ext cx="3395700" cy="203100"/>
          </a:xfrm>
          <a:prstGeom prst="rect">
            <a:avLst/>
          </a:prstGeom>
          <a:noFill/>
          <a:ln>
            <a:noFill/>
          </a:ln>
        </p:spPr>
        <p:txBody>
          <a:bodyPr spcFirstLastPara="1" wrap="square" lIns="0" tIns="0" rIns="0" bIns="0" anchor="b" anchorCtr="0">
            <a:noAutofit/>
          </a:bodyPr>
          <a:lstStyle>
            <a:lvl1pPr marL="457200" marR="0" lvl="0" indent="-228600" algn="ctr" rtl="0">
              <a:lnSpc>
                <a:spcPct val="110000"/>
              </a:lnSpc>
              <a:spcBef>
                <a:spcPts val="240"/>
              </a:spcBef>
              <a:spcAft>
                <a:spcPts val="0"/>
              </a:spcAft>
              <a:buClr>
                <a:schemeClr val="lt2"/>
              </a:buClr>
              <a:buSzPts val="1200"/>
              <a:buFont typeface="Arial"/>
              <a:buNone/>
              <a:defRPr sz="1200" b="0" i="0" u="none" strike="noStrike" cap="none">
                <a:solidFill>
                  <a:schemeClr val="lt2"/>
                </a:solidFill>
                <a:latin typeface="Georgia"/>
                <a:ea typeface="Georgia"/>
                <a:cs typeface="Georgia"/>
                <a:sym typeface="Georgia"/>
              </a:defRPr>
            </a:lvl1pPr>
            <a:lvl2pPr marL="914400" marR="0" lvl="1" indent="-292100" algn="l" rtl="0">
              <a:lnSpc>
                <a:spcPct val="100000"/>
              </a:lnSpc>
              <a:spcBef>
                <a:spcPts val="200"/>
              </a:spcBef>
              <a:spcAft>
                <a:spcPts val="0"/>
              </a:spcAft>
              <a:buClr>
                <a:schemeClr val="lt2"/>
              </a:buClr>
              <a:buSzPts val="1000"/>
              <a:buFont typeface="Noto Sans Symbols"/>
              <a:buChar char="▪"/>
              <a:defRPr sz="1000" b="0" i="0" u="none" strike="noStrike" cap="none">
                <a:solidFill>
                  <a:schemeClr val="lt2"/>
                </a:solidFill>
                <a:latin typeface="Arial"/>
                <a:ea typeface="Arial"/>
                <a:cs typeface="Arial"/>
                <a:sym typeface="Arial"/>
              </a:defRPr>
            </a:lvl2pPr>
            <a:lvl3pPr marL="1371600" marR="0" lvl="2" indent="-285750" algn="l" rtl="0">
              <a:lnSpc>
                <a:spcPct val="100000"/>
              </a:lnSpc>
              <a:spcBef>
                <a:spcPts val="180"/>
              </a:spcBef>
              <a:spcAft>
                <a:spcPts val="0"/>
              </a:spcAft>
              <a:buClr>
                <a:schemeClr val="lt2"/>
              </a:buClr>
              <a:buSzPts val="900"/>
              <a:buFont typeface="Arial"/>
              <a:buChar char="–"/>
              <a:defRPr sz="900" b="0" i="0" u="none" strike="noStrike" cap="none">
                <a:solidFill>
                  <a:schemeClr val="lt2"/>
                </a:solidFill>
                <a:latin typeface="Arial"/>
                <a:ea typeface="Arial"/>
                <a:cs typeface="Arial"/>
                <a:sym typeface="Arial"/>
              </a:defRPr>
            </a:lvl3pPr>
            <a:lvl4pPr marL="1828800" marR="0" lvl="3" indent="-279400" algn="l" rtl="0">
              <a:lnSpc>
                <a:spcPct val="100000"/>
              </a:lnSpc>
              <a:spcBef>
                <a:spcPts val="160"/>
              </a:spcBef>
              <a:spcAft>
                <a:spcPts val="0"/>
              </a:spcAft>
              <a:buClr>
                <a:schemeClr val="lt2"/>
              </a:buClr>
              <a:buSzPts val="800"/>
              <a:buFont typeface="Arial"/>
              <a:buChar char="•"/>
              <a:defRPr sz="800" b="0" i="0" u="none" strike="noStrike" cap="none">
                <a:solidFill>
                  <a:schemeClr val="lt2"/>
                </a:solidFill>
                <a:latin typeface="Arial"/>
                <a:ea typeface="Arial"/>
                <a:cs typeface="Arial"/>
                <a:sym typeface="Arial"/>
              </a:defRPr>
            </a:lvl4pPr>
            <a:lvl5pPr marL="2286000" marR="0" lvl="4" indent="-273050" algn="l" rtl="0">
              <a:lnSpc>
                <a:spcPct val="100000"/>
              </a:lnSpc>
              <a:spcBef>
                <a:spcPts val="140"/>
              </a:spcBef>
              <a:spcAft>
                <a:spcPts val="0"/>
              </a:spcAft>
              <a:buClr>
                <a:schemeClr val="lt2"/>
              </a:buClr>
              <a:buSzPts val="700"/>
              <a:buFont typeface="Arial"/>
              <a:buChar char="–"/>
              <a:defRPr sz="700" b="0" i="0" u="none" strike="noStrike" cap="none">
                <a:solidFill>
                  <a:schemeClr val="lt2"/>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798" name="Google Shape;798;p79"/>
          <p:cNvSpPr txBox="1">
            <a:spLocks noGrp="1"/>
          </p:cNvSpPr>
          <p:nvPr>
            <p:ph type="body" idx="3"/>
          </p:nvPr>
        </p:nvSpPr>
        <p:spPr>
          <a:xfrm>
            <a:off x="315900" y="1305975"/>
            <a:ext cx="4097400" cy="521700"/>
          </a:xfrm>
          <a:prstGeom prst="rect">
            <a:avLst/>
          </a:prstGeom>
          <a:noFill/>
          <a:ln>
            <a:noFill/>
          </a:ln>
        </p:spPr>
        <p:txBody>
          <a:bodyPr spcFirstLastPara="1" wrap="square" lIns="0" tIns="0" rIns="0" bIns="0" anchor="t" anchorCtr="0">
            <a:noAutofit/>
          </a:bodyPr>
          <a:lstStyle>
            <a:lvl1pPr marL="457200" marR="0" lvl="0" indent="-228600" algn="l" rtl="0">
              <a:lnSpc>
                <a:spcPct val="100000"/>
              </a:lnSpc>
              <a:spcBef>
                <a:spcPts val="280"/>
              </a:spcBef>
              <a:spcAft>
                <a:spcPts val="0"/>
              </a:spcAft>
              <a:buClr>
                <a:schemeClr val="lt2"/>
              </a:buClr>
              <a:buSzPts val="1400"/>
              <a:buFont typeface="Arial"/>
              <a:buNone/>
              <a:defRPr sz="1400" b="0" i="0" u="none" strike="noStrike" cap="none">
                <a:solidFill>
                  <a:schemeClr val="lt2"/>
                </a:solidFill>
                <a:latin typeface="Georgia"/>
                <a:ea typeface="Georgia"/>
                <a:cs typeface="Georgia"/>
                <a:sym typeface="Georgia"/>
              </a:defRPr>
            </a:lvl1pPr>
            <a:lvl2pPr marL="914400" marR="0" lvl="1" indent="-228600" algn="l" rtl="0">
              <a:lnSpc>
                <a:spcPct val="110000"/>
              </a:lnSpc>
              <a:spcBef>
                <a:spcPts val="1200"/>
              </a:spcBef>
              <a:spcAft>
                <a:spcPts val="0"/>
              </a:spcAft>
              <a:buClr>
                <a:schemeClr val="lt2"/>
              </a:buClr>
              <a:buSzPts val="900"/>
              <a:buFont typeface="Noto Sans Symbols"/>
              <a:buNone/>
              <a:defRPr sz="900" b="0" i="0" u="none" strike="noStrike" cap="none">
                <a:solidFill>
                  <a:schemeClr val="lt2"/>
                </a:solidFill>
                <a:latin typeface="Arial"/>
                <a:ea typeface="Arial"/>
                <a:cs typeface="Arial"/>
                <a:sym typeface="Arial"/>
              </a:defRPr>
            </a:lvl2pPr>
            <a:lvl3pPr marL="1371600" marR="0" lvl="2" indent="-285750" algn="l" rtl="0">
              <a:lnSpc>
                <a:spcPct val="100000"/>
              </a:lnSpc>
              <a:spcBef>
                <a:spcPts val="180"/>
              </a:spcBef>
              <a:spcAft>
                <a:spcPts val="0"/>
              </a:spcAft>
              <a:buClr>
                <a:schemeClr val="lt2"/>
              </a:buClr>
              <a:buSzPts val="900"/>
              <a:buFont typeface="Arial"/>
              <a:buChar char="–"/>
              <a:defRPr sz="900" b="0" i="0" u="none" strike="noStrike" cap="none">
                <a:solidFill>
                  <a:schemeClr val="lt2"/>
                </a:solidFill>
                <a:latin typeface="Arial"/>
                <a:ea typeface="Arial"/>
                <a:cs typeface="Arial"/>
                <a:sym typeface="Arial"/>
              </a:defRPr>
            </a:lvl3pPr>
            <a:lvl4pPr marL="1828800" marR="0" lvl="3" indent="-279400" algn="l" rtl="0">
              <a:lnSpc>
                <a:spcPct val="100000"/>
              </a:lnSpc>
              <a:spcBef>
                <a:spcPts val="160"/>
              </a:spcBef>
              <a:spcAft>
                <a:spcPts val="0"/>
              </a:spcAft>
              <a:buClr>
                <a:schemeClr val="lt2"/>
              </a:buClr>
              <a:buSzPts val="800"/>
              <a:buFont typeface="Arial"/>
              <a:buChar char="•"/>
              <a:defRPr sz="800" b="0" i="0" u="none" strike="noStrike" cap="none">
                <a:solidFill>
                  <a:schemeClr val="lt2"/>
                </a:solidFill>
                <a:latin typeface="Arial"/>
                <a:ea typeface="Arial"/>
                <a:cs typeface="Arial"/>
                <a:sym typeface="Arial"/>
              </a:defRPr>
            </a:lvl4pPr>
            <a:lvl5pPr marL="2286000" marR="0" lvl="4" indent="-273050" algn="l" rtl="0">
              <a:lnSpc>
                <a:spcPct val="100000"/>
              </a:lnSpc>
              <a:spcBef>
                <a:spcPts val="140"/>
              </a:spcBef>
              <a:spcAft>
                <a:spcPts val="0"/>
              </a:spcAft>
              <a:buClr>
                <a:schemeClr val="lt2"/>
              </a:buClr>
              <a:buSzPts val="700"/>
              <a:buFont typeface="Arial"/>
              <a:buChar char="–"/>
              <a:defRPr sz="700" b="0" i="0" u="none" strike="noStrike" cap="none">
                <a:solidFill>
                  <a:schemeClr val="lt2"/>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cxnSp>
        <p:nvCxnSpPr>
          <p:cNvPr id="799" name="Google Shape;799;p79"/>
          <p:cNvCxnSpPr/>
          <p:nvPr/>
        </p:nvCxnSpPr>
        <p:spPr>
          <a:xfrm>
            <a:off x="391886" y="3348217"/>
            <a:ext cx="8346600" cy="0"/>
          </a:xfrm>
          <a:prstGeom prst="straightConnector1">
            <a:avLst/>
          </a:prstGeom>
          <a:noFill/>
          <a:ln w="9525" cap="flat" cmpd="sng">
            <a:solidFill>
              <a:srgbClr val="CCCCCC"/>
            </a:solidFill>
            <a:prstDash val="solid"/>
            <a:round/>
            <a:headEnd type="none" w="sm" len="sm"/>
            <a:tailEnd type="none" w="sm" len="sm"/>
          </a:ln>
        </p:spPr>
      </p:cxn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Comparison">
  <p:cSld name="Comparison">
    <p:spTree>
      <p:nvGrpSpPr>
        <p:cNvPr id="1" name="Shape 800"/>
        <p:cNvGrpSpPr/>
        <p:nvPr/>
      </p:nvGrpSpPr>
      <p:grpSpPr>
        <a:xfrm>
          <a:off x="0" y="0"/>
          <a:ext cx="0" cy="0"/>
          <a:chOff x="0" y="0"/>
          <a:chExt cx="0" cy="0"/>
        </a:xfrm>
      </p:grpSpPr>
      <p:sp>
        <p:nvSpPr>
          <p:cNvPr id="801" name="Google Shape;801;p80"/>
          <p:cNvSpPr txBox="1">
            <a:spLocks noGrp="1"/>
          </p:cNvSpPr>
          <p:nvPr>
            <p:ph type="title"/>
          </p:nvPr>
        </p:nvSpPr>
        <p:spPr>
          <a:xfrm>
            <a:off x="309562" y="530352"/>
            <a:ext cx="8524800" cy="307800"/>
          </a:xfrm>
          <a:prstGeom prst="rect">
            <a:avLst/>
          </a:prstGeom>
          <a:noFill/>
          <a:ln>
            <a:noFill/>
          </a:ln>
        </p:spPr>
        <p:txBody>
          <a:bodyPr spcFirstLastPara="1" wrap="square" lIns="0" tIns="0" rIns="0" bIns="0" anchor="b" anchorCtr="0">
            <a:noAutofit/>
          </a:bodyPr>
          <a:lstStyle>
            <a:lvl1pPr marR="0" lvl="0" algn="l" rtl="0">
              <a:lnSpc>
                <a:spcPct val="100000"/>
              </a:lnSpc>
              <a:spcBef>
                <a:spcPts val="0"/>
              </a:spcBef>
              <a:spcAft>
                <a:spcPts val="0"/>
              </a:spcAft>
              <a:buClr>
                <a:schemeClr val="dk1"/>
              </a:buClr>
              <a:buSzPts val="2000"/>
              <a:buFont typeface="Georgia"/>
              <a:buNone/>
              <a:defRPr sz="2000" b="0" i="0" u="none" strike="noStrike" cap="none">
                <a:solidFill>
                  <a:schemeClr val="dk1"/>
                </a:solidFill>
                <a:latin typeface="Georgia"/>
                <a:ea typeface="Georgia"/>
                <a:cs typeface="Georgia"/>
                <a:sym typeface="Georgia"/>
              </a:defRPr>
            </a:lvl1pPr>
            <a:lvl2pPr lvl="1" algn="l" rtl="0">
              <a:lnSpc>
                <a:spcPct val="100000"/>
              </a:lnSpc>
              <a:spcBef>
                <a:spcPts val="0"/>
              </a:spcBef>
              <a:spcAft>
                <a:spcPts val="0"/>
              </a:spcAft>
              <a:buSzPts val="1400"/>
              <a:buNone/>
              <a:defRPr sz="1800"/>
            </a:lvl2pPr>
            <a:lvl3pPr lvl="2" algn="l" rtl="0">
              <a:lnSpc>
                <a:spcPct val="100000"/>
              </a:lnSpc>
              <a:spcBef>
                <a:spcPts val="0"/>
              </a:spcBef>
              <a:spcAft>
                <a:spcPts val="0"/>
              </a:spcAft>
              <a:buSzPts val="1400"/>
              <a:buNone/>
              <a:defRPr sz="1800"/>
            </a:lvl3pPr>
            <a:lvl4pPr lvl="3" algn="l" rtl="0">
              <a:lnSpc>
                <a:spcPct val="100000"/>
              </a:lnSpc>
              <a:spcBef>
                <a:spcPts val="0"/>
              </a:spcBef>
              <a:spcAft>
                <a:spcPts val="0"/>
              </a:spcAft>
              <a:buSzPts val="1400"/>
              <a:buNone/>
              <a:defRPr sz="1800"/>
            </a:lvl4pPr>
            <a:lvl5pPr lvl="4" algn="l" rtl="0">
              <a:lnSpc>
                <a:spcPct val="100000"/>
              </a:lnSpc>
              <a:spcBef>
                <a:spcPts val="0"/>
              </a:spcBef>
              <a:spcAft>
                <a:spcPts val="0"/>
              </a:spcAft>
              <a:buSzPts val="1400"/>
              <a:buNone/>
              <a:defRPr sz="1800"/>
            </a:lvl5pPr>
            <a:lvl6pPr lvl="5" algn="l" rtl="0">
              <a:lnSpc>
                <a:spcPct val="100000"/>
              </a:lnSpc>
              <a:spcBef>
                <a:spcPts val="0"/>
              </a:spcBef>
              <a:spcAft>
                <a:spcPts val="0"/>
              </a:spcAft>
              <a:buSzPts val="1400"/>
              <a:buNone/>
              <a:defRPr sz="1800"/>
            </a:lvl6pPr>
            <a:lvl7pPr lvl="6" algn="l" rtl="0">
              <a:lnSpc>
                <a:spcPct val="100000"/>
              </a:lnSpc>
              <a:spcBef>
                <a:spcPts val="0"/>
              </a:spcBef>
              <a:spcAft>
                <a:spcPts val="0"/>
              </a:spcAft>
              <a:buSzPts val="1400"/>
              <a:buNone/>
              <a:defRPr sz="1800"/>
            </a:lvl7pPr>
            <a:lvl8pPr lvl="7" algn="l" rtl="0">
              <a:lnSpc>
                <a:spcPct val="100000"/>
              </a:lnSpc>
              <a:spcBef>
                <a:spcPts val="0"/>
              </a:spcBef>
              <a:spcAft>
                <a:spcPts val="0"/>
              </a:spcAft>
              <a:buSzPts val="1400"/>
              <a:buNone/>
              <a:defRPr sz="1800"/>
            </a:lvl8pPr>
            <a:lvl9pPr lvl="8" algn="l" rtl="0">
              <a:lnSpc>
                <a:spcPct val="100000"/>
              </a:lnSpc>
              <a:spcBef>
                <a:spcPts val="0"/>
              </a:spcBef>
              <a:spcAft>
                <a:spcPts val="0"/>
              </a:spcAft>
              <a:buSzPts val="1400"/>
              <a:buNone/>
              <a:defRPr sz="1800"/>
            </a:lvl9pPr>
          </a:lstStyle>
          <a:p>
            <a:endParaRPr/>
          </a:p>
        </p:txBody>
      </p:sp>
      <p:sp>
        <p:nvSpPr>
          <p:cNvPr id="802" name="Google Shape;802;p80"/>
          <p:cNvSpPr txBox="1">
            <a:spLocks noGrp="1"/>
          </p:cNvSpPr>
          <p:nvPr>
            <p:ph type="body" idx="1"/>
          </p:nvPr>
        </p:nvSpPr>
        <p:spPr>
          <a:xfrm>
            <a:off x="309562" y="1784519"/>
            <a:ext cx="3925500" cy="861900"/>
          </a:xfrm>
          <a:prstGeom prst="rect">
            <a:avLst/>
          </a:prstGeom>
          <a:noFill/>
          <a:ln>
            <a:noFill/>
          </a:ln>
        </p:spPr>
        <p:txBody>
          <a:bodyPr spcFirstLastPara="1" wrap="square" lIns="0" tIns="0" rIns="0" bIns="0" anchor="t" anchorCtr="0">
            <a:noAutofit/>
          </a:bodyPr>
          <a:lstStyle>
            <a:lvl1pPr marL="457200" marR="0" lvl="0" indent="-228600" algn="l" rtl="0">
              <a:lnSpc>
                <a:spcPct val="100000"/>
              </a:lnSpc>
              <a:spcBef>
                <a:spcPts val="600"/>
              </a:spcBef>
              <a:spcAft>
                <a:spcPts val="0"/>
              </a:spcAft>
              <a:buClr>
                <a:schemeClr val="lt2"/>
              </a:buClr>
              <a:buSzPts val="1400"/>
              <a:buFont typeface="Arial"/>
              <a:buNone/>
              <a:defRPr sz="1400" b="0" i="0" u="none" strike="noStrike" cap="none">
                <a:solidFill>
                  <a:schemeClr val="lt2"/>
                </a:solidFill>
                <a:latin typeface="Georgia"/>
                <a:ea typeface="Georgia"/>
                <a:cs typeface="Georgia"/>
                <a:sym typeface="Georgia"/>
              </a:defRPr>
            </a:lvl1pPr>
            <a:lvl2pPr marL="914400" marR="0" lvl="1" indent="-292100" algn="l" rtl="0">
              <a:lnSpc>
                <a:spcPct val="100000"/>
              </a:lnSpc>
              <a:spcBef>
                <a:spcPts val="200"/>
              </a:spcBef>
              <a:spcAft>
                <a:spcPts val="0"/>
              </a:spcAft>
              <a:buClr>
                <a:schemeClr val="lt2"/>
              </a:buClr>
              <a:buSzPts val="1000"/>
              <a:buFont typeface="Noto Sans Symbols"/>
              <a:buChar char="▪"/>
              <a:defRPr sz="1000" b="0" i="0" u="none" strike="noStrike" cap="none">
                <a:solidFill>
                  <a:schemeClr val="lt2"/>
                </a:solidFill>
                <a:latin typeface="Arial"/>
                <a:ea typeface="Arial"/>
                <a:cs typeface="Arial"/>
                <a:sym typeface="Arial"/>
              </a:defRPr>
            </a:lvl2pPr>
            <a:lvl3pPr marL="1371600" marR="0" lvl="2" indent="-285750" algn="l" rtl="0">
              <a:lnSpc>
                <a:spcPct val="100000"/>
              </a:lnSpc>
              <a:spcBef>
                <a:spcPts val="180"/>
              </a:spcBef>
              <a:spcAft>
                <a:spcPts val="0"/>
              </a:spcAft>
              <a:buClr>
                <a:schemeClr val="lt2"/>
              </a:buClr>
              <a:buSzPts val="900"/>
              <a:buFont typeface="Arial"/>
              <a:buChar char="–"/>
              <a:defRPr sz="900" b="0" i="0" u="none" strike="noStrike" cap="none">
                <a:solidFill>
                  <a:schemeClr val="lt2"/>
                </a:solidFill>
                <a:latin typeface="Arial"/>
                <a:ea typeface="Arial"/>
                <a:cs typeface="Arial"/>
                <a:sym typeface="Arial"/>
              </a:defRPr>
            </a:lvl3pPr>
            <a:lvl4pPr marL="1828800" marR="0" lvl="3" indent="-279400" algn="l" rtl="0">
              <a:lnSpc>
                <a:spcPct val="100000"/>
              </a:lnSpc>
              <a:spcBef>
                <a:spcPts val="160"/>
              </a:spcBef>
              <a:spcAft>
                <a:spcPts val="0"/>
              </a:spcAft>
              <a:buClr>
                <a:schemeClr val="lt2"/>
              </a:buClr>
              <a:buSzPts val="800"/>
              <a:buFont typeface="Arial"/>
              <a:buChar char="•"/>
              <a:defRPr sz="800" b="0" i="0" u="none" strike="noStrike" cap="none">
                <a:solidFill>
                  <a:schemeClr val="lt2"/>
                </a:solidFill>
                <a:latin typeface="Arial"/>
                <a:ea typeface="Arial"/>
                <a:cs typeface="Arial"/>
                <a:sym typeface="Arial"/>
              </a:defRPr>
            </a:lvl4pPr>
            <a:lvl5pPr marL="2286000" marR="0" lvl="4" indent="-273050" algn="l" rtl="0">
              <a:lnSpc>
                <a:spcPct val="100000"/>
              </a:lnSpc>
              <a:spcBef>
                <a:spcPts val="140"/>
              </a:spcBef>
              <a:spcAft>
                <a:spcPts val="0"/>
              </a:spcAft>
              <a:buClr>
                <a:schemeClr val="lt2"/>
              </a:buClr>
              <a:buSzPts val="700"/>
              <a:buFont typeface="Arial"/>
              <a:buChar char="–"/>
              <a:defRPr sz="700" b="0" i="0" u="none" strike="noStrike" cap="none">
                <a:solidFill>
                  <a:schemeClr val="lt2"/>
                </a:solidFill>
                <a:latin typeface="Arial"/>
                <a:ea typeface="Arial"/>
                <a:cs typeface="Arial"/>
                <a:sym typeface="Arial"/>
              </a:defRPr>
            </a:lvl5pPr>
            <a:lvl6pPr marL="2743200" marR="0" lvl="5"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6pPr>
            <a:lvl7pPr marL="3200400" marR="0" lvl="6"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7pPr>
            <a:lvl8pPr marL="3657600" marR="0" lvl="7"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8pPr>
            <a:lvl9pPr marL="4114800" marR="0" lvl="8"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9pPr>
          </a:lstStyle>
          <a:p>
            <a:endParaRPr/>
          </a:p>
        </p:txBody>
      </p:sp>
      <p:sp>
        <p:nvSpPr>
          <p:cNvPr id="803" name="Google Shape;803;p80"/>
          <p:cNvSpPr txBox="1">
            <a:spLocks noGrp="1"/>
          </p:cNvSpPr>
          <p:nvPr>
            <p:ph type="body" idx="2"/>
          </p:nvPr>
        </p:nvSpPr>
        <p:spPr>
          <a:xfrm>
            <a:off x="4899402" y="1300696"/>
            <a:ext cx="3927000" cy="338700"/>
          </a:xfrm>
          <a:prstGeom prst="rect">
            <a:avLst/>
          </a:prstGeom>
          <a:noFill/>
          <a:ln>
            <a:noFill/>
          </a:ln>
        </p:spPr>
        <p:txBody>
          <a:bodyPr spcFirstLastPara="1" wrap="square" lIns="0" tIns="0" rIns="0" bIns="0" anchor="b" anchorCtr="0">
            <a:noAutofit/>
          </a:bodyPr>
          <a:lstStyle>
            <a:lvl1pPr marL="457200" marR="0" lvl="0" indent="-228600" algn="l" rtl="0">
              <a:lnSpc>
                <a:spcPct val="110000"/>
              </a:lnSpc>
              <a:spcBef>
                <a:spcPts val="1800"/>
              </a:spcBef>
              <a:spcAft>
                <a:spcPts val="0"/>
              </a:spcAft>
              <a:buClr>
                <a:schemeClr val="lt2"/>
              </a:buClr>
              <a:buSzPts val="2000"/>
              <a:buFont typeface="Arial"/>
              <a:buNone/>
              <a:defRPr sz="2000" b="0" i="0" u="none" strike="noStrike" cap="none">
                <a:solidFill>
                  <a:schemeClr val="lt2"/>
                </a:solidFill>
                <a:latin typeface="Georgia"/>
                <a:ea typeface="Georgia"/>
                <a:cs typeface="Georgia"/>
                <a:sym typeface="Georgia"/>
              </a:defRPr>
            </a:lvl1pPr>
            <a:lvl2pPr marL="914400" marR="0" lvl="1" indent="-228600" algn="l" rtl="0">
              <a:lnSpc>
                <a:spcPct val="100000"/>
              </a:lnSpc>
              <a:spcBef>
                <a:spcPts val="400"/>
              </a:spcBef>
              <a:spcAft>
                <a:spcPts val="0"/>
              </a:spcAft>
              <a:buClr>
                <a:schemeClr val="lt2"/>
              </a:buClr>
              <a:buSzPts val="2000"/>
              <a:buFont typeface="Noto Sans Symbols"/>
              <a:buNone/>
              <a:defRPr sz="2000" b="1" i="0" u="none" strike="noStrike" cap="none">
                <a:solidFill>
                  <a:schemeClr val="lt2"/>
                </a:solidFill>
                <a:latin typeface="Arial"/>
                <a:ea typeface="Arial"/>
                <a:cs typeface="Arial"/>
                <a:sym typeface="Arial"/>
              </a:defRPr>
            </a:lvl2pPr>
            <a:lvl3pPr marL="1371600" marR="0" lvl="2" indent="-228600" algn="l" rtl="0">
              <a:lnSpc>
                <a:spcPct val="100000"/>
              </a:lnSpc>
              <a:spcBef>
                <a:spcPts val="360"/>
              </a:spcBef>
              <a:spcAft>
                <a:spcPts val="0"/>
              </a:spcAft>
              <a:buClr>
                <a:schemeClr val="lt2"/>
              </a:buClr>
              <a:buSzPts val="1800"/>
              <a:buFont typeface="Arial"/>
              <a:buNone/>
              <a:defRPr sz="1800" b="1" i="0" u="none" strike="noStrike" cap="none">
                <a:solidFill>
                  <a:schemeClr val="lt2"/>
                </a:solidFill>
                <a:latin typeface="Arial"/>
                <a:ea typeface="Arial"/>
                <a:cs typeface="Arial"/>
                <a:sym typeface="Arial"/>
              </a:defRPr>
            </a:lvl3pPr>
            <a:lvl4pPr marL="1828800" marR="0" lvl="3" indent="-228600" algn="l" rtl="0">
              <a:lnSpc>
                <a:spcPct val="100000"/>
              </a:lnSpc>
              <a:spcBef>
                <a:spcPts val="320"/>
              </a:spcBef>
              <a:spcAft>
                <a:spcPts val="0"/>
              </a:spcAft>
              <a:buClr>
                <a:schemeClr val="lt2"/>
              </a:buClr>
              <a:buSzPts val="1600"/>
              <a:buFont typeface="Arial"/>
              <a:buNone/>
              <a:defRPr sz="1600" b="1" i="0" u="none" strike="noStrike" cap="none">
                <a:solidFill>
                  <a:schemeClr val="lt2"/>
                </a:solidFill>
                <a:latin typeface="Arial"/>
                <a:ea typeface="Arial"/>
                <a:cs typeface="Arial"/>
                <a:sym typeface="Arial"/>
              </a:defRPr>
            </a:lvl4pPr>
            <a:lvl5pPr marL="2286000" marR="0" lvl="4" indent="-228600" algn="l" rtl="0">
              <a:lnSpc>
                <a:spcPct val="100000"/>
              </a:lnSpc>
              <a:spcBef>
                <a:spcPts val="320"/>
              </a:spcBef>
              <a:spcAft>
                <a:spcPts val="0"/>
              </a:spcAft>
              <a:buClr>
                <a:schemeClr val="lt2"/>
              </a:buClr>
              <a:buSzPts val="1600"/>
              <a:buFont typeface="Arial"/>
              <a:buNone/>
              <a:defRPr sz="1600" b="1" i="0" u="none" strike="noStrike" cap="none">
                <a:solidFill>
                  <a:schemeClr val="lt2"/>
                </a:solidFill>
                <a:latin typeface="Arial"/>
                <a:ea typeface="Arial"/>
                <a:cs typeface="Arial"/>
                <a:sym typeface="Arial"/>
              </a:defRPr>
            </a:lvl5pPr>
            <a:lvl6pPr marL="2743200" marR="0" lvl="5"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6pPr>
            <a:lvl7pPr marL="3200400" marR="0" lvl="6"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7pPr>
            <a:lvl8pPr marL="3657600" marR="0" lvl="7"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8pPr>
            <a:lvl9pPr marL="4114800" marR="0" lvl="8"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9pPr>
          </a:lstStyle>
          <a:p>
            <a:endParaRPr/>
          </a:p>
        </p:txBody>
      </p:sp>
      <p:sp>
        <p:nvSpPr>
          <p:cNvPr id="804" name="Google Shape;804;p80"/>
          <p:cNvSpPr txBox="1">
            <a:spLocks noGrp="1"/>
          </p:cNvSpPr>
          <p:nvPr>
            <p:ph type="body" idx="3"/>
          </p:nvPr>
        </p:nvSpPr>
        <p:spPr>
          <a:xfrm>
            <a:off x="4899402" y="1789281"/>
            <a:ext cx="3927000" cy="843300"/>
          </a:xfrm>
          <a:prstGeom prst="rect">
            <a:avLst/>
          </a:prstGeom>
          <a:noFill/>
          <a:ln>
            <a:noFill/>
          </a:ln>
        </p:spPr>
        <p:txBody>
          <a:bodyPr spcFirstLastPara="1" wrap="square" lIns="0" tIns="0" rIns="0" bIns="0" anchor="t" anchorCtr="0">
            <a:noAutofit/>
          </a:bodyPr>
          <a:lstStyle>
            <a:lvl1pPr marL="457200" marR="0" lvl="0" indent="-228600" algn="l" rtl="0">
              <a:lnSpc>
                <a:spcPct val="100000"/>
              </a:lnSpc>
              <a:spcBef>
                <a:spcPts val="280"/>
              </a:spcBef>
              <a:spcAft>
                <a:spcPts val="0"/>
              </a:spcAft>
              <a:buClr>
                <a:schemeClr val="lt2"/>
              </a:buClr>
              <a:buSzPts val="1400"/>
              <a:buFont typeface="Arial"/>
              <a:buNone/>
              <a:defRPr sz="1400" b="0" i="0" u="none" strike="noStrike" cap="none">
                <a:solidFill>
                  <a:schemeClr val="lt2"/>
                </a:solidFill>
                <a:latin typeface="Georgia"/>
                <a:ea typeface="Georgia"/>
                <a:cs typeface="Georgia"/>
                <a:sym typeface="Georgia"/>
              </a:defRPr>
            </a:lvl1pPr>
            <a:lvl2pPr marL="914400" marR="0" lvl="1" indent="-292100" algn="l" rtl="0">
              <a:lnSpc>
                <a:spcPct val="100000"/>
              </a:lnSpc>
              <a:spcBef>
                <a:spcPts val="200"/>
              </a:spcBef>
              <a:spcAft>
                <a:spcPts val="0"/>
              </a:spcAft>
              <a:buClr>
                <a:schemeClr val="lt2"/>
              </a:buClr>
              <a:buSzPts val="1000"/>
              <a:buFont typeface="Noto Sans Symbols"/>
              <a:buChar char="▪"/>
              <a:defRPr sz="1000" b="0" i="0" u="none" strike="noStrike" cap="none">
                <a:solidFill>
                  <a:schemeClr val="lt2"/>
                </a:solidFill>
                <a:latin typeface="Arial"/>
                <a:ea typeface="Arial"/>
                <a:cs typeface="Arial"/>
                <a:sym typeface="Arial"/>
              </a:defRPr>
            </a:lvl2pPr>
            <a:lvl3pPr marL="1371600" marR="0" lvl="2" indent="-285750" algn="l" rtl="0">
              <a:lnSpc>
                <a:spcPct val="100000"/>
              </a:lnSpc>
              <a:spcBef>
                <a:spcPts val="180"/>
              </a:spcBef>
              <a:spcAft>
                <a:spcPts val="0"/>
              </a:spcAft>
              <a:buClr>
                <a:schemeClr val="lt2"/>
              </a:buClr>
              <a:buSzPts val="900"/>
              <a:buFont typeface="Arial"/>
              <a:buChar char="–"/>
              <a:defRPr sz="900" b="0" i="0" u="none" strike="noStrike" cap="none">
                <a:solidFill>
                  <a:schemeClr val="lt2"/>
                </a:solidFill>
                <a:latin typeface="Arial"/>
                <a:ea typeface="Arial"/>
                <a:cs typeface="Arial"/>
                <a:sym typeface="Arial"/>
              </a:defRPr>
            </a:lvl3pPr>
            <a:lvl4pPr marL="1828800" marR="0" lvl="3" indent="-279400" algn="l" rtl="0">
              <a:lnSpc>
                <a:spcPct val="100000"/>
              </a:lnSpc>
              <a:spcBef>
                <a:spcPts val="160"/>
              </a:spcBef>
              <a:spcAft>
                <a:spcPts val="0"/>
              </a:spcAft>
              <a:buClr>
                <a:schemeClr val="lt2"/>
              </a:buClr>
              <a:buSzPts val="800"/>
              <a:buFont typeface="Arial"/>
              <a:buChar char="•"/>
              <a:defRPr sz="800" b="0" i="0" u="none" strike="noStrike" cap="none">
                <a:solidFill>
                  <a:schemeClr val="lt2"/>
                </a:solidFill>
                <a:latin typeface="Arial"/>
                <a:ea typeface="Arial"/>
                <a:cs typeface="Arial"/>
                <a:sym typeface="Arial"/>
              </a:defRPr>
            </a:lvl4pPr>
            <a:lvl5pPr marL="2286000" marR="0" lvl="4" indent="-273050" algn="l" rtl="0">
              <a:lnSpc>
                <a:spcPct val="100000"/>
              </a:lnSpc>
              <a:spcBef>
                <a:spcPts val="140"/>
              </a:spcBef>
              <a:spcAft>
                <a:spcPts val="0"/>
              </a:spcAft>
              <a:buClr>
                <a:schemeClr val="lt2"/>
              </a:buClr>
              <a:buSzPts val="700"/>
              <a:buFont typeface="Arial"/>
              <a:buChar char="–"/>
              <a:defRPr sz="700" b="0" i="0" u="none" strike="noStrike" cap="none">
                <a:solidFill>
                  <a:schemeClr val="lt2"/>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805" name="Google Shape;805;p80"/>
          <p:cNvSpPr txBox="1">
            <a:spLocks noGrp="1"/>
          </p:cNvSpPr>
          <p:nvPr>
            <p:ph type="dt" idx="10"/>
          </p:nvPr>
        </p:nvSpPr>
        <p:spPr>
          <a:xfrm>
            <a:off x="424070" y="5276020"/>
            <a:ext cx="2133600" cy="2739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SzPts val="1400"/>
              <a:buNone/>
              <a:defRPr sz="1200">
                <a:solidFill>
                  <a:srgbClr val="888888"/>
                </a:solidFill>
                <a:latin typeface="Arial"/>
                <a:ea typeface="Arial"/>
                <a:cs typeface="Arial"/>
                <a:sym typeface="Arial"/>
              </a:defRPr>
            </a:lvl1pPr>
            <a:lvl2pPr marR="0" lvl="1"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806" name="Google Shape;806;p80"/>
          <p:cNvSpPr txBox="1">
            <a:spLocks noGrp="1"/>
          </p:cNvSpPr>
          <p:nvPr>
            <p:ph type="ftr" idx="11"/>
          </p:nvPr>
        </p:nvSpPr>
        <p:spPr>
          <a:xfrm>
            <a:off x="311944" y="4901878"/>
            <a:ext cx="2895600" cy="92400"/>
          </a:xfrm>
          <a:prstGeom prst="rect">
            <a:avLst/>
          </a:prstGeom>
          <a:noFill/>
          <a:ln>
            <a:noFill/>
          </a:ln>
        </p:spPr>
        <p:txBody>
          <a:bodyPr spcFirstLastPara="1" wrap="square" lIns="0" tIns="0" rIns="0" bIns="0" anchor="ctr" anchorCtr="0">
            <a:noAutofit/>
          </a:bodyPr>
          <a:lstStyle>
            <a:lvl1pPr marR="0" lvl="0" algn="l" rtl="0">
              <a:lnSpc>
                <a:spcPct val="100000"/>
              </a:lnSpc>
              <a:spcBef>
                <a:spcPts val="0"/>
              </a:spcBef>
              <a:spcAft>
                <a:spcPts val="0"/>
              </a:spcAft>
              <a:buClr>
                <a:srgbClr val="000000"/>
              </a:buClr>
              <a:buSzPts val="1400"/>
              <a:buFont typeface="Arial"/>
              <a:buNone/>
              <a:defRPr sz="600" b="0" i="0" u="none" strike="noStrike" cap="none">
                <a:solidFill>
                  <a:schemeClr val="lt2"/>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807" name="Google Shape;807;p80"/>
          <p:cNvSpPr txBox="1">
            <a:spLocks noGrp="1"/>
          </p:cNvSpPr>
          <p:nvPr>
            <p:ph type="sldNum" idx="12"/>
          </p:nvPr>
        </p:nvSpPr>
        <p:spPr>
          <a:xfrm>
            <a:off x="6700838" y="4770007"/>
            <a:ext cx="2133600" cy="123000"/>
          </a:xfrm>
          <a:prstGeom prst="rect">
            <a:avLst/>
          </a:prstGeom>
          <a:noFill/>
          <a:ln>
            <a:noFill/>
          </a:ln>
        </p:spPr>
        <p:txBody>
          <a:bodyPr spcFirstLastPara="1" wrap="square" lIns="0" tIns="0" rIns="0" bIns="0" anchor="ctr" anchorCtr="0">
            <a:noAutofit/>
          </a:bodyPr>
          <a:lstStyle>
            <a:lvl1pPr marL="0" marR="0" lvl="0"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808" name="Google Shape;808;p80"/>
          <p:cNvSpPr txBox="1">
            <a:spLocks noGrp="1"/>
          </p:cNvSpPr>
          <p:nvPr>
            <p:ph type="body" idx="4"/>
          </p:nvPr>
        </p:nvSpPr>
        <p:spPr>
          <a:xfrm>
            <a:off x="314325" y="1300696"/>
            <a:ext cx="3927000" cy="338700"/>
          </a:xfrm>
          <a:prstGeom prst="rect">
            <a:avLst/>
          </a:prstGeom>
          <a:noFill/>
          <a:ln>
            <a:noFill/>
          </a:ln>
        </p:spPr>
        <p:txBody>
          <a:bodyPr spcFirstLastPara="1" wrap="square" lIns="0" tIns="0" rIns="0" bIns="0" anchor="b" anchorCtr="0">
            <a:noAutofit/>
          </a:bodyPr>
          <a:lstStyle>
            <a:lvl1pPr marL="457200" marR="0" lvl="0" indent="-228600" algn="l" rtl="0">
              <a:lnSpc>
                <a:spcPct val="110000"/>
              </a:lnSpc>
              <a:spcBef>
                <a:spcPts val="1800"/>
              </a:spcBef>
              <a:spcAft>
                <a:spcPts val="0"/>
              </a:spcAft>
              <a:buClr>
                <a:schemeClr val="lt2"/>
              </a:buClr>
              <a:buSzPts val="2000"/>
              <a:buFont typeface="Arial"/>
              <a:buNone/>
              <a:defRPr sz="2000" b="0" i="0" u="none" strike="noStrike" cap="none">
                <a:solidFill>
                  <a:schemeClr val="lt2"/>
                </a:solidFill>
                <a:latin typeface="Georgia"/>
                <a:ea typeface="Georgia"/>
                <a:cs typeface="Georgia"/>
                <a:sym typeface="Georgia"/>
              </a:defRPr>
            </a:lvl1pPr>
            <a:lvl2pPr marL="914400" marR="0" lvl="1" indent="-228600" algn="l" rtl="0">
              <a:lnSpc>
                <a:spcPct val="100000"/>
              </a:lnSpc>
              <a:spcBef>
                <a:spcPts val="400"/>
              </a:spcBef>
              <a:spcAft>
                <a:spcPts val="0"/>
              </a:spcAft>
              <a:buClr>
                <a:schemeClr val="lt2"/>
              </a:buClr>
              <a:buSzPts val="2000"/>
              <a:buFont typeface="Noto Sans Symbols"/>
              <a:buNone/>
              <a:defRPr sz="2000" b="1" i="0" u="none" strike="noStrike" cap="none">
                <a:solidFill>
                  <a:schemeClr val="lt2"/>
                </a:solidFill>
                <a:latin typeface="Arial"/>
                <a:ea typeface="Arial"/>
                <a:cs typeface="Arial"/>
                <a:sym typeface="Arial"/>
              </a:defRPr>
            </a:lvl2pPr>
            <a:lvl3pPr marL="1371600" marR="0" lvl="2" indent="-228600" algn="l" rtl="0">
              <a:lnSpc>
                <a:spcPct val="100000"/>
              </a:lnSpc>
              <a:spcBef>
                <a:spcPts val="360"/>
              </a:spcBef>
              <a:spcAft>
                <a:spcPts val="0"/>
              </a:spcAft>
              <a:buClr>
                <a:schemeClr val="lt2"/>
              </a:buClr>
              <a:buSzPts val="1800"/>
              <a:buFont typeface="Arial"/>
              <a:buNone/>
              <a:defRPr sz="1800" b="1" i="0" u="none" strike="noStrike" cap="none">
                <a:solidFill>
                  <a:schemeClr val="lt2"/>
                </a:solidFill>
                <a:latin typeface="Arial"/>
                <a:ea typeface="Arial"/>
                <a:cs typeface="Arial"/>
                <a:sym typeface="Arial"/>
              </a:defRPr>
            </a:lvl3pPr>
            <a:lvl4pPr marL="1828800" marR="0" lvl="3" indent="-228600" algn="l" rtl="0">
              <a:lnSpc>
                <a:spcPct val="100000"/>
              </a:lnSpc>
              <a:spcBef>
                <a:spcPts val="320"/>
              </a:spcBef>
              <a:spcAft>
                <a:spcPts val="0"/>
              </a:spcAft>
              <a:buClr>
                <a:schemeClr val="lt2"/>
              </a:buClr>
              <a:buSzPts val="1600"/>
              <a:buFont typeface="Arial"/>
              <a:buNone/>
              <a:defRPr sz="1600" b="1" i="0" u="none" strike="noStrike" cap="none">
                <a:solidFill>
                  <a:schemeClr val="lt2"/>
                </a:solidFill>
                <a:latin typeface="Arial"/>
                <a:ea typeface="Arial"/>
                <a:cs typeface="Arial"/>
                <a:sym typeface="Arial"/>
              </a:defRPr>
            </a:lvl4pPr>
            <a:lvl5pPr marL="2286000" marR="0" lvl="4" indent="-228600" algn="l" rtl="0">
              <a:lnSpc>
                <a:spcPct val="100000"/>
              </a:lnSpc>
              <a:spcBef>
                <a:spcPts val="320"/>
              </a:spcBef>
              <a:spcAft>
                <a:spcPts val="0"/>
              </a:spcAft>
              <a:buClr>
                <a:schemeClr val="lt2"/>
              </a:buClr>
              <a:buSzPts val="1600"/>
              <a:buFont typeface="Arial"/>
              <a:buNone/>
              <a:defRPr sz="1600" b="1" i="0" u="none" strike="noStrike" cap="none">
                <a:solidFill>
                  <a:schemeClr val="lt2"/>
                </a:solidFill>
                <a:latin typeface="Arial"/>
                <a:ea typeface="Arial"/>
                <a:cs typeface="Arial"/>
                <a:sym typeface="Arial"/>
              </a:defRPr>
            </a:lvl5pPr>
            <a:lvl6pPr marL="2743200" marR="0" lvl="5"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6pPr>
            <a:lvl7pPr marL="3200400" marR="0" lvl="6"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7pPr>
            <a:lvl8pPr marL="3657600" marR="0" lvl="7"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8pPr>
            <a:lvl9pPr marL="4114800" marR="0" lvl="8"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Comparison Left_Image Right">
  <p:cSld name="Comparison Left_Image Right">
    <p:spTree>
      <p:nvGrpSpPr>
        <p:cNvPr id="1" name="Shape 809"/>
        <p:cNvGrpSpPr/>
        <p:nvPr/>
      </p:nvGrpSpPr>
      <p:grpSpPr>
        <a:xfrm>
          <a:off x="0" y="0"/>
          <a:ext cx="0" cy="0"/>
          <a:chOff x="0" y="0"/>
          <a:chExt cx="0" cy="0"/>
        </a:xfrm>
      </p:grpSpPr>
      <p:sp>
        <p:nvSpPr>
          <p:cNvPr id="810" name="Google Shape;810;p81"/>
          <p:cNvSpPr/>
          <p:nvPr/>
        </p:nvSpPr>
        <p:spPr>
          <a:xfrm>
            <a:off x="1588" y="1588"/>
            <a:ext cx="1500" cy="1500"/>
          </a:xfrm>
          <a:prstGeom prst="rect">
            <a:avLst/>
          </a:prstGeom>
          <a:solidFill>
            <a:srgbClr val="FFFFFF"/>
          </a:solidFill>
          <a:ln>
            <a:noFill/>
          </a:ln>
        </p:spPr>
      </p:sp>
      <p:sp>
        <p:nvSpPr>
          <p:cNvPr id="811" name="Google Shape;811;p81"/>
          <p:cNvSpPr txBox="1">
            <a:spLocks noGrp="1"/>
          </p:cNvSpPr>
          <p:nvPr>
            <p:ph type="title"/>
          </p:nvPr>
        </p:nvSpPr>
        <p:spPr>
          <a:xfrm>
            <a:off x="309562" y="530352"/>
            <a:ext cx="8524800" cy="307800"/>
          </a:xfrm>
          <a:prstGeom prst="rect">
            <a:avLst/>
          </a:prstGeom>
          <a:noFill/>
          <a:ln>
            <a:noFill/>
          </a:ln>
        </p:spPr>
        <p:txBody>
          <a:bodyPr spcFirstLastPara="1" wrap="square" lIns="0" tIns="0" rIns="0" bIns="0" anchor="b" anchorCtr="0">
            <a:noAutofit/>
          </a:bodyPr>
          <a:lstStyle>
            <a:lvl1pPr marR="0" lvl="0" algn="l" rtl="0">
              <a:lnSpc>
                <a:spcPct val="100000"/>
              </a:lnSpc>
              <a:spcBef>
                <a:spcPts val="0"/>
              </a:spcBef>
              <a:spcAft>
                <a:spcPts val="0"/>
              </a:spcAft>
              <a:buClr>
                <a:schemeClr val="dk1"/>
              </a:buClr>
              <a:buSzPts val="2000"/>
              <a:buFont typeface="Georgia"/>
              <a:buNone/>
              <a:defRPr sz="2000" b="0" i="0" u="none" strike="noStrike" cap="none">
                <a:solidFill>
                  <a:schemeClr val="dk1"/>
                </a:solidFill>
                <a:latin typeface="Georgia"/>
                <a:ea typeface="Georgia"/>
                <a:cs typeface="Georgia"/>
                <a:sym typeface="Georgia"/>
              </a:defRPr>
            </a:lvl1pPr>
            <a:lvl2pPr lvl="1" algn="l" rtl="0">
              <a:lnSpc>
                <a:spcPct val="100000"/>
              </a:lnSpc>
              <a:spcBef>
                <a:spcPts val="0"/>
              </a:spcBef>
              <a:spcAft>
                <a:spcPts val="0"/>
              </a:spcAft>
              <a:buSzPts val="1400"/>
              <a:buNone/>
              <a:defRPr sz="1800"/>
            </a:lvl2pPr>
            <a:lvl3pPr lvl="2" algn="l" rtl="0">
              <a:lnSpc>
                <a:spcPct val="100000"/>
              </a:lnSpc>
              <a:spcBef>
                <a:spcPts val="0"/>
              </a:spcBef>
              <a:spcAft>
                <a:spcPts val="0"/>
              </a:spcAft>
              <a:buSzPts val="1400"/>
              <a:buNone/>
              <a:defRPr sz="1800"/>
            </a:lvl3pPr>
            <a:lvl4pPr lvl="3" algn="l" rtl="0">
              <a:lnSpc>
                <a:spcPct val="100000"/>
              </a:lnSpc>
              <a:spcBef>
                <a:spcPts val="0"/>
              </a:spcBef>
              <a:spcAft>
                <a:spcPts val="0"/>
              </a:spcAft>
              <a:buSzPts val="1400"/>
              <a:buNone/>
              <a:defRPr sz="1800"/>
            </a:lvl4pPr>
            <a:lvl5pPr lvl="4" algn="l" rtl="0">
              <a:lnSpc>
                <a:spcPct val="100000"/>
              </a:lnSpc>
              <a:spcBef>
                <a:spcPts val="0"/>
              </a:spcBef>
              <a:spcAft>
                <a:spcPts val="0"/>
              </a:spcAft>
              <a:buSzPts val="1400"/>
              <a:buNone/>
              <a:defRPr sz="1800"/>
            </a:lvl5pPr>
            <a:lvl6pPr lvl="5" algn="l" rtl="0">
              <a:lnSpc>
                <a:spcPct val="100000"/>
              </a:lnSpc>
              <a:spcBef>
                <a:spcPts val="0"/>
              </a:spcBef>
              <a:spcAft>
                <a:spcPts val="0"/>
              </a:spcAft>
              <a:buSzPts val="1400"/>
              <a:buNone/>
              <a:defRPr sz="1800"/>
            </a:lvl6pPr>
            <a:lvl7pPr lvl="6" algn="l" rtl="0">
              <a:lnSpc>
                <a:spcPct val="100000"/>
              </a:lnSpc>
              <a:spcBef>
                <a:spcPts val="0"/>
              </a:spcBef>
              <a:spcAft>
                <a:spcPts val="0"/>
              </a:spcAft>
              <a:buSzPts val="1400"/>
              <a:buNone/>
              <a:defRPr sz="1800"/>
            </a:lvl7pPr>
            <a:lvl8pPr lvl="7" algn="l" rtl="0">
              <a:lnSpc>
                <a:spcPct val="100000"/>
              </a:lnSpc>
              <a:spcBef>
                <a:spcPts val="0"/>
              </a:spcBef>
              <a:spcAft>
                <a:spcPts val="0"/>
              </a:spcAft>
              <a:buSzPts val="1400"/>
              <a:buNone/>
              <a:defRPr sz="1800"/>
            </a:lvl8pPr>
            <a:lvl9pPr lvl="8" algn="l" rtl="0">
              <a:lnSpc>
                <a:spcPct val="100000"/>
              </a:lnSpc>
              <a:spcBef>
                <a:spcPts val="0"/>
              </a:spcBef>
              <a:spcAft>
                <a:spcPts val="0"/>
              </a:spcAft>
              <a:buSzPts val="1400"/>
              <a:buNone/>
              <a:defRPr sz="1800"/>
            </a:lvl9pPr>
          </a:lstStyle>
          <a:p>
            <a:endParaRPr/>
          </a:p>
        </p:txBody>
      </p:sp>
      <p:sp>
        <p:nvSpPr>
          <p:cNvPr id="812" name="Google Shape;812;p81"/>
          <p:cNvSpPr txBox="1">
            <a:spLocks noGrp="1"/>
          </p:cNvSpPr>
          <p:nvPr>
            <p:ph type="body" idx="1"/>
          </p:nvPr>
        </p:nvSpPr>
        <p:spPr>
          <a:xfrm>
            <a:off x="309562" y="1277361"/>
            <a:ext cx="3925500" cy="338700"/>
          </a:xfrm>
          <a:prstGeom prst="rect">
            <a:avLst/>
          </a:prstGeom>
          <a:noFill/>
          <a:ln>
            <a:noFill/>
          </a:ln>
        </p:spPr>
        <p:txBody>
          <a:bodyPr spcFirstLastPara="1" wrap="square" lIns="0" tIns="0" rIns="0" bIns="0" anchor="b" anchorCtr="0">
            <a:noAutofit/>
          </a:bodyPr>
          <a:lstStyle>
            <a:lvl1pPr marL="457200" marR="0" lvl="0" indent="-228600" algn="l" rtl="0">
              <a:lnSpc>
                <a:spcPct val="100000"/>
              </a:lnSpc>
              <a:spcBef>
                <a:spcPts val="400"/>
              </a:spcBef>
              <a:spcAft>
                <a:spcPts val="0"/>
              </a:spcAft>
              <a:buClr>
                <a:schemeClr val="lt2"/>
              </a:buClr>
              <a:buSzPts val="2000"/>
              <a:buFont typeface="Arial"/>
              <a:buNone/>
              <a:defRPr sz="2000" b="0" i="0" u="none" strike="noStrike" cap="none">
                <a:solidFill>
                  <a:schemeClr val="lt2"/>
                </a:solidFill>
                <a:latin typeface="Georgia"/>
                <a:ea typeface="Georgia"/>
                <a:cs typeface="Georgia"/>
                <a:sym typeface="Georgia"/>
              </a:defRPr>
            </a:lvl1pPr>
            <a:lvl2pPr marL="914400" marR="0" lvl="1" indent="-292100" algn="l" rtl="0">
              <a:lnSpc>
                <a:spcPct val="100000"/>
              </a:lnSpc>
              <a:spcBef>
                <a:spcPts val="200"/>
              </a:spcBef>
              <a:spcAft>
                <a:spcPts val="0"/>
              </a:spcAft>
              <a:buClr>
                <a:schemeClr val="lt2"/>
              </a:buClr>
              <a:buSzPts val="1000"/>
              <a:buFont typeface="Noto Sans Symbols"/>
              <a:buChar char="▪"/>
              <a:defRPr sz="1000" b="0" i="0" u="none" strike="noStrike" cap="none">
                <a:solidFill>
                  <a:schemeClr val="lt2"/>
                </a:solidFill>
                <a:latin typeface="Arial"/>
                <a:ea typeface="Arial"/>
                <a:cs typeface="Arial"/>
                <a:sym typeface="Arial"/>
              </a:defRPr>
            </a:lvl2pPr>
            <a:lvl3pPr marL="1371600" marR="0" lvl="2" indent="-285750" algn="l" rtl="0">
              <a:lnSpc>
                <a:spcPct val="100000"/>
              </a:lnSpc>
              <a:spcBef>
                <a:spcPts val="180"/>
              </a:spcBef>
              <a:spcAft>
                <a:spcPts val="0"/>
              </a:spcAft>
              <a:buClr>
                <a:schemeClr val="lt2"/>
              </a:buClr>
              <a:buSzPts val="900"/>
              <a:buFont typeface="Arial"/>
              <a:buChar char="–"/>
              <a:defRPr sz="900" b="0" i="0" u="none" strike="noStrike" cap="none">
                <a:solidFill>
                  <a:schemeClr val="lt2"/>
                </a:solidFill>
                <a:latin typeface="Arial"/>
                <a:ea typeface="Arial"/>
                <a:cs typeface="Arial"/>
                <a:sym typeface="Arial"/>
              </a:defRPr>
            </a:lvl3pPr>
            <a:lvl4pPr marL="1828800" marR="0" lvl="3" indent="-279400" algn="l" rtl="0">
              <a:lnSpc>
                <a:spcPct val="100000"/>
              </a:lnSpc>
              <a:spcBef>
                <a:spcPts val="160"/>
              </a:spcBef>
              <a:spcAft>
                <a:spcPts val="0"/>
              </a:spcAft>
              <a:buClr>
                <a:schemeClr val="lt2"/>
              </a:buClr>
              <a:buSzPts val="800"/>
              <a:buFont typeface="Arial"/>
              <a:buChar char="•"/>
              <a:defRPr sz="800" b="0" i="0" u="none" strike="noStrike" cap="none">
                <a:solidFill>
                  <a:schemeClr val="lt2"/>
                </a:solidFill>
                <a:latin typeface="Arial"/>
                <a:ea typeface="Arial"/>
                <a:cs typeface="Arial"/>
                <a:sym typeface="Arial"/>
              </a:defRPr>
            </a:lvl4pPr>
            <a:lvl5pPr marL="2286000" marR="0" lvl="4" indent="-273050" algn="l" rtl="0">
              <a:lnSpc>
                <a:spcPct val="100000"/>
              </a:lnSpc>
              <a:spcBef>
                <a:spcPts val="140"/>
              </a:spcBef>
              <a:spcAft>
                <a:spcPts val="0"/>
              </a:spcAft>
              <a:buClr>
                <a:schemeClr val="lt2"/>
              </a:buClr>
              <a:buSzPts val="700"/>
              <a:buFont typeface="Arial"/>
              <a:buChar char="–"/>
              <a:defRPr sz="700" b="0" i="0" u="none" strike="noStrike" cap="none">
                <a:solidFill>
                  <a:schemeClr val="lt2"/>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813" name="Google Shape;813;p81"/>
          <p:cNvSpPr txBox="1">
            <a:spLocks noGrp="1"/>
          </p:cNvSpPr>
          <p:nvPr>
            <p:ph type="body" idx="2"/>
          </p:nvPr>
        </p:nvSpPr>
        <p:spPr>
          <a:xfrm>
            <a:off x="309562" y="1784519"/>
            <a:ext cx="3925500" cy="843300"/>
          </a:xfrm>
          <a:prstGeom prst="rect">
            <a:avLst/>
          </a:prstGeom>
          <a:noFill/>
          <a:ln>
            <a:noFill/>
          </a:ln>
        </p:spPr>
        <p:txBody>
          <a:bodyPr spcFirstLastPara="1" wrap="square" lIns="0" tIns="0" rIns="0" bIns="0" anchor="t" anchorCtr="0">
            <a:noAutofit/>
          </a:bodyPr>
          <a:lstStyle>
            <a:lvl1pPr marL="457200" marR="0" lvl="0" indent="-228600" algn="l" rtl="0">
              <a:lnSpc>
                <a:spcPct val="100000"/>
              </a:lnSpc>
              <a:spcBef>
                <a:spcPts val="280"/>
              </a:spcBef>
              <a:spcAft>
                <a:spcPts val="0"/>
              </a:spcAft>
              <a:buClr>
                <a:schemeClr val="lt2"/>
              </a:buClr>
              <a:buSzPts val="1400"/>
              <a:buFont typeface="Arial"/>
              <a:buNone/>
              <a:defRPr sz="1400" b="0" i="0" u="none" strike="noStrike" cap="none">
                <a:solidFill>
                  <a:schemeClr val="lt2"/>
                </a:solidFill>
                <a:latin typeface="Georgia"/>
                <a:ea typeface="Georgia"/>
                <a:cs typeface="Georgia"/>
                <a:sym typeface="Georgia"/>
              </a:defRPr>
            </a:lvl1pPr>
            <a:lvl2pPr marL="914400" marR="0" lvl="1" indent="-292100" algn="l" rtl="0">
              <a:lnSpc>
                <a:spcPct val="100000"/>
              </a:lnSpc>
              <a:spcBef>
                <a:spcPts val="200"/>
              </a:spcBef>
              <a:spcAft>
                <a:spcPts val="0"/>
              </a:spcAft>
              <a:buClr>
                <a:schemeClr val="lt2"/>
              </a:buClr>
              <a:buSzPts val="1000"/>
              <a:buFont typeface="Noto Sans Symbols"/>
              <a:buChar char="▪"/>
              <a:defRPr sz="1000" b="0" i="0" u="none" strike="noStrike" cap="none">
                <a:solidFill>
                  <a:schemeClr val="lt2"/>
                </a:solidFill>
                <a:latin typeface="Arial"/>
                <a:ea typeface="Arial"/>
                <a:cs typeface="Arial"/>
                <a:sym typeface="Arial"/>
              </a:defRPr>
            </a:lvl2pPr>
            <a:lvl3pPr marL="1371600" marR="0" lvl="2" indent="-285750" algn="l" rtl="0">
              <a:lnSpc>
                <a:spcPct val="100000"/>
              </a:lnSpc>
              <a:spcBef>
                <a:spcPts val="180"/>
              </a:spcBef>
              <a:spcAft>
                <a:spcPts val="0"/>
              </a:spcAft>
              <a:buClr>
                <a:schemeClr val="lt2"/>
              </a:buClr>
              <a:buSzPts val="900"/>
              <a:buFont typeface="Arial"/>
              <a:buChar char="–"/>
              <a:defRPr sz="900" b="0" i="0" u="none" strike="noStrike" cap="none">
                <a:solidFill>
                  <a:schemeClr val="lt2"/>
                </a:solidFill>
                <a:latin typeface="Arial"/>
                <a:ea typeface="Arial"/>
                <a:cs typeface="Arial"/>
                <a:sym typeface="Arial"/>
              </a:defRPr>
            </a:lvl3pPr>
            <a:lvl4pPr marL="1828800" marR="0" lvl="3" indent="-279400" algn="l" rtl="0">
              <a:lnSpc>
                <a:spcPct val="100000"/>
              </a:lnSpc>
              <a:spcBef>
                <a:spcPts val="160"/>
              </a:spcBef>
              <a:spcAft>
                <a:spcPts val="0"/>
              </a:spcAft>
              <a:buClr>
                <a:schemeClr val="lt2"/>
              </a:buClr>
              <a:buSzPts val="800"/>
              <a:buFont typeface="Arial"/>
              <a:buChar char="•"/>
              <a:defRPr sz="800" b="0" i="0" u="none" strike="noStrike" cap="none">
                <a:solidFill>
                  <a:schemeClr val="lt2"/>
                </a:solidFill>
                <a:latin typeface="Arial"/>
                <a:ea typeface="Arial"/>
                <a:cs typeface="Arial"/>
                <a:sym typeface="Arial"/>
              </a:defRPr>
            </a:lvl4pPr>
            <a:lvl5pPr marL="2286000" marR="0" lvl="4" indent="-273050" algn="l" rtl="0">
              <a:lnSpc>
                <a:spcPct val="100000"/>
              </a:lnSpc>
              <a:spcBef>
                <a:spcPts val="140"/>
              </a:spcBef>
              <a:spcAft>
                <a:spcPts val="0"/>
              </a:spcAft>
              <a:buClr>
                <a:schemeClr val="lt2"/>
              </a:buClr>
              <a:buSzPts val="700"/>
              <a:buFont typeface="Arial"/>
              <a:buChar char="–"/>
              <a:defRPr sz="700" b="0" i="0" u="none" strike="noStrike" cap="none">
                <a:solidFill>
                  <a:schemeClr val="lt2"/>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814" name="Google Shape;814;p81"/>
          <p:cNvSpPr txBox="1">
            <a:spLocks noGrp="1"/>
          </p:cNvSpPr>
          <p:nvPr>
            <p:ph type="dt" idx="10"/>
          </p:nvPr>
        </p:nvSpPr>
        <p:spPr>
          <a:xfrm>
            <a:off x="424070" y="5276020"/>
            <a:ext cx="2133600" cy="2739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SzPts val="1400"/>
              <a:buNone/>
              <a:defRPr sz="1200">
                <a:solidFill>
                  <a:srgbClr val="888888"/>
                </a:solidFill>
                <a:latin typeface="Arial"/>
                <a:ea typeface="Arial"/>
                <a:cs typeface="Arial"/>
                <a:sym typeface="Arial"/>
              </a:defRPr>
            </a:lvl1pPr>
            <a:lvl2pPr marR="0" lvl="1"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815" name="Google Shape;815;p81"/>
          <p:cNvSpPr txBox="1">
            <a:spLocks noGrp="1"/>
          </p:cNvSpPr>
          <p:nvPr>
            <p:ph type="ftr" idx="11"/>
          </p:nvPr>
        </p:nvSpPr>
        <p:spPr>
          <a:xfrm>
            <a:off x="311944" y="4901878"/>
            <a:ext cx="2895600" cy="92400"/>
          </a:xfrm>
          <a:prstGeom prst="rect">
            <a:avLst/>
          </a:prstGeom>
          <a:noFill/>
          <a:ln>
            <a:noFill/>
          </a:ln>
        </p:spPr>
        <p:txBody>
          <a:bodyPr spcFirstLastPara="1" wrap="square" lIns="0" tIns="0" rIns="0" bIns="0" anchor="ctr" anchorCtr="0">
            <a:noAutofit/>
          </a:bodyPr>
          <a:lstStyle>
            <a:lvl1pPr marR="0" lvl="0" algn="l" rtl="0">
              <a:lnSpc>
                <a:spcPct val="100000"/>
              </a:lnSpc>
              <a:spcBef>
                <a:spcPts val="0"/>
              </a:spcBef>
              <a:spcAft>
                <a:spcPts val="0"/>
              </a:spcAft>
              <a:buClr>
                <a:srgbClr val="000000"/>
              </a:buClr>
              <a:buSzPts val="1400"/>
              <a:buFont typeface="Arial"/>
              <a:buNone/>
              <a:defRPr sz="600" b="0" i="0" u="none" strike="noStrike" cap="none">
                <a:solidFill>
                  <a:schemeClr val="lt2"/>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816" name="Google Shape;816;p81"/>
          <p:cNvSpPr txBox="1">
            <a:spLocks noGrp="1"/>
          </p:cNvSpPr>
          <p:nvPr>
            <p:ph type="sldNum" idx="12"/>
          </p:nvPr>
        </p:nvSpPr>
        <p:spPr>
          <a:xfrm>
            <a:off x="6700838" y="4770007"/>
            <a:ext cx="2133600" cy="123000"/>
          </a:xfrm>
          <a:prstGeom prst="rect">
            <a:avLst/>
          </a:prstGeom>
          <a:noFill/>
          <a:ln>
            <a:noFill/>
          </a:ln>
        </p:spPr>
        <p:txBody>
          <a:bodyPr spcFirstLastPara="1" wrap="square" lIns="0" tIns="0" rIns="0" bIns="0" anchor="ctr" anchorCtr="0">
            <a:noAutofit/>
          </a:bodyPr>
          <a:lstStyle>
            <a:lvl1pPr marL="0" marR="0" lvl="0"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817" name="Google Shape;817;p81"/>
          <p:cNvSpPr>
            <a:spLocks noGrp="1"/>
          </p:cNvSpPr>
          <p:nvPr>
            <p:ph type="pic" idx="3"/>
          </p:nvPr>
        </p:nvSpPr>
        <p:spPr>
          <a:xfrm>
            <a:off x="4640263" y="1307148"/>
            <a:ext cx="4194300" cy="3189300"/>
          </a:xfrm>
          <a:prstGeom prst="rect">
            <a:avLst/>
          </a:prstGeom>
          <a:solidFill>
            <a:srgbClr val="F2F2F2"/>
          </a:solidFill>
          <a:ln>
            <a:noFill/>
          </a:ln>
        </p:spPr>
        <p:txBody>
          <a:bodyPr spcFirstLastPara="1" wrap="square" lIns="0" tIns="0" rIns="0" bIns="0" anchor="t" anchorCtr="0">
            <a:noAutofit/>
          </a:bodyPr>
          <a:lstStyle>
            <a:lvl1pPr marR="0" lvl="0" algn="l" rtl="0">
              <a:lnSpc>
                <a:spcPct val="100000"/>
              </a:lnSpc>
              <a:spcBef>
                <a:spcPts val="280"/>
              </a:spcBef>
              <a:spcAft>
                <a:spcPts val="0"/>
              </a:spcAft>
              <a:buClr>
                <a:schemeClr val="lt2"/>
              </a:buClr>
              <a:buSzPts val="1400"/>
              <a:buFont typeface="Arial"/>
              <a:buNone/>
              <a:defRPr sz="1400" b="0" i="0" u="none" strike="noStrike" cap="none">
                <a:solidFill>
                  <a:schemeClr val="lt2"/>
                </a:solidFill>
                <a:latin typeface="Georgia"/>
                <a:ea typeface="Georgia"/>
                <a:cs typeface="Georgia"/>
                <a:sym typeface="Georgia"/>
              </a:defRPr>
            </a:lvl1pPr>
            <a:lvl2pPr marR="0" lvl="1" algn="l" rtl="0">
              <a:lnSpc>
                <a:spcPct val="100000"/>
              </a:lnSpc>
              <a:spcBef>
                <a:spcPts val="200"/>
              </a:spcBef>
              <a:spcAft>
                <a:spcPts val="0"/>
              </a:spcAft>
              <a:buClr>
                <a:schemeClr val="lt2"/>
              </a:buClr>
              <a:buSzPts val="1000"/>
              <a:buFont typeface="Noto Sans Symbols"/>
              <a:buChar char="▪"/>
              <a:defRPr sz="1000" b="0" i="0" u="none" strike="noStrike" cap="none">
                <a:solidFill>
                  <a:schemeClr val="lt2"/>
                </a:solidFill>
                <a:latin typeface="Arial"/>
                <a:ea typeface="Arial"/>
                <a:cs typeface="Arial"/>
                <a:sym typeface="Arial"/>
              </a:defRPr>
            </a:lvl2pPr>
            <a:lvl3pPr marR="0" lvl="2" algn="l" rtl="0">
              <a:lnSpc>
                <a:spcPct val="100000"/>
              </a:lnSpc>
              <a:spcBef>
                <a:spcPts val="180"/>
              </a:spcBef>
              <a:spcAft>
                <a:spcPts val="0"/>
              </a:spcAft>
              <a:buClr>
                <a:schemeClr val="lt2"/>
              </a:buClr>
              <a:buSzPts val="900"/>
              <a:buFont typeface="Arial"/>
              <a:buChar char="–"/>
              <a:defRPr sz="900" b="0" i="0" u="none" strike="noStrike" cap="none">
                <a:solidFill>
                  <a:schemeClr val="lt2"/>
                </a:solidFill>
                <a:latin typeface="Arial"/>
                <a:ea typeface="Arial"/>
                <a:cs typeface="Arial"/>
                <a:sym typeface="Arial"/>
              </a:defRPr>
            </a:lvl3pPr>
            <a:lvl4pPr marR="0" lvl="3" algn="l" rtl="0">
              <a:lnSpc>
                <a:spcPct val="100000"/>
              </a:lnSpc>
              <a:spcBef>
                <a:spcPts val="160"/>
              </a:spcBef>
              <a:spcAft>
                <a:spcPts val="0"/>
              </a:spcAft>
              <a:buClr>
                <a:schemeClr val="lt2"/>
              </a:buClr>
              <a:buSzPts val="800"/>
              <a:buFont typeface="Arial"/>
              <a:buChar char="•"/>
              <a:defRPr sz="800" b="0" i="0" u="none" strike="noStrike" cap="none">
                <a:solidFill>
                  <a:schemeClr val="lt2"/>
                </a:solidFill>
                <a:latin typeface="Arial"/>
                <a:ea typeface="Arial"/>
                <a:cs typeface="Arial"/>
                <a:sym typeface="Arial"/>
              </a:defRPr>
            </a:lvl4pPr>
            <a:lvl5pPr marR="0" lvl="4" algn="l" rtl="0">
              <a:lnSpc>
                <a:spcPct val="100000"/>
              </a:lnSpc>
              <a:spcBef>
                <a:spcPts val="140"/>
              </a:spcBef>
              <a:spcAft>
                <a:spcPts val="0"/>
              </a:spcAft>
              <a:buClr>
                <a:schemeClr val="lt2"/>
              </a:buClr>
              <a:buSzPts val="700"/>
              <a:buFont typeface="Arial"/>
              <a:buChar char="–"/>
              <a:defRPr sz="700" b="0" i="0" u="none" strike="noStrike" cap="none">
                <a:solidFill>
                  <a:schemeClr val="lt2"/>
                </a:solidFill>
                <a:latin typeface="Arial"/>
                <a:ea typeface="Arial"/>
                <a:cs typeface="Arial"/>
                <a:sym typeface="Arial"/>
              </a:defRPr>
            </a:lvl5pPr>
            <a:lvl6pPr marR="0" lvl="5"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R="0" lvl="6"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R="0" lvl="7"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R="0" lvl="8"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818"/>
        <p:cNvGrpSpPr/>
        <p:nvPr/>
      </p:nvGrpSpPr>
      <p:grpSpPr>
        <a:xfrm>
          <a:off x="0" y="0"/>
          <a:ext cx="0" cy="0"/>
          <a:chOff x="0" y="0"/>
          <a:chExt cx="0" cy="0"/>
        </a:xfrm>
      </p:grpSpPr>
      <p:sp>
        <p:nvSpPr>
          <p:cNvPr id="819" name="Google Shape;819;p82"/>
          <p:cNvSpPr/>
          <p:nvPr/>
        </p:nvSpPr>
        <p:spPr>
          <a:xfrm>
            <a:off x="1588" y="1588"/>
            <a:ext cx="1500" cy="1500"/>
          </a:xfrm>
          <a:prstGeom prst="rect">
            <a:avLst/>
          </a:prstGeom>
          <a:solidFill>
            <a:srgbClr val="FFFFFF"/>
          </a:solidFill>
          <a:ln>
            <a:noFill/>
          </a:ln>
        </p:spPr>
      </p:sp>
      <p:sp>
        <p:nvSpPr>
          <p:cNvPr id="820" name="Google Shape;820;p82"/>
          <p:cNvSpPr txBox="1">
            <a:spLocks noGrp="1"/>
          </p:cNvSpPr>
          <p:nvPr>
            <p:ph type="title"/>
          </p:nvPr>
        </p:nvSpPr>
        <p:spPr>
          <a:xfrm>
            <a:off x="309563" y="561130"/>
            <a:ext cx="8526600" cy="276900"/>
          </a:xfrm>
          <a:prstGeom prst="rect">
            <a:avLst/>
          </a:prstGeom>
          <a:noFill/>
          <a:ln>
            <a:noFill/>
          </a:ln>
        </p:spPr>
        <p:txBody>
          <a:bodyPr spcFirstLastPara="1" wrap="square" lIns="0" tIns="0" rIns="0" bIns="0" anchor="b" anchorCtr="0">
            <a:noAutofit/>
          </a:bodyPr>
          <a:lstStyle>
            <a:lvl1pPr marR="0" lvl="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1pPr>
            <a:lvl2pPr lvl="1" algn="l" rtl="0">
              <a:lnSpc>
                <a:spcPct val="100000"/>
              </a:lnSpc>
              <a:spcBef>
                <a:spcPts val="0"/>
              </a:spcBef>
              <a:spcAft>
                <a:spcPts val="0"/>
              </a:spcAft>
              <a:buSzPts val="1400"/>
              <a:buNone/>
              <a:defRPr sz="1800"/>
            </a:lvl2pPr>
            <a:lvl3pPr lvl="2" algn="l" rtl="0">
              <a:lnSpc>
                <a:spcPct val="100000"/>
              </a:lnSpc>
              <a:spcBef>
                <a:spcPts val="0"/>
              </a:spcBef>
              <a:spcAft>
                <a:spcPts val="0"/>
              </a:spcAft>
              <a:buSzPts val="1400"/>
              <a:buNone/>
              <a:defRPr sz="1800"/>
            </a:lvl3pPr>
            <a:lvl4pPr lvl="3" algn="l" rtl="0">
              <a:lnSpc>
                <a:spcPct val="100000"/>
              </a:lnSpc>
              <a:spcBef>
                <a:spcPts val="0"/>
              </a:spcBef>
              <a:spcAft>
                <a:spcPts val="0"/>
              </a:spcAft>
              <a:buSzPts val="1400"/>
              <a:buNone/>
              <a:defRPr sz="1800"/>
            </a:lvl4pPr>
            <a:lvl5pPr lvl="4" algn="l" rtl="0">
              <a:lnSpc>
                <a:spcPct val="100000"/>
              </a:lnSpc>
              <a:spcBef>
                <a:spcPts val="0"/>
              </a:spcBef>
              <a:spcAft>
                <a:spcPts val="0"/>
              </a:spcAft>
              <a:buSzPts val="1400"/>
              <a:buNone/>
              <a:defRPr sz="1800"/>
            </a:lvl5pPr>
            <a:lvl6pPr lvl="5" algn="l" rtl="0">
              <a:lnSpc>
                <a:spcPct val="100000"/>
              </a:lnSpc>
              <a:spcBef>
                <a:spcPts val="0"/>
              </a:spcBef>
              <a:spcAft>
                <a:spcPts val="0"/>
              </a:spcAft>
              <a:buSzPts val="1400"/>
              <a:buNone/>
              <a:defRPr sz="1800"/>
            </a:lvl6pPr>
            <a:lvl7pPr lvl="6" algn="l" rtl="0">
              <a:lnSpc>
                <a:spcPct val="100000"/>
              </a:lnSpc>
              <a:spcBef>
                <a:spcPts val="0"/>
              </a:spcBef>
              <a:spcAft>
                <a:spcPts val="0"/>
              </a:spcAft>
              <a:buSzPts val="1400"/>
              <a:buNone/>
              <a:defRPr sz="1800"/>
            </a:lvl7pPr>
            <a:lvl8pPr lvl="7" algn="l" rtl="0">
              <a:lnSpc>
                <a:spcPct val="100000"/>
              </a:lnSpc>
              <a:spcBef>
                <a:spcPts val="0"/>
              </a:spcBef>
              <a:spcAft>
                <a:spcPts val="0"/>
              </a:spcAft>
              <a:buSzPts val="1400"/>
              <a:buNone/>
              <a:defRPr sz="1800"/>
            </a:lvl8pPr>
            <a:lvl9pPr lvl="8" algn="l" rtl="0">
              <a:lnSpc>
                <a:spcPct val="100000"/>
              </a:lnSpc>
              <a:spcBef>
                <a:spcPts val="0"/>
              </a:spcBef>
              <a:spcAft>
                <a:spcPts val="0"/>
              </a:spcAft>
              <a:buSzPts val="1400"/>
              <a:buNone/>
              <a:defRPr sz="1800"/>
            </a:lvl9pPr>
          </a:lstStyle>
          <a:p>
            <a:endParaRPr/>
          </a:p>
        </p:txBody>
      </p:sp>
      <p:sp>
        <p:nvSpPr>
          <p:cNvPr id="821" name="Google Shape;821;p82"/>
          <p:cNvSpPr txBox="1">
            <a:spLocks noGrp="1"/>
          </p:cNvSpPr>
          <p:nvPr>
            <p:ph type="dt" idx="10"/>
          </p:nvPr>
        </p:nvSpPr>
        <p:spPr>
          <a:xfrm>
            <a:off x="424070" y="5276020"/>
            <a:ext cx="2133600" cy="2739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SzPts val="1400"/>
              <a:buNone/>
              <a:defRPr sz="1200">
                <a:solidFill>
                  <a:srgbClr val="888888"/>
                </a:solidFill>
                <a:latin typeface="Arial"/>
                <a:ea typeface="Arial"/>
                <a:cs typeface="Arial"/>
                <a:sym typeface="Arial"/>
              </a:defRPr>
            </a:lvl1pPr>
            <a:lvl2pPr marR="0" lvl="1"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822" name="Google Shape;822;p82"/>
          <p:cNvSpPr txBox="1">
            <a:spLocks noGrp="1"/>
          </p:cNvSpPr>
          <p:nvPr>
            <p:ph type="ftr" idx="11"/>
          </p:nvPr>
        </p:nvSpPr>
        <p:spPr>
          <a:xfrm>
            <a:off x="311944" y="4901878"/>
            <a:ext cx="2895600" cy="92400"/>
          </a:xfrm>
          <a:prstGeom prst="rect">
            <a:avLst/>
          </a:prstGeom>
          <a:noFill/>
          <a:ln>
            <a:noFill/>
          </a:ln>
        </p:spPr>
        <p:txBody>
          <a:bodyPr spcFirstLastPara="1" wrap="square" lIns="0" tIns="0" rIns="0" bIns="0" anchor="ctr" anchorCtr="0">
            <a:noAutofit/>
          </a:bodyPr>
          <a:lstStyle>
            <a:lvl1pPr marR="0" lvl="0" algn="l" rtl="0">
              <a:lnSpc>
                <a:spcPct val="100000"/>
              </a:lnSpc>
              <a:spcBef>
                <a:spcPts val="0"/>
              </a:spcBef>
              <a:spcAft>
                <a:spcPts val="0"/>
              </a:spcAft>
              <a:buClr>
                <a:srgbClr val="000000"/>
              </a:buClr>
              <a:buSzPts val="1400"/>
              <a:buFont typeface="Arial"/>
              <a:buNone/>
              <a:defRPr sz="600" b="0" i="0" u="none" strike="noStrike" cap="none">
                <a:solidFill>
                  <a:schemeClr val="lt2"/>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823" name="Google Shape;823;p82"/>
          <p:cNvSpPr txBox="1">
            <a:spLocks noGrp="1"/>
          </p:cNvSpPr>
          <p:nvPr>
            <p:ph type="sldNum" idx="12"/>
          </p:nvPr>
        </p:nvSpPr>
        <p:spPr>
          <a:xfrm>
            <a:off x="6700838" y="4770007"/>
            <a:ext cx="2133600" cy="123000"/>
          </a:xfrm>
          <a:prstGeom prst="rect">
            <a:avLst/>
          </a:prstGeom>
          <a:noFill/>
          <a:ln>
            <a:noFill/>
          </a:ln>
        </p:spPr>
        <p:txBody>
          <a:bodyPr spcFirstLastPara="1" wrap="square" lIns="0" tIns="0" rIns="0" bIns="0" anchor="ctr" anchorCtr="0">
            <a:noAutofit/>
          </a:bodyPr>
          <a:lstStyle>
            <a:lvl1pPr marL="0" marR="0" lvl="0"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matchingName="Thank You">
  <p:cSld name="Thank You">
    <p:spTree>
      <p:nvGrpSpPr>
        <p:cNvPr id="1" name="Shape 824"/>
        <p:cNvGrpSpPr/>
        <p:nvPr/>
      </p:nvGrpSpPr>
      <p:grpSpPr>
        <a:xfrm>
          <a:off x="0" y="0"/>
          <a:ext cx="0" cy="0"/>
          <a:chOff x="0" y="0"/>
          <a:chExt cx="0" cy="0"/>
        </a:xfrm>
      </p:grpSpPr>
      <p:sp>
        <p:nvSpPr>
          <p:cNvPr id="825" name="Google Shape;825;p83"/>
          <p:cNvSpPr/>
          <p:nvPr/>
        </p:nvSpPr>
        <p:spPr>
          <a:xfrm>
            <a:off x="1588" y="1588"/>
            <a:ext cx="1500" cy="1500"/>
          </a:xfrm>
          <a:prstGeom prst="rect">
            <a:avLst/>
          </a:prstGeom>
          <a:solidFill>
            <a:srgbClr val="FFFFFF"/>
          </a:solidFill>
          <a:ln>
            <a:noFill/>
          </a:ln>
        </p:spPr>
      </p:sp>
      <p:sp>
        <p:nvSpPr>
          <p:cNvPr id="826" name="Google Shape;826;p83"/>
          <p:cNvSpPr/>
          <p:nvPr/>
        </p:nvSpPr>
        <p:spPr>
          <a:xfrm>
            <a:off x="-9524" y="3346064"/>
            <a:ext cx="9141559" cy="98425"/>
          </a:xfrm>
          <a:custGeom>
            <a:avLst/>
            <a:gdLst/>
            <a:ahLst/>
            <a:cxnLst/>
            <a:rect l="l" t="t" r="r" b="b"/>
            <a:pathLst>
              <a:path w="10475" h="10000" extrusionOk="0">
                <a:moveTo>
                  <a:pt x="10475" y="0"/>
                </a:moveTo>
                <a:lnTo>
                  <a:pt x="1334" y="0"/>
                </a:lnTo>
                <a:cubicBezTo>
                  <a:pt x="1303" y="3333"/>
                  <a:pt x="1272" y="6667"/>
                  <a:pt x="1242" y="10000"/>
                </a:cubicBezTo>
                <a:cubicBezTo>
                  <a:pt x="1207" y="6667"/>
                  <a:pt x="1172" y="3333"/>
                  <a:pt x="1138" y="0"/>
                </a:cubicBezTo>
                <a:lnTo>
                  <a:pt x="0" y="0"/>
                </a:lnTo>
              </a:path>
            </a:pathLst>
          </a:custGeom>
          <a:noFill/>
          <a:ln w="9525" cap="rnd" cmpd="sng">
            <a:solidFill>
              <a:srgbClr val="E1301E"/>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827" name="Google Shape;827;p83"/>
          <p:cNvSpPr txBox="1">
            <a:spLocks noGrp="1"/>
          </p:cNvSpPr>
          <p:nvPr>
            <p:ph type="title"/>
          </p:nvPr>
        </p:nvSpPr>
        <p:spPr>
          <a:xfrm>
            <a:off x="309562" y="388987"/>
            <a:ext cx="8524800" cy="492300"/>
          </a:xfrm>
          <a:prstGeom prst="rect">
            <a:avLst/>
          </a:prstGeom>
          <a:noFill/>
          <a:ln>
            <a:noFill/>
          </a:ln>
        </p:spPr>
        <p:txBody>
          <a:bodyPr spcFirstLastPara="1" wrap="square" lIns="0" tIns="0" rIns="0" bIns="0" anchor="b" anchorCtr="0">
            <a:noAutofit/>
          </a:bodyPr>
          <a:lstStyle>
            <a:lvl1pPr marR="0" lvl="0" algn="l" rtl="0">
              <a:lnSpc>
                <a:spcPct val="100000"/>
              </a:lnSpc>
              <a:spcBef>
                <a:spcPts val="0"/>
              </a:spcBef>
              <a:spcAft>
                <a:spcPts val="0"/>
              </a:spcAft>
              <a:buClr>
                <a:schemeClr val="dk1"/>
              </a:buClr>
              <a:buSzPts val="3200"/>
              <a:buFont typeface="Georgia"/>
              <a:buNone/>
              <a:defRPr sz="3200" b="0" i="0" u="none" strike="noStrike" cap="none">
                <a:solidFill>
                  <a:schemeClr val="dk1"/>
                </a:solidFill>
                <a:latin typeface="Georgia"/>
                <a:ea typeface="Georgia"/>
                <a:cs typeface="Georgia"/>
                <a:sym typeface="Georgia"/>
              </a:defRPr>
            </a:lvl1pPr>
            <a:lvl2pPr lvl="1" algn="l" rtl="0">
              <a:lnSpc>
                <a:spcPct val="100000"/>
              </a:lnSpc>
              <a:spcBef>
                <a:spcPts val="0"/>
              </a:spcBef>
              <a:spcAft>
                <a:spcPts val="0"/>
              </a:spcAft>
              <a:buSzPts val="1400"/>
              <a:buNone/>
              <a:defRPr sz="1800"/>
            </a:lvl2pPr>
            <a:lvl3pPr lvl="2" algn="l" rtl="0">
              <a:lnSpc>
                <a:spcPct val="100000"/>
              </a:lnSpc>
              <a:spcBef>
                <a:spcPts val="0"/>
              </a:spcBef>
              <a:spcAft>
                <a:spcPts val="0"/>
              </a:spcAft>
              <a:buSzPts val="1400"/>
              <a:buNone/>
              <a:defRPr sz="1800"/>
            </a:lvl3pPr>
            <a:lvl4pPr lvl="3" algn="l" rtl="0">
              <a:lnSpc>
                <a:spcPct val="100000"/>
              </a:lnSpc>
              <a:spcBef>
                <a:spcPts val="0"/>
              </a:spcBef>
              <a:spcAft>
                <a:spcPts val="0"/>
              </a:spcAft>
              <a:buSzPts val="1400"/>
              <a:buNone/>
              <a:defRPr sz="1800"/>
            </a:lvl4pPr>
            <a:lvl5pPr lvl="4" algn="l" rtl="0">
              <a:lnSpc>
                <a:spcPct val="100000"/>
              </a:lnSpc>
              <a:spcBef>
                <a:spcPts val="0"/>
              </a:spcBef>
              <a:spcAft>
                <a:spcPts val="0"/>
              </a:spcAft>
              <a:buSzPts val="1400"/>
              <a:buNone/>
              <a:defRPr sz="1800"/>
            </a:lvl5pPr>
            <a:lvl6pPr lvl="5" algn="l" rtl="0">
              <a:lnSpc>
                <a:spcPct val="100000"/>
              </a:lnSpc>
              <a:spcBef>
                <a:spcPts val="0"/>
              </a:spcBef>
              <a:spcAft>
                <a:spcPts val="0"/>
              </a:spcAft>
              <a:buSzPts val="1400"/>
              <a:buNone/>
              <a:defRPr sz="1800"/>
            </a:lvl6pPr>
            <a:lvl7pPr lvl="6" algn="l" rtl="0">
              <a:lnSpc>
                <a:spcPct val="100000"/>
              </a:lnSpc>
              <a:spcBef>
                <a:spcPts val="0"/>
              </a:spcBef>
              <a:spcAft>
                <a:spcPts val="0"/>
              </a:spcAft>
              <a:buSzPts val="1400"/>
              <a:buNone/>
              <a:defRPr sz="1800"/>
            </a:lvl7pPr>
            <a:lvl8pPr lvl="7" algn="l" rtl="0">
              <a:lnSpc>
                <a:spcPct val="100000"/>
              </a:lnSpc>
              <a:spcBef>
                <a:spcPts val="0"/>
              </a:spcBef>
              <a:spcAft>
                <a:spcPts val="0"/>
              </a:spcAft>
              <a:buSzPts val="1400"/>
              <a:buNone/>
              <a:defRPr sz="1800"/>
            </a:lvl8pPr>
            <a:lvl9pPr lvl="8" algn="l" rtl="0">
              <a:lnSpc>
                <a:spcPct val="100000"/>
              </a:lnSpc>
              <a:spcBef>
                <a:spcPts val="0"/>
              </a:spcBef>
              <a:spcAft>
                <a:spcPts val="0"/>
              </a:spcAft>
              <a:buSzPts val="1400"/>
              <a:buNone/>
              <a:defRPr sz="1800"/>
            </a:lvl9pPr>
          </a:lstStyle>
          <a:p>
            <a:endParaRPr/>
          </a:p>
        </p:txBody>
      </p:sp>
      <p:sp>
        <p:nvSpPr>
          <p:cNvPr id="828" name="Google Shape;828;p83"/>
          <p:cNvSpPr txBox="1">
            <a:spLocks noGrp="1"/>
          </p:cNvSpPr>
          <p:nvPr>
            <p:ph type="dt" idx="10"/>
          </p:nvPr>
        </p:nvSpPr>
        <p:spPr>
          <a:xfrm>
            <a:off x="424070" y="5276020"/>
            <a:ext cx="2133600" cy="2739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SzPts val="1400"/>
              <a:buNone/>
              <a:defRPr sz="1200">
                <a:solidFill>
                  <a:srgbClr val="888888"/>
                </a:solidFill>
                <a:latin typeface="Arial"/>
                <a:ea typeface="Arial"/>
                <a:cs typeface="Arial"/>
                <a:sym typeface="Arial"/>
              </a:defRPr>
            </a:lvl1pPr>
            <a:lvl2pPr marR="0" lvl="1"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829" name="Google Shape;829;p83"/>
          <p:cNvSpPr txBox="1">
            <a:spLocks noGrp="1"/>
          </p:cNvSpPr>
          <p:nvPr>
            <p:ph type="ftr" idx="11"/>
          </p:nvPr>
        </p:nvSpPr>
        <p:spPr>
          <a:xfrm>
            <a:off x="311944" y="4901878"/>
            <a:ext cx="2895600" cy="92400"/>
          </a:xfrm>
          <a:prstGeom prst="rect">
            <a:avLst/>
          </a:prstGeom>
          <a:noFill/>
          <a:ln>
            <a:noFill/>
          </a:ln>
        </p:spPr>
        <p:txBody>
          <a:bodyPr spcFirstLastPara="1" wrap="square" lIns="0" tIns="0" rIns="0" bIns="0" anchor="ctr" anchorCtr="0">
            <a:noAutofit/>
          </a:bodyPr>
          <a:lstStyle>
            <a:lvl1pPr marR="0" lvl="0" algn="l" rtl="0">
              <a:lnSpc>
                <a:spcPct val="100000"/>
              </a:lnSpc>
              <a:spcBef>
                <a:spcPts val="0"/>
              </a:spcBef>
              <a:spcAft>
                <a:spcPts val="0"/>
              </a:spcAft>
              <a:buClr>
                <a:srgbClr val="000000"/>
              </a:buClr>
              <a:buSzPts val="1400"/>
              <a:buFont typeface="Arial"/>
              <a:buNone/>
              <a:defRPr sz="600" b="0" i="0" u="none" strike="noStrike" cap="none">
                <a:solidFill>
                  <a:schemeClr val="lt2"/>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830" name="Google Shape;830;p83"/>
          <p:cNvSpPr txBox="1">
            <a:spLocks noGrp="1"/>
          </p:cNvSpPr>
          <p:nvPr>
            <p:ph type="sldNum" idx="12"/>
          </p:nvPr>
        </p:nvSpPr>
        <p:spPr>
          <a:xfrm>
            <a:off x="6700838" y="4770007"/>
            <a:ext cx="2133600" cy="123000"/>
          </a:xfrm>
          <a:prstGeom prst="rect">
            <a:avLst/>
          </a:prstGeom>
          <a:noFill/>
          <a:ln>
            <a:noFill/>
          </a:ln>
        </p:spPr>
        <p:txBody>
          <a:bodyPr spcFirstLastPara="1" wrap="square" lIns="0" tIns="0" rIns="0" bIns="0" anchor="ctr" anchorCtr="0">
            <a:noAutofit/>
          </a:bodyPr>
          <a:lstStyle>
            <a:lvl1pPr marL="0" marR="0" lvl="0"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831" name="Google Shape;831;p83"/>
          <p:cNvSpPr txBox="1">
            <a:spLocks noGrp="1"/>
          </p:cNvSpPr>
          <p:nvPr>
            <p:ph type="body" idx="1"/>
          </p:nvPr>
        </p:nvSpPr>
        <p:spPr>
          <a:xfrm>
            <a:off x="309563" y="3742506"/>
            <a:ext cx="4702200" cy="96900"/>
          </a:xfrm>
          <a:prstGeom prst="rect">
            <a:avLst/>
          </a:prstGeom>
          <a:noFill/>
          <a:ln>
            <a:noFill/>
          </a:ln>
        </p:spPr>
        <p:txBody>
          <a:bodyPr spcFirstLastPara="1" wrap="square" lIns="0" tIns="0" rIns="0" bIns="0" anchor="t" anchorCtr="0">
            <a:noAutofit/>
          </a:bodyPr>
          <a:lstStyle>
            <a:lvl1pPr marL="457200" marR="0" lvl="0" indent="-228600" algn="l" rtl="0">
              <a:lnSpc>
                <a:spcPct val="105000"/>
              </a:lnSpc>
              <a:spcBef>
                <a:spcPts val="0"/>
              </a:spcBef>
              <a:spcAft>
                <a:spcPts val="0"/>
              </a:spcAft>
              <a:buClr>
                <a:schemeClr val="dk1"/>
              </a:buClr>
              <a:buSzPts val="600"/>
              <a:buFont typeface="Arial"/>
              <a:buNone/>
              <a:defRPr sz="600" b="0" i="0" u="none" strike="noStrike" cap="none">
                <a:solidFill>
                  <a:schemeClr val="dk1"/>
                </a:solidFill>
                <a:latin typeface="Arial"/>
                <a:ea typeface="Arial"/>
                <a:cs typeface="Arial"/>
                <a:sym typeface="Arial"/>
              </a:defRPr>
            </a:lvl1pPr>
            <a:lvl2pPr marL="914400" marR="0" lvl="1" indent="-292100" algn="l" rtl="0">
              <a:lnSpc>
                <a:spcPct val="100000"/>
              </a:lnSpc>
              <a:spcBef>
                <a:spcPts val="200"/>
              </a:spcBef>
              <a:spcAft>
                <a:spcPts val="0"/>
              </a:spcAft>
              <a:buClr>
                <a:schemeClr val="lt2"/>
              </a:buClr>
              <a:buSzPts val="1000"/>
              <a:buFont typeface="Noto Sans Symbols"/>
              <a:buChar char="▪"/>
              <a:defRPr sz="1000" b="0" i="0" u="none" strike="noStrike" cap="none">
                <a:solidFill>
                  <a:schemeClr val="lt2"/>
                </a:solidFill>
                <a:latin typeface="Arial"/>
                <a:ea typeface="Arial"/>
                <a:cs typeface="Arial"/>
                <a:sym typeface="Arial"/>
              </a:defRPr>
            </a:lvl2pPr>
            <a:lvl3pPr marL="1371600" marR="0" lvl="2" indent="-285750" algn="l" rtl="0">
              <a:lnSpc>
                <a:spcPct val="100000"/>
              </a:lnSpc>
              <a:spcBef>
                <a:spcPts val="180"/>
              </a:spcBef>
              <a:spcAft>
                <a:spcPts val="0"/>
              </a:spcAft>
              <a:buClr>
                <a:schemeClr val="lt2"/>
              </a:buClr>
              <a:buSzPts val="900"/>
              <a:buFont typeface="Arial"/>
              <a:buChar char="–"/>
              <a:defRPr sz="900" b="0" i="0" u="none" strike="noStrike" cap="none">
                <a:solidFill>
                  <a:schemeClr val="lt2"/>
                </a:solidFill>
                <a:latin typeface="Arial"/>
                <a:ea typeface="Arial"/>
                <a:cs typeface="Arial"/>
                <a:sym typeface="Arial"/>
              </a:defRPr>
            </a:lvl3pPr>
            <a:lvl4pPr marL="1828800" marR="0" lvl="3" indent="-279400" algn="l" rtl="0">
              <a:lnSpc>
                <a:spcPct val="100000"/>
              </a:lnSpc>
              <a:spcBef>
                <a:spcPts val="160"/>
              </a:spcBef>
              <a:spcAft>
                <a:spcPts val="0"/>
              </a:spcAft>
              <a:buClr>
                <a:schemeClr val="lt2"/>
              </a:buClr>
              <a:buSzPts val="800"/>
              <a:buFont typeface="Arial"/>
              <a:buChar char="•"/>
              <a:defRPr sz="800" b="0" i="0" u="none" strike="noStrike" cap="none">
                <a:solidFill>
                  <a:schemeClr val="lt2"/>
                </a:solidFill>
                <a:latin typeface="Arial"/>
                <a:ea typeface="Arial"/>
                <a:cs typeface="Arial"/>
                <a:sym typeface="Arial"/>
              </a:defRPr>
            </a:lvl4pPr>
            <a:lvl5pPr marL="2286000" marR="0" lvl="4" indent="-273050" algn="l" rtl="0">
              <a:lnSpc>
                <a:spcPct val="100000"/>
              </a:lnSpc>
              <a:spcBef>
                <a:spcPts val="140"/>
              </a:spcBef>
              <a:spcAft>
                <a:spcPts val="0"/>
              </a:spcAft>
              <a:buClr>
                <a:schemeClr val="lt2"/>
              </a:buClr>
              <a:buSzPts val="700"/>
              <a:buFont typeface="Arial"/>
              <a:buChar char="–"/>
              <a:defRPr sz="700" b="0" i="0" u="none" strike="noStrike" cap="none">
                <a:solidFill>
                  <a:schemeClr val="lt2"/>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832" name="Google Shape;832;p83"/>
          <p:cNvSpPr txBox="1"/>
          <p:nvPr/>
        </p:nvSpPr>
        <p:spPr>
          <a:xfrm>
            <a:off x="311944" y="4800785"/>
            <a:ext cx="2559900" cy="924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600"/>
              <a:buFont typeface="Arial"/>
              <a:buNone/>
            </a:pPr>
            <a:r>
              <a:rPr lang="en" sz="600" b="0" i="0" u="none" strike="noStrike" cap="none">
                <a:solidFill>
                  <a:schemeClr val="dk1"/>
                </a:solidFill>
                <a:latin typeface="Arial"/>
                <a:ea typeface="Arial"/>
                <a:cs typeface="Arial"/>
                <a:sym typeface="Arial"/>
              </a:rPr>
              <a:t>PwC’s Digital Services</a:t>
            </a:r>
            <a:endParaRPr sz="600" b="0" i="0" u="none" strike="noStrike" cap="none">
              <a:solidFill>
                <a:schemeClr val="dk1"/>
              </a:solidFill>
              <a:latin typeface="Arial"/>
              <a:ea typeface="Arial"/>
              <a:cs typeface="Arial"/>
              <a:sym typeface="Arial"/>
            </a:endParaRP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matchingName="Gallery 1">
  <p:cSld name="Gallery 1">
    <p:spTree>
      <p:nvGrpSpPr>
        <p:cNvPr id="1" name="Shape 833"/>
        <p:cNvGrpSpPr/>
        <p:nvPr/>
      </p:nvGrpSpPr>
      <p:grpSpPr>
        <a:xfrm>
          <a:off x="0" y="0"/>
          <a:ext cx="0" cy="0"/>
          <a:chOff x="0" y="0"/>
          <a:chExt cx="0" cy="0"/>
        </a:xfrm>
      </p:grpSpPr>
      <p:sp>
        <p:nvSpPr>
          <p:cNvPr id="834" name="Google Shape;834;p84"/>
          <p:cNvSpPr>
            <a:spLocks noGrp="1"/>
          </p:cNvSpPr>
          <p:nvPr>
            <p:ph type="pic" idx="2"/>
          </p:nvPr>
        </p:nvSpPr>
        <p:spPr>
          <a:xfrm>
            <a:off x="1" y="1"/>
            <a:ext cx="4738200" cy="5143500"/>
          </a:xfrm>
          <a:prstGeom prst="rect">
            <a:avLst/>
          </a:prstGeom>
          <a:noFill/>
          <a:ln>
            <a:noFill/>
          </a:ln>
        </p:spPr>
        <p:txBody>
          <a:bodyPr spcFirstLastPara="1" wrap="square" lIns="0" tIns="0" rIns="0" bIns="0" anchor="t" anchorCtr="0">
            <a:noAutofit/>
          </a:bodyPr>
          <a:lstStyle>
            <a:lvl1pPr marR="0" lvl="0" algn="l" rtl="0">
              <a:lnSpc>
                <a:spcPct val="100000"/>
              </a:lnSpc>
              <a:spcBef>
                <a:spcPts val="280"/>
              </a:spcBef>
              <a:spcAft>
                <a:spcPts val="0"/>
              </a:spcAft>
              <a:buClr>
                <a:schemeClr val="lt2"/>
              </a:buClr>
              <a:buSzPts val="1400"/>
              <a:buFont typeface="Arial"/>
              <a:buNone/>
              <a:defRPr sz="1400" b="0" i="0" u="none" strike="noStrike" cap="none">
                <a:solidFill>
                  <a:schemeClr val="lt2"/>
                </a:solidFill>
                <a:latin typeface="Georgia"/>
                <a:ea typeface="Georgia"/>
                <a:cs typeface="Georgia"/>
                <a:sym typeface="Georgia"/>
              </a:defRPr>
            </a:lvl1pPr>
            <a:lvl2pPr marR="0" lvl="1" algn="l" rtl="0">
              <a:lnSpc>
                <a:spcPct val="100000"/>
              </a:lnSpc>
              <a:spcBef>
                <a:spcPts val="200"/>
              </a:spcBef>
              <a:spcAft>
                <a:spcPts val="0"/>
              </a:spcAft>
              <a:buClr>
                <a:schemeClr val="lt2"/>
              </a:buClr>
              <a:buSzPts val="1000"/>
              <a:buFont typeface="Noto Sans Symbols"/>
              <a:buChar char="▪"/>
              <a:defRPr sz="1000" b="0" i="0" u="none" strike="noStrike" cap="none">
                <a:solidFill>
                  <a:schemeClr val="lt2"/>
                </a:solidFill>
                <a:latin typeface="Arial"/>
                <a:ea typeface="Arial"/>
                <a:cs typeface="Arial"/>
                <a:sym typeface="Arial"/>
              </a:defRPr>
            </a:lvl2pPr>
            <a:lvl3pPr marR="0" lvl="2" algn="l" rtl="0">
              <a:lnSpc>
                <a:spcPct val="100000"/>
              </a:lnSpc>
              <a:spcBef>
                <a:spcPts val="180"/>
              </a:spcBef>
              <a:spcAft>
                <a:spcPts val="0"/>
              </a:spcAft>
              <a:buClr>
                <a:schemeClr val="lt2"/>
              </a:buClr>
              <a:buSzPts val="900"/>
              <a:buFont typeface="Arial"/>
              <a:buChar char="–"/>
              <a:defRPr sz="900" b="0" i="0" u="none" strike="noStrike" cap="none">
                <a:solidFill>
                  <a:schemeClr val="lt2"/>
                </a:solidFill>
                <a:latin typeface="Arial"/>
                <a:ea typeface="Arial"/>
                <a:cs typeface="Arial"/>
                <a:sym typeface="Arial"/>
              </a:defRPr>
            </a:lvl3pPr>
            <a:lvl4pPr marR="0" lvl="3" algn="l" rtl="0">
              <a:lnSpc>
                <a:spcPct val="100000"/>
              </a:lnSpc>
              <a:spcBef>
                <a:spcPts val="160"/>
              </a:spcBef>
              <a:spcAft>
                <a:spcPts val="0"/>
              </a:spcAft>
              <a:buClr>
                <a:schemeClr val="lt2"/>
              </a:buClr>
              <a:buSzPts val="800"/>
              <a:buFont typeface="Arial"/>
              <a:buChar char="•"/>
              <a:defRPr sz="800" b="0" i="0" u="none" strike="noStrike" cap="none">
                <a:solidFill>
                  <a:schemeClr val="lt2"/>
                </a:solidFill>
                <a:latin typeface="Arial"/>
                <a:ea typeface="Arial"/>
                <a:cs typeface="Arial"/>
                <a:sym typeface="Arial"/>
              </a:defRPr>
            </a:lvl4pPr>
            <a:lvl5pPr marR="0" lvl="4" algn="l" rtl="0">
              <a:lnSpc>
                <a:spcPct val="100000"/>
              </a:lnSpc>
              <a:spcBef>
                <a:spcPts val="140"/>
              </a:spcBef>
              <a:spcAft>
                <a:spcPts val="0"/>
              </a:spcAft>
              <a:buClr>
                <a:schemeClr val="lt2"/>
              </a:buClr>
              <a:buSzPts val="700"/>
              <a:buFont typeface="Arial"/>
              <a:buChar char="–"/>
              <a:defRPr sz="700" b="0" i="0" u="none" strike="noStrike" cap="none">
                <a:solidFill>
                  <a:schemeClr val="lt2"/>
                </a:solidFill>
                <a:latin typeface="Arial"/>
                <a:ea typeface="Arial"/>
                <a:cs typeface="Arial"/>
                <a:sym typeface="Arial"/>
              </a:defRPr>
            </a:lvl5pPr>
            <a:lvl6pPr marR="0" lvl="5"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R="0" lvl="6"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R="0" lvl="7"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R="0" lvl="8"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835" name="Google Shape;835;p84"/>
          <p:cNvSpPr txBox="1">
            <a:spLocks noGrp="1"/>
          </p:cNvSpPr>
          <p:nvPr>
            <p:ph type="dt" idx="10"/>
          </p:nvPr>
        </p:nvSpPr>
        <p:spPr>
          <a:xfrm>
            <a:off x="424070" y="5276020"/>
            <a:ext cx="2133600" cy="2739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SzPts val="1400"/>
              <a:buNone/>
              <a:defRPr sz="1200">
                <a:solidFill>
                  <a:srgbClr val="888888"/>
                </a:solidFill>
                <a:latin typeface="Arial"/>
                <a:ea typeface="Arial"/>
                <a:cs typeface="Arial"/>
                <a:sym typeface="Arial"/>
              </a:defRPr>
            </a:lvl1pPr>
            <a:lvl2pPr marR="0" lvl="1"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836" name="Google Shape;836;p84"/>
          <p:cNvSpPr txBox="1">
            <a:spLocks noGrp="1"/>
          </p:cNvSpPr>
          <p:nvPr>
            <p:ph type="ftr" idx="11"/>
          </p:nvPr>
        </p:nvSpPr>
        <p:spPr>
          <a:xfrm>
            <a:off x="311944" y="4901878"/>
            <a:ext cx="2895600" cy="92400"/>
          </a:xfrm>
          <a:prstGeom prst="rect">
            <a:avLst/>
          </a:prstGeom>
          <a:noFill/>
          <a:ln>
            <a:noFill/>
          </a:ln>
        </p:spPr>
        <p:txBody>
          <a:bodyPr spcFirstLastPara="1" wrap="square" lIns="0" tIns="0" rIns="0" bIns="0" anchor="ctr" anchorCtr="0">
            <a:noAutofit/>
          </a:bodyPr>
          <a:lstStyle>
            <a:lvl1pPr marR="0" lvl="0" algn="l" rtl="0">
              <a:lnSpc>
                <a:spcPct val="100000"/>
              </a:lnSpc>
              <a:spcBef>
                <a:spcPts val="0"/>
              </a:spcBef>
              <a:spcAft>
                <a:spcPts val="0"/>
              </a:spcAft>
              <a:buClr>
                <a:srgbClr val="000000"/>
              </a:buClr>
              <a:buSzPts val="1400"/>
              <a:buFont typeface="Arial"/>
              <a:buNone/>
              <a:defRPr sz="600" b="0" i="0" u="none" strike="noStrike" cap="none">
                <a:solidFill>
                  <a:schemeClr val="lt2"/>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837" name="Google Shape;837;p84"/>
          <p:cNvSpPr txBox="1">
            <a:spLocks noGrp="1"/>
          </p:cNvSpPr>
          <p:nvPr>
            <p:ph type="sldNum" idx="12"/>
          </p:nvPr>
        </p:nvSpPr>
        <p:spPr>
          <a:xfrm>
            <a:off x="6700838" y="4770007"/>
            <a:ext cx="2133600" cy="123000"/>
          </a:xfrm>
          <a:prstGeom prst="rect">
            <a:avLst/>
          </a:prstGeom>
          <a:noFill/>
          <a:ln>
            <a:noFill/>
          </a:ln>
        </p:spPr>
        <p:txBody>
          <a:bodyPr spcFirstLastPara="1" wrap="square" lIns="0" tIns="0" rIns="0" bIns="0" anchor="ctr" anchorCtr="0">
            <a:noAutofit/>
          </a:bodyPr>
          <a:lstStyle>
            <a:lvl1pPr marL="0" marR="0" lvl="0"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838" name="Google Shape;838;p84"/>
          <p:cNvSpPr txBox="1">
            <a:spLocks noGrp="1"/>
          </p:cNvSpPr>
          <p:nvPr>
            <p:ph type="body" idx="1"/>
          </p:nvPr>
        </p:nvSpPr>
        <p:spPr>
          <a:xfrm>
            <a:off x="311944" y="4429641"/>
            <a:ext cx="2658000" cy="211200"/>
          </a:xfrm>
          <a:prstGeom prst="rect">
            <a:avLst/>
          </a:prstGeom>
          <a:noFill/>
          <a:ln>
            <a:noFill/>
          </a:ln>
        </p:spPr>
        <p:txBody>
          <a:bodyPr spcFirstLastPara="1" wrap="square" lIns="0" tIns="0" rIns="0" bIns="0" anchor="t" anchorCtr="0">
            <a:noAutofit/>
          </a:bodyPr>
          <a:lstStyle>
            <a:lvl1pPr marL="457200" marR="0" lvl="0" indent="-228600" algn="l" rtl="0">
              <a:lnSpc>
                <a:spcPct val="100000"/>
              </a:lnSpc>
              <a:spcBef>
                <a:spcPts val="600"/>
              </a:spcBef>
              <a:spcAft>
                <a:spcPts val="0"/>
              </a:spcAft>
              <a:buClr>
                <a:schemeClr val="lt1"/>
              </a:buClr>
              <a:buSzPts val="800"/>
              <a:buFont typeface="Arial"/>
              <a:buNone/>
              <a:defRPr sz="800" b="0" i="0" u="none" strike="noStrike" cap="none">
                <a:solidFill>
                  <a:schemeClr val="lt1"/>
                </a:solidFill>
                <a:latin typeface="Arial"/>
                <a:ea typeface="Arial"/>
                <a:cs typeface="Arial"/>
                <a:sym typeface="Arial"/>
              </a:defRPr>
            </a:lvl1pPr>
            <a:lvl2pPr marL="914400" marR="0" lvl="1" indent="-292100" algn="l" rtl="0">
              <a:lnSpc>
                <a:spcPct val="100000"/>
              </a:lnSpc>
              <a:spcBef>
                <a:spcPts val="200"/>
              </a:spcBef>
              <a:spcAft>
                <a:spcPts val="0"/>
              </a:spcAft>
              <a:buClr>
                <a:schemeClr val="lt2"/>
              </a:buClr>
              <a:buSzPts val="1000"/>
              <a:buFont typeface="Noto Sans Symbols"/>
              <a:buChar char="▪"/>
              <a:defRPr sz="1000" b="0" i="0" u="none" strike="noStrike" cap="none">
                <a:solidFill>
                  <a:schemeClr val="lt2"/>
                </a:solidFill>
                <a:latin typeface="Arial"/>
                <a:ea typeface="Arial"/>
                <a:cs typeface="Arial"/>
                <a:sym typeface="Arial"/>
              </a:defRPr>
            </a:lvl2pPr>
            <a:lvl3pPr marL="1371600" marR="0" lvl="2" indent="-285750" algn="l" rtl="0">
              <a:lnSpc>
                <a:spcPct val="100000"/>
              </a:lnSpc>
              <a:spcBef>
                <a:spcPts val="180"/>
              </a:spcBef>
              <a:spcAft>
                <a:spcPts val="0"/>
              </a:spcAft>
              <a:buClr>
                <a:schemeClr val="lt2"/>
              </a:buClr>
              <a:buSzPts val="900"/>
              <a:buFont typeface="Arial"/>
              <a:buChar char="–"/>
              <a:defRPr sz="900" b="0" i="0" u="none" strike="noStrike" cap="none">
                <a:solidFill>
                  <a:schemeClr val="lt2"/>
                </a:solidFill>
                <a:latin typeface="Arial"/>
                <a:ea typeface="Arial"/>
                <a:cs typeface="Arial"/>
                <a:sym typeface="Arial"/>
              </a:defRPr>
            </a:lvl3pPr>
            <a:lvl4pPr marL="1828800" marR="0" lvl="3" indent="-279400" algn="l" rtl="0">
              <a:lnSpc>
                <a:spcPct val="100000"/>
              </a:lnSpc>
              <a:spcBef>
                <a:spcPts val="160"/>
              </a:spcBef>
              <a:spcAft>
                <a:spcPts val="0"/>
              </a:spcAft>
              <a:buClr>
                <a:schemeClr val="lt2"/>
              </a:buClr>
              <a:buSzPts val="800"/>
              <a:buFont typeface="Arial"/>
              <a:buChar char="•"/>
              <a:defRPr sz="800" b="0" i="0" u="none" strike="noStrike" cap="none">
                <a:solidFill>
                  <a:schemeClr val="lt2"/>
                </a:solidFill>
                <a:latin typeface="Arial"/>
                <a:ea typeface="Arial"/>
                <a:cs typeface="Arial"/>
                <a:sym typeface="Arial"/>
              </a:defRPr>
            </a:lvl4pPr>
            <a:lvl5pPr marL="2286000" marR="0" lvl="4" indent="-273050" algn="l" rtl="0">
              <a:lnSpc>
                <a:spcPct val="100000"/>
              </a:lnSpc>
              <a:spcBef>
                <a:spcPts val="140"/>
              </a:spcBef>
              <a:spcAft>
                <a:spcPts val="0"/>
              </a:spcAft>
              <a:buClr>
                <a:schemeClr val="lt2"/>
              </a:buClr>
              <a:buSzPts val="700"/>
              <a:buFont typeface="Arial"/>
              <a:buChar char="–"/>
              <a:defRPr sz="700" b="0" i="0" u="none" strike="noStrike" cap="none">
                <a:solidFill>
                  <a:schemeClr val="lt2"/>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cxnSp>
        <p:nvCxnSpPr>
          <p:cNvPr id="839" name="Google Shape;839;p84"/>
          <p:cNvCxnSpPr/>
          <p:nvPr/>
        </p:nvCxnSpPr>
        <p:spPr>
          <a:xfrm>
            <a:off x="311944" y="4270648"/>
            <a:ext cx="276300" cy="0"/>
          </a:xfrm>
          <a:prstGeom prst="straightConnector1">
            <a:avLst/>
          </a:prstGeom>
          <a:noFill/>
          <a:ln w="9525" cap="flat" cmpd="sng">
            <a:solidFill>
              <a:schemeClr val="dk2"/>
            </a:solidFill>
            <a:prstDash val="solid"/>
            <a:round/>
            <a:headEnd type="none" w="sm" len="sm"/>
            <a:tailEnd type="none" w="sm" len="sm"/>
          </a:ln>
        </p:spPr>
      </p:cxn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840"/>
        <p:cNvGrpSpPr/>
        <p:nvPr/>
      </p:nvGrpSpPr>
      <p:grpSpPr>
        <a:xfrm>
          <a:off x="0" y="0"/>
          <a:ext cx="0" cy="0"/>
          <a:chOff x="0" y="0"/>
          <a:chExt cx="0" cy="0"/>
        </a:xfrm>
      </p:grpSpPr>
      <p:sp>
        <p:nvSpPr>
          <p:cNvPr id="841" name="Google Shape;841;p85"/>
          <p:cNvSpPr txBox="1">
            <a:spLocks noGrp="1"/>
          </p:cNvSpPr>
          <p:nvPr>
            <p:ph type="dt" idx="10"/>
          </p:nvPr>
        </p:nvSpPr>
        <p:spPr>
          <a:xfrm>
            <a:off x="424070" y="5276020"/>
            <a:ext cx="2133600" cy="2739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SzPts val="1400"/>
              <a:buNone/>
              <a:defRPr sz="1200">
                <a:solidFill>
                  <a:srgbClr val="888888"/>
                </a:solidFill>
                <a:latin typeface="Arial"/>
                <a:ea typeface="Arial"/>
                <a:cs typeface="Arial"/>
                <a:sym typeface="Arial"/>
              </a:defRPr>
            </a:lvl1pPr>
            <a:lvl2pPr marR="0" lvl="1"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842" name="Google Shape;842;p85"/>
          <p:cNvSpPr txBox="1">
            <a:spLocks noGrp="1"/>
          </p:cNvSpPr>
          <p:nvPr>
            <p:ph type="ftr" idx="11"/>
          </p:nvPr>
        </p:nvSpPr>
        <p:spPr>
          <a:xfrm>
            <a:off x="311944" y="4901878"/>
            <a:ext cx="2895600" cy="92400"/>
          </a:xfrm>
          <a:prstGeom prst="rect">
            <a:avLst/>
          </a:prstGeom>
          <a:noFill/>
          <a:ln>
            <a:noFill/>
          </a:ln>
        </p:spPr>
        <p:txBody>
          <a:bodyPr spcFirstLastPara="1" wrap="square" lIns="0" tIns="0" rIns="0" bIns="0" anchor="ctr" anchorCtr="0">
            <a:noAutofit/>
          </a:bodyPr>
          <a:lstStyle>
            <a:lvl1pPr marR="0" lvl="0" algn="l" rtl="0">
              <a:lnSpc>
                <a:spcPct val="100000"/>
              </a:lnSpc>
              <a:spcBef>
                <a:spcPts val="0"/>
              </a:spcBef>
              <a:spcAft>
                <a:spcPts val="0"/>
              </a:spcAft>
              <a:buClr>
                <a:srgbClr val="000000"/>
              </a:buClr>
              <a:buSzPts val="1400"/>
              <a:buFont typeface="Arial"/>
              <a:buNone/>
              <a:defRPr sz="600" b="0" i="0" u="none" strike="noStrike" cap="none">
                <a:solidFill>
                  <a:schemeClr val="lt2"/>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843" name="Google Shape;843;p85"/>
          <p:cNvSpPr txBox="1">
            <a:spLocks noGrp="1"/>
          </p:cNvSpPr>
          <p:nvPr>
            <p:ph type="sldNum" idx="12"/>
          </p:nvPr>
        </p:nvSpPr>
        <p:spPr>
          <a:xfrm>
            <a:off x="6700838" y="4770007"/>
            <a:ext cx="2133600" cy="123000"/>
          </a:xfrm>
          <a:prstGeom prst="rect">
            <a:avLst/>
          </a:prstGeom>
          <a:noFill/>
          <a:ln>
            <a:noFill/>
          </a:ln>
        </p:spPr>
        <p:txBody>
          <a:bodyPr spcFirstLastPara="1" wrap="square" lIns="0" tIns="0" rIns="0" bIns="0" anchor="ctr" anchorCtr="0">
            <a:noAutofit/>
          </a:bodyPr>
          <a:lstStyle>
            <a:lvl1pPr marL="0" marR="0" lvl="0"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6_Title and Content">
  <p:cSld name="6_Title and Content">
    <p:spTree>
      <p:nvGrpSpPr>
        <p:cNvPr id="1" name="Shape 844"/>
        <p:cNvGrpSpPr/>
        <p:nvPr/>
      </p:nvGrpSpPr>
      <p:grpSpPr>
        <a:xfrm>
          <a:off x="0" y="0"/>
          <a:ext cx="0" cy="0"/>
          <a:chOff x="0" y="0"/>
          <a:chExt cx="0" cy="0"/>
        </a:xfrm>
      </p:grpSpPr>
      <p:sp>
        <p:nvSpPr>
          <p:cNvPr id="845" name="Google Shape;845;p86"/>
          <p:cNvSpPr/>
          <p:nvPr/>
        </p:nvSpPr>
        <p:spPr>
          <a:xfrm>
            <a:off x="1589" y="1192"/>
            <a:ext cx="1500" cy="1200"/>
          </a:xfrm>
          <a:prstGeom prst="rect">
            <a:avLst/>
          </a:prstGeom>
          <a:solidFill>
            <a:srgbClr val="FFFFFF"/>
          </a:solidFill>
          <a:ln>
            <a:noFill/>
          </a:ln>
        </p:spPr>
      </p:sp>
      <p:sp>
        <p:nvSpPr>
          <p:cNvPr id="846" name="Google Shape;846;p86"/>
          <p:cNvSpPr txBox="1">
            <a:spLocks noGrp="1"/>
          </p:cNvSpPr>
          <p:nvPr>
            <p:ph type="title"/>
          </p:nvPr>
        </p:nvSpPr>
        <p:spPr>
          <a:xfrm>
            <a:off x="309563" y="530352"/>
            <a:ext cx="8526600" cy="207600"/>
          </a:xfrm>
          <a:prstGeom prst="rect">
            <a:avLst/>
          </a:prstGeom>
          <a:noFill/>
          <a:ln>
            <a:noFill/>
          </a:ln>
        </p:spPr>
        <p:txBody>
          <a:bodyPr spcFirstLastPara="1" wrap="square" lIns="0" tIns="0" rIns="0" bIns="0" anchor="t" anchorCtr="0">
            <a:noAutofit/>
          </a:bodyPr>
          <a:lstStyle>
            <a:lvl1pPr marR="0" lvl="0" algn="l" rtl="0">
              <a:lnSpc>
                <a:spcPct val="100000"/>
              </a:lnSpc>
              <a:spcBef>
                <a:spcPts val="0"/>
              </a:spcBef>
              <a:spcAft>
                <a:spcPts val="0"/>
              </a:spcAft>
              <a:buClr>
                <a:schemeClr val="dk1"/>
              </a:buClr>
              <a:buSzPts val="1350"/>
              <a:buFont typeface="Georgia"/>
              <a:buNone/>
              <a:defRPr sz="1350" b="0" i="0" u="none" strike="noStrike" cap="none">
                <a:solidFill>
                  <a:schemeClr val="dk1"/>
                </a:solidFill>
                <a:latin typeface="Georgia"/>
                <a:ea typeface="Georgia"/>
                <a:cs typeface="Georgia"/>
                <a:sym typeface="Georgia"/>
              </a:defRPr>
            </a:lvl1pPr>
            <a:lvl2pPr lvl="1" algn="l" rtl="0">
              <a:lnSpc>
                <a:spcPct val="100000"/>
              </a:lnSpc>
              <a:spcBef>
                <a:spcPts val="0"/>
              </a:spcBef>
              <a:spcAft>
                <a:spcPts val="0"/>
              </a:spcAft>
              <a:buSzPts val="1400"/>
              <a:buNone/>
              <a:defRPr sz="1800"/>
            </a:lvl2pPr>
            <a:lvl3pPr lvl="2" algn="l" rtl="0">
              <a:lnSpc>
                <a:spcPct val="100000"/>
              </a:lnSpc>
              <a:spcBef>
                <a:spcPts val="0"/>
              </a:spcBef>
              <a:spcAft>
                <a:spcPts val="0"/>
              </a:spcAft>
              <a:buSzPts val="1400"/>
              <a:buNone/>
              <a:defRPr sz="1800"/>
            </a:lvl3pPr>
            <a:lvl4pPr lvl="3" algn="l" rtl="0">
              <a:lnSpc>
                <a:spcPct val="100000"/>
              </a:lnSpc>
              <a:spcBef>
                <a:spcPts val="0"/>
              </a:spcBef>
              <a:spcAft>
                <a:spcPts val="0"/>
              </a:spcAft>
              <a:buSzPts val="1400"/>
              <a:buNone/>
              <a:defRPr sz="1800"/>
            </a:lvl4pPr>
            <a:lvl5pPr lvl="4" algn="l" rtl="0">
              <a:lnSpc>
                <a:spcPct val="100000"/>
              </a:lnSpc>
              <a:spcBef>
                <a:spcPts val="0"/>
              </a:spcBef>
              <a:spcAft>
                <a:spcPts val="0"/>
              </a:spcAft>
              <a:buSzPts val="1400"/>
              <a:buNone/>
              <a:defRPr sz="1800"/>
            </a:lvl5pPr>
            <a:lvl6pPr lvl="5" algn="l" rtl="0">
              <a:lnSpc>
                <a:spcPct val="100000"/>
              </a:lnSpc>
              <a:spcBef>
                <a:spcPts val="0"/>
              </a:spcBef>
              <a:spcAft>
                <a:spcPts val="0"/>
              </a:spcAft>
              <a:buSzPts val="1400"/>
              <a:buNone/>
              <a:defRPr sz="1800"/>
            </a:lvl6pPr>
            <a:lvl7pPr lvl="6" algn="l" rtl="0">
              <a:lnSpc>
                <a:spcPct val="100000"/>
              </a:lnSpc>
              <a:spcBef>
                <a:spcPts val="0"/>
              </a:spcBef>
              <a:spcAft>
                <a:spcPts val="0"/>
              </a:spcAft>
              <a:buSzPts val="1400"/>
              <a:buNone/>
              <a:defRPr sz="1800"/>
            </a:lvl7pPr>
            <a:lvl8pPr lvl="7" algn="l" rtl="0">
              <a:lnSpc>
                <a:spcPct val="100000"/>
              </a:lnSpc>
              <a:spcBef>
                <a:spcPts val="0"/>
              </a:spcBef>
              <a:spcAft>
                <a:spcPts val="0"/>
              </a:spcAft>
              <a:buSzPts val="1400"/>
              <a:buNone/>
              <a:defRPr sz="1800"/>
            </a:lvl8pPr>
            <a:lvl9pPr lvl="8" algn="l" rtl="0">
              <a:lnSpc>
                <a:spcPct val="100000"/>
              </a:lnSpc>
              <a:spcBef>
                <a:spcPts val="0"/>
              </a:spcBef>
              <a:spcAft>
                <a:spcPts val="0"/>
              </a:spcAft>
              <a:buSzPts val="1400"/>
              <a:buNone/>
              <a:defRPr sz="1800"/>
            </a:lvl9pPr>
          </a:lstStyle>
          <a:p>
            <a:endParaRPr/>
          </a:p>
        </p:txBody>
      </p:sp>
      <p:sp>
        <p:nvSpPr>
          <p:cNvPr id="847" name="Google Shape;847;p86"/>
          <p:cNvSpPr txBox="1">
            <a:spLocks noGrp="1"/>
          </p:cNvSpPr>
          <p:nvPr>
            <p:ph type="body" idx="1"/>
          </p:nvPr>
        </p:nvSpPr>
        <p:spPr>
          <a:xfrm>
            <a:off x="309563" y="1255152"/>
            <a:ext cx="8526600" cy="843300"/>
          </a:xfrm>
          <a:prstGeom prst="rect">
            <a:avLst/>
          </a:prstGeom>
          <a:noFill/>
          <a:ln>
            <a:noFill/>
          </a:ln>
        </p:spPr>
        <p:txBody>
          <a:bodyPr spcFirstLastPara="1" wrap="square" lIns="0" tIns="0" rIns="0" bIns="0" anchor="t" anchorCtr="0">
            <a:noAutofit/>
          </a:bodyPr>
          <a:lstStyle>
            <a:lvl1pPr marL="457200" marR="0" lvl="0" indent="-228600" algn="l" rtl="0">
              <a:lnSpc>
                <a:spcPct val="100000"/>
              </a:lnSpc>
              <a:spcBef>
                <a:spcPts val="280"/>
              </a:spcBef>
              <a:spcAft>
                <a:spcPts val="0"/>
              </a:spcAft>
              <a:buClr>
                <a:schemeClr val="lt2"/>
              </a:buClr>
              <a:buSzPts val="1400"/>
              <a:buFont typeface="Arial"/>
              <a:buNone/>
              <a:defRPr sz="1400" b="0" i="0" u="none" strike="noStrike" cap="none">
                <a:solidFill>
                  <a:schemeClr val="lt2"/>
                </a:solidFill>
                <a:latin typeface="Georgia"/>
                <a:ea typeface="Georgia"/>
                <a:cs typeface="Georgia"/>
                <a:sym typeface="Georgia"/>
              </a:defRPr>
            </a:lvl1pPr>
            <a:lvl2pPr marL="914400" marR="0" lvl="1" indent="-292100" algn="l" rtl="0">
              <a:lnSpc>
                <a:spcPct val="100000"/>
              </a:lnSpc>
              <a:spcBef>
                <a:spcPts val="200"/>
              </a:spcBef>
              <a:spcAft>
                <a:spcPts val="0"/>
              </a:spcAft>
              <a:buClr>
                <a:schemeClr val="lt2"/>
              </a:buClr>
              <a:buSzPts val="1000"/>
              <a:buFont typeface="Noto Sans Symbols"/>
              <a:buChar char="▪"/>
              <a:defRPr sz="1000" b="0" i="0" u="none" strike="noStrike" cap="none">
                <a:solidFill>
                  <a:schemeClr val="lt2"/>
                </a:solidFill>
                <a:latin typeface="Arial"/>
                <a:ea typeface="Arial"/>
                <a:cs typeface="Arial"/>
                <a:sym typeface="Arial"/>
              </a:defRPr>
            </a:lvl2pPr>
            <a:lvl3pPr marL="1371600" marR="0" lvl="2" indent="-285750" algn="l" rtl="0">
              <a:lnSpc>
                <a:spcPct val="100000"/>
              </a:lnSpc>
              <a:spcBef>
                <a:spcPts val="180"/>
              </a:spcBef>
              <a:spcAft>
                <a:spcPts val="0"/>
              </a:spcAft>
              <a:buClr>
                <a:schemeClr val="lt2"/>
              </a:buClr>
              <a:buSzPts val="900"/>
              <a:buFont typeface="Arial"/>
              <a:buChar char="–"/>
              <a:defRPr sz="900" b="0" i="0" u="none" strike="noStrike" cap="none">
                <a:solidFill>
                  <a:schemeClr val="lt2"/>
                </a:solidFill>
                <a:latin typeface="Arial"/>
                <a:ea typeface="Arial"/>
                <a:cs typeface="Arial"/>
                <a:sym typeface="Arial"/>
              </a:defRPr>
            </a:lvl3pPr>
            <a:lvl4pPr marL="1828800" marR="0" lvl="3" indent="-279400" algn="l" rtl="0">
              <a:lnSpc>
                <a:spcPct val="100000"/>
              </a:lnSpc>
              <a:spcBef>
                <a:spcPts val="160"/>
              </a:spcBef>
              <a:spcAft>
                <a:spcPts val="0"/>
              </a:spcAft>
              <a:buClr>
                <a:schemeClr val="lt2"/>
              </a:buClr>
              <a:buSzPts val="800"/>
              <a:buFont typeface="Arial"/>
              <a:buChar char="•"/>
              <a:defRPr sz="800" b="0" i="0" u="none" strike="noStrike" cap="none">
                <a:solidFill>
                  <a:schemeClr val="lt2"/>
                </a:solidFill>
                <a:latin typeface="Arial"/>
                <a:ea typeface="Arial"/>
                <a:cs typeface="Arial"/>
                <a:sym typeface="Arial"/>
              </a:defRPr>
            </a:lvl4pPr>
            <a:lvl5pPr marL="2286000" marR="0" lvl="4" indent="-273050" algn="l" rtl="0">
              <a:lnSpc>
                <a:spcPct val="100000"/>
              </a:lnSpc>
              <a:spcBef>
                <a:spcPts val="140"/>
              </a:spcBef>
              <a:spcAft>
                <a:spcPts val="0"/>
              </a:spcAft>
              <a:buClr>
                <a:schemeClr val="lt2"/>
              </a:buClr>
              <a:buSzPts val="700"/>
              <a:buFont typeface="Arial"/>
              <a:buChar char="–"/>
              <a:defRPr sz="700" b="0" i="0" u="none" strike="noStrike" cap="none">
                <a:solidFill>
                  <a:schemeClr val="lt2"/>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848" name="Google Shape;848;p86"/>
          <p:cNvSpPr txBox="1">
            <a:spLocks noGrp="1"/>
          </p:cNvSpPr>
          <p:nvPr>
            <p:ph type="dt" idx="10"/>
          </p:nvPr>
        </p:nvSpPr>
        <p:spPr>
          <a:xfrm>
            <a:off x="424070" y="5276020"/>
            <a:ext cx="2133600" cy="2739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SzPts val="1400"/>
              <a:buNone/>
              <a:defRPr sz="1200">
                <a:solidFill>
                  <a:srgbClr val="888888"/>
                </a:solidFill>
                <a:latin typeface="Arial"/>
                <a:ea typeface="Arial"/>
                <a:cs typeface="Arial"/>
                <a:sym typeface="Arial"/>
              </a:defRPr>
            </a:lvl1pPr>
            <a:lvl2pPr marR="0" lvl="1"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849" name="Google Shape;849;p86"/>
          <p:cNvSpPr txBox="1">
            <a:spLocks noGrp="1"/>
          </p:cNvSpPr>
          <p:nvPr>
            <p:ph type="ftr" idx="11"/>
          </p:nvPr>
        </p:nvSpPr>
        <p:spPr>
          <a:xfrm>
            <a:off x="311944" y="4901878"/>
            <a:ext cx="2895600" cy="92400"/>
          </a:xfrm>
          <a:prstGeom prst="rect">
            <a:avLst/>
          </a:prstGeom>
          <a:noFill/>
          <a:ln>
            <a:noFill/>
          </a:ln>
        </p:spPr>
        <p:txBody>
          <a:bodyPr spcFirstLastPara="1" wrap="square" lIns="0" tIns="0" rIns="0" bIns="0" anchor="ctr" anchorCtr="0">
            <a:noAutofit/>
          </a:bodyPr>
          <a:lstStyle>
            <a:lvl1pPr marR="0" lvl="0" algn="l" rtl="0">
              <a:lnSpc>
                <a:spcPct val="100000"/>
              </a:lnSpc>
              <a:spcBef>
                <a:spcPts val="0"/>
              </a:spcBef>
              <a:spcAft>
                <a:spcPts val="0"/>
              </a:spcAft>
              <a:buClr>
                <a:srgbClr val="000000"/>
              </a:buClr>
              <a:buSzPts val="1400"/>
              <a:buFont typeface="Arial"/>
              <a:buNone/>
              <a:defRPr sz="600" b="0" i="0" u="none" strike="noStrike" cap="none">
                <a:solidFill>
                  <a:schemeClr val="lt2"/>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850" name="Google Shape;850;p86"/>
          <p:cNvSpPr txBox="1">
            <a:spLocks noGrp="1"/>
          </p:cNvSpPr>
          <p:nvPr>
            <p:ph type="sldNum" idx="12"/>
          </p:nvPr>
        </p:nvSpPr>
        <p:spPr>
          <a:xfrm>
            <a:off x="6700838" y="4770007"/>
            <a:ext cx="2133600" cy="123000"/>
          </a:xfrm>
          <a:prstGeom prst="rect">
            <a:avLst/>
          </a:prstGeom>
          <a:noFill/>
          <a:ln>
            <a:noFill/>
          </a:ln>
        </p:spPr>
        <p:txBody>
          <a:bodyPr spcFirstLastPara="1" wrap="square" lIns="0" tIns="0" rIns="0" bIns="0" anchor="ctr" anchorCtr="0">
            <a:noAutofit/>
          </a:bodyPr>
          <a:lstStyle>
            <a:lvl1pPr marL="0" marR="0" lvl="0" indent="0" algn="r" rtl="0">
              <a:lnSpc>
                <a:spcPct val="100000"/>
              </a:lnSpc>
              <a:spcBef>
                <a:spcPts val="0"/>
              </a:spcBef>
              <a:spcAft>
                <a:spcPts val="0"/>
              </a:spcAft>
              <a:buClr>
                <a:srgbClr val="000000"/>
              </a:buClr>
              <a:buSzPts val="800"/>
              <a:buFont typeface="Arial"/>
              <a:buNone/>
              <a:defRPr sz="800" b="0" i="0" u="none" strike="noStrike" cap="none">
                <a:solidFill>
                  <a:srgbClr val="545C5F"/>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800"/>
              <a:buFont typeface="Arial"/>
              <a:buNone/>
              <a:defRPr sz="800" b="0" i="0" u="none" strike="noStrike" cap="none">
                <a:solidFill>
                  <a:srgbClr val="545C5F"/>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800"/>
              <a:buFont typeface="Arial"/>
              <a:buNone/>
              <a:defRPr sz="800" b="0" i="0" u="none" strike="noStrike" cap="none">
                <a:solidFill>
                  <a:srgbClr val="545C5F"/>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800"/>
              <a:buFont typeface="Arial"/>
              <a:buNone/>
              <a:defRPr sz="800" b="0" i="0" u="none" strike="noStrike" cap="none">
                <a:solidFill>
                  <a:srgbClr val="545C5F"/>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800"/>
              <a:buFont typeface="Arial"/>
              <a:buNone/>
              <a:defRPr sz="800" b="0" i="0" u="none" strike="noStrike" cap="none">
                <a:solidFill>
                  <a:srgbClr val="545C5F"/>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800"/>
              <a:buFont typeface="Arial"/>
              <a:buNone/>
              <a:defRPr sz="800" b="0" i="0" u="none" strike="noStrike" cap="none">
                <a:solidFill>
                  <a:srgbClr val="545C5F"/>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800"/>
              <a:buFont typeface="Arial"/>
              <a:buNone/>
              <a:defRPr sz="800" b="0" i="0" u="none" strike="noStrike" cap="none">
                <a:solidFill>
                  <a:srgbClr val="545C5F"/>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800"/>
              <a:buFont typeface="Arial"/>
              <a:buNone/>
              <a:defRPr sz="800" b="0" i="0" u="none" strike="noStrike" cap="none">
                <a:solidFill>
                  <a:srgbClr val="545C5F"/>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800"/>
              <a:buFont typeface="Arial"/>
              <a:buNone/>
              <a:defRPr sz="800" b="0" i="0" u="none" strike="noStrike" cap="none">
                <a:solidFill>
                  <a:srgbClr val="545C5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851" name="Google Shape;851;p86"/>
          <p:cNvSpPr txBox="1">
            <a:spLocks noGrp="1"/>
          </p:cNvSpPr>
          <p:nvPr>
            <p:ph type="body" idx="2"/>
          </p:nvPr>
        </p:nvSpPr>
        <p:spPr>
          <a:xfrm>
            <a:off x="358776" y="4793566"/>
            <a:ext cx="3457500" cy="92400"/>
          </a:xfrm>
          <a:prstGeom prst="rect">
            <a:avLst/>
          </a:prstGeom>
          <a:noFill/>
          <a:ln>
            <a:noFill/>
          </a:ln>
        </p:spPr>
        <p:txBody>
          <a:bodyPr spcFirstLastPara="1" wrap="square" lIns="0" tIns="0" rIns="0" bIns="0" anchor="ctr" anchorCtr="0">
            <a:noAutofit/>
          </a:bodyPr>
          <a:lstStyle>
            <a:lvl1pPr marL="457200" marR="0" lvl="0" indent="-228600" algn="l" rtl="0">
              <a:lnSpc>
                <a:spcPct val="100000"/>
              </a:lnSpc>
              <a:spcBef>
                <a:spcPts val="120"/>
              </a:spcBef>
              <a:spcAft>
                <a:spcPts val="0"/>
              </a:spcAft>
              <a:buClr>
                <a:srgbClr val="5A5A5A"/>
              </a:buClr>
              <a:buSzPts val="600"/>
              <a:buFont typeface="Arial"/>
              <a:buNone/>
              <a:defRPr sz="600" b="0" i="0" u="none" strike="noStrike" cap="none">
                <a:solidFill>
                  <a:srgbClr val="5A5A5A"/>
                </a:solidFill>
                <a:latin typeface="Verdana"/>
                <a:ea typeface="Verdana"/>
                <a:cs typeface="Verdana"/>
                <a:sym typeface="Verdana"/>
              </a:defRPr>
            </a:lvl1pPr>
            <a:lvl2pPr marL="914400" marR="0" lvl="1" indent="-292100" algn="l" rtl="0">
              <a:lnSpc>
                <a:spcPct val="100000"/>
              </a:lnSpc>
              <a:spcBef>
                <a:spcPts val="200"/>
              </a:spcBef>
              <a:spcAft>
                <a:spcPts val="0"/>
              </a:spcAft>
              <a:buClr>
                <a:schemeClr val="lt2"/>
              </a:buClr>
              <a:buSzPts val="1000"/>
              <a:buFont typeface="Noto Sans Symbols"/>
              <a:buChar char="▪"/>
              <a:defRPr sz="1000" b="0" i="0" u="none" strike="noStrike" cap="none">
                <a:solidFill>
                  <a:schemeClr val="lt2"/>
                </a:solidFill>
                <a:latin typeface="Arial"/>
                <a:ea typeface="Arial"/>
                <a:cs typeface="Arial"/>
                <a:sym typeface="Arial"/>
              </a:defRPr>
            </a:lvl2pPr>
            <a:lvl3pPr marL="1371600" marR="0" lvl="2" indent="-285750" algn="l" rtl="0">
              <a:lnSpc>
                <a:spcPct val="100000"/>
              </a:lnSpc>
              <a:spcBef>
                <a:spcPts val="180"/>
              </a:spcBef>
              <a:spcAft>
                <a:spcPts val="0"/>
              </a:spcAft>
              <a:buClr>
                <a:schemeClr val="lt2"/>
              </a:buClr>
              <a:buSzPts val="900"/>
              <a:buFont typeface="Arial"/>
              <a:buChar char="–"/>
              <a:defRPr sz="900" b="0" i="0" u="none" strike="noStrike" cap="none">
                <a:solidFill>
                  <a:schemeClr val="lt2"/>
                </a:solidFill>
                <a:latin typeface="Arial"/>
                <a:ea typeface="Arial"/>
                <a:cs typeface="Arial"/>
                <a:sym typeface="Arial"/>
              </a:defRPr>
            </a:lvl3pPr>
            <a:lvl4pPr marL="1828800" marR="0" lvl="3" indent="-279400" algn="l" rtl="0">
              <a:lnSpc>
                <a:spcPct val="100000"/>
              </a:lnSpc>
              <a:spcBef>
                <a:spcPts val="160"/>
              </a:spcBef>
              <a:spcAft>
                <a:spcPts val="0"/>
              </a:spcAft>
              <a:buClr>
                <a:schemeClr val="lt2"/>
              </a:buClr>
              <a:buSzPts val="800"/>
              <a:buFont typeface="Arial"/>
              <a:buChar char="•"/>
              <a:defRPr sz="800" b="0" i="0" u="none" strike="noStrike" cap="none">
                <a:solidFill>
                  <a:schemeClr val="lt2"/>
                </a:solidFill>
                <a:latin typeface="Arial"/>
                <a:ea typeface="Arial"/>
                <a:cs typeface="Arial"/>
                <a:sym typeface="Arial"/>
              </a:defRPr>
            </a:lvl4pPr>
            <a:lvl5pPr marL="2286000" marR="0" lvl="4" indent="-273050" algn="l" rtl="0">
              <a:lnSpc>
                <a:spcPct val="100000"/>
              </a:lnSpc>
              <a:spcBef>
                <a:spcPts val="140"/>
              </a:spcBef>
              <a:spcAft>
                <a:spcPts val="0"/>
              </a:spcAft>
              <a:buClr>
                <a:schemeClr val="lt2"/>
              </a:buClr>
              <a:buSzPts val="700"/>
              <a:buFont typeface="Arial"/>
              <a:buChar char="–"/>
              <a:defRPr sz="700" b="0" i="0" u="none" strike="noStrike" cap="none">
                <a:solidFill>
                  <a:schemeClr val="lt2"/>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Intro Only">
  <p:cSld name="Intro Only">
    <p:spTree>
      <p:nvGrpSpPr>
        <p:cNvPr id="1" name="Shape 852"/>
        <p:cNvGrpSpPr/>
        <p:nvPr/>
      </p:nvGrpSpPr>
      <p:grpSpPr>
        <a:xfrm>
          <a:off x="0" y="0"/>
          <a:ext cx="0" cy="0"/>
          <a:chOff x="0" y="0"/>
          <a:chExt cx="0" cy="0"/>
        </a:xfrm>
      </p:grpSpPr>
      <p:sp>
        <p:nvSpPr>
          <p:cNvPr id="853" name="Google Shape;853;p87"/>
          <p:cNvSpPr txBox="1"/>
          <p:nvPr/>
        </p:nvSpPr>
        <p:spPr>
          <a:xfrm>
            <a:off x="3255817" y="465940"/>
            <a:ext cx="5403300" cy="918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596"/>
              <a:buFont typeface="Arial"/>
              <a:buNone/>
            </a:pPr>
            <a:endParaRPr sz="596" b="0" i="0" u="none" strike="noStrike" cap="none">
              <a:solidFill>
                <a:schemeClr val="dk1"/>
              </a:solidFill>
              <a:latin typeface="Arial"/>
              <a:ea typeface="Arial"/>
              <a:cs typeface="Arial"/>
              <a:sym typeface="Arial"/>
            </a:endParaRPr>
          </a:p>
        </p:txBody>
      </p:sp>
      <p:cxnSp>
        <p:nvCxnSpPr>
          <p:cNvPr id="854" name="Google Shape;854;p87"/>
          <p:cNvCxnSpPr/>
          <p:nvPr/>
        </p:nvCxnSpPr>
        <p:spPr>
          <a:xfrm rot="10800000" flipH="1">
            <a:off x="346364" y="617450"/>
            <a:ext cx="8312700" cy="95400"/>
          </a:xfrm>
          <a:prstGeom prst="bentConnector3">
            <a:avLst>
              <a:gd name="adj1" fmla="val 0"/>
            </a:avLst>
          </a:prstGeom>
          <a:noFill/>
          <a:ln w="9525" cap="flat" cmpd="sng">
            <a:solidFill>
              <a:schemeClr val="accent1"/>
            </a:solidFill>
            <a:prstDash val="solid"/>
            <a:round/>
            <a:headEnd type="none" w="sm" len="sm"/>
            <a:tailEnd type="none" w="sm" len="sm"/>
          </a:ln>
        </p:spPr>
      </p:cxnSp>
      <p:cxnSp>
        <p:nvCxnSpPr>
          <p:cNvPr id="855" name="Google Shape;855;p87"/>
          <p:cNvCxnSpPr/>
          <p:nvPr/>
        </p:nvCxnSpPr>
        <p:spPr>
          <a:xfrm>
            <a:off x="482138" y="4689662"/>
            <a:ext cx="8179800" cy="0"/>
          </a:xfrm>
          <a:prstGeom prst="straightConnector1">
            <a:avLst/>
          </a:prstGeom>
          <a:noFill/>
          <a:ln w="9525" cap="flat" cmpd="sng">
            <a:solidFill>
              <a:schemeClr val="accent1"/>
            </a:solidFill>
            <a:prstDash val="solid"/>
            <a:round/>
            <a:headEnd type="none" w="sm" len="sm"/>
            <a:tailEnd type="none" w="sm" len="sm"/>
          </a:ln>
        </p:spPr>
      </p:cxnSp>
      <p:sp>
        <p:nvSpPr>
          <p:cNvPr id="856" name="Google Shape;856;p87"/>
          <p:cNvSpPr txBox="1"/>
          <p:nvPr/>
        </p:nvSpPr>
        <p:spPr>
          <a:xfrm>
            <a:off x="484909" y="4799714"/>
            <a:ext cx="221400" cy="918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596"/>
              <a:buFont typeface="Arial"/>
              <a:buNone/>
            </a:pPr>
            <a:r>
              <a:rPr lang="en" sz="596" b="0" i="0" u="none" strike="noStrike" cap="none">
                <a:solidFill>
                  <a:schemeClr val="dk1"/>
                </a:solidFill>
                <a:latin typeface="Arial"/>
                <a:ea typeface="Arial"/>
                <a:cs typeface="Arial"/>
                <a:sym typeface="Arial"/>
              </a:rPr>
              <a:t>PwC</a:t>
            </a:r>
            <a:endParaRPr sz="596" b="0" i="0" u="none" strike="noStrike" cap="none">
              <a:solidFill>
                <a:schemeClr val="dk1"/>
              </a:solidFill>
              <a:latin typeface="Arial"/>
              <a:ea typeface="Arial"/>
              <a:cs typeface="Arial"/>
              <a:sym typeface="Arial"/>
            </a:endParaRPr>
          </a:p>
        </p:txBody>
      </p:sp>
      <p:sp>
        <p:nvSpPr>
          <p:cNvPr id="857" name="Google Shape;857;p87"/>
          <p:cNvSpPr txBox="1"/>
          <p:nvPr/>
        </p:nvSpPr>
        <p:spPr>
          <a:xfrm>
            <a:off x="7135091" y="4790515"/>
            <a:ext cx="1524000" cy="100800"/>
          </a:xfrm>
          <a:prstGeom prst="rect">
            <a:avLst/>
          </a:prstGeom>
          <a:noFill/>
          <a:ln>
            <a:noFill/>
          </a:ln>
        </p:spPr>
        <p:txBody>
          <a:bodyPr spcFirstLastPara="1" wrap="square" lIns="0" tIns="0" rIns="0" bIns="0" anchor="t" anchorCtr="0">
            <a:noAutofit/>
          </a:bodyPr>
          <a:lstStyle/>
          <a:p>
            <a:pPr marL="0" marR="0" lvl="0" indent="0" algn="r" rtl="0">
              <a:lnSpc>
                <a:spcPct val="100000"/>
              </a:lnSpc>
              <a:spcBef>
                <a:spcPts val="0"/>
              </a:spcBef>
              <a:spcAft>
                <a:spcPts val="0"/>
              </a:spcAft>
              <a:buClr>
                <a:srgbClr val="000000"/>
              </a:buClr>
              <a:buSzPts val="596"/>
              <a:buFont typeface="Arial"/>
              <a:buNone/>
            </a:pPr>
            <a:fld id="{00000000-1234-1234-1234-123412341234}" type="slidenum">
              <a:rPr lang="en" sz="596" b="0" i="0" u="none" strike="noStrike" cap="none">
                <a:solidFill>
                  <a:schemeClr val="dk1"/>
                </a:solidFill>
                <a:latin typeface="Arial"/>
                <a:ea typeface="Arial"/>
                <a:cs typeface="Arial"/>
                <a:sym typeface="Arial"/>
              </a:rPr>
              <a:t>‹#›</a:t>
            </a:fld>
            <a:endParaRPr sz="596" b="0" i="0" u="none" strike="noStrike" cap="none">
              <a:solidFill>
                <a:schemeClr val="dk1"/>
              </a:solidFill>
              <a:latin typeface="Arial"/>
              <a:ea typeface="Arial"/>
              <a:cs typeface="Arial"/>
              <a:sym typeface="Arial"/>
            </a:endParaRPr>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3_Content: One">
  <p:cSld name="3_Content: One">
    <p:spTree>
      <p:nvGrpSpPr>
        <p:cNvPr id="1" name="Shape 858"/>
        <p:cNvGrpSpPr/>
        <p:nvPr/>
      </p:nvGrpSpPr>
      <p:grpSpPr>
        <a:xfrm>
          <a:off x="0" y="0"/>
          <a:ext cx="0" cy="0"/>
          <a:chOff x="0" y="0"/>
          <a:chExt cx="0" cy="0"/>
        </a:xfrm>
      </p:grpSpPr>
      <p:sp>
        <p:nvSpPr>
          <p:cNvPr id="859" name="Google Shape;859;p88"/>
          <p:cNvSpPr txBox="1">
            <a:spLocks noGrp="1"/>
          </p:cNvSpPr>
          <p:nvPr>
            <p:ph type="title"/>
          </p:nvPr>
        </p:nvSpPr>
        <p:spPr>
          <a:xfrm>
            <a:off x="533401" y="320198"/>
            <a:ext cx="8077200" cy="393900"/>
          </a:xfrm>
          <a:prstGeom prst="rect">
            <a:avLst/>
          </a:prstGeom>
          <a:noFill/>
          <a:ln>
            <a:noFill/>
          </a:ln>
        </p:spPr>
        <p:txBody>
          <a:bodyPr spcFirstLastPara="1" wrap="square" lIns="0" tIns="0" rIns="0" bIns="0" anchor="b" anchorCtr="0">
            <a:noAutofit/>
          </a:bodyPr>
          <a:lstStyle>
            <a:lvl1pPr marR="0" lvl="0" algn="l" rtl="0">
              <a:lnSpc>
                <a:spcPct val="100000"/>
              </a:lnSpc>
              <a:spcBef>
                <a:spcPts val="0"/>
              </a:spcBef>
              <a:spcAft>
                <a:spcPts val="0"/>
              </a:spcAft>
              <a:buClr>
                <a:srgbClr val="595959"/>
              </a:buClr>
              <a:buSzPts val="1800"/>
              <a:buFont typeface="Georgia"/>
              <a:buNone/>
              <a:defRPr sz="1800" b="0" i="0" u="none" strike="noStrike" cap="none">
                <a:solidFill>
                  <a:srgbClr val="595959"/>
                </a:solidFill>
                <a:latin typeface="Georgia"/>
                <a:ea typeface="Georgia"/>
                <a:cs typeface="Georgia"/>
                <a:sym typeface="Georgia"/>
              </a:defRPr>
            </a:lvl1pPr>
            <a:lvl2pPr lvl="1" algn="l" rtl="0">
              <a:lnSpc>
                <a:spcPct val="100000"/>
              </a:lnSpc>
              <a:spcBef>
                <a:spcPts val="0"/>
              </a:spcBef>
              <a:spcAft>
                <a:spcPts val="0"/>
              </a:spcAft>
              <a:buSzPts val="1400"/>
              <a:buNone/>
              <a:defRPr sz="1800"/>
            </a:lvl2pPr>
            <a:lvl3pPr lvl="2" algn="l" rtl="0">
              <a:lnSpc>
                <a:spcPct val="100000"/>
              </a:lnSpc>
              <a:spcBef>
                <a:spcPts val="0"/>
              </a:spcBef>
              <a:spcAft>
                <a:spcPts val="0"/>
              </a:spcAft>
              <a:buSzPts val="1400"/>
              <a:buNone/>
              <a:defRPr sz="1800"/>
            </a:lvl3pPr>
            <a:lvl4pPr lvl="3" algn="l" rtl="0">
              <a:lnSpc>
                <a:spcPct val="100000"/>
              </a:lnSpc>
              <a:spcBef>
                <a:spcPts val="0"/>
              </a:spcBef>
              <a:spcAft>
                <a:spcPts val="0"/>
              </a:spcAft>
              <a:buSzPts val="1400"/>
              <a:buNone/>
              <a:defRPr sz="1800"/>
            </a:lvl4pPr>
            <a:lvl5pPr lvl="4" algn="l" rtl="0">
              <a:lnSpc>
                <a:spcPct val="100000"/>
              </a:lnSpc>
              <a:spcBef>
                <a:spcPts val="0"/>
              </a:spcBef>
              <a:spcAft>
                <a:spcPts val="0"/>
              </a:spcAft>
              <a:buSzPts val="1400"/>
              <a:buNone/>
              <a:defRPr sz="1800"/>
            </a:lvl5pPr>
            <a:lvl6pPr lvl="5" algn="l" rtl="0">
              <a:lnSpc>
                <a:spcPct val="100000"/>
              </a:lnSpc>
              <a:spcBef>
                <a:spcPts val="0"/>
              </a:spcBef>
              <a:spcAft>
                <a:spcPts val="0"/>
              </a:spcAft>
              <a:buSzPts val="1400"/>
              <a:buNone/>
              <a:defRPr sz="1800"/>
            </a:lvl6pPr>
            <a:lvl7pPr lvl="6" algn="l" rtl="0">
              <a:lnSpc>
                <a:spcPct val="100000"/>
              </a:lnSpc>
              <a:spcBef>
                <a:spcPts val="0"/>
              </a:spcBef>
              <a:spcAft>
                <a:spcPts val="0"/>
              </a:spcAft>
              <a:buSzPts val="1400"/>
              <a:buNone/>
              <a:defRPr sz="1800"/>
            </a:lvl7pPr>
            <a:lvl8pPr lvl="7" algn="l" rtl="0">
              <a:lnSpc>
                <a:spcPct val="100000"/>
              </a:lnSpc>
              <a:spcBef>
                <a:spcPts val="0"/>
              </a:spcBef>
              <a:spcAft>
                <a:spcPts val="0"/>
              </a:spcAft>
              <a:buSzPts val="1400"/>
              <a:buNone/>
              <a:defRPr sz="1800"/>
            </a:lvl8pPr>
            <a:lvl9pPr lvl="8" algn="l" rtl="0">
              <a:lnSpc>
                <a:spcPct val="100000"/>
              </a:lnSpc>
              <a:spcBef>
                <a:spcPts val="0"/>
              </a:spcBef>
              <a:spcAft>
                <a:spcPts val="0"/>
              </a:spcAft>
              <a:buSzPts val="1400"/>
              <a:buNone/>
              <a:defRPr sz="1800"/>
            </a:lvl9pPr>
          </a:lstStyle>
          <a:p>
            <a:endParaRPr/>
          </a:p>
        </p:txBody>
      </p:sp>
      <p:pic>
        <p:nvPicPr>
          <p:cNvPr id="860" name="Google Shape;860;p88" descr="starwood_cover.jpg"/>
          <p:cNvPicPr preferRelativeResize="0"/>
          <p:nvPr/>
        </p:nvPicPr>
        <p:blipFill rotWithShape="1">
          <a:blip r:embed="rId2">
            <a:alphaModFix/>
          </a:blip>
          <a:srcRect/>
          <a:stretch/>
        </p:blipFill>
        <p:spPr>
          <a:xfrm>
            <a:off x="0" y="10"/>
            <a:ext cx="9144000" cy="160683"/>
          </a:xfrm>
          <a:prstGeom prst="rect">
            <a:avLst/>
          </a:prstGeom>
          <a:noFill/>
          <a:ln>
            <a:noFill/>
          </a:ln>
        </p:spPr>
      </p:pic>
      <p:sp>
        <p:nvSpPr>
          <p:cNvPr id="861" name="Google Shape;861;p88"/>
          <p:cNvSpPr txBox="1">
            <a:spLocks noGrp="1"/>
          </p:cNvSpPr>
          <p:nvPr>
            <p:ph type="dt" idx="10"/>
          </p:nvPr>
        </p:nvSpPr>
        <p:spPr>
          <a:xfrm>
            <a:off x="424070" y="5276020"/>
            <a:ext cx="2133600" cy="2739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SzPts val="1400"/>
              <a:buNone/>
              <a:defRPr sz="1200">
                <a:solidFill>
                  <a:srgbClr val="888888"/>
                </a:solidFill>
                <a:latin typeface="Arial"/>
                <a:ea typeface="Arial"/>
                <a:cs typeface="Arial"/>
                <a:sym typeface="Arial"/>
              </a:defRPr>
            </a:lvl1pPr>
            <a:lvl2pPr marR="0" lvl="1"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862" name="Google Shape;862;p88"/>
          <p:cNvSpPr txBox="1">
            <a:spLocks noGrp="1"/>
          </p:cNvSpPr>
          <p:nvPr>
            <p:ph type="ftr" idx="11"/>
          </p:nvPr>
        </p:nvSpPr>
        <p:spPr>
          <a:xfrm>
            <a:off x="533401" y="4742532"/>
            <a:ext cx="2895600" cy="183000"/>
          </a:xfrm>
          <a:prstGeom prst="rect">
            <a:avLst/>
          </a:prstGeom>
          <a:noFill/>
          <a:ln>
            <a:noFill/>
          </a:ln>
        </p:spPr>
        <p:txBody>
          <a:bodyPr spcFirstLastPara="1" wrap="square" lIns="0" tIns="0" rIns="0" bIns="0" anchor="ctr" anchorCtr="0">
            <a:noAutofit/>
          </a:bodyPr>
          <a:lstStyle>
            <a:lvl1pPr marR="0" lvl="0" algn="l" rtl="0">
              <a:lnSpc>
                <a:spcPct val="100000"/>
              </a:lnSpc>
              <a:spcBef>
                <a:spcPts val="0"/>
              </a:spcBef>
              <a:spcAft>
                <a:spcPts val="0"/>
              </a:spcAft>
              <a:buClr>
                <a:srgbClr val="000000"/>
              </a:buClr>
              <a:buSzPts val="1400"/>
              <a:buFont typeface="Arial"/>
              <a:buNone/>
              <a:defRPr sz="600" b="0" i="0" u="none" strike="noStrike" cap="none">
                <a:solidFill>
                  <a:schemeClr val="lt2"/>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863" name="Google Shape;863;p88"/>
          <p:cNvSpPr txBox="1">
            <a:spLocks noGrp="1"/>
          </p:cNvSpPr>
          <p:nvPr>
            <p:ph type="sldNum" idx="12"/>
          </p:nvPr>
        </p:nvSpPr>
        <p:spPr>
          <a:xfrm>
            <a:off x="6700838" y="4770007"/>
            <a:ext cx="2133600" cy="123000"/>
          </a:xfrm>
          <a:prstGeom prst="rect">
            <a:avLst/>
          </a:prstGeom>
          <a:noFill/>
          <a:ln>
            <a:noFill/>
          </a:ln>
        </p:spPr>
        <p:txBody>
          <a:bodyPr spcFirstLastPara="1" wrap="square" lIns="0" tIns="0" rIns="0" bIns="0" anchor="ctr" anchorCtr="0">
            <a:noAutofit/>
          </a:bodyPr>
          <a:lstStyle>
            <a:lvl1pPr marL="0" marR="0" lvl="0"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r>
              <a:rPr lang="en"/>
              <a:t>Page </a:t>
            </a:r>
            <a:fld id="{00000000-1234-1234-1234-123412341234}" type="slidenum">
              <a:rPr lang="en"/>
              <a:t>‹#›</a:t>
            </a:fld>
            <a:endParaRPr/>
          </a:p>
        </p:txBody>
      </p:sp>
      <p:sp>
        <p:nvSpPr>
          <p:cNvPr id="864" name="Google Shape;864;p88"/>
          <p:cNvSpPr txBox="1"/>
          <p:nvPr/>
        </p:nvSpPr>
        <p:spPr>
          <a:xfrm>
            <a:off x="533401" y="4929938"/>
            <a:ext cx="2590800" cy="1830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800"/>
              <a:buFont typeface="Arial"/>
              <a:buNone/>
            </a:pPr>
            <a:r>
              <a:rPr lang="en" sz="800" b="0" i="0" u="none" strike="noStrike" cap="none">
                <a:solidFill>
                  <a:srgbClr val="595959"/>
                </a:solidFill>
                <a:latin typeface="Georgia"/>
                <a:ea typeface="Georgia"/>
                <a:cs typeface="Georgia"/>
                <a:sym typeface="Georgia"/>
              </a:rPr>
              <a:t>PwC</a:t>
            </a:r>
            <a:endParaRPr sz="800" b="0" i="0" u="none" strike="noStrike" cap="none">
              <a:solidFill>
                <a:srgbClr val="595959"/>
              </a:solidFill>
              <a:latin typeface="Georgia"/>
              <a:ea typeface="Georgia"/>
              <a:cs typeface="Georgia"/>
              <a:sym typeface="Georgia"/>
            </a:endParaRPr>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1_Empty no Footer">
  <p:cSld name="1_Empty no Footer">
    <p:spTree>
      <p:nvGrpSpPr>
        <p:cNvPr id="1" name="Shape 865"/>
        <p:cNvGrpSpPr/>
        <p:nvPr/>
      </p:nvGrpSpPr>
      <p:grpSpPr>
        <a:xfrm>
          <a:off x="0" y="0"/>
          <a:ext cx="0" cy="0"/>
          <a:chOff x="0" y="0"/>
          <a:chExt cx="0" cy="0"/>
        </a:xfrm>
      </p:grpSpPr>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Primary Layout">
  <p:cSld name="Primary Layout">
    <p:spTree>
      <p:nvGrpSpPr>
        <p:cNvPr id="1" name="Shape 868"/>
        <p:cNvGrpSpPr/>
        <p:nvPr/>
      </p:nvGrpSpPr>
      <p:grpSpPr>
        <a:xfrm>
          <a:off x="0" y="0"/>
          <a:ext cx="0" cy="0"/>
          <a:chOff x="0" y="0"/>
          <a:chExt cx="0" cy="0"/>
        </a:xfrm>
      </p:grpSpPr>
      <p:sp>
        <p:nvSpPr>
          <p:cNvPr id="869" name="Google Shape;869;p92"/>
          <p:cNvSpPr txBox="1">
            <a:spLocks noGrp="1"/>
          </p:cNvSpPr>
          <p:nvPr>
            <p:ph type="title"/>
          </p:nvPr>
        </p:nvSpPr>
        <p:spPr>
          <a:xfrm>
            <a:off x="533401" y="320198"/>
            <a:ext cx="8077200" cy="393900"/>
          </a:xfrm>
          <a:prstGeom prst="rect">
            <a:avLst/>
          </a:prstGeom>
          <a:noFill/>
          <a:ln>
            <a:noFill/>
          </a:ln>
        </p:spPr>
        <p:txBody>
          <a:bodyPr spcFirstLastPara="1" wrap="square" lIns="0" tIns="0" rIns="0" bIns="0" anchor="b" anchorCtr="0">
            <a:noAutofit/>
          </a:bodyPr>
          <a:lstStyle>
            <a:lvl1pPr marR="0" lvl="0" algn="l" rtl="0">
              <a:lnSpc>
                <a:spcPct val="100000"/>
              </a:lnSpc>
              <a:spcBef>
                <a:spcPts val="0"/>
              </a:spcBef>
              <a:spcAft>
                <a:spcPts val="0"/>
              </a:spcAft>
              <a:buClr>
                <a:srgbClr val="595959"/>
              </a:buClr>
              <a:buSzPts val="1800"/>
              <a:buFont typeface="Georgia"/>
              <a:buNone/>
              <a:defRPr sz="1800" b="0" i="0" u="none" strike="noStrike" cap="none">
                <a:solidFill>
                  <a:srgbClr val="595959"/>
                </a:solidFill>
                <a:latin typeface="Georgia"/>
                <a:ea typeface="Georgia"/>
                <a:cs typeface="Georgia"/>
                <a:sym typeface="Georgia"/>
              </a:defRPr>
            </a:lvl1pPr>
            <a:lvl2pPr lvl="1" algn="l" rtl="0">
              <a:lnSpc>
                <a:spcPct val="100000"/>
              </a:lnSpc>
              <a:spcBef>
                <a:spcPts val="0"/>
              </a:spcBef>
              <a:spcAft>
                <a:spcPts val="0"/>
              </a:spcAft>
              <a:buSzPts val="1400"/>
              <a:buNone/>
              <a:defRPr sz="1800"/>
            </a:lvl2pPr>
            <a:lvl3pPr lvl="2" algn="l" rtl="0">
              <a:lnSpc>
                <a:spcPct val="100000"/>
              </a:lnSpc>
              <a:spcBef>
                <a:spcPts val="0"/>
              </a:spcBef>
              <a:spcAft>
                <a:spcPts val="0"/>
              </a:spcAft>
              <a:buSzPts val="1400"/>
              <a:buNone/>
              <a:defRPr sz="1800"/>
            </a:lvl3pPr>
            <a:lvl4pPr lvl="3" algn="l" rtl="0">
              <a:lnSpc>
                <a:spcPct val="100000"/>
              </a:lnSpc>
              <a:spcBef>
                <a:spcPts val="0"/>
              </a:spcBef>
              <a:spcAft>
                <a:spcPts val="0"/>
              </a:spcAft>
              <a:buSzPts val="1400"/>
              <a:buNone/>
              <a:defRPr sz="1800"/>
            </a:lvl4pPr>
            <a:lvl5pPr lvl="4" algn="l" rtl="0">
              <a:lnSpc>
                <a:spcPct val="100000"/>
              </a:lnSpc>
              <a:spcBef>
                <a:spcPts val="0"/>
              </a:spcBef>
              <a:spcAft>
                <a:spcPts val="0"/>
              </a:spcAft>
              <a:buSzPts val="1400"/>
              <a:buNone/>
              <a:defRPr sz="1800"/>
            </a:lvl5pPr>
            <a:lvl6pPr lvl="5" algn="l" rtl="0">
              <a:lnSpc>
                <a:spcPct val="100000"/>
              </a:lnSpc>
              <a:spcBef>
                <a:spcPts val="0"/>
              </a:spcBef>
              <a:spcAft>
                <a:spcPts val="0"/>
              </a:spcAft>
              <a:buSzPts val="1400"/>
              <a:buNone/>
              <a:defRPr sz="1800"/>
            </a:lvl6pPr>
            <a:lvl7pPr lvl="6" algn="l" rtl="0">
              <a:lnSpc>
                <a:spcPct val="100000"/>
              </a:lnSpc>
              <a:spcBef>
                <a:spcPts val="0"/>
              </a:spcBef>
              <a:spcAft>
                <a:spcPts val="0"/>
              </a:spcAft>
              <a:buSzPts val="1400"/>
              <a:buNone/>
              <a:defRPr sz="1800"/>
            </a:lvl7pPr>
            <a:lvl8pPr lvl="7" algn="l" rtl="0">
              <a:lnSpc>
                <a:spcPct val="100000"/>
              </a:lnSpc>
              <a:spcBef>
                <a:spcPts val="0"/>
              </a:spcBef>
              <a:spcAft>
                <a:spcPts val="0"/>
              </a:spcAft>
              <a:buSzPts val="1400"/>
              <a:buNone/>
              <a:defRPr sz="1800"/>
            </a:lvl8pPr>
            <a:lvl9pPr lvl="8" algn="l" rtl="0">
              <a:lnSpc>
                <a:spcPct val="100000"/>
              </a:lnSpc>
              <a:spcBef>
                <a:spcPts val="0"/>
              </a:spcBef>
              <a:spcAft>
                <a:spcPts val="0"/>
              </a:spcAft>
              <a:buSzPts val="1400"/>
              <a:buNone/>
              <a:defRPr sz="1800"/>
            </a:lvl9pPr>
          </a:lstStyle>
          <a:p>
            <a:endParaRPr/>
          </a:p>
        </p:txBody>
      </p:sp>
      <p:cxnSp>
        <p:nvCxnSpPr>
          <p:cNvPr id="870" name="Google Shape;870;p92"/>
          <p:cNvCxnSpPr/>
          <p:nvPr/>
        </p:nvCxnSpPr>
        <p:spPr>
          <a:xfrm rot="10800000">
            <a:off x="586742" y="840912"/>
            <a:ext cx="709500" cy="0"/>
          </a:xfrm>
          <a:prstGeom prst="straightConnector1">
            <a:avLst/>
          </a:prstGeom>
          <a:noFill/>
          <a:ln w="9525" cap="flat" cmpd="sng">
            <a:solidFill>
              <a:schemeClr val="dk2"/>
            </a:solidFill>
            <a:prstDash val="dash"/>
            <a:round/>
            <a:headEnd type="none" w="sm" len="sm"/>
            <a:tailEnd type="none" w="sm" len="sm"/>
          </a:ln>
        </p:spPr>
      </p:cxnSp>
      <p:pic>
        <p:nvPicPr>
          <p:cNvPr id="871" name="Google Shape;871;p92" descr="starwood_cover.jpg"/>
          <p:cNvPicPr preferRelativeResize="0"/>
          <p:nvPr/>
        </p:nvPicPr>
        <p:blipFill rotWithShape="1">
          <a:blip r:embed="rId2">
            <a:alphaModFix/>
          </a:blip>
          <a:srcRect/>
          <a:stretch/>
        </p:blipFill>
        <p:spPr>
          <a:xfrm>
            <a:off x="0" y="10"/>
            <a:ext cx="9144000" cy="160683"/>
          </a:xfrm>
          <a:prstGeom prst="rect">
            <a:avLst/>
          </a:prstGeom>
          <a:noFill/>
          <a:ln>
            <a:noFill/>
          </a:ln>
        </p:spPr>
      </p:pic>
      <p:sp>
        <p:nvSpPr>
          <p:cNvPr id="872" name="Google Shape;872;p92"/>
          <p:cNvSpPr txBox="1">
            <a:spLocks noGrp="1"/>
          </p:cNvSpPr>
          <p:nvPr>
            <p:ph type="dt" idx="10"/>
          </p:nvPr>
        </p:nvSpPr>
        <p:spPr>
          <a:xfrm>
            <a:off x="6572250" y="4742532"/>
            <a:ext cx="2133600" cy="1830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SzPts val="1400"/>
              <a:buNone/>
              <a:defRPr sz="1200">
                <a:solidFill>
                  <a:srgbClr val="888888"/>
                </a:solidFill>
                <a:latin typeface="Arial"/>
                <a:ea typeface="Arial"/>
                <a:cs typeface="Arial"/>
                <a:sym typeface="Arial"/>
              </a:defRPr>
            </a:lvl1pPr>
            <a:lvl2pPr marR="0" lvl="1"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873" name="Google Shape;873;p92"/>
          <p:cNvSpPr txBox="1">
            <a:spLocks noGrp="1"/>
          </p:cNvSpPr>
          <p:nvPr>
            <p:ph type="ftr" idx="11"/>
          </p:nvPr>
        </p:nvSpPr>
        <p:spPr>
          <a:xfrm>
            <a:off x="311944" y="4901878"/>
            <a:ext cx="2895600" cy="92400"/>
          </a:xfrm>
          <a:prstGeom prst="rect">
            <a:avLst/>
          </a:prstGeom>
          <a:noFill/>
          <a:ln>
            <a:noFill/>
          </a:ln>
        </p:spPr>
        <p:txBody>
          <a:bodyPr spcFirstLastPara="1" wrap="square" lIns="0" tIns="0" rIns="0" bIns="0" anchor="ctr" anchorCtr="0">
            <a:noAutofit/>
          </a:bodyPr>
          <a:lstStyle>
            <a:lvl1pPr marR="0" lvl="0" algn="l" rtl="0">
              <a:lnSpc>
                <a:spcPct val="100000"/>
              </a:lnSpc>
              <a:spcBef>
                <a:spcPts val="0"/>
              </a:spcBef>
              <a:spcAft>
                <a:spcPts val="0"/>
              </a:spcAft>
              <a:buClr>
                <a:srgbClr val="000000"/>
              </a:buClr>
              <a:buSzPts val="1400"/>
              <a:buFont typeface="Arial"/>
              <a:buNone/>
              <a:defRPr sz="600" b="0" i="0" u="none" strike="noStrike" cap="none">
                <a:solidFill>
                  <a:schemeClr val="lt2"/>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874" name="Google Shape;874;p92"/>
          <p:cNvSpPr txBox="1">
            <a:spLocks noGrp="1"/>
          </p:cNvSpPr>
          <p:nvPr>
            <p:ph type="sldNum" idx="12"/>
          </p:nvPr>
        </p:nvSpPr>
        <p:spPr>
          <a:xfrm>
            <a:off x="6700838" y="4770007"/>
            <a:ext cx="2133600" cy="123000"/>
          </a:xfrm>
          <a:prstGeom prst="rect">
            <a:avLst/>
          </a:prstGeom>
          <a:noFill/>
          <a:ln>
            <a:noFill/>
          </a:ln>
        </p:spPr>
        <p:txBody>
          <a:bodyPr spcFirstLastPara="1" wrap="square" lIns="0" tIns="0" rIns="0" bIns="0" anchor="ctr" anchorCtr="0">
            <a:noAutofit/>
          </a:bodyPr>
          <a:lstStyle>
            <a:lvl1pPr marL="0" marR="0" lvl="0"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r>
              <a:rPr lang="en"/>
              <a:t>Page </a:t>
            </a:r>
            <a:fld id="{00000000-1234-1234-1234-123412341234}" type="slidenum">
              <a:rPr lang="en"/>
              <a:t>‹#›</a:t>
            </a:fld>
            <a:endParaRPr/>
          </a:p>
        </p:txBody>
      </p:sp>
      <p:sp>
        <p:nvSpPr>
          <p:cNvPr id="875" name="Google Shape;875;p92"/>
          <p:cNvSpPr txBox="1"/>
          <p:nvPr/>
        </p:nvSpPr>
        <p:spPr>
          <a:xfrm>
            <a:off x="533401" y="4929938"/>
            <a:ext cx="2590800" cy="1830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800"/>
              <a:buFont typeface="Arial"/>
              <a:buNone/>
            </a:pPr>
            <a:r>
              <a:rPr lang="en" sz="800" b="0" i="0" u="none" strike="noStrike" cap="none">
                <a:solidFill>
                  <a:srgbClr val="595959"/>
                </a:solidFill>
                <a:latin typeface="Georgia"/>
                <a:ea typeface="Georgia"/>
                <a:cs typeface="Georgia"/>
                <a:sym typeface="Georgia"/>
              </a:rPr>
              <a:t>PwC</a:t>
            </a:r>
            <a:endParaRPr sz="800" b="0" i="0" u="none" strike="noStrike" cap="none">
              <a:solidFill>
                <a:srgbClr val="595959"/>
              </a:solidFill>
              <a:latin typeface="Georgia"/>
              <a:ea typeface="Georgia"/>
              <a:cs typeface="Georgia"/>
              <a:sym typeface="Georgia"/>
            </a:endParaRPr>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2_Content: One">
  <p:cSld name="2_Content: One">
    <p:spTree>
      <p:nvGrpSpPr>
        <p:cNvPr id="1" name="Shape 876"/>
        <p:cNvGrpSpPr/>
        <p:nvPr/>
      </p:nvGrpSpPr>
      <p:grpSpPr>
        <a:xfrm>
          <a:off x="0" y="0"/>
          <a:ext cx="0" cy="0"/>
          <a:chOff x="0" y="0"/>
          <a:chExt cx="0" cy="0"/>
        </a:xfrm>
      </p:grpSpPr>
      <p:sp>
        <p:nvSpPr>
          <p:cNvPr id="877" name="Google Shape;877;p93"/>
          <p:cNvSpPr txBox="1">
            <a:spLocks noGrp="1"/>
          </p:cNvSpPr>
          <p:nvPr>
            <p:ph type="title"/>
          </p:nvPr>
        </p:nvSpPr>
        <p:spPr>
          <a:xfrm>
            <a:off x="527325" y="376655"/>
            <a:ext cx="8077200" cy="267600"/>
          </a:xfrm>
          <a:prstGeom prst="rect">
            <a:avLst/>
          </a:prstGeom>
          <a:noFill/>
          <a:ln>
            <a:noFill/>
          </a:ln>
        </p:spPr>
        <p:txBody>
          <a:bodyPr spcFirstLastPara="1" wrap="square" lIns="82050" tIns="41025" rIns="82050" bIns="41025" anchor="b" anchorCtr="0">
            <a:noAutofit/>
          </a:bodyPr>
          <a:lstStyle>
            <a:lvl1pPr marR="0" lvl="0" algn="l" rtl="0">
              <a:lnSpc>
                <a:spcPct val="100000"/>
              </a:lnSpc>
              <a:spcBef>
                <a:spcPts val="0"/>
              </a:spcBef>
              <a:spcAft>
                <a:spcPts val="0"/>
              </a:spcAft>
              <a:buClr>
                <a:schemeClr val="dk1"/>
              </a:buClr>
              <a:buSzPts val="1200"/>
              <a:buFont typeface="Georgia"/>
              <a:buNone/>
              <a:defRPr sz="1200" b="0" i="0" u="none" strike="noStrike" cap="none">
                <a:solidFill>
                  <a:schemeClr val="dk1"/>
                </a:solidFill>
                <a:latin typeface="Georgia"/>
                <a:ea typeface="Georgia"/>
                <a:cs typeface="Georgia"/>
                <a:sym typeface="Georgia"/>
              </a:defRPr>
            </a:lvl1pPr>
            <a:lvl2pPr lvl="1" algn="l" rtl="0">
              <a:lnSpc>
                <a:spcPct val="100000"/>
              </a:lnSpc>
              <a:spcBef>
                <a:spcPts val="0"/>
              </a:spcBef>
              <a:spcAft>
                <a:spcPts val="0"/>
              </a:spcAft>
              <a:buSzPts val="1400"/>
              <a:buNone/>
              <a:defRPr sz="1800"/>
            </a:lvl2pPr>
            <a:lvl3pPr lvl="2" algn="l" rtl="0">
              <a:lnSpc>
                <a:spcPct val="100000"/>
              </a:lnSpc>
              <a:spcBef>
                <a:spcPts val="0"/>
              </a:spcBef>
              <a:spcAft>
                <a:spcPts val="0"/>
              </a:spcAft>
              <a:buSzPts val="1400"/>
              <a:buNone/>
              <a:defRPr sz="1800"/>
            </a:lvl3pPr>
            <a:lvl4pPr lvl="3" algn="l" rtl="0">
              <a:lnSpc>
                <a:spcPct val="100000"/>
              </a:lnSpc>
              <a:spcBef>
                <a:spcPts val="0"/>
              </a:spcBef>
              <a:spcAft>
                <a:spcPts val="0"/>
              </a:spcAft>
              <a:buSzPts val="1400"/>
              <a:buNone/>
              <a:defRPr sz="1800"/>
            </a:lvl4pPr>
            <a:lvl5pPr lvl="4" algn="l" rtl="0">
              <a:lnSpc>
                <a:spcPct val="100000"/>
              </a:lnSpc>
              <a:spcBef>
                <a:spcPts val="0"/>
              </a:spcBef>
              <a:spcAft>
                <a:spcPts val="0"/>
              </a:spcAft>
              <a:buSzPts val="1400"/>
              <a:buNone/>
              <a:defRPr sz="1800"/>
            </a:lvl5pPr>
            <a:lvl6pPr lvl="5" algn="l" rtl="0">
              <a:lnSpc>
                <a:spcPct val="100000"/>
              </a:lnSpc>
              <a:spcBef>
                <a:spcPts val="0"/>
              </a:spcBef>
              <a:spcAft>
                <a:spcPts val="0"/>
              </a:spcAft>
              <a:buSzPts val="1400"/>
              <a:buNone/>
              <a:defRPr sz="1800"/>
            </a:lvl6pPr>
            <a:lvl7pPr lvl="6" algn="l" rtl="0">
              <a:lnSpc>
                <a:spcPct val="100000"/>
              </a:lnSpc>
              <a:spcBef>
                <a:spcPts val="0"/>
              </a:spcBef>
              <a:spcAft>
                <a:spcPts val="0"/>
              </a:spcAft>
              <a:buSzPts val="1400"/>
              <a:buNone/>
              <a:defRPr sz="1800"/>
            </a:lvl7pPr>
            <a:lvl8pPr lvl="7" algn="l" rtl="0">
              <a:lnSpc>
                <a:spcPct val="100000"/>
              </a:lnSpc>
              <a:spcBef>
                <a:spcPts val="0"/>
              </a:spcBef>
              <a:spcAft>
                <a:spcPts val="0"/>
              </a:spcAft>
              <a:buSzPts val="1400"/>
              <a:buNone/>
              <a:defRPr sz="1800"/>
            </a:lvl8pPr>
            <a:lvl9pPr lvl="8" algn="l" rtl="0">
              <a:lnSpc>
                <a:spcPct val="100000"/>
              </a:lnSpc>
              <a:spcBef>
                <a:spcPts val="0"/>
              </a:spcBef>
              <a:spcAft>
                <a:spcPts val="0"/>
              </a:spcAft>
              <a:buSzPts val="1400"/>
              <a:buNone/>
              <a:defRPr sz="1800"/>
            </a:lvl9pPr>
          </a:lstStyle>
          <a:p>
            <a:endParaRPr/>
          </a:p>
        </p:txBody>
      </p:sp>
      <p:cxnSp>
        <p:nvCxnSpPr>
          <p:cNvPr id="878" name="Google Shape;878;p93"/>
          <p:cNvCxnSpPr/>
          <p:nvPr/>
        </p:nvCxnSpPr>
        <p:spPr>
          <a:xfrm rot="10800000" flipH="1">
            <a:off x="381002" y="336294"/>
            <a:ext cx="8229600" cy="114300"/>
          </a:xfrm>
          <a:prstGeom prst="bentConnector2">
            <a:avLst/>
          </a:prstGeom>
          <a:noFill/>
          <a:ln w="12700" cap="flat" cmpd="sng">
            <a:solidFill>
              <a:schemeClr val="dk2"/>
            </a:solidFill>
            <a:prstDash val="solid"/>
            <a:round/>
            <a:headEnd type="none" w="sm" len="sm"/>
            <a:tailEnd type="none" w="sm" len="sm"/>
          </a:ln>
        </p:spPr>
      </p:cxnSp>
      <p:sp>
        <p:nvSpPr>
          <p:cNvPr id="879" name="Google Shape;879;p93"/>
          <p:cNvSpPr txBox="1"/>
          <p:nvPr/>
        </p:nvSpPr>
        <p:spPr>
          <a:xfrm>
            <a:off x="7086601" y="4891368"/>
            <a:ext cx="1527000" cy="114300"/>
          </a:xfrm>
          <a:prstGeom prst="rect">
            <a:avLst/>
          </a:prstGeom>
          <a:noFill/>
          <a:ln>
            <a:noFill/>
          </a:ln>
        </p:spPr>
        <p:txBody>
          <a:bodyPr spcFirstLastPara="1" wrap="square" lIns="0" tIns="0" rIns="0" bIns="0" anchor="t" anchorCtr="0">
            <a:noAutofit/>
          </a:bodyPr>
          <a:lstStyle/>
          <a:p>
            <a:pPr marL="0" marR="0" lvl="0" indent="0" algn="r" rtl="0">
              <a:lnSpc>
                <a:spcPct val="100000"/>
              </a:lnSpc>
              <a:spcBef>
                <a:spcPts val="0"/>
              </a:spcBef>
              <a:spcAft>
                <a:spcPts val="0"/>
              </a:spcAft>
              <a:buClr>
                <a:schemeClr val="dk1"/>
              </a:buClr>
              <a:buSzPts val="750"/>
              <a:buFont typeface="Georgia"/>
              <a:buNone/>
            </a:pPr>
            <a:fld id="{00000000-1234-1234-1234-123412341234}" type="slidenum">
              <a:rPr lang="en" sz="750" b="0" i="0" u="none" strike="noStrike" cap="none">
                <a:solidFill>
                  <a:schemeClr val="dk1"/>
                </a:solidFill>
                <a:latin typeface="Georgia"/>
                <a:ea typeface="Georgia"/>
                <a:cs typeface="Georgia"/>
                <a:sym typeface="Georgia"/>
              </a:rPr>
              <a:t>‹#›</a:t>
            </a:fld>
            <a:endParaRPr sz="750" b="0" i="0" u="none" strike="noStrike" cap="none">
              <a:solidFill>
                <a:schemeClr val="dk1"/>
              </a:solidFill>
              <a:latin typeface="Georgia"/>
              <a:ea typeface="Georgia"/>
              <a:cs typeface="Georgia"/>
              <a:sym typeface="Georgia"/>
            </a:endParaRPr>
          </a:p>
        </p:txBody>
      </p:sp>
      <p:sp>
        <p:nvSpPr>
          <p:cNvPr id="880" name="Google Shape;880;p93"/>
          <p:cNvSpPr txBox="1"/>
          <p:nvPr/>
        </p:nvSpPr>
        <p:spPr>
          <a:xfrm>
            <a:off x="533400" y="4891368"/>
            <a:ext cx="914400" cy="1143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750"/>
              <a:buFont typeface="Arial"/>
              <a:buNone/>
            </a:pPr>
            <a:r>
              <a:rPr lang="en" sz="750" b="0" i="0" u="none" strike="noStrike" cap="none">
                <a:solidFill>
                  <a:schemeClr val="dk1"/>
                </a:solidFill>
                <a:latin typeface="Georgia"/>
                <a:ea typeface="Georgia"/>
                <a:cs typeface="Georgia"/>
                <a:sym typeface="Georgia"/>
              </a:rPr>
              <a:t>PwC</a:t>
            </a:r>
            <a:endParaRPr sz="750" b="0" i="0" u="none" strike="noStrike" cap="none">
              <a:solidFill>
                <a:schemeClr val="dk1"/>
              </a:solidFill>
              <a:latin typeface="Georgia"/>
              <a:ea typeface="Georgia"/>
              <a:cs typeface="Georgia"/>
              <a:sym typeface="Georgia"/>
            </a:endParaRPr>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881"/>
        <p:cNvGrpSpPr/>
        <p:nvPr/>
      </p:nvGrpSpPr>
      <p:grpSpPr>
        <a:xfrm>
          <a:off x="0" y="0"/>
          <a:ext cx="0" cy="0"/>
          <a:chOff x="0" y="0"/>
          <a:chExt cx="0" cy="0"/>
        </a:xfrm>
      </p:grpSpPr>
      <p:sp>
        <p:nvSpPr>
          <p:cNvPr id="882" name="Google Shape;882;p94"/>
          <p:cNvSpPr txBox="1">
            <a:spLocks noGrp="1"/>
          </p:cNvSpPr>
          <p:nvPr>
            <p:ph type="title"/>
          </p:nvPr>
        </p:nvSpPr>
        <p:spPr>
          <a:xfrm>
            <a:off x="311700" y="445025"/>
            <a:ext cx="8520600" cy="572700"/>
          </a:xfrm>
          <a:prstGeom prst="rect">
            <a:avLst/>
          </a:prstGeom>
        </p:spPr>
        <p:txBody>
          <a:bodyPr spcFirstLastPara="1" wrap="square" lIns="0" tIns="0" rIns="0" bIns="0" anchor="b" anchorCtr="0">
            <a:noAutofit/>
          </a:bodyPr>
          <a:lstStyle>
            <a:lvl1pPr lvl="0" rtl="0">
              <a:spcBef>
                <a:spcPts val="0"/>
              </a:spcBef>
              <a:spcAft>
                <a:spcPts val="0"/>
              </a:spcAft>
              <a:buSzPts val="20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883" name="Google Shape;883;p94"/>
          <p:cNvSpPr txBox="1">
            <a:spLocks noGrp="1"/>
          </p:cNvSpPr>
          <p:nvPr>
            <p:ph type="body" idx="1"/>
          </p:nvPr>
        </p:nvSpPr>
        <p:spPr>
          <a:xfrm>
            <a:off x="311700" y="1152475"/>
            <a:ext cx="8520600" cy="3416400"/>
          </a:xfrm>
          <a:prstGeom prst="rect">
            <a:avLst/>
          </a:prstGeom>
        </p:spPr>
        <p:txBody>
          <a:bodyPr spcFirstLastPara="1" wrap="square" lIns="0" tIns="0" rIns="0" bIns="0" anchor="t" anchorCtr="0">
            <a:noAutofit/>
          </a:bodyPr>
          <a:lstStyle>
            <a:lvl1pPr marL="457200" lvl="0" indent="-228600" rtl="0">
              <a:spcBef>
                <a:spcPts val="280"/>
              </a:spcBef>
              <a:spcAft>
                <a:spcPts val="0"/>
              </a:spcAft>
              <a:buSzPts val="1400"/>
              <a:buNone/>
              <a:defRPr/>
            </a:lvl1pPr>
            <a:lvl2pPr marL="914400" lvl="1" indent="-292100" rtl="0">
              <a:spcBef>
                <a:spcPts val="200"/>
              </a:spcBef>
              <a:spcAft>
                <a:spcPts val="0"/>
              </a:spcAft>
              <a:buSzPts val="1000"/>
              <a:buChar char="▪"/>
              <a:defRPr/>
            </a:lvl2pPr>
            <a:lvl3pPr marL="1371600" lvl="2" indent="-285750" rtl="0">
              <a:spcBef>
                <a:spcPts val="180"/>
              </a:spcBef>
              <a:spcAft>
                <a:spcPts val="0"/>
              </a:spcAft>
              <a:buSzPts val="900"/>
              <a:buChar char="–"/>
              <a:defRPr/>
            </a:lvl3pPr>
            <a:lvl4pPr marL="1828800" lvl="3" indent="-279400" rtl="0">
              <a:spcBef>
                <a:spcPts val="160"/>
              </a:spcBef>
              <a:spcAft>
                <a:spcPts val="0"/>
              </a:spcAft>
              <a:buSzPts val="800"/>
              <a:buChar char="•"/>
              <a:defRPr/>
            </a:lvl4pPr>
            <a:lvl5pPr marL="2286000" lvl="4" indent="-273050" rtl="0">
              <a:spcBef>
                <a:spcPts val="140"/>
              </a:spcBef>
              <a:spcAft>
                <a:spcPts val="0"/>
              </a:spcAft>
              <a:buSzPts val="700"/>
              <a:buChar char="–"/>
              <a:defRPr/>
            </a:lvl5pPr>
            <a:lvl6pPr marL="2743200" lvl="5" indent="-355600" rtl="0">
              <a:spcBef>
                <a:spcPts val="400"/>
              </a:spcBef>
              <a:spcAft>
                <a:spcPts val="0"/>
              </a:spcAft>
              <a:buSzPts val="2000"/>
              <a:buChar char="•"/>
              <a:defRPr/>
            </a:lvl6pPr>
            <a:lvl7pPr marL="3200400" lvl="6" indent="-355600" rtl="0">
              <a:spcBef>
                <a:spcPts val="400"/>
              </a:spcBef>
              <a:spcAft>
                <a:spcPts val="0"/>
              </a:spcAft>
              <a:buSzPts val="2000"/>
              <a:buChar char="•"/>
              <a:defRPr/>
            </a:lvl7pPr>
            <a:lvl8pPr marL="3657600" lvl="7" indent="-355600" rtl="0">
              <a:spcBef>
                <a:spcPts val="400"/>
              </a:spcBef>
              <a:spcAft>
                <a:spcPts val="0"/>
              </a:spcAft>
              <a:buSzPts val="2000"/>
              <a:buChar char="•"/>
              <a:defRPr/>
            </a:lvl8pPr>
            <a:lvl9pPr marL="4114800" lvl="8" indent="-355600" rtl="0">
              <a:spcBef>
                <a:spcPts val="400"/>
              </a:spcBef>
              <a:spcAft>
                <a:spcPts val="0"/>
              </a:spcAft>
              <a:buSzPts val="2000"/>
              <a:buChar char="•"/>
              <a:defRPr/>
            </a:lvl9pPr>
          </a:lstStyle>
          <a:p>
            <a:endParaRPr/>
          </a:p>
        </p:txBody>
      </p:sp>
      <p:sp>
        <p:nvSpPr>
          <p:cNvPr id="884" name="Google Shape;884;p94"/>
          <p:cNvSpPr txBox="1">
            <a:spLocks noGrp="1"/>
          </p:cNvSpPr>
          <p:nvPr>
            <p:ph type="sldNum" idx="12"/>
          </p:nvPr>
        </p:nvSpPr>
        <p:spPr>
          <a:xfrm>
            <a:off x="8472458" y="4663217"/>
            <a:ext cx="548700" cy="3936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matchingName="Title Slide White">
  <p:cSld name="Title Slide White">
    <p:bg>
      <p:bgPr>
        <a:solidFill>
          <a:schemeClr val="lt1"/>
        </a:solidFill>
        <a:effectLst/>
      </p:bgPr>
    </p:bg>
    <p:spTree>
      <p:nvGrpSpPr>
        <p:cNvPr id="1" name="Shape 893"/>
        <p:cNvGrpSpPr/>
        <p:nvPr/>
      </p:nvGrpSpPr>
      <p:grpSpPr>
        <a:xfrm>
          <a:off x="0" y="0"/>
          <a:ext cx="0" cy="0"/>
          <a:chOff x="0" y="0"/>
          <a:chExt cx="0" cy="0"/>
        </a:xfrm>
      </p:grpSpPr>
      <p:sp>
        <p:nvSpPr>
          <p:cNvPr id="894" name="Google Shape;894;p96"/>
          <p:cNvSpPr txBox="1">
            <a:spLocks noGrp="1"/>
          </p:cNvSpPr>
          <p:nvPr>
            <p:ph type="ctrTitle"/>
          </p:nvPr>
        </p:nvSpPr>
        <p:spPr>
          <a:xfrm>
            <a:off x="308215" y="2032598"/>
            <a:ext cx="4263900" cy="886500"/>
          </a:xfrm>
          <a:prstGeom prst="rect">
            <a:avLst/>
          </a:prstGeom>
          <a:noFill/>
          <a:ln>
            <a:noFill/>
          </a:ln>
        </p:spPr>
        <p:txBody>
          <a:bodyPr spcFirstLastPara="1" wrap="square" lIns="91425" tIns="91425" rIns="91425" bIns="91425" anchor="t" anchorCtr="0">
            <a:noAutofit/>
          </a:bodyPr>
          <a:lstStyle>
            <a:lvl1pPr marR="0" lvl="0" algn="l" rtl="0">
              <a:lnSpc>
                <a:spcPct val="90000"/>
              </a:lnSpc>
              <a:spcBef>
                <a:spcPts val="600"/>
              </a:spcBef>
              <a:spcAft>
                <a:spcPts val="0"/>
              </a:spcAft>
              <a:buClr>
                <a:schemeClr val="dk2"/>
              </a:buClr>
              <a:buSzPts val="3200"/>
              <a:buFont typeface="Georgia"/>
              <a:buNone/>
              <a:defRPr sz="3200" b="0" i="0" u="none" strike="noStrike" cap="none">
                <a:solidFill>
                  <a:schemeClr val="dk2"/>
                </a:solidFill>
                <a:latin typeface="Georgia"/>
                <a:ea typeface="Georgia"/>
                <a:cs typeface="Georgia"/>
                <a:sym typeface="Georgia"/>
              </a:defRPr>
            </a:lvl1pPr>
            <a:lvl2pPr lvl="1" rtl="0">
              <a:spcBef>
                <a:spcPts val="0"/>
              </a:spcBef>
              <a:spcAft>
                <a:spcPts val="0"/>
              </a:spcAft>
              <a:buSzPts val="1800"/>
              <a:buFont typeface="Arial"/>
              <a:buNone/>
              <a:defRPr sz="1800"/>
            </a:lvl2pPr>
            <a:lvl3pPr lvl="2" rtl="0">
              <a:spcBef>
                <a:spcPts val="0"/>
              </a:spcBef>
              <a:spcAft>
                <a:spcPts val="0"/>
              </a:spcAft>
              <a:buSzPts val="1800"/>
              <a:buFont typeface="Arial"/>
              <a:buNone/>
              <a:defRPr sz="1800"/>
            </a:lvl3pPr>
            <a:lvl4pPr lvl="3" rtl="0">
              <a:spcBef>
                <a:spcPts val="0"/>
              </a:spcBef>
              <a:spcAft>
                <a:spcPts val="0"/>
              </a:spcAft>
              <a:buSzPts val="1800"/>
              <a:buFont typeface="Arial"/>
              <a:buNone/>
              <a:defRPr sz="1800"/>
            </a:lvl4pPr>
            <a:lvl5pPr lvl="4" rtl="0">
              <a:spcBef>
                <a:spcPts val="0"/>
              </a:spcBef>
              <a:spcAft>
                <a:spcPts val="0"/>
              </a:spcAft>
              <a:buSzPts val="1800"/>
              <a:buFont typeface="Arial"/>
              <a:buNone/>
              <a:defRPr sz="1800"/>
            </a:lvl5pPr>
            <a:lvl6pPr lvl="5" rtl="0">
              <a:spcBef>
                <a:spcPts val="0"/>
              </a:spcBef>
              <a:spcAft>
                <a:spcPts val="0"/>
              </a:spcAft>
              <a:buSzPts val="1800"/>
              <a:buFont typeface="Arial"/>
              <a:buNone/>
              <a:defRPr sz="1800"/>
            </a:lvl6pPr>
            <a:lvl7pPr lvl="6" rtl="0">
              <a:spcBef>
                <a:spcPts val="0"/>
              </a:spcBef>
              <a:spcAft>
                <a:spcPts val="0"/>
              </a:spcAft>
              <a:buSzPts val="1800"/>
              <a:buFont typeface="Arial"/>
              <a:buNone/>
              <a:defRPr sz="1800"/>
            </a:lvl7pPr>
            <a:lvl8pPr lvl="7" rtl="0">
              <a:spcBef>
                <a:spcPts val="0"/>
              </a:spcBef>
              <a:spcAft>
                <a:spcPts val="0"/>
              </a:spcAft>
              <a:buSzPts val="1800"/>
              <a:buFont typeface="Arial"/>
              <a:buNone/>
              <a:defRPr sz="1800"/>
            </a:lvl8pPr>
            <a:lvl9pPr lvl="8" rtl="0">
              <a:spcBef>
                <a:spcPts val="0"/>
              </a:spcBef>
              <a:spcAft>
                <a:spcPts val="0"/>
              </a:spcAft>
              <a:buSzPts val="1800"/>
              <a:buFont typeface="Arial"/>
              <a:buNone/>
              <a:defRPr sz="1800"/>
            </a:lvl9pPr>
          </a:lstStyle>
          <a:p>
            <a:endParaRPr/>
          </a:p>
        </p:txBody>
      </p:sp>
      <p:sp>
        <p:nvSpPr>
          <p:cNvPr id="895" name="Google Shape;895;p96"/>
          <p:cNvSpPr txBox="1">
            <a:spLocks noGrp="1"/>
          </p:cNvSpPr>
          <p:nvPr>
            <p:ph type="subTitle" idx="1"/>
          </p:nvPr>
        </p:nvSpPr>
        <p:spPr>
          <a:xfrm>
            <a:off x="308215" y="1129219"/>
            <a:ext cx="4257300" cy="886500"/>
          </a:xfrm>
          <a:prstGeom prst="rect">
            <a:avLst/>
          </a:prstGeom>
          <a:noFill/>
          <a:ln>
            <a:noFill/>
          </a:ln>
        </p:spPr>
        <p:txBody>
          <a:bodyPr spcFirstLastPara="1" wrap="square" lIns="91425" tIns="91425" rIns="91425" bIns="91425" anchor="b" anchorCtr="0">
            <a:noAutofit/>
          </a:bodyPr>
          <a:lstStyle>
            <a:lvl1pPr marR="0" lvl="0" algn="l" rtl="0">
              <a:lnSpc>
                <a:spcPct val="90000"/>
              </a:lnSpc>
              <a:spcBef>
                <a:spcPts val="600"/>
              </a:spcBef>
              <a:spcAft>
                <a:spcPts val="0"/>
              </a:spcAft>
              <a:buClr>
                <a:schemeClr val="dk1"/>
              </a:buClr>
              <a:buSzPts val="3200"/>
              <a:buFont typeface="Arial"/>
              <a:buNone/>
              <a:defRPr sz="3200" b="0" i="0" u="none" strike="noStrike" cap="none">
                <a:solidFill>
                  <a:schemeClr val="dk1"/>
                </a:solidFill>
                <a:latin typeface="Georgia"/>
                <a:ea typeface="Georgia"/>
                <a:cs typeface="Georgia"/>
                <a:sym typeface="Georgia"/>
              </a:defRPr>
            </a:lvl1pPr>
            <a:lvl2pPr marR="0" lvl="1" algn="ctr" rtl="0">
              <a:lnSpc>
                <a:spcPct val="100000"/>
              </a:lnSpc>
              <a:spcBef>
                <a:spcPts val="200"/>
              </a:spcBef>
              <a:spcAft>
                <a:spcPts val="0"/>
              </a:spcAft>
              <a:buClr>
                <a:srgbClr val="888888"/>
              </a:buClr>
              <a:buSzPts val="1000"/>
              <a:buFont typeface="Noto Sans Symbols"/>
              <a:buNone/>
              <a:defRPr sz="1000" b="0" i="0" u="none" strike="noStrike" cap="none">
                <a:solidFill>
                  <a:srgbClr val="888888"/>
                </a:solidFill>
                <a:latin typeface="Arial"/>
                <a:ea typeface="Arial"/>
                <a:cs typeface="Arial"/>
                <a:sym typeface="Arial"/>
              </a:defRPr>
            </a:lvl2pPr>
            <a:lvl3pPr marR="0" lvl="2" algn="ctr" rtl="0">
              <a:lnSpc>
                <a:spcPct val="100000"/>
              </a:lnSpc>
              <a:spcBef>
                <a:spcPts val="180"/>
              </a:spcBef>
              <a:spcAft>
                <a:spcPts val="0"/>
              </a:spcAft>
              <a:buClr>
                <a:srgbClr val="888888"/>
              </a:buClr>
              <a:buSzPts val="900"/>
              <a:buFont typeface="Arial"/>
              <a:buNone/>
              <a:defRPr sz="900" b="0" i="0" u="none" strike="noStrike" cap="none">
                <a:solidFill>
                  <a:srgbClr val="888888"/>
                </a:solidFill>
                <a:latin typeface="Arial"/>
                <a:ea typeface="Arial"/>
                <a:cs typeface="Arial"/>
                <a:sym typeface="Arial"/>
              </a:defRPr>
            </a:lvl3pPr>
            <a:lvl4pPr marR="0" lvl="3" algn="ctr" rtl="0">
              <a:lnSpc>
                <a:spcPct val="100000"/>
              </a:lnSpc>
              <a:spcBef>
                <a:spcPts val="160"/>
              </a:spcBef>
              <a:spcAft>
                <a:spcPts val="0"/>
              </a:spcAft>
              <a:buClr>
                <a:srgbClr val="888888"/>
              </a:buClr>
              <a:buSzPts val="800"/>
              <a:buFont typeface="Arial"/>
              <a:buNone/>
              <a:defRPr sz="800" b="0" i="0" u="none" strike="noStrike" cap="none">
                <a:solidFill>
                  <a:srgbClr val="888888"/>
                </a:solidFill>
                <a:latin typeface="Arial"/>
                <a:ea typeface="Arial"/>
                <a:cs typeface="Arial"/>
                <a:sym typeface="Arial"/>
              </a:defRPr>
            </a:lvl4pPr>
            <a:lvl5pPr marR="0" lvl="4" algn="ctr" rtl="0">
              <a:lnSpc>
                <a:spcPct val="100000"/>
              </a:lnSpc>
              <a:spcBef>
                <a:spcPts val="140"/>
              </a:spcBef>
              <a:spcAft>
                <a:spcPts val="0"/>
              </a:spcAft>
              <a:buClr>
                <a:srgbClr val="888888"/>
              </a:buClr>
              <a:buSzPts val="700"/>
              <a:buFont typeface="Arial"/>
              <a:buNone/>
              <a:defRPr sz="700" b="0" i="0" u="none" strike="noStrike" cap="none">
                <a:solidFill>
                  <a:srgbClr val="888888"/>
                </a:solidFill>
                <a:latin typeface="Arial"/>
                <a:ea typeface="Arial"/>
                <a:cs typeface="Arial"/>
                <a:sym typeface="Arial"/>
              </a:defRPr>
            </a:lvl5pPr>
            <a:lvl6pPr marR="0" lvl="5"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a:ea typeface="Arial"/>
                <a:cs typeface="Arial"/>
                <a:sym typeface="Arial"/>
              </a:defRPr>
            </a:lvl6pPr>
            <a:lvl7pPr marR="0" lvl="6"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a:ea typeface="Arial"/>
                <a:cs typeface="Arial"/>
                <a:sym typeface="Arial"/>
              </a:defRPr>
            </a:lvl7pPr>
            <a:lvl8pPr marR="0" lvl="7"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a:ea typeface="Arial"/>
                <a:cs typeface="Arial"/>
                <a:sym typeface="Arial"/>
              </a:defRPr>
            </a:lvl8pPr>
            <a:lvl9pPr marR="0" lvl="8"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a:ea typeface="Arial"/>
                <a:cs typeface="Arial"/>
                <a:sym typeface="Arial"/>
              </a:defRPr>
            </a:lvl9pPr>
          </a:lstStyle>
          <a:p>
            <a:endParaRPr/>
          </a:p>
        </p:txBody>
      </p:sp>
      <p:sp>
        <p:nvSpPr>
          <p:cNvPr id="896" name="Google Shape;896;p96"/>
          <p:cNvSpPr txBox="1">
            <a:spLocks noGrp="1"/>
          </p:cNvSpPr>
          <p:nvPr>
            <p:ph type="dt" idx="10"/>
          </p:nvPr>
        </p:nvSpPr>
        <p:spPr>
          <a:xfrm>
            <a:off x="424070" y="5276020"/>
            <a:ext cx="2133600" cy="273900"/>
          </a:xfrm>
          <a:prstGeom prst="rect">
            <a:avLst/>
          </a:prstGeom>
          <a:noFill/>
          <a:ln>
            <a:noFill/>
          </a:ln>
        </p:spPr>
        <p:txBody>
          <a:bodyPr spcFirstLastPara="1" wrap="square" lIns="91425" tIns="91425" rIns="91425" bIns="91425" anchor="ctr" anchorCtr="0">
            <a:noAutofit/>
          </a:bodyPr>
          <a:lstStyle>
            <a:lvl1pPr marR="0" lvl="0" algn="l" rtl="0">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9pPr>
          </a:lstStyle>
          <a:p>
            <a:endParaRPr/>
          </a:p>
        </p:txBody>
      </p:sp>
      <p:sp>
        <p:nvSpPr>
          <p:cNvPr id="897" name="Google Shape;897;p96"/>
          <p:cNvSpPr txBox="1">
            <a:spLocks noGrp="1"/>
          </p:cNvSpPr>
          <p:nvPr>
            <p:ph type="ftr" idx="11"/>
          </p:nvPr>
        </p:nvSpPr>
        <p:spPr>
          <a:xfrm>
            <a:off x="301670" y="5775181"/>
            <a:ext cx="2895600" cy="92400"/>
          </a:xfrm>
          <a:prstGeom prst="rect">
            <a:avLst/>
          </a:prstGeom>
          <a:noFill/>
          <a:ln>
            <a:noFill/>
          </a:ln>
        </p:spPr>
        <p:txBody>
          <a:bodyPr spcFirstLastPara="1" wrap="square" lIns="91425" tIns="91425" rIns="91425" bIns="91425" anchor="ctr" anchorCtr="0">
            <a:noAutofit/>
          </a:bodyPr>
          <a:lstStyle>
            <a:lvl1pPr marR="0" lvl="0" algn="l" rtl="0">
              <a:lnSpc>
                <a:spcPct val="100000"/>
              </a:lnSpc>
              <a:spcBef>
                <a:spcPts val="0"/>
              </a:spcBef>
              <a:spcAft>
                <a:spcPts val="0"/>
              </a:spcAft>
              <a:buClr>
                <a:schemeClr val="lt2"/>
              </a:buClr>
              <a:buSzPts val="600"/>
              <a:buFont typeface="Arial"/>
              <a:buNone/>
              <a:defRPr sz="600" b="0" i="0" u="none" strike="noStrike" cap="none">
                <a:solidFill>
                  <a:schemeClr val="lt2"/>
                </a:solidFill>
                <a:latin typeface="Arial"/>
                <a:ea typeface="Arial"/>
                <a:cs typeface="Arial"/>
                <a:sym typeface="Arial"/>
              </a:defRPr>
            </a:lvl1pPr>
            <a:lvl2pPr marR="0" lvl="1"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9pPr>
          </a:lstStyle>
          <a:p>
            <a:endParaRPr/>
          </a:p>
        </p:txBody>
      </p:sp>
      <p:sp>
        <p:nvSpPr>
          <p:cNvPr id="898" name="Google Shape;898;p96"/>
          <p:cNvSpPr txBox="1">
            <a:spLocks noGrp="1"/>
          </p:cNvSpPr>
          <p:nvPr>
            <p:ph type="sldNum" idx="12"/>
          </p:nvPr>
        </p:nvSpPr>
        <p:spPr>
          <a:xfrm>
            <a:off x="6680290" y="5499472"/>
            <a:ext cx="2133600" cy="123000"/>
          </a:xfrm>
          <a:prstGeom prst="rect">
            <a:avLst/>
          </a:prstGeom>
          <a:noFill/>
          <a:ln>
            <a:noFill/>
          </a:ln>
        </p:spPr>
        <p:txBody>
          <a:bodyPr spcFirstLastPara="1" wrap="square" lIns="0" tIns="0" rIns="0" bIns="0" anchor="ctr" anchorCtr="0">
            <a:noAutofit/>
          </a:bodyPr>
          <a:lstStyle>
            <a:lvl1pPr marL="0" marR="0" lvl="0" indent="0" algn="r" rtl="0">
              <a:lnSpc>
                <a:spcPct val="100000"/>
              </a:lnSpc>
              <a:spcBef>
                <a:spcPts val="0"/>
              </a:spcBef>
              <a:spcAft>
                <a:spcPts val="0"/>
              </a:spcAft>
              <a:buClr>
                <a:schemeClr val="dk1"/>
              </a:buClr>
              <a:buSzPts val="200"/>
              <a:buFont typeface="Arial"/>
              <a:buNone/>
              <a:defRPr sz="800" b="0" i="0" u="none" strike="noStrike" cap="none">
                <a:solidFill>
                  <a:schemeClr val="dk1"/>
                </a:solidFill>
                <a:latin typeface="Arial"/>
                <a:ea typeface="Arial"/>
                <a:cs typeface="Arial"/>
                <a:sym typeface="Arial"/>
              </a:defRPr>
            </a:lvl1pPr>
            <a:lvl2pPr marL="0" marR="0" lvl="1" indent="0" algn="r" rtl="0">
              <a:lnSpc>
                <a:spcPct val="100000"/>
              </a:lnSpc>
              <a:spcBef>
                <a:spcPts val="0"/>
              </a:spcBef>
              <a:spcAft>
                <a:spcPts val="0"/>
              </a:spcAft>
              <a:buClr>
                <a:schemeClr val="dk1"/>
              </a:buClr>
              <a:buSzPts val="200"/>
              <a:buFont typeface="Arial"/>
              <a:buNone/>
              <a:defRPr sz="800" b="0" i="0" u="none" strike="noStrike" cap="none">
                <a:solidFill>
                  <a:schemeClr val="dk1"/>
                </a:solidFill>
                <a:latin typeface="Arial"/>
                <a:ea typeface="Arial"/>
                <a:cs typeface="Arial"/>
                <a:sym typeface="Arial"/>
              </a:defRPr>
            </a:lvl2pPr>
            <a:lvl3pPr marL="0" marR="0" lvl="2" indent="0" algn="r" rtl="0">
              <a:lnSpc>
                <a:spcPct val="100000"/>
              </a:lnSpc>
              <a:spcBef>
                <a:spcPts val="0"/>
              </a:spcBef>
              <a:spcAft>
                <a:spcPts val="0"/>
              </a:spcAft>
              <a:buClr>
                <a:schemeClr val="dk1"/>
              </a:buClr>
              <a:buSzPts val="200"/>
              <a:buFont typeface="Arial"/>
              <a:buNone/>
              <a:defRPr sz="800" b="0" i="0" u="none" strike="noStrike" cap="none">
                <a:solidFill>
                  <a:schemeClr val="dk1"/>
                </a:solidFill>
                <a:latin typeface="Arial"/>
                <a:ea typeface="Arial"/>
                <a:cs typeface="Arial"/>
                <a:sym typeface="Arial"/>
              </a:defRPr>
            </a:lvl3pPr>
            <a:lvl4pPr marL="0" marR="0" lvl="3" indent="0" algn="r" rtl="0">
              <a:lnSpc>
                <a:spcPct val="100000"/>
              </a:lnSpc>
              <a:spcBef>
                <a:spcPts val="0"/>
              </a:spcBef>
              <a:spcAft>
                <a:spcPts val="0"/>
              </a:spcAft>
              <a:buClr>
                <a:schemeClr val="dk1"/>
              </a:buClr>
              <a:buSzPts val="200"/>
              <a:buFont typeface="Arial"/>
              <a:buNone/>
              <a:defRPr sz="800" b="0" i="0" u="none" strike="noStrike" cap="none">
                <a:solidFill>
                  <a:schemeClr val="dk1"/>
                </a:solidFill>
                <a:latin typeface="Arial"/>
                <a:ea typeface="Arial"/>
                <a:cs typeface="Arial"/>
                <a:sym typeface="Arial"/>
              </a:defRPr>
            </a:lvl4pPr>
            <a:lvl5pPr marL="0" marR="0" lvl="4" indent="0" algn="r" rtl="0">
              <a:lnSpc>
                <a:spcPct val="100000"/>
              </a:lnSpc>
              <a:spcBef>
                <a:spcPts val="0"/>
              </a:spcBef>
              <a:spcAft>
                <a:spcPts val="0"/>
              </a:spcAft>
              <a:buClr>
                <a:schemeClr val="dk1"/>
              </a:buClr>
              <a:buSzPts val="200"/>
              <a:buFont typeface="Arial"/>
              <a:buNone/>
              <a:defRPr sz="800" b="0" i="0" u="none" strike="noStrike" cap="none">
                <a:solidFill>
                  <a:schemeClr val="dk1"/>
                </a:solidFill>
                <a:latin typeface="Arial"/>
                <a:ea typeface="Arial"/>
                <a:cs typeface="Arial"/>
                <a:sym typeface="Arial"/>
              </a:defRPr>
            </a:lvl5pPr>
            <a:lvl6pPr marL="0" marR="0" lvl="5" indent="0" algn="r" rtl="0">
              <a:lnSpc>
                <a:spcPct val="100000"/>
              </a:lnSpc>
              <a:spcBef>
                <a:spcPts val="0"/>
              </a:spcBef>
              <a:spcAft>
                <a:spcPts val="0"/>
              </a:spcAft>
              <a:buClr>
                <a:schemeClr val="dk1"/>
              </a:buClr>
              <a:buSzPts val="200"/>
              <a:buFont typeface="Arial"/>
              <a:buNone/>
              <a:defRPr sz="800" b="0" i="0" u="none" strike="noStrike" cap="none">
                <a:solidFill>
                  <a:schemeClr val="dk1"/>
                </a:solidFill>
                <a:latin typeface="Arial"/>
                <a:ea typeface="Arial"/>
                <a:cs typeface="Arial"/>
                <a:sym typeface="Arial"/>
              </a:defRPr>
            </a:lvl6pPr>
            <a:lvl7pPr marL="0" marR="0" lvl="6" indent="0" algn="r" rtl="0">
              <a:lnSpc>
                <a:spcPct val="100000"/>
              </a:lnSpc>
              <a:spcBef>
                <a:spcPts val="0"/>
              </a:spcBef>
              <a:spcAft>
                <a:spcPts val="0"/>
              </a:spcAft>
              <a:buClr>
                <a:schemeClr val="dk1"/>
              </a:buClr>
              <a:buSzPts val="200"/>
              <a:buFont typeface="Arial"/>
              <a:buNone/>
              <a:defRPr sz="800" b="0" i="0" u="none" strike="noStrike" cap="none">
                <a:solidFill>
                  <a:schemeClr val="dk1"/>
                </a:solidFill>
                <a:latin typeface="Arial"/>
                <a:ea typeface="Arial"/>
                <a:cs typeface="Arial"/>
                <a:sym typeface="Arial"/>
              </a:defRPr>
            </a:lvl7pPr>
            <a:lvl8pPr marL="0" marR="0" lvl="7" indent="0" algn="r" rtl="0">
              <a:lnSpc>
                <a:spcPct val="100000"/>
              </a:lnSpc>
              <a:spcBef>
                <a:spcPts val="0"/>
              </a:spcBef>
              <a:spcAft>
                <a:spcPts val="0"/>
              </a:spcAft>
              <a:buClr>
                <a:schemeClr val="dk1"/>
              </a:buClr>
              <a:buSzPts val="200"/>
              <a:buFont typeface="Arial"/>
              <a:buNone/>
              <a:defRPr sz="800" b="0" i="0" u="none" strike="noStrike" cap="none">
                <a:solidFill>
                  <a:schemeClr val="dk1"/>
                </a:solidFill>
                <a:latin typeface="Arial"/>
                <a:ea typeface="Arial"/>
                <a:cs typeface="Arial"/>
                <a:sym typeface="Arial"/>
              </a:defRPr>
            </a:lvl8pPr>
            <a:lvl9pPr marL="0" marR="0" lvl="8" indent="0" algn="r" rtl="0">
              <a:lnSpc>
                <a:spcPct val="100000"/>
              </a:lnSpc>
              <a:spcBef>
                <a:spcPts val="0"/>
              </a:spcBef>
              <a:spcAft>
                <a:spcPts val="0"/>
              </a:spcAft>
              <a:buClr>
                <a:schemeClr val="dk1"/>
              </a:buClr>
              <a:buSzPts val="200"/>
              <a:buFont typeface="Arial"/>
              <a:buNone/>
              <a:defRPr sz="8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899" name="Google Shape;899;p96"/>
          <p:cNvSpPr txBox="1">
            <a:spLocks noGrp="1"/>
          </p:cNvSpPr>
          <p:nvPr>
            <p:ph type="body" idx="2"/>
          </p:nvPr>
        </p:nvSpPr>
        <p:spPr>
          <a:xfrm>
            <a:off x="309563" y="380356"/>
            <a:ext cx="3424200" cy="2154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280"/>
              </a:spcBef>
              <a:spcAft>
                <a:spcPts val="0"/>
              </a:spcAft>
              <a:buClr>
                <a:schemeClr val="dk1"/>
              </a:buClr>
              <a:buSzPts val="1400"/>
              <a:buFont typeface="Arial"/>
              <a:buNone/>
              <a:defRPr sz="1400" b="0" i="0" u="none" strike="noStrike" cap="none">
                <a:solidFill>
                  <a:schemeClr val="dk1"/>
                </a:solidFill>
                <a:latin typeface="Georgia"/>
                <a:ea typeface="Georgia"/>
                <a:cs typeface="Georgia"/>
                <a:sym typeface="Georgia"/>
              </a:defRPr>
            </a:lvl1pPr>
            <a:lvl2pPr marL="914400" marR="0" lvl="1" indent="-292100" algn="l" rtl="0">
              <a:lnSpc>
                <a:spcPct val="100000"/>
              </a:lnSpc>
              <a:spcBef>
                <a:spcPts val="200"/>
              </a:spcBef>
              <a:spcAft>
                <a:spcPts val="0"/>
              </a:spcAft>
              <a:buClr>
                <a:schemeClr val="lt2"/>
              </a:buClr>
              <a:buSzPts val="1000"/>
              <a:buFont typeface="Noto Sans Symbols"/>
              <a:buChar char="▪"/>
              <a:defRPr sz="1000" b="0" i="0" u="none" strike="noStrike" cap="none">
                <a:solidFill>
                  <a:schemeClr val="lt2"/>
                </a:solidFill>
                <a:latin typeface="Arial"/>
                <a:ea typeface="Arial"/>
                <a:cs typeface="Arial"/>
                <a:sym typeface="Arial"/>
              </a:defRPr>
            </a:lvl2pPr>
            <a:lvl3pPr marL="1371600" marR="0" lvl="2" indent="-285750" algn="l" rtl="0">
              <a:lnSpc>
                <a:spcPct val="100000"/>
              </a:lnSpc>
              <a:spcBef>
                <a:spcPts val="180"/>
              </a:spcBef>
              <a:spcAft>
                <a:spcPts val="0"/>
              </a:spcAft>
              <a:buClr>
                <a:schemeClr val="lt2"/>
              </a:buClr>
              <a:buSzPts val="900"/>
              <a:buFont typeface="Arial"/>
              <a:buChar char="–"/>
              <a:defRPr sz="900" b="0" i="0" u="none" strike="noStrike" cap="none">
                <a:solidFill>
                  <a:schemeClr val="lt2"/>
                </a:solidFill>
                <a:latin typeface="Arial"/>
                <a:ea typeface="Arial"/>
                <a:cs typeface="Arial"/>
                <a:sym typeface="Arial"/>
              </a:defRPr>
            </a:lvl3pPr>
            <a:lvl4pPr marL="1828800" marR="0" lvl="3" indent="-279400" algn="l" rtl="0">
              <a:lnSpc>
                <a:spcPct val="100000"/>
              </a:lnSpc>
              <a:spcBef>
                <a:spcPts val="160"/>
              </a:spcBef>
              <a:spcAft>
                <a:spcPts val="0"/>
              </a:spcAft>
              <a:buClr>
                <a:schemeClr val="lt2"/>
              </a:buClr>
              <a:buSzPts val="800"/>
              <a:buFont typeface="Arial"/>
              <a:buChar char="•"/>
              <a:defRPr sz="800" b="0" i="0" u="none" strike="noStrike" cap="none">
                <a:solidFill>
                  <a:schemeClr val="lt2"/>
                </a:solidFill>
                <a:latin typeface="Arial"/>
                <a:ea typeface="Arial"/>
                <a:cs typeface="Arial"/>
                <a:sym typeface="Arial"/>
              </a:defRPr>
            </a:lvl4pPr>
            <a:lvl5pPr marL="2286000" marR="0" lvl="4" indent="-273050" algn="l" rtl="0">
              <a:lnSpc>
                <a:spcPct val="100000"/>
              </a:lnSpc>
              <a:spcBef>
                <a:spcPts val="140"/>
              </a:spcBef>
              <a:spcAft>
                <a:spcPts val="0"/>
              </a:spcAft>
              <a:buClr>
                <a:schemeClr val="lt2"/>
              </a:buClr>
              <a:buSzPts val="700"/>
              <a:buFont typeface="Arial"/>
              <a:buChar char="–"/>
              <a:defRPr sz="700" b="0" i="0" u="none" strike="noStrike" cap="none">
                <a:solidFill>
                  <a:schemeClr val="lt2"/>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900" name="Google Shape;900;p96"/>
          <p:cNvSpPr txBox="1">
            <a:spLocks noGrp="1"/>
          </p:cNvSpPr>
          <p:nvPr>
            <p:ph type="body" idx="3"/>
          </p:nvPr>
        </p:nvSpPr>
        <p:spPr>
          <a:xfrm>
            <a:off x="6869681" y="4499653"/>
            <a:ext cx="1941000" cy="246300"/>
          </a:xfrm>
          <a:prstGeom prst="rect">
            <a:avLst/>
          </a:prstGeom>
          <a:noFill/>
          <a:ln>
            <a:noFill/>
          </a:ln>
        </p:spPr>
        <p:txBody>
          <a:bodyPr spcFirstLastPara="1" wrap="square" lIns="91425" tIns="91425" rIns="91425" bIns="91425" anchor="t" anchorCtr="0">
            <a:noAutofit/>
          </a:bodyPr>
          <a:lstStyle>
            <a:lvl1pPr marL="457200" marR="0" lvl="0" indent="-228600" algn="r" rtl="0">
              <a:lnSpc>
                <a:spcPct val="100000"/>
              </a:lnSpc>
              <a:spcBef>
                <a:spcPts val="0"/>
              </a:spcBef>
              <a:spcAft>
                <a:spcPts val="0"/>
              </a:spcAft>
              <a:buClr>
                <a:schemeClr val="dk1"/>
              </a:buClr>
              <a:buSzPts val="800"/>
              <a:buFont typeface="Arial"/>
              <a:buNone/>
              <a:defRPr sz="800" b="0" i="0" u="none" strike="noStrike" cap="none">
                <a:solidFill>
                  <a:schemeClr val="dk1"/>
                </a:solidFill>
                <a:latin typeface="Georgia"/>
                <a:ea typeface="Georgia"/>
                <a:cs typeface="Georgia"/>
                <a:sym typeface="Georgia"/>
              </a:defRPr>
            </a:lvl1pPr>
            <a:lvl2pPr marL="914400" marR="0" lvl="1" indent="-228600" algn="r" rtl="0">
              <a:lnSpc>
                <a:spcPct val="100000"/>
              </a:lnSpc>
              <a:spcBef>
                <a:spcPts val="0"/>
              </a:spcBef>
              <a:spcAft>
                <a:spcPts val="0"/>
              </a:spcAft>
              <a:buClr>
                <a:schemeClr val="dk1"/>
              </a:buClr>
              <a:buSzPts val="800"/>
              <a:buFont typeface="Noto Sans Symbols"/>
              <a:buNone/>
              <a:defRPr sz="800" b="0" i="1" u="none" strike="noStrike" cap="none">
                <a:solidFill>
                  <a:schemeClr val="dk1"/>
                </a:solidFill>
                <a:latin typeface="Georgia"/>
                <a:ea typeface="Georgia"/>
                <a:cs typeface="Georgia"/>
                <a:sym typeface="Georgia"/>
              </a:defRPr>
            </a:lvl2pPr>
            <a:lvl3pPr marL="1371600" marR="0" lvl="2" indent="-285750" algn="l" rtl="0">
              <a:lnSpc>
                <a:spcPct val="100000"/>
              </a:lnSpc>
              <a:spcBef>
                <a:spcPts val="180"/>
              </a:spcBef>
              <a:spcAft>
                <a:spcPts val="0"/>
              </a:spcAft>
              <a:buClr>
                <a:schemeClr val="lt2"/>
              </a:buClr>
              <a:buSzPts val="900"/>
              <a:buFont typeface="Arial"/>
              <a:buChar char="–"/>
              <a:defRPr sz="900" b="0" i="0" u="none" strike="noStrike" cap="none">
                <a:solidFill>
                  <a:schemeClr val="lt2"/>
                </a:solidFill>
                <a:latin typeface="Arial"/>
                <a:ea typeface="Arial"/>
                <a:cs typeface="Arial"/>
                <a:sym typeface="Arial"/>
              </a:defRPr>
            </a:lvl3pPr>
            <a:lvl4pPr marL="1828800" marR="0" lvl="3" indent="-279400" algn="l" rtl="0">
              <a:lnSpc>
                <a:spcPct val="100000"/>
              </a:lnSpc>
              <a:spcBef>
                <a:spcPts val="160"/>
              </a:spcBef>
              <a:spcAft>
                <a:spcPts val="0"/>
              </a:spcAft>
              <a:buClr>
                <a:schemeClr val="lt2"/>
              </a:buClr>
              <a:buSzPts val="800"/>
              <a:buFont typeface="Arial"/>
              <a:buChar char="•"/>
              <a:defRPr sz="800" b="0" i="0" u="none" strike="noStrike" cap="none">
                <a:solidFill>
                  <a:schemeClr val="lt2"/>
                </a:solidFill>
                <a:latin typeface="Arial"/>
                <a:ea typeface="Arial"/>
                <a:cs typeface="Arial"/>
                <a:sym typeface="Arial"/>
              </a:defRPr>
            </a:lvl4pPr>
            <a:lvl5pPr marL="2286000" marR="0" lvl="4" indent="-273050" algn="l" rtl="0">
              <a:lnSpc>
                <a:spcPct val="100000"/>
              </a:lnSpc>
              <a:spcBef>
                <a:spcPts val="140"/>
              </a:spcBef>
              <a:spcAft>
                <a:spcPts val="0"/>
              </a:spcAft>
              <a:buClr>
                <a:schemeClr val="lt2"/>
              </a:buClr>
              <a:buSzPts val="700"/>
              <a:buFont typeface="Arial"/>
              <a:buChar char="–"/>
              <a:defRPr sz="700" b="0" i="0" u="none" strike="noStrike" cap="none">
                <a:solidFill>
                  <a:schemeClr val="lt2"/>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901" name="Google Shape;901;p96"/>
          <p:cNvSpPr/>
          <p:nvPr/>
        </p:nvSpPr>
        <p:spPr>
          <a:xfrm>
            <a:off x="-9524" y="3346064"/>
            <a:ext cx="9141600" cy="98400"/>
          </a:xfrm>
          <a:custGeom>
            <a:avLst/>
            <a:gdLst/>
            <a:ahLst/>
            <a:cxnLst/>
            <a:rect l="l" t="t" r="r" b="b"/>
            <a:pathLst>
              <a:path w="120000" h="120000" extrusionOk="0">
                <a:moveTo>
                  <a:pt x="120000" y="0"/>
                </a:moveTo>
                <a:lnTo>
                  <a:pt x="15282" y="0"/>
                </a:lnTo>
                <a:cubicBezTo>
                  <a:pt x="14926" y="39996"/>
                  <a:pt x="14571" y="80004"/>
                  <a:pt x="14228" y="120000"/>
                </a:cubicBezTo>
                <a:cubicBezTo>
                  <a:pt x="13827" y="80004"/>
                  <a:pt x="13426" y="39996"/>
                  <a:pt x="13036" y="0"/>
                </a:cubicBezTo>
                <a:lnTo>
                  <a:pt x="0" y="0"/>
                </a:lnTo>
              </a:path>
            </a:pathLst>
          </a:custGeom>
          <a:noFill/>
          <a:ln w="9525" cap="rnd" cmpd="sng">
            <a:solidFill>
              <a:srgbClr val="E1301E"/>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pic>
        <p:nvPicPr>
          <p:cNvPr id="902" name="Google Shape;902;p96"/>
          <p:cNvPicPr preferRelativeResize="0"/>
          <p:nvPr/>
        </p:nvPicPr>
        <p:blipFill rotWithShape="1">
          <a:blip r:embed="rId2">
            <a:alphaModFix/>
          </a:blip>
          <a:srcRect/>
          <a:stretch/>
        </p:blipFill>
        <p:spPr>
          <a:xfrm>
            <a:off x="331840" y="4137219"/>
            <a:ext cx="774727" cy="594360"/>
          </a:xfrm>
          <a:prstGeom prst="rect">
            <a:avLst/>
          </a:prstGeom>
          <a:noFill/>
          <a:ln>
            <a:noFill/>
          </a:ln>
        </p:spPr>
      </p:pic>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Four Content">
  <p:cSld name="Four Content">
    <p:spTree>
      <p:nvGrpSpPr>
        <p:cNvPr id="1" name="Shape 903"/>
        <p:cNvGrpSpPr/>
        <p:nvPr/>
      </p:nvGrpSpPr>
      <p:grpSpPr>
        <a:xfrm>
          <a:off x="0" y="0"/>
          <a:ext cx="0" cy="0"/>
          <a:chOff x="0" y="0"/>
          <a:chExt cx="0" cy="0"/>
        </a:xfrm>
      </p:grpSpPr>
      <p:sp>
        <p:nvSpPr>
          <p:cNvPr id="904" name="Google Shape;904;p97"/>
          <p:cNvSpPr txBox="1">
            <a:spLocks noGrp="1"/>
          </p:cNvSpPr>
          <p:nvPr>
            <p:ph type="title"/>
          </p:nvPr>
        </p:nvSpPr>
        <p:spPr>
          <a:xfrm>
            <a:off x="309563" y="530352"/>
            <a:ext cx="8526600" cy="307800"/>
          </a:xfrm>
          <a:prstGeom prst="rect">
            <a:avLst/>
          </a:prstGeom>
          <a:noFill/>
          <a:ln>
            <a:noFill/>
          </a:ln>
        </p:spPr>
        <p:txBody>
          <a:bodyPr spcFirstLastPara="1" wrap="square" lIns="91425" tIns="91425" rIns="91425" bIns="91425" anchor="b" anchorCtr="0">
            <a:noAutofit/>
          </a:bodyPr>
          <a:lstStyle>
            <a:lvl1pPr marR="0" lvl="0" algn="l" rtl="0">
              <a:lnSpc>
                <a:spcPct val="100000"/>
              </a:lnSpc>
              <a:spcBef>
                <a:spcPts val="0"/>
              </a:spcBef>
              <a:spcAft>
                <a:spcPts val="0"/>
              </a:spcAft>
              <a:buClr>
                <a:schemeClr val="dk1"/>
              </a:buClr>
              <a:buSzPts val="2000"/>
              <a:buFont typeface="Georgia"/>
              <a:buNone/>
              <a:defRPr sz="2000" b="0" i="0" u="none" strike="noStrike" cap="none">
                <a:solidFill>
                  <a:schemeClr val="dk1"/>
                </a:solidFill>
                <a:latin typeface="Georgia"/>
                <a:ea typeface="Georgia"/>
                <a:cs typeface="Georgia"/>
                <a:sym typeface="Georgia"/>
              </a:defRPr>
            </a:lvl1pPr>
            <a:lvl2pPr lvl="1" rtl="0">
              <a:spcBef>
                <a:spcPts val="0"/>
              </a:spcBef>
              <a:spcAft>
                <a:spcPts val="0"/>
              </a:spcAft>
              <a:buSzPts val="1800"/>
              <a:buFont typeface="Arial"/>
              <a:buNone/>
              <a:defRPr sz="1800"/>
            </a:lvl2pPr>
            <a:lvl3pPr lvl="2" rtl="0">
              <a:spcBef>
                <a:spcPts val="0"/>
              </a:spcBef>
              <a:spcAft>
                <a:spcPts val="0"/>
              </a:spcAft>
              <a:buSzPts val="1800"/>
              <a:buFont typeface="Arial"/>
              <a:buNone/>
              <a:defRPr sz="1800"/>
            </a:lvl3pPr>
            <a:lvl4pPr lvl="3" rtl="0">
              <a:spcBef>
                <a:spcPts val="0"/>
              </a:spcBef>
              <a:spcAft>
                <a:spcPts val="0"/>
              </a:spcAft>
              <a:buSzPts val="1800"/>
              <a:buFont typeface="Arial"/>
              <a:buNone/>
              <a:defRPr sz="1800"/>
            </a:lvl4pPr>
            <a:lvl5pPr lvl="4" rtl="0">
              <a:spcBef>
                <a:spcPts val="0"/>
              </a:spcBef>
              <a:spcAft>
                <a:spcPts val="0"/>
              </a:spcAft>
              <a:buSzPts val="1800"/>
              <a:buFont typeface="Arial"/>
              <a:buNone/>
              <a:defRPr sz="1800"/>
            </a:lvl5pPr>
            <a:lvl6pPr lvl="5" rtl="0">
              <a:spcBef>
                <a:spcPts val="0"/>
              </a:spcBef>
              <a:spcAft>
                <a:spcPts val="0"/>
              </a:spcAft>
              <a:buSzPts val="1800"/>
              <a:buFont typeface="Arial"/>
              <a:buNone/>
              <a:defRPr sz="1800"/>
            </a:lvl6pPr>
            <a:lvl7pPr lvl="6" rtl="0">
              <a:spcBef>
                <a:spcPts val="0"/>
              </a:spcBef>
              <a:spcAft>
                <a:spcPts val="0"/>
              </a:spcAft>
              <a:buSzPts val="1800"/>
              <a:buFont typeface="Arial"/>
              <a:buNone/>
              <a:defRPr sz="1800"/>
            </a:lvl7pPr>
            <a:lvl8pPr lvl="7" rtl="0">
              <a:spcBef>
                <a:spcPts val="0"/>
              </a:spcBef>
              <a:spcAft>
                <a:spcPts val="0"/>
              </a:spcAft>
              <a:buSzPts val="1800"/>
              <a:buFont typeface="Arial"/>
              <a:buNone/>
              <a:defRPr sz="1800"/>
            </a:lvl8pPr>
            <a:lvl9pPr lvl="8" rtl="0">
              <a:spcBef>
                <a:spcPts val="0"/>
              </a:spcBef>
              <a:spcAft>
                <a:spcPts val="0"/>
              </a:spcAft>
              <a:buSzPts val="1800"/>
              <a:buFont typeface="Arial"/>
              <a:buNone/>
              <a:defRPr sz="1800"/>
            </a:lvl9pPr>
          </a:lstStyle>
          <a:p>
            <a:endParaRPr/>
          </a:p>
        </p:txBody>
      </p:sp>
      <p:sp>
        <p:nvSpPr>
          <p:cNvPr id="905" name="Google Shape;905;p97"/>
          <p:cNvSpPr txBox="1">
            <a:spLocks noGrp="1"/>
          </p:cNvSpPr>
          <p:nvPr>
            <p:ph type="dt" idx="10"/>
          </p:nvPr>
        </p:nvSpPr>
        <p:spPr>
          <a:xfrm>
            <a:off x="424070" y="5276020"/>
            <a:ext cx="2133600" cy="273900"/>
          </a:xfrm>
          <a:prstGeom prst="rect">
            <a:avLst/>
          </a:prstGeom>
          <a:noFill/>
          <a:ln>
            <a:noFill/>
          </a:ln>
        </p:spPr>
        <p:txBody>
          <a:bodyPr spcFirstLastPara="1" wrap="square" lIns="91425" tIns="91425" rIns="91425" bIns="91425" anchor="ctr" anchorCtr="0">
            <a:noAutofit/>
          </a:bodyPr>
          <a:lstStyle>
            <a:lvl1pPr marR="0" lvl="0" algn="l" rtl="0">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9pPr>
          </a:lstStyle>
          <a:p>
            <a:endParaRPr/>
          </a:p>
        </p:txBody>
      </p:sp>
      <p:sp>
        <p:nvSpPr>
          <p:cNvPr id="906" name="Google Shape;906;p97"/>
          <p:cNvSpPr txBox="1">
            <a:spLocks noGrp="1"/>
          </p:cNvSpPr>
          <p:nvPr>
            <p:ph type="ftr" idx="11"/>
          </p:nvPr>
        </p:nvSpPr>
        <p:spPr>
          <a:xfrm>
            <a:off x="311944" y="4901878"/>
            <a:ext cx="2895600" cy="92400"/>
          </a:xfrm>
          <a:prstGeom prst="rect">
            <a:avLst/>
          </a:prstGeom>
          <a:noFill/>
          <a:ln>
            <a:noFill/>
          </a:ln>
        </p:spPr>
        <p:txBody>
          <a:bodyPr spcFirstLastPara="1" wrap="square" lIns="91425" tIns="91425" rIns="91425" bIns="91425" anchor="ctr" anchorCtr="0">
            <a:noAutofit/>
          </a:bodyPr>
          <a:lstStyle>
            <a:lvl1pPr marR="0" lvl="0" algn="l" rtl="0">
              <a:lnSpc>
                <a:spcPct val="100000"/>
              </a:lnSpc>
              <a:spcBef>
                <a:spcPts val="0"/>
              </a:spcBef>
              <a:spcAft>
                <a:spcPts val="0"/>
              </a:spcAft>
              <a:buClr>
                <a:schemeClr val="lt2"/>
              </a:buClr>
              <a:buSzPts val="600"/>
              <a:buFont typeface="Arial"/>
              <a:buNone/>
              <a:defRPr sz="600" b="0" i="0" u="none" strike="noStrike" cap="none">
                <a:solidFill>
                  <a:schemeClr val="lt2"/>
                </a:solidFill>
                <a:latin typeface="Arial"/>
                <a:ea typeface="Arial"/>
                <a:cs typeface="Arial"/>
                <a:sym typeface="Arial"/>
              </a:defRPr>
            </a:lvl1pPr>
            <a:lvl2pPr marR="0" lvl="1"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9pPr>
          </a:lstStyle>
          <a:p>
            <a:endParaRPr/>
          </a:p>
        </p:txBody>
      </p:sp>
      <p:sp>
        <p:nvSpPr>
          <p:cNvPr id="907" name="Google Shape;907;p97"/>
          <p:cNvSpPr txBox="1">
            <a:spLocks noGrp="1"/>
          </p:cNvSpPr>
          <p:nvPr>
            <p:ph type="sldNum" idx="12"/>
          </p:nvPr>
        </p:nvSpPr>
        <p:spPr>
          <a:xfrm>
            <a:off x="6700838" y="4770007"/>
            <a:ext cx="2133600" cy="123000"/>
          </a:xfrm>
          <a:prstGeom prst="rect">
            <a:avLst/>
          </a:prstGeom>
          <a:noFill/>
          <a:ln>
            <a:noFill/>
          </a:ln>
        </p:spPr>
        <p:txBody>
          <a:bodyPr spcFirstLastPara="1" wrap="square" lIns="0" tIns="0" rIns="0" bIns="0" anchor="ctr" anchorCtr="0">
            <a:noAutofit/>
          </a:bodyPr>
          <a:lstStyle>
            <a:lvl1pPr marL="0" marR="0" lvl="0" indent="0" algn="r" rtl="0">
              <a:lnSpc>
                <a:spcPct val="100000"/>
              </a:lnSpc>
              <a:spcBef>
                <a:spcPts val="0"/>
              </a:spcBef>
              <a:spcAft>
                <a:spcPts val="0"/>
              </a:spcAft>
              <a:buClr>
                <a:schemeClr val="dk1"/>
              </a:buClr>
              <a:buSzPts val="200"/>
              <a:buFont typeface="Arial"/>
              <a:buNone/>
              <a:defRPr sz="800" b="0" i="0" u="none" strike="noStrike" cap="none">
                <a:solidFill>
                  <a:schemeClr val="dk1"/>
                </a:solidFill>
                <a:latin typeface="Arial"/>
                <a:ea typeface="Arial"/>
                <a:cs typeface="Arial"/>
                <a:sym typeface="Arial"/>
              </a:defRPr>
            </a:lvl1pPr>
            <a:lvl2pPr marL="0" marR="0" lvl="1" indent="0" algn="r" rtl="0">
              <a:lnSpc>
                <a:spcPct val="100000"/>
              </a:lnSpc>
              <a:spcBef>
                <a:spcPts val="0"/>
              </a:spcBef>
              <a:spcAft>
                <a:spcPts val="0"/>
              </a:spcAft>
              <a:buClr>
                <a:schemeClr val="dk1"/>
              </a:buClr>
              <a:buSzPts val="200"/>
              <a:buFont typeface="Arial"/>
              <a:buNone/>
              <a:defRPr sz="800" b="0" i="0" u="none" strike="noStrike" cap="none">
                <a:solidFill>
                  <a:schemeClr val="dk1"/>
                </a:solidFill>
                <a:latin typeface="Arial"/>
                <a:ea typeface="Arial"/>
                <a:cs typeface="Arial"/>
                <a:sym typeface="Arial"/>
              </a:defRPr>
            </a:lvl2pPr>
            <a:lvl3pPr marL="0" marR="0" lvl="2" indent="0" algn="r" rtl="0">
              <a:lnSpc>
                <a:spcPct val="100000"/>
              </a:lnSpc>
              <a:spcBef>
                <a:spcPts val="0"/>
              </a:spcBef>
              <a:spcAft>
                <a:spcPts val="0"/>
              </a:spcAft>
              <a:buClr>
                <a:schemeClr val="dk1"/>
              </a:buClr>
              <a:buSzPts val="200"/>
              <a:buFont typeface="Arial"/>
              <a:buNone/>
              <a:defRPr sz="800" b="0" i="0" u="none" strike="noStrike" cap="none">
                <a:solidFill>
                  <a:schemeClr val="dk1"/>
                </a:solidFill>
                <a:latin typeface="Arial"/>
                <a:ea typeface="Arial"/>
                <a:cs typeface="Arial"/>
                <a:sym typeface="Arial"/>
              </a:defRPr>
            </a:lvl3pPr>
            <a:lvl4pPr marL="0" marR="0" lvl="3" indent="0" algn="r" rtl="0">
              <a:lnSpc>
                <a:spcPct val="100000"/>
              </a:lnSpc>
              <a:spcBef>
                <a:spcPts val="0"/>
              </a:spcBef>
              <a:spcAft>
                <a:spcPts val="0"/>
              </a:spcAft>
              <a:buClr>
                <a:schemeClr val="dk1"/>
              </a:buClr>
              <a:buSzPts val="200"/>
              <a:buFont typeface="Arial"/>
              <a:buNone/>
              <a:defRPr sz="800" b="0" i="0" u="none" strike="noStrike" cap="none">
                <a:solidFill>
                  <a:schemeClr val="dk1"/>
                </a:solidFill>
                <a:latin typeface="Arial"/>
                <a:ea typeface="Arial"/>
                <a:cs typeface="Arial"/>
                <a:sym typeface="Arial"/>
              </a:defRPr>
            </a:lvl4pPr>
            <a:lvl5pPr marL="0" marR="0" lvl="4" indent="0" algn="r" rtl="0">
              <a:lnSpc>
                <a:spcPct val="100000"/>
              </a:lnSpc>
              <a:spcBef>
                <a:spcPts val="0"/>
              </a:spcBef>
              <a:spcAft>
                <a:spcPts val="0"/>
              </a:spcAft>
              <a:buClr>
                <a:schemeClr val="dk1"/>
              </a:buClr>
              <a:buSzPts val="200"/>
              <a:buFont typeface="Arial"/>
              <a:buNone/>
              <a:defRPr sz="800" b="0" i="0" u="none" strike="noStrike" cap="none">
                <a:solidFill>
                  <a:schemeClr val="dk1"/>
                </a:solidFill>
                <a:latin typeface="Arial"/>
                <a:ea typeface="Arial"/>
                <a:cs typeface="Arial"/>
                <a:sym typeface="Arial"/>
              </a:defRPr>
            </a:lvl5pPr>
            <a:lvl6pPr marL="0" marR="0" lvl="5" indent="0" algn="r" rtl="0">
              <a:lnSpc>
                <a:spcPct val="100000"/>
              </a:lnSpc>
              <a:spcBef>
                <a:spcPts val="0"/>
              </a:spcBef>
              <a:spcAft>
                <a:spcPts val="0"/>
              </a:spcAft>
              <a:buClr>
                <a:schemeClr val="dk1"/>
              </a:buClr>
              <a:buSzPts val="200"/>
              <a:buFont typeface="Arial"/>
              <a:buNone/>
              <a:defRPr sz="800" b="0" i="0" u="none" strike="noStrike" cap="none">
                <a:solidFill>
                  <a:schemeClr val="dk1"/>
                </a:solidFill>
                <a:latin typeface="Arial"/>
                <a:ea typeface="Arial"/>
                <a:cs typeface="Arial"/>
                <a:sym typeface="Arial"/>
              </a:defRPr>
            </a:lvl6pPr>
            <a:lvl7pPr marL="0" marR="0" lvl="6" indent="0" algn="r" rtl="0">
              <a:lnSpc>
                <a:spcPct val="100000"/>
              </a:lnSpc>
              <a:spcBef>
                <a:spcPts val="0"/>
              </a:spcBef>
              <a:spcAft>
                <a:spcPts val="0"/>
              </a:spcAft>
              <a:buClr>
                <a:schemeClr val="dk1"/>
              </a:buClr>
              <a:buSzPts val="200"/>
              <a:buFont typeface="Arial"/>
              <a:buNone/>
              <a:defRPr sz="800" b="0" i="0" u="none" strike="noStrike" cap="none">
                <a:solidFill>
                  <a:schemeClr val="dk1"/>
                </a:solidFill>
                <a:latin typeface="Arial"/>
                <a:ea typeface="Arial"/>
                <a:cs typeface="Arial"/>
                <a:sym typeface="Arial"/>
              </a:defRPr>
            </a:lvl7pPr>
            <a:lvl8pPr marL="0" marR="0" lvl="7" indent="0" algn="r" rtl="0">
              <a:lnSpc>
                <a:spcPct val="100000"/>
              </a:lnSpc>
              <a:spcBef>
                <a:spcPts val="0"/>
              </a:spcBef>
              <a:spcAft>
                <a:spcPts val="0"/>
              </a:spcAft>
              <a:buClr>
                <a:schemeClr val="dk1"/>
              </a:buClr>
              <a:buSzPts val="200"/>
              <a:buFont typeface="Arial"/>
              <a:buNone/>
              <a:defRPr sz="800" b="0" i="0" u="none" strike="noStrike" cap="none">
                <a:solidFill>
                  <a:schemeClr val="dk1"/>
                </a:solidFill>
                <a:latin typeface="Arial"/>
                <a:ea typeface="Arial"/>
                <a:cs typeface="Arial"/>
                <a:sym typeface="Arial"/>
              </a:defRPr>
            </a:lvl8pPr>
            <a:lvl9pPr marL="0" marR="0" lvl="8" indent="0" algn="r" rtl="0">
              <a:lnSpc>
                <a:spcPct val="100000"/>
              </a:lnSpc>
              <a:spcBef>
                <a:spcPts val="0"/>
              </a:spcBef>
              <a:spcAft>
                <a:spcPts val="0"/>
              </a:spcAft>
              <a:buClr>
                <a:schemeClr val="dk1"/>
              </a:buClr>
              <a:buSzPts val="200"/>
              <a:buFont typeface="Arial"/>
              <a:buNone/>
              <a:defRPr sz="8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908" name="Google Shape;908;p97"/>
          <p:cNvSpPr txBox="1">
            <a:spLocks noGrp="1"/>
          </p:cNvSpPr>
          <p:nvPr>
            <p:ph type="body" idx="1"/>
          </p:nvPr>
        </p:nvSpPr>
        <p:spPr>
          <a:xfrm>
            <a:off x="299648" y="2633626"/>
            <a:ext cx="1969200" cy="1993800"/>
          </a:xfrm>
          <a:prstGeom prst="rect">
            <a:avLst/>
          </a:prstGeom>
          <a:noFill/>
          <a:ln>
            <a:noFill/>
          </a:ln>
        </p:spPr>
        <p:txBody>
          <a:bodyPr spcFirstLastPara="1" wrap="square" lIns="91425" tIns="91425" rIns="91425" bIns="91425" anchor="t" anchorCtr="0">
            <a:noAutofit/>
          </a:bodyPr>
          <a:lstStyle>
            <a:lvl1pPr marL="457200" marR="0" lvl="0" indent="-228600" algn="ctr" rtl="0">
              <a:lnSpc>
                <a:spcPct val="110000"/>
              </a:lnSpc>
              <a:spcBef>
                <a:spcPts val="600"/>
              </a:spcBef>
              <a:spcAft>
                <a:spcPts val="0"/>
              </a:spcAft>
              <a:buClr>
                <a:schemeClr val="lt2"/>
              </a:buClr>
              <a:buSzPts val="2000"/>
              <a:buFont typeface="Arial"/>
              <a:buNone/>
              <a:defRPr sz="2000" b="0" i="0" u="none" strike="noStrike" cap="none">
                <a:solidFill>
                  <a:schemeClr val="lt2"/>
                </a:solidFill>
                <a:latin typeface="Georgia"/>
                <a:ea typeface="Georgia"/>
                <a:cs typeface="Georgia"/>
                <a:sym typeface="Georgia"/>
              </a:defRPr>
            </a:lvl1pPr>
            <a:lvl2pPr marL="914400" marR="0" lvl="1" indent="-228600" algn="ctr" rtl="0">
              <a:lnSpc>
                <a:spcPct val="110000"/>
              </a:lnSpc>
              <a:spcBef>
                <a:spcPts val="300"/>
              </a:spcBef>
              <a:spcAft>
                <a:spcPts val="0"/>
              </a:spcAft>
              <a:buClr>
                <a:schemeClr val="lt2"/>
              </a:buClr>
              <a:buSzPts val="800"/>
              <a:buFont typeface="Noto Sans Symbols"/>
              <a:buNone/>
              <a:defRPr sz="800" b="0" i="0" u="none" strike="noStrike" cap="none">
                <a:solidFill>
                  <a:schemeClr val="lt2"/>
                </a:solidFill>
                <a:latin typeface="Arial"/>
                <a:ea typeface="Arial"/>
                <a:cs typeface="Arial"/>
                <a:sym typeface="Arial"/>
              </a:defRPr>
            </a:lvl2pPr>
            <a:lvl3pPr marL="1371600" marR="0" lvl="2" indent="-279400" algn="ctr" rtl="0">
              <a:lnSpc>
                <a:spcPct val="110000"/>
              </a:lnSpc>
              <a:spcBef>
                <a:spcPts val="160"/>
              </a:spcBef>
              <a:spcAft>
                <a:spcPts val="0"/>
              </a:spcAft>
              <a:buClr>
                <a:schemeClr val="lt2"/>
              </a:buClr>
              <a:buSzPts val="800"/>
              <a:buFont typeface="Arial"/>
              <a:buChar char="–"/>
              <a:defRPr sz="800" b="0" i="0" u="none" strike="noStrike" cap="none">
                <a:solidFill>
                  <a:schemeClr val="lt2"/>
                </a:solidFill>
                <a:latin typeface="Arial"/>
                <a:ea typeface="Arial"/>
                <a:cs typeface="Arial"/>
                <a:sym typeface="Arial"/>
              </a:defRPr>
            </a:lvl3pPr>
            <a:lvl4pPr marL="1828800" marR="0" lvl="3" indent="-273050" algn="ctr" rtl="0">
              <a:lnSpc>
                <a:spcPct val="110000"/>
              </a:lnSpc>
              <a:spcBef>
                <a:spcPts val="140"/>
              </a:spcBef>
              <a:spcAft>
                <a:spcPts val="0"/>
              </a:spcAft>
              <a:buClr>
                <a:schemeClr val="lt2"/>
              </a:buClr>
              <a:buSzPts val="700"/>
              <a:buFont typeface="Arial"/>
              <a:buChar char="•"/>
              <a:defRPr sz="700" b="0" i="0" u="none" strike="noStrike" cap="none">
                <a:solidFill>
                  <a:schemeClr val="lt2"/>
                </a:solidFill>
                <a:latin typeface="Arial"/>
                <a:ea typeface="Arial"/>
                <a:cs typeface="Arial"/>
                <a:sym typeface="Arial"/>
              </a:defRPr>
            </a:lvl4pPr>
            <a:lvl5pPr marL="2286000" marR="0" lvl="4" indent="-279400" algn="ctr" rtl="0">
              <a:lnSpc>
                <a:spcPct val="110000"/>
              </a:lnSpc>
              <a:spcBef>
                <a:spcPts val="160"/>
              </a:spcBef>
              <a:spcAft>
                <a:spcPts val="0"/>
              </a:spcAft>
              <a:buClr>
                <a:schemeClr val="lt2"/>
              </a:buClr>
              <a:buSzPts val="800"/>
              <a:buFont typeface="Arial"/>
              <a:buChar char="–"/>
              <a:defRPr sz="800" b="0" i="0" u="none" strike="noStrike" cap="none">
                <a:solidFill>
                  <a:schemeClr val="lt2"/>
                </a:solidFill>
                <a:latin typeface="Arial"/>
                <a:ea typeface="Arial"/>
                <a:cs typeface="Arial"/>
                <a:sym typeface="Arial"/>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grpSp>
        <p:nvGrpSpPr>
          <p:cNvPr id="909" name="Google Shape;909;p97"/>
          <p:cNvGrpSpPr/>
          <p:nvPr/>
        </p:nvGrpSpPr>
        <p:grpSpPr>
          <a:xfrm>
            <a:off x="2365072" y="1766923"/>
            <a:ext cx="4386367" cy="2447700"/>
            <a:chOff x="2365072" y="1766923"/>
            <a:chExt cx="4386367" cy="2447700"/>
          </a:xfrm>
        </p:grpSpPr>
        <p:cxnSp>
          <p:nvCxnSpPr>
            <p:cNvPr id="910" name="Google Shape;910;p97"/>
            <p:cNvCxnSpPr/>
            <p:nvPr/>
          </p:nvCxnSpPr>
          <p:spPr>
            <a:xfrm>
              <a:off x="4558256" y="1766923"/>
              <a:ext cx="0" cy="2447700"/>
            </a:xfrm>
            <a:prstGeom prst="straightConnector1">
              <a:avLst/>
            </a:prstGeom>
            <a:noFill/>
            <a:ln w="9525" cap="flat" cmpd="sng">
              <a:solidFill>
                <a:srgbClr val="CCCCCC"/>
              </a:solidFill>
              <a:prstDash val="solid"/>
              <a:round/>
              <a:headEnd type="none" w="sm" len="sm"/>
              <a:tailEnd type="none" w="sm" len="sm"/>
            </a:ln>
          </p:spPr>
        </p:cxnSp>
        <p:cxnSp>
          <p:nvCxnSpPr>
            <p:cNvPr id="911" name="Google Shape;911;p97"/>
            <p:cNvCxnSpPr/>
            <p:nvPr/>
          </p:nvCxnSpPr>
          <p:spPr>
            <a:xfrm>
              <a:off x="2365072" y="1766923"/>
              <a:ext cx="0" cy="2447700"/>
            </a:xfrm>
            <a:prstGeom prst="straightConnector1">
              <a:avLst/>
            </a:prstGeom>
            <a:noFill/>
            <a:ln w="9525" cap="flat" cmpd="sng">
              <a:solidFill>
                <a:srgbClr val="CCCCCC"/>
              </a:solidFill>
              <a:prstDash val="solid"/>
              <a:round/>
              <a:headEnd type="none" w="sm" len="sm"/>
              <a:tailEnd type="none" w="sm" len="sm"/>
            </a:ln>
          </p:spPr>
        </p:cxnSp>
        <p:cxnSp>
          <p:nvCxnSpPr>
            <p:cNvPr id="912" name="Google Shape;912;p97"/>
            <p:cNvCxnSpPr/>
            <p:nvPr/>
          </p:nvCxnSpPr>
          <p:spPr>
            <a:xfrm>
              <a:off x="6751439" y="1766923"/>
              <a:ext cx="0" cy="2447700"/>
            </a:xfrm>
            <a:prstGeom prst="straightConnector1">
              <a:avLst/>
            </a:prstGeom>
            <a:noFill/>
            <a:ln w="9525" cap="flat" cmpd="sng">
              <a:solidFill>
                <a:srgbClr val="CCCCCC"/>
              </a:solidFill>
              <a:prstDash val="solid"/>
              <a:round/>
              <a:headEnd type="none" w="sm" len="sm"/>
              <a:tailEnd type="none" w="sm" len="sm"/>
            </a:ln>
          </p:spPr>
        </p:cxnSp>
      </p:grpSp>
      <p:sp>
        <p:nvSpPr>
          <p:cNvPr id="913" name="Google Shape;913;p97"/>
          <p:cNvSpPr txBox="1">
            <a:spLocks noGrp="1"/>
          </p:cNvSpPr>
          <p:nvPr>
            <p:ph type="body" idx="2"/>
          </p:nvPr>
        </p:nvSpPr>
        <p:spPr>
          <a:xfrm>
            <a:off x="2488190" y="2633626"/>
            <a:ext cx="1969200" cy="1993800"/>
          </a:xfrm>
          <a:prstGeom prst="rect">
            <a:avLst/>
          </a:prstGeom>
          <a:noFill/>
          <a:ln>
            <a:noFill/>
          </a:ln>
        </p:spPr>
        <p:txBody>
          <a:bodyPr spcFirstLastPara="1" wrap="square" lIns="91425" tIns="91425" rIns="91425" bIns="91425" anchor="t" anchorCtr="0">
            <a:noAutofit/>
          </a:bodyPr>
          <a:lstStyle>
            <a:lvl1pPr marL="457200" marR="0" lvl="0" indent="-228600" algn="ctr" rtl="0">
              <a:lnSpc>
                <a:spcPct val="110000"/>
              </a:lnSpc>
              <a:spcBef>
                <a:spcPts val="600"/>
              </a:spcBef>
              <a:spcAft>
                <a:spcPts val="0"/>
              </a:spcAft>
              <a:buClr>
                <a:schemeClr val="lt2"/>
              </a:buClr>
              <a:buSzPts val="2000"/>
              <a:buFont typeface="Arial"/>
              <a:buNone/>
              <a:defRPr sz="2000" b="0" i="0" u="none" strike="noStrike" cap="none">
                <a:solidFill>
                  <a:schemeClr val="lt2"/>
                </a:solidFill>
                <a:latin typeface="Georgia"/>
                <a:ea typeface="Georgia"/>
                <a:cs typeface="Georgia"/>
                <a:sym typeface="Georgia"/>
              </a:defRPr>
            </a:lvl1pPr>
            <a:lvl2pPr marL="914400" marR="0" lvl="1" indent="-228600" algn="ctr" rtl="0">
              <a:lnSpc>
                <a:spcPct val="110000"/>
              </a:lnSpc>
              <a:spcBef>
                <a:spcPts val="300"/>
              </a:spcBef>
              <a:spcAft>
                <a:spcPts val="0"/>
              </a:spcAft>
              <a:buClr>
                <a:schemeClr val="lt2"/>
              </a:buClr>
              <a:buSzPts val="800"/>
              <a:buFont typeface="Noto Sans Symbols"/>
              <a:buNone/>
              <a:defRPr sz="800" b="0" i="0" u="none" strike="noStrike" cap="none">
                <a:solidFill>
                  <a:schemeClr val="lt2"/>
                </a:solidFill>
                <a:latin typeface="Arial"/>
                <a:ea typeface="Arial"/>
                <a:cs typeface="Arial"/>
                <a:sym typeface="Arial"/>
              </a:defRPr>
            </a:lvl2pPr>
            <a:lvl3pPr marL="1371600" marR="0" lvl="2" indent="-279400" algn="ctr" rtl="0">
              <a:lnSpc>
                <a:spcPct val="110000"/>
              </a:lnSpc>
              <a:spcBef>
                <a:spcPts val="160"/>
              </a:spcBef>
              <a:spcAft>
                <a:spcPts val="0"/>
              </a:spcAft>
              <a:buClr>
                <a:schemeClr val="lt2"/>
              </a:buClr>
              <a:buSzPts val="800"/>
              <a:buFont typeface="Arial"/>
              <a:buChar char="–"/>
              <a:defRPr sz="800" b="0" i="0" u="none" strike="noStrike" cap="none">
                <a:solidFill>
                  <a:schemeClr val="lt2"/>
                </a:solidFill>
                <a:latin typeface="Arial"/>
                <a:ea typeface="Arial"/>
                <a:cs typeface="Arial"/>
                <a:sym typeface="Arial"/>
              </a:defRPr>
            </a:lvl3pPr>
            <a:lvl4pPr marL="1828800" marR="0" lvl="3" indent="-273050" algn="ctr" rtl="0">
              <a:lnSpc>
                <a:spcPct val="110000"/>
              </a:lnSpc>
              <a:spcBef>
                <a:spcPts val="140"/>
              </a:spcBef>
              <a:spcAft>
                <a:spcPts val="0"/>
              </a:spcAft>
              <a:buClr>
                <a:schemeClr val="lt2"/>
              </a:buClr>
              <a:buSzPts val="700"/>
              <a:buFont typeface="Arial"/>
              <a:buChar char="•"/>
              <a:defRPr sz="700" b="0" i="0" u="none" strike="noStrike" cap="none">
                <a:solidFill>
                  <a:schemeClr val="lt2"/>
                </a:solidFill>
                <a:latin typeface="Arial"/>
                <a:ea typeface="Arial"/>
                <a:cs typeface="Arial"/>
                <a:sym typeface="Arial"/>
              </a:defRPr>
            </a:lvl4pPr>
            <a:lvl5pPr marL="2286000" marR="0" lvl="4" indent="-279400" algn="ctr" rtl="0">
              <a:lnSpc>
                <a:spcPct val="110000"/>
              </a:lnSpc>
              <a:spcBef>
                <a:spcPts val="160"/>
              </a:spcBef>
              <a:spcAft>
                <a:spcPts val="0"/>
              </a:spcAft>
              <a:buClr>
                <a:schemeClr val="lt2"/>
              </a:buClr>
              <a:buSzPts val="800"/>
              <a:buFont typeface="Arial"/>
              <a:buChar char="–"/>
              <a:defRPr sz="800" b="0" i="0" u="none" strike="noStrike" cap="none">
                <a:solidFill>
                  <a:schemeClr val="lt2"/>
                </a:solidFill>
                <a:latin typeface="Arial"/>
                <a:ea typeface="Arial"/>
                <a:cs typeface="Arial"/>
                <a:sym typeface="Arial"/>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914" name="Google Shape;914;p97"/>
          <p:cNvSpPr txBox="1">
            <a:spLocks noGrp="1"/>
          </p:cNvSpPr>
          <p:nvPr>
            <p:ph type="body" idx="3"/>
          </p:nvPr>
        </p:nvSpPr>
        <p:spPr>
          <a:xfrm>
            <a:off x="4676732" y="2633626"/>
            <a:ext cx="1969200" cy="1993800"/>
          </a:xfrm>
          <a:prstGeom prst="rect">
            <a:avLst/>
          </a:prstGeom>
          <a:noFill/>
          <a:ln>
            <a:noFill/>
          </a:ln>
        </p:spPr>
        <p:txBody>
          <a:bodyPr spcFirstLastPara="1" wrap="square" lIns="91425" tIns="91425" rIns="91425" bIns="91425" anchor="t" anchorCtr="0">
            <a:noAutofit/>
          </a:bodyPr>
          <a:lstStyle>
            <a:lvl1pPr marL="457200" marR="0" lvl="0" indent="-228600" algn="ctr" rtl="0">
              <a:lnSpc>
                <a:spcPct val="110000"/>
              </a:lnSpc>
              <a:spcBef>
                <a:spcPts val="600"/>
              </a:spcBef>
              <a:spcAft>
                <a:spcPts val="0"/>
              </a:spcAft>
              <a:buClr>
                <a:schemeClr val="lt2"/>
              </a:buClr>
              <a:buSzPts val="2000"/>
              <a:buFont typeface="Arial"/>
              <a:buNone/>
              <a:defRPr sz="2000" b="0" i="0" u="none" strike="noStrike" cap="none">
                <a:solidFill>
                  <a:schemeClr val="lt2"/>
                </a:solidFill>
                <a:latin typeface="Georgia"/>
                <a:ea typeface="Georgia"/>
                <a:cs typeface="Georgia"/>
                <a:sym typeface="Georgia"/>
              </a:defRPr>
            </a:lvl1pPr>
            <a:lvl2pPr marL="914400" marR="0" lvl="1" indent="-228600" algn="ctr" rtl="0">
              <a:lnSpc>
                <a:spcPct val="110000"/>
              </a:lnSpc>
              <a:spcBef>
                <a:spcPts val="300"/>
              </a:spcBef>
              <a:spcAft>
                <a:spcPts val="0"/>
              </a:spcAft>
              <a:buClr>
                <a:schemeClr val="lt2"/>
              </a:buClr>
              <a:buSzPts val="800"/>
              <a:buFont typeface="Noto Sans Symbols"/>
              <a:buNone/>
              <a:defRPr sz="800" b="0" i="0" u="none" strike="noStrike" cap="none">
                <a:solidFill>
                  <a:schemeClr val="lt2"/>
                </a:solidFill>
                <a:latin typeface="Arial"/>
                <a:ea typeface="Arial"/>
                <a:cs typeface="Arial"/>
                <a:sym typeface="Arial"/>
              </a:defRPr>
            </a:lvl2pPr>
            <a:lvl3pPr marL="1371600" marR="0" lvl="2" indent="-279400" algn="ctr" rtl="0">
              <a:lnSpc>
                <a:spcPct val="110000"/>
              </a:lnSpc>
              <a:spcBef>
                <a:spcPts val="160"/>
              </a:spcBef>
              <a:spcAft>
                <a:spcPts val="0"/>
              </a:spcAft>
              <a:buClr>
                <a:schemeClr val="lt2"/>
              </a:buClr>
              <a:buSzPts val="800"/>
              <a:buFont typeface="Arial"/>
              <a:buChar char="–"/>
              <a:defRPr sz="800" b="0" i="0" u="none" strike="noStrike" cap="none">
                <a:solidFill>
                  <a:schemeClr val="lt2"/>
                </a:solidFill>
                <a:latin typeface="Arial"/>
                <a:ea typeface="Arial"/>
                <a:cs typeface="Arial"/>
                <a:sym typeface="Arial"/>
              </a:defRPr>
            </a:lvl3pPr>
            <a:lvl4pPr marL="1828800" marR="0" lvl="3" indent="-273050" algn="ctr" rtl="0">
              <a:lnSpc>
                <a:spcPct val="110000"/>
              </a:lnSpc>
              <a:spcBef>
                <a:spcPts val="140"/>
              </a:spcBef>
              <a:spcAft>
                <a:spcPts val="0"/>
              </a:spcAft>
              <a:buClr>
                <a:schemeClr val="lt2"/>
              </a:buClr>
              <a:buSzPts val="700"/>
              <a:buFont typeface="Arial"/>
              <a:buChar char="•"/>
              <a:defRPr sz="700" b="0" i="0" u="none" strike="noStrike" cap="none">
                <a:solidFill>
                  <a:schemeClr val="lt2"/>
                </a:solidFill>
                <a:latin typeface="Arial"/>
                <a:ea typeface="Arial"/>
                <a:cs typeface="Arial"/>
                <a:sym typeface="Arial"/>
              </a:defRPr>
            </a:lvl4pPr>
            <a:lvl5pPr marL="2286000" marR="0" lvl="4" indent="-279400" algn="ctr" rtl="0">
              <a:lnSpc>
                <a:spcPct val="110000"/>
              </a:lnSpc>
              <a:spcBef>
                <a:spcPts val="160"/>
              </a:spcBef>
              <a:spcAft>
                <a:spcPts val="0"/>
              </a:spcAft>
              <a:buClr>
                <a:schemeClr val="lt2"/>
              </a:buClr>
              <a:buSzPts val="800"/>
              <a:buFont typeface="Arial"/>
              <a:buChar char="–"/>
              <a:defRPr sz="800" b="0" i="0" u="none" strike="noStrike" cap="none">
                <a:solidFill>
                  <a:schemeClr val="lt2"/>
                </a:solidFill>
                <a:latin typeface="Arial"/>
                <a:ea typeface="Arial"/>
                <a:cs typeface="Arial"/>
                <a:sym typeface="Arial"/>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915" name="Google Shape;915;p97"/>
          <p:cNvSpPr txBox="1">
            <a:spLocks noGrp="1"/>
          </p:cNvSpPr>
          <p:nvPr>
            <p:ph type="body" idx="4"/>
          </p:nvPr>
        </p:nvSpPr>
        <p:spPr>
          <a:xfrm>
            <a:off x="6865275" y="2633626"/>
            <a:ext cx="1969200" cy="1993800"/>
          </a:xfrm>
          <a:prstGeom prst="rect">
            <a:avLst/>
          </a:prstGeom>
          <a:noFill/>
          <a:ln>
            <a:noFill/>
          </a:ln>
        </p:spPr>
        <p:txBody>
          <a:bodyPr spcFirstLastPara="1" wrap="square" lIns="91425" tIns="91425" rIns="91425" bIns="91425" anchor="t" anchorCtr="0">
            <a:noAutofit/>
          </a:bodyPr>
          <a:lstStyle>
            <a:lvl1pPr marL="457200" marR="0" lvl="0" indent="-228600" algn="ctr" rtl="0">
              <a:lnSpc>
                <a:spcPct val="110000"/>
              </a:lnSpc>
              <a:spcBef>
                <a:spcPts val="600"/>
              </a:spcBef>
              <a:spcAft>
                <a:spcPts val="0"/>
              </a:spcAft>
              <a:buClr>
                <a:schemeClr val="lt2"/>
              </a:buClr>
              <a:buSzPts val="2000"/>
              <a:buFont typeface="Arial"/>
              <a:buNone/>
              <a:defRPr sz="2000" b="0" i="0" u="none" strike="noStrike" cap="none">
                <a:solidFill>
                  <a:schemeClr val="lt2"/>
                </a:solidFill>
                <a:latin typeface="Georgia"/>
                <a:ea typeface="Georgia"/>
                <a:cs typeface="Georgia"/>
                <a:sym typeface="Georgia"/>
              </a:defRPr>
            </a:lvl1pPr>
            <a:lvl2pPr marL="914400" marR="0" lvl="1" indent="-228600" algn="ctr" rtl="0">
              <a:lnSpc>
                <a:spcPct val="110000"/>
              </a:lnSpc>
              <a:spcBef>
                <a:spcPts val="300"/>
              </a:spcBef>
              <a:spcAft>
                <a:spcPts val="0"/>
              </a:spcAft>
              <a:buClr>
                <a:schemeClr val="lt2"/>
              </a:buClr>
              <a:buSzPts val="800"/>
              <a:buFont typeface="Noto Sans Symbols"/>
              <a:buNone/>
              <a:defRPr sz="800" b="0" i="0" u="none" strike="noStrike" cap="none">
                <a:solidFill>
                  <a:schemeClr val="lt2"/>
                </a:solidFill>
                <a:latin typeface="Arial"/>
                <a:ea typeface="Arial"/>
                <a:cs typeface="Arial"/>
                <a:sym typeface="Arial"/>
              </a:defRPr>
            </a:lvl2pPr>
            <a:lvl3pPr marL="1371600" marR="0" lvl="2" indent="-279400" algn="ctr" rtl="0">
              <a:lnSpc>
                <a:spcPct val="110000"/>
              </a:lnSpc>
              <a:spcBef>
                <a:spcPts val="160"/>
              </a:spcBef>
              <a:spcAft>
                <a:spcPts val="0"/>
              </a:spcAft>
              <a:buClr>
                <a:schemeClr val="lt2"/>
              </a:buClr>
              <a:buSzPts val="800"/>
              <a:buFont typeface="Arial"/>
              <a:buChar char="–"/>
              <a:defRPr sz="800" b="0" i="0" u="none" strike="noStrike" cap="none">
                <a:solidFill>
                  <a:schemeClr val="lt2"/>
                </a:solidFill>
                <a:latin typeface="Arial"/>
                <a:ea typeface="Arial"/>
                <a:cs typeface="Arial"/>
                <a:sym typeface="Arial"/>
              </a:defRPr>
            </a:lvl3pPr>
            <a:lvl4pPr marL="1828800" marR="0" lvl="3" indent="-273050" algn="ctr" rtl="0">
              <a:lnSpc>
                <a:spcPct val="110000"/>
              </a:lnSpc>
              <a:spcBef>
                <a:spcPts val="140"/>
              </a:spcBef>
              <a:spcAft>
                <a:spcPts val="0"/>
              </a:spcAft>
              <a:buClr>
                <a:schemeClr val="lt2"/>
              </a:buClr>
              <a:buSzPts val="700"/>
              <a:buFont typeface="Arial"/>
              <a:buChar char="•"/>
              <a:defRPr sz="700" b="0" i="0" u="none" strike="noStrike" cap="none">
                <a:solidFill>
                  <a:schemeClr val="lt2"/>
                </a:solidFill>
                <a:latin typeface="Arial"/>
                <a:ea typeface="Arial"/>
                <a:cs typeface="Arial"/>
                <a:sym typeface="Arial"/>
              </a:defRPr>
            </a:lvl4pPr>
            <a:lvl5pPr marL="2286000" marR="0" lvl="4" indent="-279400" algn="ctr" rtl="0">
              <a:lnSpc>
                <a:spcPct val="110000"/>
              </a:lnSpc>
              <a:spcBef>
                <a:spcPts val="160"/>
              </a:spcBef>
              <a:spcAft>
                <a:spcPts val="0"/>
              </a:spcAft>
              <a:buClr>
                <a:schemeClr val="lt2"/>
              </a:buClr>
              <a:buSzPts val="800"/>
              <a:buFont typeface="Arial"/>
              <a:buChar char="–"/>
              <a:defRPr sz="800" b="0" i="0" u="none" strike="noStrike" cap="none">
                <a:solidFill>
                  <a:schemeClr val="lt2"/>
                </a:solidFill>
                <a:latin typeface="Arial"/>
                <a:ea typeface="Arial"/>
                <a:cs typeface="Arial"/>
                <a:sym typeface="Arial"/>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matchingName="1_Experience Photo">
  <p:cSld name="1_Experience Photo">
    <p:bg>
      <p:bgPr>
        <a:solidFill>
          <a:schemeClr val="dk1"/>
        </a:solidFill>
        <a:effectLst/>
      </p:bgPr>
    </p:bg>
    <p:spTree>
      <p:nvGrpSpPr>
        <p:cNvPr id="1" name="Shape 916"/>
        <p:cNvGrpSpPr/>
        <p:nvPr/>
      </p:nvGrpSpPr>
      <p:grpSpPr>
        <a:xfrm>
          <a:off x="0" y="0"/>
          <a:ext cx="0" cy="0"/>
          <a:chOff x="0" y="0"/>
          <a:chExt cx="0" cy="0"/>
        </a:xfrm>
      </p:grpSpPr>
      <p:sp>
        <p:nvSpPr>
          <p:cNvPr id="917" name="Google Shape;917;p98"/>
          <p:cNvSpPr>
            <a:spLocks noGrp="1"/>
          </p:cNvSpPr>
          <p:nvPr>
            <p:ph type="pic" idx="2"/>
          </p:nvPr>
        </p:nvSpPr>
        <p:spPr>
          <a:xfrm>
            <a:off x="0" y="0"/>
            <a:ext cx="9144000" cy="51435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280"/>
              </a:spcBef>
              <a:spcAft>
                <a:spcPts val="0"/>
              </a:spcAft>
              <a:buClr>
                <a:schemeClr val="lt2"/>
              </a:buClr>
              <a:buSzPts val="1400"/>
              <a:buFont typeface="Arial"/>
              <a:buChar char="●"/>
              <a:defRPr sz="1400" b="0" i="0" u="none" strike="noStrike" cap="none">
                <a:solidFill>
                  <a:schemeClr val="lt1"/>
                </a:solidFill>
                <a:latin typeface="Georgia"/>
                <a:ea typeface="Georgia"/>
                <a:cs typeface="Georgia"/>
                <a:sym typeface="Georgia"/>
              </a:defRPr>
            </a:lvl1pPr>
            <a:lvl2pPr marR="0" lvl="1" algn="l" rtl="0">
              <a:lnSpc>
                <a:spcPct val="100000"/>
              </a:lnSpc>
              <a:spcBef>
                <a:spcPts val="200"/>
              </a:spcBef>
              <a:spcAft>
                <a:spcPts val="0"/>
              </a:spcAft>
              <a:buClr>
                <a:schemeClr val="lt2"/>
              </a:buClr>
              <a:buSzPts val="1000"/>
              <a:buFont typeface="Noto Sans Symbols"/>
              <a:buChar char="▪"/>
              <a:defRPr sz="1000" b="0" i="0" u="none" strike="noStrike" cap="none">
                <a:solidFill>
                  <a:schemeClr val="lt2"/>
                </a:solidFill>
                <a:latin typeface="Arial"/>
                <a:ea typeface="Arial"/>
                <a:cs typeface="Arial"/>
                <a:sym typeface="Arial"/>
              </a:defRPr>
            </a:lvl2pPr>
            <a:lvl3pPr marR="0" lvl="2" algn="l" rtl="0">
              <a:lnSpc>
                <a:spcPct val="100000"/>
              </a:lnSpc>
              <a:spcBef>
                <a:spcPts val="180"/>
              </a:spcBef>
              <a:spcAft>
                <a:spcPts val="0"/>
              </a:spcAft>
              <a:buClr>
                <a:schemeClr val="lt2"/>
              </a:buClr>
              <a:buSzPts val="900"/>
              <a:buFont typeface="Arial"/>
              <a:buChar char="–"/>
              <a:defRPr sz="900" b="0" i="0" u="none" strike="noStrike" cap="none">
                <a:solidFill>
                  <a:schemeClr val="lt2"/>
                </a:solidFill>
                <a:latin typeface="Arial"/>
                <a:ea typeface="Arial"/>
                <a:cs typeface="Arial"/>
                <a:sym typeface="Arial"/>
              </a:defRPr>
            </a:lvl3pPr>
            <a:lvl4pPr marR="0" lvl="3" algn="l" rtl="0">
              <a:lnSpc>
                <a:spcPct val="100000"/>
              </a:lnSpc>
              <a:spcBef>
                <a:spcPts val="160"/>
              </a:spcBef>
              <a:spcAft>
                <a:spcPts val="0"/>
              </a:spcAft>
              <a:buClr>
                <a:schemeClr val="lt2"/>
              </a:buClr>
              <a:buSzPts val="800"/>
              <a:buFont typeface="Arial"/>
              <a:buChar char="•"/>
              <a:defRPr sz="800" b="0" i="0" u="none" strike="noStrike" cap="none">
                <a:solidFill>
                  <a:schemeClr val="lt2"/>
                </a:solidFill>
                <a:latin typeface="Arial"/>
                <a:ea typeface="Arial"/>
                <a:cs typeface="Arial"/>
                <a:sym typeface="Arial"/>
              </a:defRPr>
            </a:lvl4pPr>
            <a:lvl5pPr marR="0" lvl="4" algn="l" rtl="0">
              <a:lnSpc>
                <a:spcPct val="100000"/>
              </a:lnSpc>
              <a:spcBef>
                <a:spcPts val="140"/>
              </a:spcBef>
              <a:spcAft>
                <a:spcPts val="0"/>
              </a:spcAft>
              <a:buClr>
                <a:schemeClr val="lt2"/>
              </a:buClr>
              <a:buSzPts val="700"/>
              <a:buFont typeface="Arial"/>
              <a:buChar char="–"/>
              <a:defRPr sz="700" b="0" i="0" u="none" strike="noStrike" cap="none">
                <a:solidFill>
                  <a:schemeClr val="lt2"/>
                </a:solidFill>
                <a:latin typeface="Arial"/>
                <a:ea typeface="Arial"/>
                <a:cs typeface="Arial"/>
                <a:sym typeface="Arial"/>
              </a:defRPr>
            </a:lvl5pPr>
            <a:lvl6pPr marR="0" lvl="5"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R="0" lvl="6"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R="0" lvl="7"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R="0" lvl="8"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918" name="Google Shape;918;p98"/>
          <p:cNvSpPr txBox="1">
            <a:spLocks noGrp="1"/>
          </p:cNvSpPr>
          <p:nvPr>
            <p:ph type="title"/>
          </p:nvPr>
        </p:nvSpPr>
        <p:spPr>
          <a:xfrm>
            <a:off x="307532" y="2218908"/>
            <a:ext cx="8529000" cy="492300"/>
          </a:xfrm>
          <a:prstGeom prst="rect">
            <a:avLst/>
          </a:prstGeom>
          <a:noFill/>
          <a:ln>
            <a:noFill/>
          </a:ln>
        </p:spPr>
        <p:txBody>
          <a:bodyPr spcFirstLastPara="1" wrap="square" lIns="91425" tIns="91425" rIns="91425" bIns="91425" anchor="t" anchorCtr="0">
            <a:noAutofit/>
          </a:bodyPr>
          <a:lstStyle>
            <a:lvl1pPr marR="0" lvl="0" algn="ctr" rtl="0">
              <a:lnSpc>
                <a:spcPct val="100000"/>
              </a:lnSpc>
              <a:spcBef>
                <a:spcPts val="0"/>
              </a:spcBef>
              <a:spcAft>
                <a:spcPts val="0"/>
              </a:spcAft>
              <a:buClr>
                <a:schemeClr val="dk1"/>
              </a:buClr>
              <a:buSzPts val="3200"/>
              <a:buFont typeface="Georgia"/>
              <a:buNone/>
              <a:defRPr sz="3200" b="0" i="0" u="none" strike="noStrike" cap="none">
                <a:solidFill>
                  <a:schemeClr val="lt1"/>
                </a:solidFill>
                <a:latin typeface="Arial"/>
                <a:ea typeface="Arial"/>
                <a:cs typeface="Arial"/>
                <a:sym typeface="Arial"/>
              </a:defRPr>
            </a:lvl1pPr>
            <a:lvl2pPr lvl="1" rtl="0">
              <a:spcBef>
                <a:spcPts val="0"/>
              </a:spcBef>
              <a:spcAft>
                <a:spcPts val="0"/>
              </a:spcAft>
              <a:buSzPts val="1800"/>
              <a:buFont typeface="Arial"/>
              <a:buNone/>
              <a:defRPr sz="1800"/>
            </a:lvl2pPr>
            <a:lvl3pPr lvl="2" rtl="0">
              <a:spcBef>
                <a:spcPts val="0"/>
              </a:spcBef>
              <a:spcAft>
                <a:spcPts val="0"/>
              </a:spcAft>
              <a:buSzPts val="1800"/>
              <a:buFont typeface="Arial"/>
              <a:buNone/>
              <a:defRPr sz="1800"/>
            </a:lvl3pPr>
            <a:lvl4pPr lvl="3" rtl="0">
              <a:spcBef>
                <a:spcPts val="0"/>
              </a:spcBef>
              <a:spcAft>
                <a:spcPts val="0"/>
              </a:spcAft>
              <a:buSzPts val="1800"/>
              <a:buFont typeface="Arial"/>
              <a:buNone/>
              <a:defRPr sz="1800"/>
            </a:lvl4pPr>
            <a:lvl5pPr lvl="4" rtl="0">
              <a:spcBef>
                <a:spcPts val="0"/>
              </a:spcBef>
              <a:spcAft>
                <a:spcPts val="0"/>
              </a:spcAft>
              <a:buSzPts val="1800"/>
              <a:buFont typeface="Arial"/>
              <a:buNone/>
              <a:defRPr sz="1800"/>
            </a:lvl5pPr>
            <a:lvl6pPr lvl="5" rtl="0">
              <a:spcBef>
                <a:spcPts val="0"/>
              </a:spcBef>
              <a:spcAft>
                <a:spcPts val="0"/>
              </a:spcAft>
              <a:buSzPts val="1800"/>
              <a:buFont typeface="Arial"/>
              <a:buNone/>
              <a:defRPr sz="1800"/>
            </a:lvl6pPr>
            <a:lvl7pPr lvl="6" rtl="0">
              <a:spcBef>
                <a:spcPts val="0"/>
              </a:spcBef>
              <a:spcAft>
                <a:spcPts val="0"/>
              </a:spcAft>
              <a:buSzPts val="1800"/>
              <a:buFont typeface="Arial"/>
              <a:buNone/>
              <a:defRPr sz="1800"/>
            </a:lvl7pPr>
            <a:lvl8pPr lvl="7" rtl="0">
              <a:spcBef>
                <a:spcPts val="0"/>
              </a:spcBef>
              <a:spcAft>
                <a:spcPts val="0"/>
              </a:spcAft>
              <a:buSzPts val="1800"/>
              <a:buFont typeface="Arial"/>
              <a:buNone/>
              <a:defRPr sz="1800"/>
            </a:lvl8pPr>
            <a:lvl9pPr lvl="8" rtl="0">
              <a:spcBef>
                <a:spcPts val="0"/>
              </a:spcBef>
              <a:spcAft>
                <a:spcPts val="0"/>
              </a:spcAft>
              <a:buSzPts val="1800"/>
              <a:buFont typeface="Arial"/>
              <a:buNone/>
              <a:defRPr sz="1800"/>
            </a:lvl9pPr>
          </a:lstStyle>
          <a:p>
            <a:endParaRPr/>
          </a:p>
        </p:txBody>
      </p:sp>
      <p:sp>
        <p:nvSpPr>
          <p:cNvPr id="919" name="Google Shape;919;p98"/>
          <p:cNvSpPr txBox="1">
            <a:spLocks noGrp="1"/>
          </p:cNvSpPr>
          <p:nvPr>
            <p:ph type="dt" idx="10"/>
          </p:nvPr>
        </p:nvSpPr>
        <p:spPr>
          <a:xfrm>
            <a:off x="424070" y="5276020"/>
            <a:ext cx="2133600" cy="273900"/>
          </a:xfrm>
          <a:prstGeom prst="rect">
            <a:avLst/>
          </a:prstGeom>
          <a:noFill/>
          <a:ln>
            <a:noFill/>
          </a:ln>
        </p:spPr>
        <p:txBody>
          <a:bodyPr spcFirstLastPara="1" wrap="square" lIns="91425" tIns="91425" rIns="91425" bIns="91425" anchor="ctr" anchorCtr="0">
            <a:noAutofit/>
          </a:bodyPr>
          <a:lstStyle>
            <a:lvl1pPr marR="0" lvl="0" algn="l" rtl="0">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9pPr>
          </a:lstStyle>
          <a:p>
            <a:endParaRPr/>
          </a:p>
        </p:txBody>
      </p:sp>
      <p:sp>
        <p:nvSpPr>
          <p:cNvPr id="920" name="Google Shape;920;p98"/>
          <p:cNvSpPr txBox="1">
            <a:spLocks noGrp="1"/>
          </p:cNvSpPr>
          <p:nvPr>
            <p:ph type="ftr" idx="11"/>
          </p:nvPr>
        </p:nvSpPr>
        <p:spPr>
          <a:xfrm>
            <a:off x="311944" y="4901878"/>
            <a:ext cx="2895600" cy="92400"/>
          </a:xfrm>
          <a:prstGeom prst="rect">
            <a:avLst/>
          </a:prstGeom>
          <a:noFill/>
          <a:ln>
            <a:noFill/>
          </a:ln>
        </p:spPr>
        <p:txBody>
          <a:bodyPr spcFirstLastPara="1" wrap="square" lIns="0" tIns="0" rIns="0" bIns="0" anchor="ctr" anchorCtr="0">
            <a:noAutofit/>
          </a:bodyPr>
          <a:lstStyle>
            <a:lvl1pPr marR="0" lvl="0" algn="l" rtl="0">
              <a:lnSpc>
                <a:spcPct val="100000"/>
              </a:lnSpc>
              <a:spcBef>
                <a:spcPts val="0"/>
              </a:spcBef>
              <a:spcAft>
                <a:spcPts val="0"/>
              </a:spcAft>
              <a:buClr>
                <a:schemeClr val="lt1"/>
              </a:buClr>
              <a:buSzPts val="600"/>
              <a:buFont typeface="Arial"/>
              <a:buNone/>
              <a:defRPr sz="600" b="0"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9pPr>
          </a:lstStyle>
          <a:p>
            <a:endParaRPr/>
          </a:p>
        </p:txBody>
      </p:sp>
      <p:sp>
        <p:nvSpPr>
          <p:cNvPr id="921" name="Google Shape;921;p98"/>
          <p:cNvSpPr txBox="1"/>
          <p:nvPr/>
        </p:nvSpPr>
        <p:spPr>
          <a:xfrm>
            <a:off x="311944" y="4800785"/>
            <a:ext cx="2559900" cy="924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lt1"/>
              </a:buClr>
              <a:buSzPts val="600"/>
              <a:buFont typeface="Arial"/>
              <a:buNone/>
            </a:pPr>
            <a:r>
              <a:rPr lang="en" sz="600" b="0" i="0" u="none" strike="noStrike" cap="none">
                <a:solidFill>
                  <a:schemeClr val="lt1"/>
                </a:solidFill>
                <a:latin typeface="Arial"/>
                <a:ea typeface="Arial"/>
                <a:cs typeface="Arial"/>
                <a:sym typeface="Arial"/>
              </a:rPr>
              <a:t>PwC’s Digital Services</a:t>
            </a:r>
            <a:endParaRPr sz="600" b="0" i="0" u="none" strike="noStrike" cap="none">
              <a:solidFill>
                <a:schemeClr val="lt1"/>
              </a:solidFill>
              <a:latin typeface="Arial"/>
              <a:ea typeface="Arial"/>
              <a:cs typeface="Arial"/>
              <a:sym typeface="Arial"/>
            </a:endParaRPr>
          </a:p>
        </p:txBody>
      </p:sp>
      <p:sp>
        <p:nvSpPr>
          <p:cNvPr id="922" name="Google Shape;922;p98"/>
          <p:cNvSpPr txBox="1">
            <a:spLocks noGrp="1"/>
          </p:cNvSpPr>
          <p:nvPr>
            <p:ph type="sldNum" idx="12"/>
          </p:nvPr>
        </p:nvSpPr>
        <p:spPr>
          <a:xfrm>
            <a:off x="6700838" y="4770007"/>
            <a:ext cx="2133600" cy="123000"/>
          </a:xfrm>
          <a:prstGeom prst="rect">
            <a:avLst/>
          </a:prstGeom>
          <a:noFill/>
          <a:ln>
            <a:noFill/>
          </a:ln>
        </p:spPr>
        <p:txBody>
          <a:bodyPr spcFirstLastPara="1" wrap="square" lIns="0" tIns="0" rIns="0" bIns="0" anchor="ctr" anchorCtr="0">
            <a:noAutofit/>
          </a:bodyPr>
          <a:lstStyle>
            <a:lvl1pPr marL="0" marR="0" lvl="0" indent="0" algn="l" rtl="0">
              <a:lnSpc>
                <a:spcPct val="100000"/>
              </a:lnSpc>
              <a:spcBef>
                <a:spcPts val="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1pPr>
            <a:lvl2pPr marL="0" marR="0" lvl="1" indent="0" algn="l" rtl="0">
              <a:lnSpc>
                <a:spcPct val="100000"/>
              </a:lnSpc>
              <a:spcBef>
                <a:spcPts val="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2pPr>
            <a:lvl3pPr marL="0" marR="0" lvl="2" indent="0" algn="l" rtl="0">
              <a:lnSpc>
                <a:spcPct val="100000"/>
              </a:lnSpc>
              <a:spcBef>
                <a:spcPts val="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3pPr>
            <a:lvl4pPr marL="0" marR="0" lvl="3" indent="0" algn="l" rtl="0">
              <a:lnSpc>
                <a:spcPct val="100000"/>
              </a:lnSpc>
              <a:spcBef>
                <a:spcPts val="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4pPr>
            <a:lvl5pPr marL="0" marR="0" lvl="4" indent="0" algn="l" rtl="0">
              <a:lnSpc>
                <a:spcPct val="100000"/>
              </a:lnSpc>
              <a:spcBef>
                <a:spcPts val="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5pPr>
            <a:lvl6pPr marL="0" marR="0" lvl="5" indent="0" algn="l" rtl="0">
              <a:lnSpc>
                <a:spcPct val="100000"/>
              </a:lnSpc>
              <a:spcBef>
                <a:spcPts val="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6pPr>
            <a:lvl7pPr marL="0" marR="0" lvl="6" indent="0" algn="l" rtl="0">
              <a:lnSpc>
                <a:spcPct val="100000"/>
              </a:lnSpc>
              <a:spcBef>
                <a:spcPts val="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7pPr>
            <a:lvl8pPr marL="0" marR="0" lvl="7" indent="0" algn="l" rtl="0">
              <a:lnSpc>
                <a:spcPct val="100000"/>
              </a:lnSpc>
              <a:spcBef>
                <a:spcPts val="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8pPr>
            <a:lvl9pPr marL="0" marR="0" lvl="8" indent="0" algn="l" rtl="0">
              <a:lnSpc>
                <a:spcPct val="100000"/>
              </a:lnSpc>
              <a:spcBef>
                <a:spcPts val="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a:t>
            </a:fld>
            <a:endParaRPr/>
          </a:p>
        </p:txBody>
      </p:sp>
      <p:cxnSp>
        <p:nvCxnSpPr>
          <p:cNvPr id="923" name="Google Shape;923;p98"/>
          <p:cNvCxnSpPr/>
          <p:nvPr/>
        </p:nvCxnSpPr>
        <p:spPr>
          <a:xfrm rot="10800000">
            <a:off x="4571991" y="1816165"/>
            <a:ext cx="0" cy="569100"/>
          </a:xfrm>
          <a:prstGeom prst="straightConnector1">
            <a:avLst/>
          </a:prstGeom>
          <a:noFill/>
          <a:ln w="9525" cap="flat" cmpd="sng">
            <a:solidFill>
              <a:srgbClr val="DE2A18"/>
            </a:solidFill>
            <a:prstDash val="solid"/>
            <a:round/>
            <a:headEnd type="none" w="sm" len="sm"/>
            <a:tailEnd type="none" w="sm" len="sm"/>
          </a:ln>
        </p:spPr>
      </p:cxnSp>
      <p:sp>
        <p:nvSpPr>
          <p:cNvPr id="924" name="Google Shape;924;p98"/>
          <p:cNvSpPr txBox="1">
            <a:spLocks noGrp="1"/>
          </p:cNvSpPr>
          <p:nvPr>
            <p:ph type="body" idx="1"/>
          </p:nvPr>
        </p:nvSpPr>
        <p:spPr>
          <a:xfrm>
            <a:off x="685800" y="1698321"/>
            <a:ext cx="7772400" cy="215400"/>
          </a:xfrm>
          <a:prstGeom prst="rect">
            <a:avLst/>
          </a:prstGeom>
          <a:noFill/>
          <a:ln>
            <a:noFill/>
          </a:ln>
        </p:spPr>
        <p:txBody>
          <a:bodyPr spcFirstLastPara="1" wrap="square" lIns="91425" tIns="91425" rIns="91425" bIns="91425" anchor="t" anchorCtr="0">
            <a:noAutofit/>
          </a:bodyPr>
          <a:lstStyle>
            <a:lvl1pPr marL="457200" marR="0" lvl="0" indent="-228600" algn="ctr" rtl="0">
              <a:lnSpc>
                <a:spcPct val="100000"/>
              </a:lnSpc>
              <a:spcBef>
                <a:spcPts val="280"/>
              </a:spcBef>
              <a:spcAft>
                <a:spcPts val="0"/>
              </a:spcAft>
              <a:buClr>
                <a:schemeClr val="lt2"/>
              </a:buClr>
              <a:buSzPts val="1400"/>
              <a:buFont typeface="Arial"/>
              <a:buNone/>
              <a:defRPr sz="1400" b="0" i="0" u="none" strike="noStrike" cap="none">
                <a:solidFill>
                  <a:schemeClr val="lt1"/>
                </a:solidFill>
                <a:latin typeface="Arial"/>
                <a:ea typeface="Arial"/>
                <a:cs typeface="Arial"/>
                <a:sym typeface="Arial"/>
              </a:defRPr>
            </a:lvl1pPr>
            <a:lvl2pPr marL="914400" marR="0" lvl="1" indent="-228600" algn="l" rtl="0">
              <a:lnSpc>
                <a:spcPct val="100000"/>
              </a:lnSpc>
              <a:spcBef>
                <a:spcPts val="200"/>
              </a:spcBef>
              <a:spcAft>
                <a:spcPts val="0"/>
              </a:spcAft>
              <a:buClr>
                <a:schemeClr val="lt2"/>
              </a:buClr>
              <a:buSzPts val="1800"/>
              <a:buFont typeface="Noto Sans Symbols"/>
              <a:buNone/>
              <a:defRPr sz="1800" b="0" i="0" u="none" strike="noStrike" cap="none">
                <a:solidFill>
                  <a:srgbClr val="888888"/>
                </a:solidFill>
                <a:latin typeface="Arial"/>
                <a:ea typeface="Arial"/>
                <a:cs typeface="Arial"/>
                <a:sym typeface="Arial"/>
              </a:defRPr>
            </a:lvl2pPr>
            <a:lvl3pPr marL="1371600" marR="0" lvl="2" indent="-228600" algn="l" rtl="0">
              <a:lnSpc>
                <a:spcPct val="100000"/>
              </a:lnSpc>
              <a:spcBef>
                <a:spcPts val="180"/>
              </a:spcBef>
              <a:spcAft>
                <a:spcPts val="0"/>
              </a:spcAft>
              <a:buClr>
                <a:schemeClr val="lt2"/>
              </a:buClr>
              <a:buSzPts val="1600"/>
              <a:buFont typeface="Arial"/>
              <a:buNone/>
              <a:defRPr sz="1600" b="0" i="0" u="none" strike="noStrike" cap="none">
                <a:solidFill>
                  <a:srgbClr val="888888"/>
                </a:solidFill>
                <a:latin typeface="Arial"/>
                <a:ea typeface="Arial"/>
                <a:cs typeface="Arial"/>
                <a:sym typeface="Arial"/>
              </a:defRPr>
            </a:lvl3pPr>
            <a:lvl4pPr marL="1828800" marR="0" lvl="3" indent="-228600" algn="l" rtl="0">
              <a:lnSpc>
                <a:spcPct val="100000"/>
              </a:lnSpc>
              <a:spcBef>
                <a:spcPts val="160"/>
              </a:spcBef>
              <a:spcAft>
                <a:spcPts val="0"/>
              </a:spcAft>
              <a:buClr>
                <a:schemeClr val="lt2"/>
              </a:buClr>
              <a:buSzPts val="1400"/>
              <a:buFont typeface="Arial"/>
              <a:buNone/>
              <a:defRPr sz="1400" b="0" i="0" u="none" strike="noStrike" cap="none">
                <a:solidFill>
                  <a:srgbClr val="888888"/>
                </a:solidFill>
                <a:latin typeface="Arial"/>
                <a:ea typeface="Arial"/>
                <a:cs typeface="Arial"/>
                <a:sym typeface="Arial"/>
              </a:defRPr>
            </a:lvl4pPr>
            <a:lvl5pPr marL="2286000" marR="0" lvl="4" indent="-228600" algn="l" rtl="0">
              <a:lnSpc>
                <a:spcPct val="100000"/>
              </a:lnSpc>
              <a:spcBef>
                <a:spcPts val="140"/>
              </a:spcBef>
              <a:spcAft>
                <a:spcPts val="0"/>
              </a:spcAft>
              <a:buClr>
                <a:schemeClr val="lt2"/>
              </a:buClr>
              <a:buSzPts val="1400"/>
              <a:buFont typeface="Arial"/>
              <a:buNone/>
              <a:defRPr sz="1400" b="0" i="0" u="none" strike="noStrike" cap="none">
                <a:solidFill>
                  <a:srgbClr val="888888"/>
                </a:solidFill>
                <a:latin typeface="Arial"/>
                <a:ea typeface="Arial"/>
                <a:cs typeface="Arial"/>
                <a:sym typeface="Arial"/>
              </a:defRPr>
            </a:lvl5pPr>
            <a:lvl6pPr marL="2743200" marR="0" lvl="5" indent="-228600" algn="l" rtl="0">
              <a:lnSpc>
                <a:spcPct val="100000"/>
              </a:lnSpc>
              <a:spcBef>
                <a:spcPts val="400"/>
              </a:spcBef>
              <a:spcAft>
                <a:spcPts val="0"/>
              </a:spcAft>
              <a:buClr>
                <a:schemeClr val="dk1"/>
              </a:buClr>
              <a:buSzPts val="1400"/>
              <a:buFont typeface="Arial"/>
              <a:buNone/>
              <a:defRPr sz="1400" b="0" i="0" u="none" strike="noStrike" cap="none">
                <a:solidFill>
                  <a:srgbClr val="888888"/>
                </a:solidFill>
                <a:latin typeface="Arial"/>
                <a:ea typeface="Arial"/>
                <a:cs typeface="Arial"/>
                <a:sym typeface="Arial"/>
              </a:defRPr>
            </a:lvl6pPr>
            <a:lvl7pPr marL="3200400" marR="0" lvl="6" indent="-228600" algn="l" rtl="0">
              <a:lnSpc>
                <a:spcPct val="100000"/>
              </a:lnSpc>
              <a:spcBef>
                <a:spcPts val="400"/>
              </a:spcBef>
              <a:spcAft>
                <a:spcPts val="0"/>
              </a:spcAft>
              <a:buClr>
                <a:schemeClr val="dk1"/>
              </a:buClr>
              <a:buSzPts val="1400"/>
              <a:buFont typeface="Arial"/>
              <a:buNone/>
              <a:defRPr sz="1400" b="0" i="0" u="none" strike="noStrike" cap="none">
                <a:solidFill>
                  <a:srgbClr val="888888"/>
                </a:solidFill>
                <a:latin typeface="Arial"/>
                <a:ea typeface="Arial"/>
                <a:cs typeface="Arial"/>
                <a:sym typeface="Arial"/>
              </a:defRPr>
            </a:lvl7pPr>
            <a:lvl8pPr marL="3657600" marR="0" lvl="7" indent="-228600" algn="l" rtl="0">
              <a:lnSpc>
                <a:spcPct val="100000"/>
              </a:lnSpc>
              <a:spcBef>
                <a:spcPts val="400"/>
              </a:spcBef>
              <a:spcAft>
                <a:spcPts val="0"/>
              </a:spcAft>
              <a:buClr>
                <a:schemeClr val="dk1"/>
              </a:buClr>
              <a:buSzPts val="1400"/>
              <a:buFont typeface="Arial"/>
              <a:buNone/>
              <a:defRPr sz="1400" b="0" i="0" u="none" strike="noStrike" cap="none">
                <a:solidFill>
                  <a:srgbClr val="888888"/>
                </a:solidFill>
                <a:latin typeface="Arial"/>
                <a:ea typeface="Arial"/>
                <a:cs typeface="Arial"/>
                <a:sym typeface="Arial"/>
              </a:defRPr>
            </a:lvl8pPr>
            <a:lvl9pPr marL="4114800" marR="0" lvl="8" indent="-228600" algn="l" rtl="0">
              <a:lnSpc>
                <a:spcPct val="100000"/>
              </a:lnSpc>
              <a:spcBef>
                <a:spcPts val="400"/>
              </a:spcBef>
              <a:spcAft>
                <a:spcPts val="0"/>
              </a:spcAft>
              <a:buClr>
                <a:schemeClr val="dk1"/>
              </a:buClr>
              <a:buSzPts val="1400"/>
              <a:buFont typeface="Arial"/>
              <a:buNone/>
              <a:defRPr sz="1400" b="0" i="0" u="none" strike="noStrike" cap="none">
                <a:solidFill>
                  <a:srgbClr val="888888"/>
                </a:solidFill>
                <a:latin typeface="Arial"/>
                <a:ea typeface="Arial"/>
                <a:cs typeface="Arial"/>
                <a:sym typeface="Arial"/>
              </a:defRPr>
            </a:lvl9pPr>
          </a:lstStyle>
          <a:p>
            <a:endParaRPr/>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925"/>
        <p:cNvGrpSpPr/>
        <p:nvPr/>
      </p:nvGrpSpPr>
      <p:grpSpPr>
        <a:xfrm>
          <a:off x="0" y="0"/>
          <a:ext cx="0" cy="0"/>
          <a:chOff x="0" y="0"/>
          <a:chExt cx="0" cy="0"/>
        </a:xfrm>
      </p:grpSpPr>
      <p:sp>
        <p:nvSpPr>
          <p:cNvPr id="926" name="Google Shape;926;p99"/>
          <p:cNvSpPr txBox="1">
            <a:spLocks noGrp="1"/>
          </p:cNvSpPr>
          <p:nvPr>
            <p:ph type="title"/>
          </p:nvPr>
        </p:nvSpPr>
        <p:spPr>
          <a:xfrm>
            <a:off x="309562" y="530352"/>
            <a:ext cx="8524800" cy="307800"/>
          </a:xfrm>
          <a:prstGeom prst="rect">
            <a:avLst/>
          </a:prstGeom>
          <a:noFill/>
          <a:ln>
            <a:noFill/>
          </a:ln>
        </p:spPr>
        <p:txBody>
          <a:bodyPr spcFirstLastPara="1" wrap="square" lIns="91425" tIns="91425" rIns="91425" bIns="91425" anchor="b" anchorCtr="0">
            <a:noAutofit/>
          </a:bodyPr>
          <a:lstStyle>
            <a:lvl1pPr marR="0" lvl="0" algn="l" rtl="0">
              <a:lnSpc>
                <a:spcPct val="100000"/>
              </a:lnSpc>
              <a:spcBef>
                <a:spcPts val="0"/>
              </a:spcBef>
              <a:spcAft>
                <a:spcPts val="0"/>
              </a:spcAft>
              <a:buClr>
                <a:schemeClr val="dk1"/>
              </a:buClr>
              <a:buSzPts val="2000"/>
              <a:buFont typeface="Georgia"/>
              <a:buNone/>
              <a:defRPr sz="2000" b="0" i="0" u="none" strike="noStrike" cap="none">
                <a:solidFill>
                  <a:schemeClr val="dk1"/>
                </a:solidFill>
                <a:latin typeface="Georgia"/>
                <a:ea typeface="Georgia"/>
                <a:cs typeface="Georgia"/>
                <a:sym typeface="Georgia"/>
              </a:defRPr>
            </a:lvl1pPr>
            <a:lvl2pPr lvl="1" rtl="0">
              <a:spcBef>
                <a:spcPts val="0"/>
              </a:spcBef>
              <a:spcAft>
                <a:spcPts val="0"/>
              </a:spcAft>
              <a:buSzPts val="1800"/>
              <a:buFont typeface="Arial"/>
              <a:buNone/>
              <a:defRPr sz="1800"/>
            </a:lvl2pPr>
            <a:lvl3pPr lvl="2" rtl="0">
              <a:spcBef>
                <a:spcPts val="0"/>
              </a:spcBef>
              <a:spcAft>
                <a:spcPts val="0"/>
              </a:spcAft>
              <a:buSzPts val="1800"/>
              <a:buFont typeface="Arial"/>
              <a:buNone/>
              <a:defRPr sz="1800"/>
            </a:lvl3pPr>
            <a:lvl4pPr lvl="3" rtl="0">
              <a:spcBef>
                <a:spcPts val="0"/>
              </a:spcBef>
              <a:spcAft>
                <a:spcPts val="0"/>
              </a:spcAft>
              <a:buSzPts val="1800"/>
              <a:buFont typeface="Arial"/>
              <a:buNone/>
              <a:defRPr sz="1800"/>
            </a:lvl4pPr>
            <a:lvl5pPr lvl="4" rtl="0">
              <a:spcBef>
                <a:spcPts val="0"/>
              </a:spcBef>
              <a:spcAft>
                <a:spcPts val="0"/>
              </a:spcAft>
              <a:buSzPts val="1800"/>
              <a:buFont typeface="Arial"/>
              <a:buNone/>
              <a:defRPr sz="1800"/>
            </a:lvl5pPr>
            <a:lvl6pPr lvl="5" rtl="0">
              <a:spcBef>
                <a:spcPts val="0"/>
              </a:spcBef>
              <a:spcAft>
                <a:spcPts val="0"/>
              </a:spcAft>
              <a:buSzPts val="1800"/>
              <a:buFont typeface="Arial"/>
              <a:buNone/>
              <a:defRPr sz="1800"/>
            </a:lvl6pPr>
            <a:lvl7pPr lvl="6" rtl="0">
              <a:spcBef>
                <a:spcPts val="0"/>
              </a:spcBef>
              <a:spcAft>
                <a:spcPts val="0"/>
              </a:spcAft>
              <a:buSzPts val="1800"/>
              <a:buFont typeface="Arial"/>
              <a:buNone/>
              <a:defRPr sz="1800"/>
            </a:lvl7pPr>
            <a:lvl8pPr lvl="7" rtl="0">
              <a:spcBef>
                <a:spcPts val="0"/>
              </a:spcBef>
              <a:spcAft>
                <a:spcPts val="0"/>
              </a:spcAft>
              <a:buSzPts val="1800"/>
              <a:buFont typeface="Arial"/>
              <a:buNone/>
              <a:defRPr sz="1800"/>
            </a:lvl8pPr>
            <a:lvl9pPr lvl="8" rtl="0">
              <a:spcBef>
                <a:spcPts val="0"/>
              </a:spcBef>
              <a:spcAft>
                <a:spcPts val="0"/>
              </a:spcAft>
              <a:buSzPts val="1800"/>
              <a:buFont typeface="Arial"/>
              <a:buNone/>
              <a:defRPr sz="1800"/>
            </a:lvl9pPr>
          </a:lstStyle>
          <a:p>
            <a:endParaRPr/>
          </a:p>
        </p:txBody>
      </p:sp>
      <p:sp>
        <p:nvSpPr>
          <p:cNvPr id="927" name="Google Shape;927;p99"/>
          <p:cNvSpPr txBox="1">
            <a:spLocks noGrp="1"/>
          </p:cNvSpPr>
          <p:nvPr>
            <p:ph type="body" idx="1"/>
          </p:nvPr>
        </p:nvSpPr>
        <p:spPr>
          <a:xfrm>
            <a:off x="309562" y="1327147"/>
            <a:ext cx="7049100" cy="11343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95000"/>
              </a:lnSpc>
              <a:spcBef>
                <a:spcPts val="400"/>
              </a:spcBef>
              <a:spcAft>
                <a:spcPts val="0"/>
              </a:spcAft>
              <a:buClr>
                <a:schemeClr val="lt2"/>
              </a:buClr>
              <a:buSzPts val="2000"/>
              <a:buFont typeface="Arial"/>
              <a:buNone/>
              <a:defRPr sz="2000" b="0" i="0" u="none" strike="noStrike" cap="none">
                <a:solidFill>
                  <a:schemeClr val="lt2"/>
                </a:solidFill>
                <a:latin typeface="Georgia"/>
                <a:ea typeface="Georgia"/>
                <a:cs typeface="Georgia"/>
                <a:sym typeface="Georgia"/>
              </a:defRPr>
            </a:lvl1pPr>
            <a:lvl2pPr marL="914400" marR="0" lvl="1" indent="-292100" algn="l" rtl="0">
              <a:lnSpc>
                <a:spcPct val="100000"/>
              </a:lnSpc>
              <a:spcBef>
                <a:spcPts val="200"/>
              </a:spcBef>
              <a:spcAft>
                <a:spcPts val="0"/>
              </a:spcAft>
              <a:buClr>
                <a:schemeClr val="lt2"/>
              </a:buClr>
              <a:buSzPts val="1000"/>
              <a:buFont typeface="Noto Sans Symbols"/>
              <a:buChar char="▪"/>
              <a:defRPr sz="1000" b="0" i="0" u="none" strike="noStrike" cap="none">
                <a:solidFill>
                  <a:schemeClr val="lt2"/>
                </a:solidFill>
                <a:latin typeface="Arial"/>
                <a:ea typeface="Arial"/>
                <a:cs typeface="Arial"/>
                <a:sym typeface="Arial"/>
              </a:defRPr>
            </a:lvl2pPr>
            <a:lvl3pPr marL="1371600" marR="0" lvl="2" indent="-285750" algn="l" rtl="0">
              <a:lnSpc>
                <a:spcPct val="100000"/>
              </a:lnSpc>
              <a:spcBef>
                <a:spcPts val="180"/>
              </a:spcBef>
              <a:spcAft>
                <a:spcPts val="0"/>
              </a:spcAft>
              <a:buClr>
                <a:schemeClr val="lt2"/>
              </a:buClr>
              <a:buSzPts val="900"/>
              <a:buFont typeface="Arial"/>
              <a:buChar char="–"/>
              <a:defRPr sz="900" b="0" i="0" u="none" strike="noStrike" cap="none">
                <a:solidFill>
                  <a:schemeClr val="lt2"/>
                </a:solidFill>
                <a:latin typeface="Arial"/>
                <a:ea typeface="Arial"/>
                <a:cs typeface="Arial"/>
                <a:sym typeface="Arial"/>
              </a:defRPr>
            </a:lvl3pPr>
            <a:lvl4pPr marL="1828800" marR="0" lvl="3" indent="-279400" algn="l" rtl="0">
              <a:lnSpc>
                <a:spcPct val="100000"/>
              </a:lnSpc>
              <a:spcBef>
                <a:spcPts val="160"/>
              </a:spcBef>
              <a:spcAft>
                <a:spcPts val="0"/>
              </a:spcAft>
              <a:buClr>
                <a:schemeClr val="lt2"/>
              </a:buClr>
              <a:buSzPts val="800"/>
              <a:buFont typeface="Arial"/>
              <a:buChar char="•"/>
              <a:defRPr sz="800" b="0" i="0" u="none" strike="noStrike" cap="none">
                <a:solidFill>
                  <a:schemeClr val="lt2"/>
                </a:solidFill>
                <a:latin typeface="Arial"/>
                <a:ea typeface="Arial"/>
                <a:cs typeface="Arial"/>
                <a:sym typeface="Arial"/>
              </a:defRPr>
            </a:lvl4pPr>
            <a:lvl5pPr marL="2286000" marR="0" lvl="4" indent="-273050" algn="l" rtl="0">
              <a:lnSpc>
                <a:spcPct val="100000"/>
              </a:lnSpc>
              <a:spcBef>
                <a:spcPts val="140"/>
              </a:spcBef>
              <a:spcAft>
                <a:spcPts val="0"/>
              </a:spcAft>
              <a:buClr>
                <a:schemeClr val="lt2"/>
              </a:buClr>
              <a:buSzPts val="700"/>
              <a:buFont typeface="Arial"/>
              <a:buChar char="–"/>
              <a:defRPr sz="700" b="0" i="0" u="none" strike="noStrike" cap="none">
                <a:solidFill>
                  <a:schemeClr val="lt2"/>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928" name="Google Shape;928;p99"/>
          <p:cNvSpPr txBox="1">
            <a:spLocks noGrp="1"/>
          </p:cNvSpPr>
          <p:nvPr>
            <p:ph type="dt" idx="10"/>
          </p:nvPr>
        </p:nvSpPr>
        <p:spPr>
          <a:xfrm>
            <a:off x="424070" y="5276020"/>
            <a:ext cx="2133600" cy="273900"/>
          </a:xfrm>
          <a:prstGeom prst="rect">
            <a:avLst/>
          </a:prstGeom>
          <a:noFill/>
          <a:ln>
            <a:noFill/>
          </a:ln>
        </p:spPr>
        <p:txBody>
          <a:bodyPr spcFirstLastPara="1" wrap="square" lIns="91425" tIns="91425" rIns="91425" bIns="91425" anchor="ctr" anchorCtr="0">
            <a:noAutofit/>
          </a:bodyPr>
          <a:lstStyle>
            <a:lvl1pPr marR="0" lvl="0" algn="l" rtl="0">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9pPr>
          </a:lstStyle>
          <a:p>
            <a:endParaRPr/>
          </a:p>
        </p:txBody>
      </p:sp>
      <p:sp>
        <p:nvSpPr>
          <p:cNvPr id="929" name="Google Shape;929;p99"/>
          <p:cNvSpPr txBox="1">
            <a:spLocks noGrp="1"/>
          </p:cNvSpPr>
          <p:nvPr>
            <p:ph type="ftr" idx="11"/>
          </p:nvPr>
        </p:nvSpPr>
        <p:spPr>
          <a:xfrm>
            <a:off x="311944" y="4901878"/>
            <a:ext cx="2895600" cy="92400"/>
          </a:xfrm>
          <a:prstGeom prst="rect">
            <a:avLst/>
          </a:prstGeom>
          <a:noFill/>
          <a:ln>
            <a:noFill/>
          </a:ln>
        </p:spPr>
        <p:txBody>
          <a:bodyPr spcFirstLastPara="1" wrap="square" lIns="91425" tIns="91425" rIns="91425" bIns="91425" anchor="ctr" anchorCtr="0">
            <a:noAutofit/>
          </a:bodyPr>
          <a:lstStyle>
            <a:lvl1pPr marR="0" lvl="0" algn="l" rtl="0">
              <a:lnSpc>
                <a:spcPct val="100000"/>
              </a:lnSpc>
              <a:spcBef>
                <a:spcPts val="0"/>
              </a:spcBef>
              <a:spcAft>
                <a:spcPts val="0"/>
              </a:spcAft>
              <a:buClr>
                <a:schemeClr val="lt2"/>
              </a:buClr>
              <a:buSzPts val="600"/>
              <a:buFont typeface="Arial"/>
              <a:buNone/>
              <a:defRPr sz="600" b="0" i="0" u="none" strike="noStrike" cap="none">
                <a:solidFill>
                  <a:schemeClr val="lt2"/>
                </a:solidFill>
                <a:latin typeface="Arial"/>
                <a:ea typeface="Arial"/>
                <a:cs typeface="Arial"/>
                <a:sym typeface="Arial"/>
              </a:defRPr>
            </a:lvl1pPr>
            <a:lvl2pPr marR="0" lvl="1"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9pPr>
          </a:lstStyle>
          <a:p>
            <a:endParaRPr/>
          </a:p>
        </p:txBody>
      </p:sp>
      <p:sp>
        <p:nvSpPr>
          <p:cNvPr id="930" name="Google Shape;930;p99"/>
          <p:cNvSpPr txBox="1">
            <a:spLocks noGrp="1"/>
          </p:cNvSpPr>
          <p:nvPr>
            <p:ph type="sldNum" idx="12"/>
          </p:nvPr>
        </p:nvSpPr>
        <p:spPr>
          <a:xfrm>
            <a:off x="6700838" y="4770007"/>
            <a:ext cx="2133600" cy="123000"/>
          </a:xfrm>
          <a:prstGeom prst="rect">
            <a:avLst/>
          </a:prstGeom>
          <a:noFill/>
          <a:ln>
            <a:noFill/>
          </a:ln>
        </p:spPr>
        <p:txBody>
          <a:bodyPr spcFirstLastPara="1" wrap="square" lIns="0" tIns="0" rIns="0" bIns="0" anchor="ctr" anchorCtr="0">
            <a:noAutofit/>
          </a:bodyPr>
          <a:lstStyle>
            <a:lvl1pPr marL="0" marR="0" lvl="0" indent="0" algn="r" rtl="0">
              <a:lnSpc>
                <a:spcPct val="100000"/>
              </a:lnSpc>
              <a:spcBef>
                <a:spcPts val="0"/>
              </a:spcBef>
              <a:spcAft>
                <a:spcPts val="0"/>
              </a:spcAft>
              <a:buClr>
                <a:schemeClr val="dk1"/>
              </a:buClr>
              <a:buSzPts val="200"/>
              <a:buFont typeface="Arial"/>
              <a:buNone/>
              <a:defRPr sz="800" b="0" i="0" u="none" strike="noStrike" cap="none">
                <a:solidFill>
                  <a:schemeClr val="dk1"/>
                </a:solidFill>
                <a:latin typeface="Arial"/>
                <a:ea typeface="Arial"/>
                <a:cs typeface="Arial"/>
                <a:sym typeface="Arial"/>
              </a:defRPr>
            </a:lvl1pPr>
            <a:lvl2pPr marL="0" marR="0" lvl="1" indent="0" algn="r" rtl="0">
              <a:lnSpc>
                <a:spcPct val="100000"/>
              </a:lnSpc>
              <a:spcBef>
                <a:spcPts val="0"/>
              </a:spcBef>
              <a:spcAft>
                <a:spcPts val="0"/>
              </a:spcAft>
              <a:buClr>
                <a:schemeClr val="dk1"/>
              </a:buClr>
              <a:buSzPts val="200"/>
              <a:buFont typeface="Arial"/>
              <a:buNone/>
              <a:defRPr sz="800" b="0" i="0" u="none" strike="noStrike" cap="none">
                <a:solidFill>
                  <a:schemeClr val="dk1"/>
                </a:solidFill>
                <a:latin typeface="Arial"/>
                <a:ea typeface="Arial"/>
                <a:cs typeface="Arial"/>
                <a:sym typeface="Arial"/>
              </a:defRPr>
            </a:lvl2pPr>
            <a:lvl3pPr marL="0" marR="0" lvl="2" indent="0" algn="r" rtl="0">
              <a:lnSpc>
                <a:spcPct val="100000"/>
              </a:lnSpc>
              <a:spcBef>
                <a:spcPts val="0"/>
              </a:spcBef>
              <a:spcAft>
                <a:spcPts val="0"/>
              </a:spcAft>
              <a:buClr>
                <a:schemeClr val="dk1"/>
              </a:buClr>
              <a:buSzPts val="200"/>
              <a:buFont typeface="Arial"/>
              <a:buNone/>
              <a:defRPr sz="800" b="0" i="0" u="none" strike="noStrike" cap="none">
                <a:solidFill>
                  <a:schemeClr val="dk1"/>
                </a:solidFill>
                <a:latin typeface="Arial"/>
                <a:ea typeface="Arial"/>
                <a:cs typeface="Arial"/>
                <a:sym typeface="Arial"/>
              </a:defRPr>
            </a:lvl3pPr>
            <a:lvl4pPr marL="0" marR="0" lvl="3" indent="0" algn="r" rtl="0">
              <a:lnSpc>
                <a:spcPct val="100000"/>
              </a:lnSpc>
              <a:spcBef>
                <a:spcPts val="0"/>
              </a:spcBef>
              <a:spcAft>
                <a:spcPts val="0"/>
              </a:spcAft>
              <a:buClr>
                <a:schemeClr val="dk1"/>
              </a:buClr>
              <a:buSzPts val="200"/>
              <a:buFont typeface="Arial"/>
              <a:buNone/>
              <a:defRPr sz="800" b="0" i="0" u="none" strike="noStrike" cap="none">
                <a:solidFill>
                  <a:schemeClr val="dk1"/>
                </a:solidFill>
                <a:latin typeface="Arial"/>
                <a:ea typeface="Arial"/>
                <a:cs typeface="Arial"/>
                <a:sym typeface="Arial"/>
              </a:defRPr>
            </a:lvl4pPr>
            <a:lvl5pPr marL="0" marR="0" lvl="4" indent="0" algn="r" rtl="0">
              <a:lnSpc>
                <a:spcPct val="100000"/>
              </a:lnSpc>
              <a:spcBef>
                <a:spcPts val="0"/>
              </a:spcBef>
              <a:spcAft>
                <a:spcPts val="0"/>
              </a:spcAft>
              <a:buClr>
                <a:schemeClr val="dk1"/>
              </a:buClr>
              <a:buSzPts val="200"/>
              <a:buFont typeface="Arial"/>
              <a:buNone/>
              <a:defRPr sz="800" b="0" i="0" u="none" strike="noStrike" cap="none">
                <a:solidFill>
                  <a:schemeClr val="dk1"/>
                </a:solidFill>
                <a:latin typeface="Arial"/>
                <a:ea typeface="Arial"/>
                <a:cs typeface="Arial"/>
                <a:sym typeface="Arial"/>
              </a:defRPr>
            </a:lvl5pPr>
            <a:lvl6pPr marL="0" marR="0" lvl="5" indent="0" algn="r" rtl="0">
              <a:lnSpc>
                <a:spcPct val="100000"/>
              </a:lnSpc>
              <a:spcBef>
                <a:spcPts val="0"/>
              </a:spcBef>
              <a:spcAft>
                <a:spcPts val="0"/>
              </a:spcAft>
              <a:buClr>
                <a:schemeClr val="dk1"/>
              </a:buClr>
              <a:buSzPts val="200"/>
              <a:buFont typeface="Arial"/>
              <a:buNone/>
              <a:defRPr sz="800" b="0" i="0" u="none" strike="noStrike" cap="none">
                <a:solidFill>
                  <a:schemeClr val="dk1"/>
                </a:solidFill>
                <a:latin typeface="Arial"/>
                <a:ea typeface="Arial"/>
                <a:cs typeface="Arial"/>
                <a:sym typeface="Arial"/>
              </a:defRPr>
            </a:lvl6pPr>
            <a:lvl7pPr marL="0" marR="0" lvl="6" indent="0" algn="r" rtl="0">
              <a:lnSpc>
                <a:spcPct val="100000"/>
              </a:lnSpc>
              <a:spcBef>
                <a:spcPts val="0"/>
              </a:spcBef>
              <a:spcAft>
                <a:spcPts val="0"/>
              </a:spcAft>
              <a:buClr>
                <a:schemeClr val="dk1"/>
              </a:buClr>
              <a:buSzPts val="200"/>
              <a:buFont typeface="Arial"/>
              <a:buNone/>
              <a:defRPr sz="800" b="0" i="0" u="none" strike="noStrike" cap="none">
                <a:solidFill>
                  <a:schemeClr val="dk1"/>
                </a:solidFill>
                <a:latin typeface="Arial"/>
                <a:ea typeface="Arial"/>
                <a:cs typeface="Arial"/>
                <a:sym typeface="Arial"/>
              </a:defRPr>
            </a:lvl7pPr>
            <a:lvl8pPr marL="0" marR="0" lvl="7" indent="0" algn="r" rtl="0">
              <a:lnSpc>
                <a:spcPct val="100000"/>
              </a:lnSpc>
              <a:spcBef>
                <a:spcPts val="0"/>
              </a:spcBef>
              <a:spcAft>
                <a:spcPts val="0"/>
              </a:spcAft>
              <a:buClr>
                <a:schemeClr val="dk1"/>
              </a:buClr>
              <a:buSzPts val="200"/>
              <a:buFont typeface="Arial"/>
              <a:buNone/>
              <a:defRPr sz="800" b="0" i="0" u="none" strike="noStrike" cap="none">
                <a:solidFill>
                  <a:schemeClr val="dk1"/>
                </a:solidFill>
                <a:latin typeface="Arial"/>
                <a:ea typeface="Arial"/>
                <a:cs typeface="Arial"/>
                <a:sym typeface="Arial"/>
              </a:defRPr>
            </a:lvl8pPr>
            <a:lvl9pPr marL="0" marR="0" lvl="8" indent="0" algn="r" rtl="0">
              <a:lnSpc>
                <a:spcPct val="100000"/>
              </a:lnSpc>
              <a:spcBef>
                <a:spcPts val="0"/>
              </a:spcBef>
              <a:spcAft>
                <a:spcPts val="0"/>
              </a:spcAft>
              <a:buClr>
                <a:schemeClr val="dk1"/>
              </a:buClr>
              <a:buSzPts val="200"/>
              <a:buFont typeface="Arial"/>
              <a:buNone/>
              <a:defRPr sz="8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931"/>
        <p:cNvGrpSpPr/>
        <p:nvPr/>
      </p:nvGrpSpPr>
      <p:grpSpPr>
        <a:xfrm>
          <a:off x="0" y="0"/>
          <a:ext cx="0" cy="0"/>
          <a:chOff x="0" y="0"/>
          <a:chExt cx="0" cy="0"/>
        </a:xfrm>
      </p:grpSpPr>
      <p:sp>
        <p:nvSpPr>
          <p:cNvPr id="932" name="Google Shape;932;p100"/>
          <p:cNvSpPr txBox="1">
            <a:spLocks noGrp="1"/>
          </p:cNvSpPr>
          <p:nvPr>
            <p:ph type="title"/>
          </p:nvPr>
        </p:nvSpPr>
        <p:spPr>
          <a:xfrm>
            <a:off x="309563" y="530352"/>
            <a:ext cx="8526600" cy="307800"/>
          </a:xfrm>
          <a:prstGeom prst="rect">
            <a:avLst/>
          </a:prstGeom>
          <a:noFill/>
          <a:ln>
            <a:noFill/>
          </a:ln>
        </p:spPr>
        <p:txBody>
          <a:bodyPr spcFirstLastPara="1" wrap="square" lIns="91425" tIns="91425" rIns="91425" bIns="91425" anchor="b" anchorCtr="0">
            <a:noAutofit/>
          </a:bodyPr>
          <a:lstStyle>
            <a:lvl1pPr marR="0" lvl="0" algn="l" rtl="0">
              <a:lnSpc>
                <a:spcPct val="100000"/>
              </a:lnSpc>
              <a:spcBef>
                <a:spcPts val="0"/>
              </a:spcBef>
              <a:spcAft>
                <a:spcPts val="0"/>
              </a:spcAft>
              <a:buClr>
                <a:schemeClr val="dk1"/>
              </a:buClr>
              <a:buSzPts val="2000"/>
              <a:buFont typeface="Georgia"/>
              <a:buNone/>
              <a:defRPr sz="2000" b="0" i="0" u="none" strike="noStrike" cap="none">
                <a:solidFill>
                  <a:schemeClr val="dk1"/>
                </a:solidFill>
                <a:latin typeface="Georgia"/>
                <a:ea typeface="Georgia"/>
                <a:cs typeface="Georgia"/>
                <a:sym typeface="Georgia"/>
              </a:defRPr>
            </a:lvl1pPr>
            <a:lvl2pPr lvl="1" rtl="0">
              <a:spcBef>
                <a:spcPts val="0"/>
              </a:spcBef>
              <a:spcAft>
                <a:spcPts val="0"/>
              </a:spcAft>
              <a:buSzPts val="1800"/>
              <a:buFont typeface="Arial"/>
              <a:buNone/>
              <a:defRPr sz="1800"/>
            </a:lvl2pPr>
            <a:lvl3pPr lvl="2" rtl="0">
              <a:spcBef>
                <a:spcPts val="0"/>
              </a:spcBef>
              <a:spcAft>
                <a:spcPts val="0"/>
              </a:spcAft>
              <a:buSzPts val="1800"/>
              <a:buFont typeface="Arial"/>
              <a:buNone/>
              <a:defRPr sz="1800"/>
            </a:lvl3pPr>
            <a:lvl4pPr lvl="3" rtl="0">
              <a:spcBef>
                <a:spcPts val="0"/>
              </a:spcBef>
              <a:spcAft>
                <a:spcPts val="0"/>
              </a:spcAft>
              <a:buSzPts val="1800"/>
              <a:buFont typeface="Arial"/>
              <a:buNone/>
              <a:defRPr sz="1800"/>
            </a:lvl4pPr>
            <a:lvl5pPr lvl="4" rtl="0">
              <a:spcBef>
                <a:spcPts val="0"/>
              </a:spcBef>
              <a:spcAft>
                <a:spcPts val="0"/>
              </a:spcAft>
              <a:buSzPts val="1800"/>
              <a:buFont typeface="Arial"/>
              <a:buNone/>
              <a:defRPr sz="1800"/>
            </a:lvl5pPr>
            <a:lvl6pPr lvl="5" rtl="0">
              <a:spcBef>
                <a:spcPts val="0"/>
              </a:spcBef>
              <a:spcAft>
                <a:spcPts val="0"/>
              </a:spcAft>
              <a:buSzPts val="1800"/>
              <a:buFont typeface="Arial"/>
              <a:buNone/>
              <a:defRPr sz="1800"/>
            </a:lvl6pPr>
            <a:lvl7pPr lvl="6" rtl="0">
              <a:spcBef>
                <a:spcPts val="0"/>
              </a:spcBef>
              <a:spcAft>
                <a:spcPts val="0"/>
              </a:spcAft>
              <a:buSzPts val="1800"/>
              <a:buFont typeface="Arial"/>
              <a:buNone/>
              <a:defRPr sz="1800"/>
            </a:lvl7pPr>
            <a:lvl8pPr lvl="7" rtl="0">
              <a:spcBef>
                <a:spcPts val="0"/>
              </a:spcBef>
              <a:spcAft>
                <a:spcPts val="0"/>
              </a:spcAft>
              <a:buSzPts val="1800"/>
              <a:buFont typeface="Arial"/>
              <a:buNone/>
              <a:defRPr sz="1800"/>
            </a:lvl8pPr>
            <a:lvl9pPr lvl="8" rtl="0">
              <a:spcBef>
                <a:spcPts val="0"/>
              </a:spcBef>
              <a:spcAft>
                <a:spcPts val="0"/>
              </a:spcAft>
              <a:buSzPts val="1800"/>
              <a:buFont typeface="Arial"/>
              <a:buNone/>
              <a:defRPr sz="1800"/>
            </a:lvl9pPr>
          </a:lstStyle>
          <a:p>
            <a:endParaRPr/>
          </a:p>
        </p:txBody>
      </p:sp>
      <p:sp>
        <p:nvSpPr>
          <p:cNvPr id="933" name="Google Shape;933;p100"/>
          <p:cNvSpPr txBox="1">
            <a:spLocks noGrp="1"/>
          </p:cNvSpPr>
          <p:nvPr>
            <p:ph type="dt" idx="10"/>
          </p:nvPr>
        </p:nvSpPr>
        <p:spPr>
          <a:xfrm>
            <a:off x="424070" y="5276020"/>
            <a:ext cx="2133600" cy="273900"/>
          </a:xfrm>
          <a:prstGeom prst="rect">
            <a:avLst/>
          </a:prstGeom>
          <a:noFill/>
          <a:ln>
            <a:noFill/>
          </a:ln>
        </p:spPr>
        <p:txBody>
          <a:bodyPr spcFirstLastPara="1" wrap="square" lIns="91425" tIns="91425" rIns="91425" bIns="91425" anchor="ctr" anchorCtr="0">
            <a:noAutofit/>
          </a:bodyPr>
          <a:lstStyle>
            <a:lvl1pPr marR="0" lvl="0" algn="l" rtl="0">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9pPr>
          </a:lstStyle>
          <a:p>
            <a:endParaRPr/>
          </a:p>
        </p:txBody>
      </p:sp>
      <p:sp>
        <p:nvSpPr>
          <p:cNvPr id="934" name="Google Shape;934;p100"/>
          <p:cNvSpPr txBox="1">
            <a:spLocks noGrp="1"/>
          </p:cNvSpPr>
          <p:nvPr>
            <p:ph type="ftr" idx="11"/>
          </p:nvPr>
        </p:nvSpPr>
        <p:spPr>
          <a:xfrm>
            <a:off x="311944" y="4901878"/>
            <a:ext cx="2895600" cy="92400"/>
          </a:xfrm>
          <a:prstGeom prst="rect">
            <a:avLst/>
          </a:prstGeom>
          <a:noFill/>
          <a:ln>
            <a:noFill/>
          </a:ln>
        </p:spPr>
        <p:txBody>
          <a:bodyPr spcFirstLastPara="1" wrap="square" lIns="91425" tIns="91425" rIns="91425" bIns="91425" anchor="ctr" anchorCtr="0">
            <a:noAutofit/>
          </a:bodyPr>
          <a:lstStyle>
            <a:lvl1pPr marR="0" lvl="0" algn="l" rtl="0">
              <a:lnSpc>
                <a:spcPct val="100000"/>
              </a:lnSpc>
              <a:spcBef>
                <a:spcPts val="0"/>
              </a:spcBef>
              <a:spcAft>
                <a:spcPts val="0"/>
              </a:spcAft>
              <a:buClr>
                <a:schemeClr val="lt2"/>
              </a:buClr>
              <a:buSzPts val="600"/>
              <a:buFont typeface="Arial"/>
              <a:buNone/>
              <a:defRPr sz="600" b="0" i="0" u="none" strike="noStrike" cap="none">
                <a:solidFill>
                  <a:schemeClr val="lt2"/>
                </a:solidFill>
                <a:latin typeface="Arial"/>
                <a:ea typeface="Arial"/>
                <a:cs typeface="Arial"/>
                <a:sym typeface="Arial"/>
              </a:defRPr>
            </a:lvl1pPr>
            <a:lvl2pPr marR="0" lvl="1"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9pPr>
          </a:lstStyle>
          <a:p>
            <a:endParaRPr/>
          </a:p>
        </p:txBody>
      </p:sp>
      <p:sp>
        <p:nvSpPr>
          <p:cNvPr id="935" name="Google Shape;935;p100"/>
          <p:cNvSpPr txBox="1">
            <a:spLocks noGrp="1"/>
          </p:cNvSpPr>
          <p:nvPr>
            <p:ph type="sldNum" idx="12"/>
          </p:nvPr>
        </p:nvSpPr>
        <p:spPr>
          <a:xfrm>
            <a:off x="6700838" y="4770007"/>
            <a:ext cx="2133600" cy="123000"/>
          </a:xfrm>
          <a:prstGeom prst="rect">
            <a:avLst/>
          </a:prstGeom>
          <a:noFill/>
          <a:ln>
            <a:noFill/>
          </a:ln>
        </p:spPr>
        <p:txBody>
          <a:bodyPr spcFirstLastPara="1" wrap="square" lIns="0" tIns="0" rIns="0" bIns="0" anchor="ctr" anchorCtr="0">
            <a:noAutofit/>
          </a:bodyPr>
          <a:lstStyle>
            <a:lvl1pPr marL="0" marR="0" lvl="0" indent="0" algn="r" rtl="0">
              <a:lnSpc>
                <a:spcPct val="100000"/>
              </a:lnSpc>
              <a:spcBef>
                <a:spcPts val="0"/>
              </a:spcBef>
              <a:spcAft>
                <a:spcPts val="0"/>
              </a:spcAft>
              <a:buClr>
                <a:schemeClr val="dk1"/>
              </a:buClr>
              <a:buSzPts val="200"/>
              <a:buFont typeface="Arial"/>
              <a:buNone/>
              <a:defRPr sz="800" b="0" i="0" u="none" strike="noStrike" cap="none">
                <a:solidFill>
                  <a:schemeClr val="dk1"/>
                </a:solidFill>
                <a:latin typeface="Arial"/>
                <a:ea typeface="Arial"/>
                <a:cs typeface="Arial"/>
                <a:sym typeface="Arial"/>
              </a:defRPr>
            </a:lvl1pPr>
            <a:lvl2pPr marL="0" marR="0" lvl="1" indent="0" algn="r" rtl="0">
              <a:lnSpc>
                <a:spcPct val="100000"/>
              </a:lnSpc>
              <a:spcBef>
                <a:spcPts val="0"/>
              </a:spcBef>
              <a:spcAft>
                <a:spcPts val="0"/>
              </a:spcAft>
              <a:buClr>
                <a:schemeClr val="dk1"/>
              </a:buClr>
              <a:buSzPts val="200"/>
              <a:buFont typeface="Arial"/>
              <a:buNone/>
              <a:defRPr sz="800" b="0" i="0" u="none" strike="noStrike" cap="none">
                <a:solidFill>
                  <a:schemeClr val="dk1"/>
                </a:solidFill>
                <a:latin typeface="Arial"/>
                <a:ea typeface="Arial"/>
                <a:cs typeface="Arial"/>
                <a:sym typeface="Arial"/>
              </a:defRPr>
            </a:lvl2pPr>
            <a:lvl3pPr marL="0" marR="0" lvl="2" indent="0" algn="r" rtl="0">
              <a:lnSpc>
                <a:spcPct val="100000"/>
              </a:lnSpc>
              <a:spcBef>
                <a:spcPts val="0"/>
              </a:spcBef>
              <a:spcAft>
                <a:spcPts val="0"/>
              </a:spcAft>
              <a:buClr>
                <a:schemeClr val="dk1"/>
              </a:buClr>
              <a:buSzPts val="200"/>
              <a:buFont typeface="Arial"/>
              <a:buNone/>
              <a:defRPr sz="800" b="0" i="0" u="none" strike="noStrike" cap="none">
                <a:solidFill>
                  <a:schemeClr val="dk1"/>
                </a:solidFill>
                <a:latin typeface="Arial"/>
                <a:ea typeface="Arial"/>
                <a:cs typeface="Arial"/>
                <a:sym typeface="Arial"/>
              </a:defRPr>
            </a:lvl3pPr>
            <a:lvl4pPr marL="0" marR="0" lvl="3" indent="0" algn="r" rtl="0">
              <a:lnSpc>
                <a:spcPct val="100000"/>
              </a:lnSpc>
              <a:spcBef>
                <a:spcPts val="0"/>
              </a:spcBef>
              <a:spcAft>
                <a:spcPts val="0"/>
              </a:spcAft>
              <a:buClr>
                <a:schemeClr val="dk1"/>
              </a:buClr>
              <a:buSzPts val="200"/>
              <a:buFont typeface="Arial"/>
              <a:buNone/>
              <a:defRPr sz="800" b="0" i="0" u="none" strike="noStrike" cap="none">
                <a:solidFill>
                  <a:schemeClr val="dk1"/>
                </a:solidFill>
                <a:latin typeface="Arial"/>
                <a:ea typeface="Arial"/>
                <a:cs typeface="Arial"/>
                <a:sym typeface="Arial"/>
              </a:defRPr>
            </a:lvl4pPr>
            <a:lvl5pPr marL="0" marR="0" lvl="4" indent="0" algn="r" rtl="0">
              <a:lnSpc>
                <a:spcPct val="100000"/>
              </a:lnSpc>
              <a:spcBef>
                <a:spcPts val="0"/>
              </a:spcBef>
              <a:spcAft>
                <a:spcPts val="0"/>
              </a:spcAft>
              <a:buClr>
                <a:schemeClr val="dk1"/>
              </a:buClr>
              <a:buSzPts val="200"/>
              <a:buFont typeface="Arial"/>
              <a:buNone/>
              <a:defRPr sz="800" b="0" i="0" u="none" strike="noStrike" cap="none">
                <a:solidFill>
                  <a:schemeClr val="dk1"/>
                </a:solidFill>
                <a:latin typeface="Arial"/>
                <a:ea typeface="Arial"/>
                <a:cs typeface="Arial"/>
                <a:sym typeface="Arial"/>
              </a:defRPr>
            </a:lvl5pPr>
            <a:lvl6pPr marL="0" marR="0" lvl="5" indent="0" algn="r" rtl="0">
              <a:lnSpc>
                <a:spcPct val="100000"/>
              </a:lnSpc>
              <a:spcBef>
                <a:spcPts val="0"/>
              </a:spcBef>
              <a:spcAft>
                <a:spcPts val="0"/>
              </a:spcAft>
              <a:buClr>
                <a:schemeClr val="dk1"/>
              </a:buClr>
              <a:buSzPts val="200"/>
              <a:buFont typeface="Arial"/>
              <a:buNone/>
              <a:defRPr sz="800" b="0" i="0" u="none" strike="noStrike" cap="none">
                <a:solidFill>
                  <a:schemeClr val="dk1"/>
                </a:solidFill>
                <a:latin typeface="Arial"/>
                <a:ea typeface="Arial"/>
                <a:cs typeface="Arial"/>
                <a:sym typeface="Arial"/>
              </a:defRPr>
            </a:lvl6pPr>
            <a:lvl7pPr marL="0" marR="0" lvl="6" indent="0" algn="r" rtl="0">
              <a:lnSpc>
                <a:spcPct val="100000"/>
              </a:lnSpc>
              <a:spcBef>
                <a:spcPts val="0"/>
              </a:spcBef>
              <a:spcAft>
                <a:spcPts val="0"/>
              </a:spcAft>
              <a:buClr>
                <a:schemeClr val="dk1"/>
              </a:buClr>
              <a:buSzPts val="200"/>
              <a:buFont typeface="Arial"/>
              <a:buNone/>
              <a:defRPr sz="800" b="0" i="0" u="none" strike="noStrike" cap="none">
                <a:solidFill>
                  <a:schemeClr val="dk1"/>
                </a:solidFill>
                <a:latin typeface="Arial"/>
                <a:ea typeface="Arial"/>
                <a:cs typeface="Arial"/>
                <a:sym typeface="Arial"/>
              </a:defRPr>
            </a:lvl7pPr>
            <a:lvl8pPr marL="0" marR="0" lvl="7" indent="0" algn="r" rtl="0">
              <a:lnSpc>
                <a:spcPct val="100000"/>
              </a:lnSpc>
              <a:spcBef>
                <a:spcPts val="0"/>
              </a:spcBef>
              <a:spcAft>
                <a:spcPts val="0"/>
              </a:spcAft>
              <a:buClr>
                <a:schemeClr val="dk1"/>
              </a:buClr>
              <a:buSzPts val="200"/>
              <a:buFont typeface="Arial"/>
              <a:buNone/>
              <a:defRPr sz="800" b="0" i="0" u="none" strike="noStrike" cap="none">
                <a:solidFill>
                  <a:schemeClr val="dk1"/>
                </a:solidFill>
                <a:latin typeface="Arial"/>
                <a:ea typeface="Arial"/>
                <a:cs typeface="Arial"/>
                <a:sym typeface="Arial"/>
              </a:defRPr>
            </a:lvl8pPr>
            <a:lvl9pPr marL="0" marR="0" lvl="8" indent="0" algn="r" rtl="0">
              <a:lnSpc>
                <a:spcPct val="100000"/>
              </a:lnSpc>
              <a:spcBef>
                <a:spcPts val="0"/>
              </a:spcBef>
              <a:spcAft>
                <a:spcPts val="0"/>
              </a:spcAft>
              <a:buClr>
                <a:schemeClr val="dk1"/>
              </a:buClr>
              <a:buSzPts val="200"/>
              <a:buFont typeface="Arial"/>
              <a:buNone/>
              <a:defRPr sz="8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matchingName="Section Header">
  <p:cSld name="Section Header">
    <p:bg>
      <p:bgPr>
        <a:solidFill>
          <a:schemeClr val="dk1"/>
        </a:solidFill>
        <a:effectLst/>
      </p:bgPr>
    </p:bg>
    <p:spTree>
      <p:nvGrpSpPr>
        <p:cNvPr id="1" name="Shape 936"/>
        <p:cNvGrpSpPr/>
        <p:nvPr/>
      </p:nvGrpSpPr>
      <p:grpSpPr>
        <a:xfrm>
          <a:off x="0" y="0"/>
          <a:ext cx="0" cy="0"/>
          <a:chOff x="0" y="0"/>
          <a:chExt cx="0" cy="0"/>
        </a:xfrm>
      </p:grpSpPr>
      <p:sp>
        <p:nvSpPr>
          <p:cNvPr id="937" name="Google Shape;937;p101"/>
          <p:cNvSpPr>
            <a:spLocks noGrp="1"/>
          </p:cNvSpPr>
          <p:nvPr>
            <p:ph type="pic" idx="2"/>
          </p:nvPr>
        </p:nvSpPr>
        <p:spPr>
          <a:xfrm>
            <a:off x="0" y="0"/>
            <a:ext cx="9144000" cy="51435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280"/>
              </a:spcBef>
              <a:spcAft>
                <a:spcPts val="0"/>
              </a:spcAft>
              <a:buClr>
                <a:schemeClr val="lt1"/>
              </a:buClr>
              <a:buSzPts val="1400"/>
              <a:buFont typeface="Arial"/>
              <a:buNone/>
              <a:defRPr sz="1400" b="0" i="0" u="none" strike="noStrike" cap="none">
                <a:solidFill>
                  <a:schemeClr val="lt1"/>
                </a:solidFill>
                <a:latin typeface="Georgia"/>
                <a:ea typeface="Georgia"/>
                <a:cs typeface="Georgia"/>
                <a:sym typeface="Georgia"/>
              </a:defRPr>
            </a:lvl1pPr>
            <a:lvl2pPr marR="0" lvl="1" algn="l" rtl="0">
              <a:lnSpc>
                <a:spcPct val="100000"/>
              </a:lnSpc>
              <a:spcBef>
                <a:spcPts val="200"/>
              </a:spcBef>
              <a:spcAft>
                <a:spcPts val="0"/>
              </a:spcAft>
              <a:buClr>
                <a:schemeClr val="lt2"/>
              </a:buClr>
              <a:buSzPts val="1000"/>
              <a:buFont typeface="Noto Sans Symbols"/>
              <a:buChar char="▪"/>
              <a:defRPr sz="1000" b="0" i="0" u="none" strike="noStrike" cap="none">
                <a:solidFill>
                  <a:schemeClr val="lt2"/>
                </a:solidFill>
                <a:latin typeface="Arial"/>
                <a:ea typeface="Arial"/>
                <a:cs typeface="Arial"/>
                <a:sym typeface="Arial"/>
              </a:defRPr>
            </a:lvl2pPr>
            <a:lvl3pPr marR="0" lvl="2" algn="l" rtl="0">
              <a:lnSpc>
                <a:spcPct val="100000"/>
              </a:lnSpc>
              <a:spcBef>
                <a:spcPts val="180"/>
              </a:spcBef>
              <a:spcAft>
                <a:spcPts val="0"/>
              </a:spcAft>
              <a:buClr>
                <a:schemeClr val="lt2"/>
              </a:buClr>
              <a:buSzPts val="900"/>
              <a:buFont typeface="Arial"/>
              <a:buChar char="–"/>
              <a:defRPr sz="900" b="0" i="0" u="none" strike="noStrike" cap="none">
                <a:solidFill>
                  <a:schemeClr val="lt2"/>
                </a:solidFill>
                <a:latin typeface="Arial"/>
                <a:ea typeface="Arial"/>
                <a:cs typeface="Arial"/>
                <a:sym typeface="Arial"/>
              </a:defRPr>
            </a:lvl3pPr>
            <a:lvl4pPr marR="0" lvl="3" algn="l" rtl="0">
              <a:lnSpc>
                <a:spcPct val="100000"/>
              </a:lnSpc>
              <a:spcBef>
                <a:spcPts val="160"/>
              </a:spcBef>
              <a:spcAft>
                <a:spcPts val="0"/>
              </a:spcAft>
              <a:buClr>
                <a:schemeClr val="lt2"/>
              </a:buClr>
              <a:buSzPts val="800"/>
              <a:buFont typeface="Arial"/>
              <a:buChar char="•"/>
              <a:defRPr sz="800" b="0" i="0" u="none" strike="noStrike" cap="none">
                <a:solidFill>
                  <a:schemeClr val="lt2"/>
                </a:solidFill>
                <a:latin typeface="Arial"/>
                <a:ea typeface="Arial"/>
                <a:cs typeface="Arial"/>
                <a:sym typeface="Arial"/>
              </a:defRPr>
            </a:lvl4pPr>
            <a:lvl5pPr marR="0" lvl="4" algn="l" rtl="0">
              <a:lnSpc>
                <a:spcPct val="100000"/>
              </a:lnSpc>
              <a:spcBef>
                <a:spcPts val="140"/>
              </a:spcBef>
              <a:spcAft>
                <a:spcPts val="0"/>
              </a:spcAft>
              <a:buClr>
                <a:schemeClr val="lt2"/>
              </a:buClr>
              <a:buSzPts val="700"/>
              <a:buFont typeface="Arial"/>
              <a:buChar char="–"/>
              <a:defRPr sz="700" b="0" i="0" u="none" strike="noStrike" cap="none">
                <a:solidFill>
                  <a:schemeClr val="lt2"/>
                </a:solidFill>
                <a:latin typeface="Arial"/>
                <a:ea typeface="Arial"/>
                <a:cs typeface="Arial"/>
                <a:sym typeface="Arial"/>
              </a:defRPr>
            </a:lvl5pPr>
            <a:lvl6pPr marR="0" lvl="5"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R="0" lvl="6"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R="0" lvl="7"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R="0" lvl="8"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938" name="Google Shape;938;p101"/>
          <p:cNvSpPr txBox="1">
            <a:spLocks noGrp="1"/>
          </p:cNvSpPr>
          <p:nvPr>
            <p:ph type="title"/>
          </p:nvPr>
        </p:nvSpPr>
        <p:spPr>
          <a:xfrm>
            <a:off x="305501" y="2170783"/>
            <a:ext cx="8834400" cy="307800"/>
          </a:xfrm>
          <a:prstGeom prst="rect">
            <a:avLst/>
          </a:prstGeom>
          <a:noFill/>
          <a:ln>
            <a:noFill/>
          </a:ln>
        </p:spPr>
        <p:txBody>
          <a:bodyPr spcFirstLastPara="1" wrap="square" lIns="91425" tIns="91425" rIns="91425" bIns="91425" anchor="t" anchorCtr="0">
            <a:noAutofit/>
          </a:bodyPr>
          <a:lstStyle>
            <a:lvl1pPr marR="0" lvl="0" algn="ctr" rtl="0">
              <a:lnSpc>
                <a:spcPct val="100000"/>
              </a:lnSpc>
              <a:spcBef>
                <a:spcPts val="0"/>
              </a:spcBef>
              <a:spcAft>
                <a:spcPts val="0"/>
              </a:spcAft>
              <a:buClr>
                <a:schemeClr val="lt1"/>
              </a:buClr>
              <a:buSzPts val="2000"/>
              <a:buFont typeface="Georgia"/>
              <a:buNone/>
              <a:defRPr sz="2000" b="0" i="0" u="none" strike="noStrike" cap="none">
                <a:solidFill>
                  <a:schemeClr val="lt1"/>
                </a:solidFill>
                <a:latin typeface="Georgia"/>
                <a:ea typeface="Georgia"/>
                <a:cs typeface="Georgia"/>
                <a:sym typeface="Georgia"/>
              </a:defRPr>
            </a:lvl1pPr>
            <a:lvl2pPr lvl="1" rtl="0">
              <a:spcBef>
                <a:spcPts val="0"/>
              </a:spcBef>
              <a:spcAft>
                <a:spcPts val="0"/>
              </a:spcAft>
              <a:buSzPts val="1800"/>
              <a:buFont typeface="Arial"/>
              <a:buNone/>
              <a:defRPr sz="1800"/>
            </a:lvl2pPr>
            <a:lvl3pPr lvl="2" rtl="0">
              <a:spcBef>
                <a:spcPts val="0"/>
              </a:spcBef>
              <a:spcAft>
                <a:spcPts val="0"/>
              </a:spcAft>
              <a:buSzPts val="1800"/>
              <a:buFont typeface="Arial"/>
              <a:buNone/>
              <a:defRPr sz="1800"/>
            </a:lvl3pPr>
            <a:lvl4pPr lvl="3" rtl="0">
              <a:spcBef>
                <a:spcPts val="0"/>
              </a:spcBef>
              <a:spcAft>
                <a:spcPts val="0"/>
              </a:spcAft>
              <a:buSzPts val="1800"/>
              <a:buFont typeface="Arial"/>
              <a:buNone/>
              <a:defRPr sz="1800"/>
            </a:lvl4pPr>
            <a:lvl5pPr lvl="4" rtl="0">
              <a:spcBef>
                <a:spcPts val="0"/>
              </a:spcBef>
              <a:spcAft>
                <a:spcPts val="0"/>
              </a:spcAft>
              <a:buSzPts val="1800"/>
              <a:buFont typeface="Arial"/>
              <a:buNone/>
              <a:defRPr sz="1800"/>
            </a:lvl5pPr>
            <a:lvl6pPr lvl="5" rtl="0">
              <a:spcBef>
                <a:spcPts val="0"/>
              </a:spcBef>
              <a:spcAft>
                <a:spcPts val="0"/>
              </a:spcAft>
              <a:buSzPts val="1800"/>
              <a:buFont typeface="Arial"/>
              <a:buNone/>
              <a:defRPr sz="1800"/>
            </a:lvl6pPr>
            <a:lvl7pPr lvl="6" rtl="0">
              <a:spcBef>
                <a:spcPts val="0"/>
              </a:spcBef>
              <a:spcAft>
                <a:spcPts val="0"/>
              </a:spcAft>
              <a:buSzPts val="1800"/>
              <a:buFont typeface="Arial"/>
              <a:buNone/>
              <a:defRPr sz="1800"/>
            </a:lvl7pPr>
            <a:lvl8pPr lvl="7" rtl="0">
              <a:spcBef>
                <a:spcPts val="0"/>
              </a:spcBef>
              <a:spcAft>
                <a:spcPts val="0"/>
              </a:spcAft>
              <a:buSzPts val="1800"/>
              <a:buFont typeface="Arial"/>
              <a:buNone/>
              <a:defRPr sz="1800"/>
            </a:lvl8pPr>
            <a:lvl9pPr lvl="8" rtl="0">
              <a:spcBef>
                <a:spcPts val="0"/>
              </a:spcBef>
              <a:spcAft>
                <a:spcPts val="0"/>
              </a:spcAft>
              <a:buSzPts val="1800"/>
              <a:buFont typeface="Arial"/>
              <a:buNone/>
              <a:defRPr sz="1800"/>
            </a:lvl9pPr>
          </a:lstStyle>
          <a:p>
            <a:endParaRPr/>
          </a:p>
        </p:txBody>
      </p:sp>
      <p:sp>
        <p:nvSpPr>
          <p:cNvPr id="939" name="Google Shape;939;p101"/>
          <p:cNvSpPr txBox="1">
            <a:spLocks noGrp="1"/>
          </p:cNvSpPr>
          <p:nvPr>
            <p:ph type="dt" idx="10"/>
          </p:nvPr>
        </p:nvSpPr>
        <p:spPr>
          <a:xfrm>
            <a:off x="424070" y="5276020"/>
            <a:ext cx="2133600" cy="273900"/>
          </a:xfrm>
          <a:prstGeom prst="rect">
            <a:avLst/>
          </a:prstGeom>
          <a:noFill/>
          <a:ln>
            <a:noFill/>
          </a:ln>
        </p:spPr>
        <p:txBody>
          <a:bodyPr spcFirstLastPara="1" wrap="square" lIns="91425" tIns="91425" rIns="91425" bIns="91425" anchor="ctr" anchorCtr="0">
            <a:noAutofit/>
          </a:bodyPr>
          <a:lstStyle>
            <a:lvl1pPr marR="0" lvl="0" algn="l" rtl="0">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9pPr>
          </a:lstStyle>
          <a:p>
            <a:endParaRPr/>
          </a:p>
        </p:txBody>
      </p:sp>
      <p:sp>
        <p:nvSpPr>
          <p:cNvPr id="940" name="Google Shape;940;p101"/>
          <p:cNvSpPr txBox="1">
            <a:spLocks noGrp="1"/>
          </p:cNvSpPr>
          <p:nvPr>
            <p:ph type="ftr" idx="11"/>
          </p:nvPr>
        </p:nvSpPr>
        <p:spPr>
          <a:xfrm>
            <a:off x="311944" y="4901878"/>
            <a:ext cx="2895600" cy="92400"/>
          </a:xfrm>
          <a:prstGeom prst="rect">
            <a:avLst/>
          </a:prstGeom>
          <a:noFill/>
          <a:ln>
            <a:noFill/>
          </a:ln>
        </p:spPr>
        <p:txBody>
          <a:bodyPr spcFirstLastPara="1" wrap="square" lIns="91425" tIns="91425" rIns="91425" bIns="91425" anchor="ctr" anchorCtr="0">
            <a:noAutofit/>
          </a:bodyPr>
          <a:lstStyle>
            <a:lvl1pPr marR="0" lvl="0" algn="l" rtl="0">
              <a:lnSpc>
                <a:spcPct val="100000"/>
              </a:lnSpc>
              <a:spcBef>
                <a:spcPts val="0"/>
              </a:spcBef>
              <a:spcAft>
                <a:spcPts val="0"/>
              </a:spcAft>
              <a:buClr>
                <a:schemeClr val="lt1"/>
              </a:buClr>
              <a:buSzPts val="600"/>
              <a:buFont typeface="Arial"/>
              <a:buNone/>
              <a:defRPr sz="600" b="0"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9pPr>
          </a:lstStyle>
          <a:p>
            <a:endParaRPr/>
          </a:p>
        </p:txBody>
      </p:sp>
      <p:sp>
        <p:nvSpPr>
          <p:cNvPr id="941" name="Google Shape;941;p101"/>
          <p:cNvSpPr txBox="1"/>
          <p:nvPr/>
        </p:nvSpPr>
        <p:spPr>
          <a:xfrm>
            <a:off x="311944" y="4800785"/>
            <a:ext cx="2559900" cy="924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lt1"/>
              </a:buClr>
              <a:buSzPts val="150"/>
              <a:buFont typeface="Arial"/>
              <a:buNone/>
            </a:pPr>
            <a:r>
              <a:rPr lang="en" sz="600" b="0" i="0" u="none" strike="noStrike" cap="none">
                <a:solidFill>
                  <a:schemeClr val="lt1"/>
                </a:solidFill>
                <a:latin typeface="Arial"/>
                <a:ea typeface="Arial"/>
                <a:cs typeface="Arial"/>
                <a:sym typeface="Arial"/>
              </a:rPr>
              <a:t>PwC’s Digital Services</a:t>
            </a:r>
            <a:endParaRPr/>
          </a:p>
        </p:txBody>
      </p:sp>
      <p:sp>
        <p:nvSpPr>
          <p:cNvPr id="942" name="Google Shape;942;p101"/>
          <p:cNvSpPr txBox="1">
            <a:spLocks noGrp="1"/>
          </p:cNvSpPr>
          <p:nvPr>
            <p:ph type="sldNum" idx="12"/>
          </p:nvPr>
        </p:nvSpPr>
        <p:spPr>
          <a:xfrm>
            <a:off x="6700838" y="4770007"/>
            <a:ext cx="2133600" cy="123000"/>
          </a:xfrm>
          <a:prstGeom prst="rect">
            <a:avLst/>
          </a:prstGeom>
          <a:noFill/>
          <a:ln>
            <a:noFill/>
          </a:ln>
        </p:spPr>
        <p:txBody>
          <a:bodyPr spcFirstLastPara="1" wrap="square" lIns="0" tIns="0" rIns="0" bIns="0" anchor="ctr" anchorCtr="0">
            <a:noAutofit/>
          </a:bodyPr>
          <a:lstStyle>
            <a:lvl1pPr marL="0" marR="0" lvl="0" indent="0" algn="r" rtl="0">
              <a:lnSpc>
                <a:spcPct val="100000"/>
              </a:lnSpc>
              <a:spcBef>
                <a:spcPts val="0"/>
              </a:spcBef>
              <a:spcAft>
                <a:spcPts val="0"/>
              </a:spcAft>
              <a:buClr>
                <a:schemeClr val="lt1"/>
              </a:buClr>
              <a:buSzPts val="200"/>
              <a:buFont typeface="Arial"/>
              <a:buNone/>
              <a:defRPr sz="800" b="0" i="0" u="none" strike="noStrike" cap="none">
                <a:solidFill>
                  <a:schemeClr val="lt1"/>
                </a:solidFill>
                <a:latin typeface="Arial"/>
                <a:ea typeface="Arial"/>
                <a:cs typeface="Arial"/>
                <a:sym typeface="Arial"/>
              </a:defRPr>
            </a:lvl1pPr>
            <a:lvl2pPr marL="0" marR="0" lvl="1" indent="0" algn="r" rtl="0">
              <a:lnSpc>
                <a:spcPct val="100000"/>
              </a:lnSpc>
              <a:spcBef>
                <a:spcPts val="0"/>
              </a:spcBef>
              <a:spcAft>
                <a:spcPts val="0"/>
              </a:spcAft>
              <a:buClr>
                <a:schemeClr val="lt1"/>
              </a:buClr>
              <a:buSzPts val="200"/>
              <a:buFont typeface="Arial"/>
              <a:buNone/>
              <a:defRPr sz="800" b="0" i="0" u="none" strike="noStrike" cap="none">
                <a:solidFill>
                  <a:schemeClr val="lt1"/>
                </a:solidFill>
                <a:latin typeface="Arial"/>
                <a:ea typeface="Arial"/>
                <a:cs typeface="Arial"/>
                <a:sym typeface="Arial"/>
              </a:defRPr>
            </a:lvl2pPr>
            <a:lvl3pPr marL="0" marR="0" lvl="2" indent="0" algn="r" rtl="0">
              <a:lnSpc>
                <a:spcPct val="100000"/>
              </a:lnSpc>
              <a:spcBef>
                <a:spcPts val="0"/>
              </a:spcBef>
              <a:spcAft>
                <a:spcPts val="0"/>
              </a:spcAft>
              <a:buClr>
                <a:schemeClr val="lt1"/>
              </a:buClr>
              <a:buSzPts val="200"/>
              <a:buFont typeface="Arial"/>
              <a:buNone/>
              <a:defRPr sz="800" b="0" i="0" u="none" strike="noStrike" cap="none">
                <a:solidFill>
                  <a:schemeClr val="lt1"/>
                </a:solidFill>
                <a:latin typeface="Arial"/>
                <a:ea typeface="Arial"/>
                <a:cs typeface="Arial"/>
                <a:sym typeface="Arial"/>
              </a:defRPr>
            </a:lvl3pPr>
            <a:lvl4pPr marL="0" marR="0" lvl="3" indent="0" algn="r" rtl="0">
              <a:lnSpc>
                <a:spcPct val="100000"/>
              </a:lnSpc>
              <a:spcBef>
                <a:spcPts val="0"/>
              </a:spcBef>
              <a:spcAft>
                <a:spcPts val="0"/>
              </a:spcAft>
              <a:buClr>
                <a:schemeClr val="lt1"/>
              </a:buClr>
              <a:buSzPts val="200"/>
              <a:buFont typeface="Arial"/>
              <a:buNone/>
              <a:defRPr sz="800" b="0" i="0" u="none" strike="noStrike" cap="none">
                <a:solidFill>
                  <a:schemeClr val="lt1"/>
                </a:solidFill>
                <a:latin typeface="Arial"/>
                <a:ea typeface="Arial"/>
                <a:cs typeface="Arial"/>
                <a:sym typeface="Arial"/>
              </a:defRPr>
            </a:lvl4pPr>
            <a:lvl5pPr marL="0" marR="0" lvl="4" indent="0" algn="r" rtl="0">
              <a:lnSpc>
                <a:spcPct val="100000"/>
              </a:lnSpc>
              <a:spcBef>
                <a:spcPts val="0"/>
              </a:spcBef>
              <a:spcAft>
                <a:spcPts val="0"/>
              </a:spcAft>
              <a:buClr>
                <a:schemeClr val="lt1"/>
              </a:buClr>
              <a:buSzPts val="200"/>
              <a:buFont typeface="Arial"/>
              <a:buNone/>
              <a:defRPr sz="800" b="0" i="0" u="none" strike="noStrike" cap="none">
                <a:solidFill>
                  <a:schemeClr val="lt1"/>
                </a:solidFill>
                <a:latin typeface="Arial"/>
                <a:ea typeface="Arial"/>
                <a:cs typeface="Arial"/>
                <a:sym typeface="Arial"/>
              </a:defRPr>
            </a:lvl5pPr>
            <a:lvl6pPr marL="0" marR="0" lvl="5" indent="0" algn="r" rtl="0">
              <a:lnSpc>
                <a:spcPct val="100000"/>
              </a:lnSpc>
              <a:spcBef>
                <a:spcPts val="0"/>
              </a:spcBef>
              <a:spcAft>
                <a:spcPts val="0"/>
              </a:spcAft>
              <a:buClr>
                <a:schemeClr val="lt1"/>
              </a:buClr>
              <a:buSzPts val="200"/>
              <a:buFont typeface="Arial"/>
              <a:buNone/>
              <a:defRPr sz="800" b="0" i="0" u="none" strike="noStrike" cap="none">
                <a:solidFill>
                  <a:schemeClr val="lt1"/>
                </a:solidFill>
                <a:latin typeface="Arial"/>
                <a:ea typeface="Arial"/>
                <a:cs typeface="Arial"/>
                <a:sym typeface="Arial"/>
              </a:defRPr>
            </a:lvl6pPr>
            <a:lvl7pPr marL="0" marR="0" lvl="6" indent="0" algn="r" rtl="0">
              <a:lnSpc>
                <a:spcPct val="100000"/>
              </a:lnSpc>
              <a:spcBef>
                <a:spcPts val="0"/>
              </a:spcBef>
              <a:spcAft>
                <a:spcPts val="0"/>
              </a:spcAft>
              <a:buClr>
                <a:schemeClr val="lt1"/>
              </a:buClr>
              <a:buSzPts val="200"/>
              <a:buFont typeface="Arial"/>
              <a:buNone/>
              <a:defRPr sz="800" b="0" i="0" u="none" strike="noStrike" cap="none">
                <a:solidFill>
                  <a:schemeClr val="lt1"/>
                </a:solidFill>
                <a:latin typeface="Arial"/>
                <a:ea typeface="Arial"/>
                <a:cs typeface="Arial"/>
                <a:sym typeface="Arial"/>
              </a:defRPr>
            </a:lvl7pPr>
            <a:lvl8pPr marL="0" marR="0" lvl="7" indent="0" algn="r" rtl="0">
              <a:lnSpc>
                <a:spcPct val="100000"/>
              </a:lnSpc>
              <a:spcBef>
                <a:spcPts val="0"/>
              </a:spcBef>
              <a:spcAft>
                <a:spcPts val="0"/>
              </a:spcAft>
              <a:buClr>
                <a:schemeClr val="lt1"/>
              </a:buClr>
              <a:buSzPts val="200"/>
              <a:buFont typeface="Arial"/>
              <a:buNone/>
              <a:defRPr sz="800" b="0" i="0" u="none" strike="noStrike" cap="none">
                <a:solidFill>
                  <a:schemeClr val="lt1"/>
                </a:solidFill>
                <a:latin typeface="Arial"/>
                <a:ea typeface="Arial"/>
                <a:cs typeface="Arial"/>
                <a:sym typeface="Arial"/>
              </a:defRPr>
            </a:lvl8pPr>
            <a:lvl9pPr marL="0" marR="0" lvl="8" indent="0" algn="r" rtl="0">
              <a:lnSpc>
                <a:spcPct val="100000"/>
              </a:lnSpc>
              <a:spcBef>
                <a:spcPts val="0"/>
              </a:spcBef>
              <a:spcAft>
                <a:spcPts val="0"/>
              </a:spcAft>
              <a:buClr>
                <a:schemeClr val="lt1"/>
              </a:buClr>
              <a:buSzPts val="200"/>
              <a:buFont typeface="Arial"/>
              <a:buNone/>
              <a:defRPr sz="8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cxnSp>
        <p:nvCxnSpPr>
          <p:cNvPr id="943" name="Google Shape;943;p101"/>
          <p:cNvCxnSpPr/>
          <p:nvPr/>
        </p:nvCxnSpPr>
        <p:spPr>
          <a:xfrm rot="10800000">
            <a:off x="4572000" y="1685550"/>
            <a:ext cx="0" cy="569100"/>
          </a:xfrm>
          <a:prstGeom prst="straightConnector1">
            <a:avLst/>
          </a:prstGeom>
          <a:noFill/>
          <a:ln w="9525" cap="flat" cmpd="sng">
            <a:solidFill>
              <a:srgbClr val="DE2A18"/>
            </a:solidFill>
            <a:prstDash val="solid"/>
            <a:round/>
            <a:headEnd type="none" w="sm" len="sm"/>
            <a:tailEnd type="none" w="sm" len="sm"/>
          </a:ln>
        </p:spPr>
      </p:cxnSp>
      <p:pic>
        <p:nvPicPr>
          <p:cNvPr id="944" name="Google Shape;944;p101"/>
          <p:cNvPicPr preferRelativeResize="0"/>
          <p:nvPr/>
        </p:nvPicPr>
        <p:blipFill rotWithShape="1">
          <a:blip r:embed="rId2">
            <a:alphaModFix/>
          </a:blip>
          <a:srcRect/>
          <a:stretch/>
        </p:blipFill>
        <p:spPr>
          <a:xfrm>
            <a:off x="4348784" y="1382753"/>
            <a:ext cx="446429" cy="384268"/>
          </a:xfrm>
          <a:prstGeom prst="rect">
            <a:avLst/>
          </a:prstGeom>
          <a:noFill/>
          <a:ln>
            <a:noFill/>
          </a:ln>
        </p:spPr>
      </p:pic>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matchingName="Experience 6">
  <p:cSld name="Experience 6">
    <p:bg>
      <p:bgPr>
        <a:solidFill>
          <a:srgbClr val="333332"/>
        </a:solidFill>
        <a:effectLst/>
      </p:bgPr>
    </p:bg>
    <p:spTree>
      <p:nvGrpSpPr>
        <p:cNvPr id="1" name="Shape 945"/>
        <p:cNvGrpSpPr/>
        <p:nvPr/>
      </p:nvGrpSpPr>
      <p:grpSpPr>
        <a:xfrm>
          <a:off x="0" y="0"/>
          <a:ext cx="0" cy="0"/>
          <a:chOff x="0" y="0"/>
          <a:chExt cx="0" cy="0"/>
        </a:xfrm>
      </p:grpSpPr>
      <p:sp>
        <p:nvSpPr>
          <p:cNvPr id="946" name="Google Shape;946;p102"/>
          <p:cNvSpPr txBox="1">
            <a:spLocks noGrp="1"/>
          </p:cNvSpPr>
          <p:nvPr>
            <p:ph type="dt" idx="10"/>
          </p:nvPr>
        </p:nvSpPr>
        <p:spPr>
          <a:xfrm>
            <a:off x="424070" y="5276020"/>
            <a:ext cx="2133600" cy="273900"/>
          </a:xfrm>
          <a:prstGeom prst="rect">
            <a:avLst/>
          </a:prstGeom>
          <a:noFill/>
          <a:ln>
            <a:noFill/>
          </a:ln>
        </p:spPr>
        <p:txBody>
          <a:bodyPr spcFirstLastPara="1" wrap="square" lIns="91425" tIns="91425" rIns="91425" bIns="91425" anchor="ctr" anchorCtr="0">
            <a:noAutofit/>
          </a:bodyPr>
          <a:lstStyle>
            <a:lvl1pPr marR="0" lvl="0" algn="l" rtl="0">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9pPr>
          </a:lstStyle>
          <a:p>
            <a:endParaRPr/>
          </a:p>
        </p:txBody>
      </p:sp>
      <p:sp>
        <p:nvSpPr>
          <p:cNvPr id="947" name="Google Shape;947;p102"/>
          <p:cNvSpPr txBox="1">
            <a:spLocks noGrp="1"/>
          </p:cNvSpPr>
          <p:nvPr>
            <p:ph type="ftr" idx="11"/>
          </p:nvPr>
        </p:nvSpPr>
        <p:spPr>
          <a:xfrm>
            <a:off x="311944" y="4901878"/>
            <a:ext cx="2895600" cy="92400"/>
          </a:xfrm>
          <a:prstGeom prst="rect">
            <a:avLst/>
          </a:prstGeom>
          <a:noFill/>
          <a:ln>
            <a:noFill/>
          </a:ln>
        </p:spPr>
        <p:txBody>
          <a:bodyPr spcFirstLastPara="1" wrap="square" lIns="91425" tIns="91425" rIns="91425" bIns="91425" anchor="ctr" anchorCtr="0">
            <a:noAutofit/>
          </a:bodyPr>
          <a:lstStyle>
            <a:lvl1pPr marR="0" lvl="0" algn="l" rtl="0">
              <a:lnSpc>
                <a:spcPct val="100000"/>
              </a:lnSpc>
              <a:spcBef>
                <a:spcPts val="0"/>
              </a:spcBef>
              <a:spcAft>
                <a:spcPts val="0"/>
              </a:spcAft>
              <a:buClr>
                <a:schemeClr val="lt1"/>
              </a:buClr>
              <a:buSzPts val="600"/>
              <a:buFont typeface="Arial"/>
              <a:buNone/>
              <a:defRPr sz="600" b="0"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9pPr>
          </a:lstStyle>
          <a:p>
            <a:endParaRPr/>
          </a:p>
        </p:txBody>
      </p:sp>
      <p:sp>
        <p:nvSpPr>
          <p:cNvPr id="948" name="Google Shape;948;p102"/>
          <p:cNvSpPr txBox="1"/>
          <p:nvPr/>
        </p:nvSpPr>
        <p:spPr>
          <a:xfrm>
            <a:off x="311944" y="4800785"/>
            <a:ext cx="2559900" cy="924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lt1"/>
              </a:buClr>
              <a:buSzPts val="150"/>
              <a:buFont typeface="Arial"/>
              <a:buNone/>
            </a:pPr>
            <a:r>
              <a:rPr lang="en" sz="600" b="0" i="0" u="none" strike="noStrike" cap="none">
                <a:solidFill>
                  <a:schemeClr val="lt1"/>
                </a:solidFill>
                <a:latin typeface="Arial"/>
                <a:ea typeface="Arial"/>
                <a:cs typeface="Arial"/>
                <a:sym typeface="Arial"/>
              </a:rPr>
              <a:t>PwC’s Digital Services</a:t>
            </a:r>
            <a:endParaRPr/>
          </a:p>
        </p:txBody>
      </p:sp>
      <p:sp>
        <p:nvSpPr>
          <p:cNvPr id="949" name="Google Shape;949;p102"/>
          <p:cNvSpPr txBox="1">
            <a:spLocks noGrp="1"/>
          </p:cNvSpPr>
          <p:nvPr>
            <p:ph type="sldNum" idx="12"/>
          </p:nvPr>
        </p:nvSpPr>
        <p:spPr>
          <a:xfrm>
            <a:off x="6700838" y="4770007"/>
            <a:ext cx="2133600" cy="123000"/>
          </a:xfrm>
          <a:prstGeom prst="rect">
            <a:avLst/>
          </a:prstGeom>
          <a:noFill/>
          <a:ln>
            <a:noFill/>
          </a:ln>
        </p:spPr>
        <p:txBody>
          <a:bodyPr spcFirstLastPara="1" wrap="square" lIns="0" tIns="0" rIns="0" bIns="0" anchor="ctr" anchorCtr="0">
            <a:noAutofit/>
          </a:bodyPr>
          <a:lstStyle>
            <a:lvl1pPr marL="0" marR="0" lvl="0" indent="0" algn="r" rtl="0">
              <a:lnSpc>
                <a:spcPct val="100000"/>
              </a:lnSpc>
              <a:spcBef>
                <a:spcPts val="0"/>
              </a:spcBef>
              <a:spcAft>
                <a:spcPts val="0"/>
              </a:spcAft>
              <a:buClr>
                <a:schemeClr val="lt1"/>
              </a:buClr>
              <a:buSzPts val="200"/>
              <a:buFont typeface="Arial"/>
              <a:buNone/>
              <a:defRPr sz="800" b="0" i="0" u="none" strike="noStrike" cap="none">
                <a:solidFill>
                  <a:schemeClr val="lt1"/>
                </a:solidFill>
                <a:latin typeface="Arial"/>
                <a:ea typeface="Arial"/>
                <a:cs typeface="Arial"/>
                <a:sym typeface="Arial"/>
              </a:defRPr>
            </a:lvl1pPr>
            <a:lvl2pPr marL="0" marR="0" lvl="1" indent="0" algn="r" rtl="0">
              <a:lnSpc>
                <a:spcPct val="100000"/>
              </a:lnSpc>
              <a:spcBef>
                <a:spcPts val="0"/>
              </a:spcBef>
              <a:spcAft>
                <a:spcPts val="0"/>
              </a:spcAft>
              <a:buClr>
                <a:schemeClr val="lt1"/>
              </a:buClr>
              <a:buSzPts val="200"/>
              <a:buFont typeface="Arial"/>
              <a:buNone/>
              <a:defRPr sz="800" b="0" i="0" u="none" strike="noStrike" cap="none">
                <a:solidFill>
                  <a:schemeClr val="lt1"/>
                </a:solidFill>
                <a:latin typeface="Arial"/>
                <a:ea typeface="Arial"/>
                <a:cs typeface="Arial"/>
                <a:sym typeface="Arial"/>
              </a:defRPr>
            </a:lvl2pPr>
            <a:lvl3pPr marL="0" marR="0" lvl="2" indent="0" algn="r" rtl="0">
              <a:lnSpc>
                <a:spcPct val="100000"/>
              </a:lnSpc>
              <a:spcBef>
                <a:spcPts val="0"/>
              </a:spcBef>
              <a:spcAft>
                <a:spcPts val="0"/>
              </a:spcAft>
              <a:buClr>
                <a:schemeClr val="lt1"/>
              </a:buClr>
              <a:buSzPts val="200"/>
              <a:buFont typeface="Arial"/>
              <a:buNone/>
              <a:defRPr sz="800" b="0" i="0" u="none" strike="noStrike" cap="none">
                <a:solidFill>
                  <a:schemeClr val="lt1"/>
                </a:solidFill>
                <a:latin typeface="Arial"/>
                <a:ea typeface="Arial"/>
                <a:cs typeface="Arial"/>
                <a:sym typeface="Arial"/>
              </a:defRPr>
            </a:lvl3pPr>
            <a:lvl4pPr marL="0" marR="0" lvl="3" indent="0" algn="r" rtl="0">
              <a:lnSpc>
                <a:spcPct val="100000"/>
              </a:lnSpc>
              <a:spcBef>
                <a:spcPts val="0"/>
              </a:spcBef>
              <a:spcAft>
                <a:spcPts val="0"/>
              </a:spcAft>
              <a:buClr>
                <a:schemeClr val="lt1"/>
              </a:buClr>
              <a:buSzPts val="200"/>
              <a:buFont typeface="Arial"/>
              <a:buNone/>
              <a:defRPr sz="800" b="0" i="0" u="none" strike="noStrike" cap="none">
                <a:solidFill>
                  <a:schemeClr val="lt1"/>
                </a:solidFill>
                <a:latin typeface="Arial"/>
                <a:ea typeface="Arial"/>
                <a:cs typeface="Arial"/>
                <a:sym typeface="Arial"/>
              </a:defRPr>
            </a:lvl4pPr>
            <a:lvl5pPr marL="0" marR="0" lvl="4" indent="0" algn="r" rtl="0">
              <a:lnSpc>
                <a:spcPct val="100000"/>
              </a:lnSpc>
              <a:spcBef>
                <a:spcPts val="0"/>
              </a:spcBef>
              <a:spcAft>
                <a:spcPts val="0"/>
              </a:spcAft>
              <a:buClr>
                <a:schemeClr val="lt1"/>
              </a:buClr>
              <a:buSzPts val="200"/>
              <a:buFont typeface="Arial"/>
              <a:buNone/>
              <a:defRPr sz="800" b="0" i="0" u="none" strike="noStrike" cap="none">
                <a:solidFill>
                  <a:schemeClr val="lt1"/>
                </a:solidFill>
                <a:latin typeface="Arial"/>
                <a:ea typeface="Arial"/>
                <a:cs typeface="Arial"/>
                <a:sym typeface="Arial"/>
              </a:defRPr>
            </a:lvl5pPr>
            <a:lvl6pPr marL="0" marR="0" lvl="5" indent="0" algn="r" rtl="0">
              <a:lnSpc>
                <a:spcPct val="100000"/>
              </a:lnSpc>
              <a:spcBef>
                <a:spcPts val="0"/>
              </a:spcBef>
              <a:spcAft>
                <a:spcPts val="0"/>
              </a:spcAft>
              <a:buClr>
                <a:schemeClr val="lt1"/>
              </a:buClr>
              <a:buSzPts val="200"/>
              <a:buFont typeface="Arial"/>
              <a:buNone/>
              <a:defRPr sz="800" b="0" i="0" u="none" strike="noStrike" cap="none">
                <a:solidFill>
                  <a:schemeClr val="lt1"/>
                </a:solidFill>
                <a:latin typeface="Arial"/>
                <a:ea typeface="Arial"/>
                <a:cs typeface="Arial"/>
                <a:sym typeface="Arial"/>
              </a:defRPr>
            </a:lvl6pPr>
            <a:lvl7pPr marL="0" marR="0" lvl="6" indent="0" algn="r" rtl="0">
              <a:lnSpc>
                <a:spcPct val="100000"/>
              </a:lnSpc>
              <a:spcBef>
                <a:spcPts val="0"/>
              </a:spcBef>
              <a:spcAft>
                <a:spcPts val="0"/>
              </a:spcAft>
              <a:buClr>
                <a:schemeClr val="lt1"/>
              </a:buClr>
              <a:buSzPts val="200"/>
              <a:buFont typeface="Arial"/>
              <a:buNone/>
              <a:defRPr sz="800" b="0" i="0" u="none" strike="noStrike" cap="none">
                <a:solidFill>
                  <a:schemeClr val="lt1"/>
                </a:solidFill>
                <a:latin typeface="Arial"/>
                <a:ea typeface="Arial"/>
                <a:cs typeface="Arial"/>
                <a:sym typeface="Arial"/>
              </a:defRPr>
            </a:lvl7pPr>
            <a:lvl8pPr marL="0" marR="0" lvl="7" indent="0" algn="r" rtl="0">
              <a:lnSpc>
                <a:spcPct val="100000"/>
              </a:lnSpc>
              <a:spcBef>
                <a:spcPts val="0"/>
              </a:spcBef>
              <a:spcAft>
                <a:spcPts val="0"/>
              </a:spcAft>
              <a:buClr>
                <a:schemeClr val="lt1"/>
              </a:buClr>
              <a:buSzPts val="200"/>
              <a:buFont typeface="Arial"/>
              <a:buNone/>
              <a:defRPr sz="800" b="0" i="0" u="none" strike="noStrike" cap="none">
                <a:solidFill>
                  <a:schemeClr val="lt1"/>
                </a:solidFill>
                <a:latin typeface="Arial"/>
                <a:ea typeface="Arial"/>
                <a:cs typeface="Arial"/>
                <a:sym typeface="Arial"/>
              </a:defRPr>
            </a:lvl8pPr>
            <a:lvl9pPr marL="0" marR="0" lvl="8" indent="0" algn="r" rtl="0">
              <a:lnSpc>
                <a:spcPct val="100000"/>
              </a:lnSpc>
              <a:spcBef>
                <a:spcPts val="0"/>
              </a:spcBef>
              <a:spcAft>
                <a:spcPts val="0"/>
              </a:spcAft>
              <a:buClr>
                <a:schemeClr val="lt1"/>
              </a:buClr>
              <a:buSzPts val="200"/>
              <a:buFont typeface="Arial"/>
              <a:buNone/>
              <a:defRPr sz="8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950" name="Google Shape;950;p102"/>
          <p:cNvSpPr txBox="1">
            <a:spLocks noGrp="1"/>
          </p:cNvSpPr>
          <p:nvPr>
            <p:ph type="title"/>
          </p:nvPr>
        </p:nvSpPr>
        <p:spPr>
          <a:xfrm>
            <a:off x="309563" y="1771688"/>
            <a:ext cx="2653500" cy="615600"/>
          </a:xfrm>
          <a:prstGeom prst="rect">
            <a:avLst/>
          </a:prstGeom>
          <a:noFill/>
          <a:ln>
            <a:noFill/>
          </a:ln>
        </p:spPr>
        <p:txBody>
          <a:bodyPr spcFirstLastPara="1" wrap="square" lIns="91425" tIns="91425" rIns="91425" bIns="91425" anchor="b" anchorCtr="0">
            <a:noAutofit/>
          </a:bodyPr>
          <a:lstStyle>
            <a:lvl1pPr marR="0" lvl="0" algn="l" rtl="0">
              <a:lnSpc>
                <a:spcPct val="100000"/>
              </a:lnSpc>
              <a:spcBef>
                <a:spcPts val="0"/>
              </a:spcBef>
              <a:spcAft>
                <a:spcPts val="0"/>
              </a:spcAft>
              <a:buClr>
                <a:schemeClr val="lt1"/>
              </a:buClr>
              <a:buSzPts val="2000"/>
              <a:buFont typeface="Georgia"/>
              <a:buNone/>
              <a:defRPr sz="2000" b="0" i="0" u="none" strike="noStrike" cap="none">
                <a:solidFill>
                  <a:schemeClr val="lt1"/>
                </a:solidFill>
                <a:latin typeface="Georgia"/>
                <a:ea typeface="Georgia"/>
                <a:cs typeface="Georgia"/>
                <a:sym typeface="Georgia"/>
              </a:defRPr>
            </a:lvl1pPr>
            <a:lvl2pPr lvl="1" rtl="0">
              <a:spcBef>
                <a:spcPts val="0"/>
              </a:spcBef>
              <a:spcAft>
                <a:spcPts val="0"/>
              </a:spcAft>
              <a:buSzPts val="1800"/>
              <a:buFont typeface="Arial"/>
              <a:buNone/>
              <a:defRPr sz="1800"/>
            </a:lvl2pPr>
            <a:lvl3pPr lvl="2" rtl="0">
              <a:spcBef>
                <a:spcPts val="0"/>
              </a:spcBef>
              <a:spcAft>
                <a:spcPts val="0"/>
              </a:spcAft>
              <a:buSzPts val="1800"/>
              <a:buFont typeface="Arial"/>
              <a:buNone/>
              <a:defRPr sz="1800"/>
            </a:lvl3pPr>
            <a:lvl4pPr lvl="3" rtl="0">
              <a:spcBef>
                <a:spcPts val="0"/>
              </a:spcBef>
              <a:spcAft>
                <a:spcPts val="0"/>
              </a:spcAft>
              <a:buSzPts val="1800"/>
              <a:buFont typeface="Arial"/>
              <a:buNone/>
              <a:defRPr sz="1800"/>
            </a:lvl4pPr>
            <a:lvl5pPr lvl="4" rtl="0">
              <a:spcBef>
                <a:spcPts val="0"/>
              </a:spcBef>
              <a:spcAft>
                <a:spcPts val="0"/>
              </a:spcAft>
              <a:buSzPts val="1800"/>
              <a:buFont typeface="Arial"/>
              <a:buNone/>
              <a:defRPr sz="1800"/>
            </a:lvl5pPr>
            <a:lvl6pPr lvl="5" rtl="0">
              <a:spcBef>
                <a:spcPts val="0"/>
              </a:spcBef>
              <a:spcAft>
                <a:spcPts val="0"/>
              </a:spcAft>
              <a:buSzPts val="1800"/>
              <a:buFont typeface="Arial"/>
              <a:buNone/>
              <a:defRPr sz="1800"/>
            </a:lvl6pPr>
            <a:lvl7pPr lvl="6" rtl="0">
              <a:spcBef>
                <a:spcPts val="0"/>
              </a:spcBef>
              <a:spcAft>
                <a:spcPts val="0"/>
              </a:spcAft>
              <a:buSzPts val="1800"/>
              <a:buFont typeface="Arial"/>
              <a:buNone/>
              <a:defRPr sz="1800"/>
            </a:lvl7pPr>
            <a:lvl8pPr lvl="7" rtl="0">
              <a:spcBef>
                <a:spcPts val="0"/>
              </a:spcBef>
              <a:spcAft>
                <a:spcPts val="0"/>
              </a:spcAft>
              <a:buSzPts val="1800"/>
              <a:buFont typeface="Arial"/>
              <a:buNone/>
              <a:defRPr sz="1800"/>
            </a:lvl8pPr>
            <a:lvl9pPr lvl="8" rtl="0">
              <a:spcBef>
                <a:spcPts val="0"/>
              </a:spcBef>
              <a:spcAft>
                <a:spcPts val="0"/>
              </a:spcAft>
              <a:buSzPts val="1800"/>
              <a:buFont typeface="Arial"/>
              <a:buNone/>
              <a:defRPr sz="1800"/>
            </a:lvl9pPr>
          </a:lstStyle>
          <a:p>
            <a:endParaRPr/>
          </a:p>
        </p:txBody>
      </p:sp>
      <p:sp>
        <p:nvSpPr>
          <p:cNvPr id="951" name="Google Shape;951;p102"/>
          <p:cNvSpPr txBox="1">
            <a:spLocks noGrp="1"/>
          </p:cNvSpPr>
          <p:nvPr>
            <p:ph type="body" idx="1"/>
          </p:nvPr>
        </p:nvSpPr>
        <p:spPr>
          <a:xfrm>
            <a:off x="309563" y="2791259"/>
            <a:ext cx="2347800" cy="1386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180"/>
              </a:spcBef>
              <a:spcAft>
                <a:spcPts val="0"/>
              </a:spcAft>
              <a:buClr>
                <a:schemeClr val="lt1"/>
              </a:buClr>
              <a:buSzPts val="900"/>
              <a:buFont typeface="Arial"/>
              <a:buNone/>
              <a:defRPr sz="900" b="0" i="0" u="none" strike="noStrike" cap="none">
                <a:solidFill>
                  <a:schemeClr val="lt1"/>
                </a:solidFill>
                <a:latin typeface="Arial"/>
                <a:ea typeface="Arial"/>
                <a:cs typeface="Arial"/>
                <a:sym typeface="Arial"/>
              </a:defRPr>
            </a:lvl1pPr>
            <a:lvl2pPr marL="914400" marR="0" lvl="1" indent="-292100" algn="l" rtl="0">
              <a:lnSpc>
                <a:spcPct val="100000"/>
              </a:lnSpc>
              <a:spcBef>
                <a:spcPts val="200"/>
              </a:spcBef>
              <a:spcAft>
                <a:spcPts val="0"/>
              </a:spcAft>
              <a:buClr>
                <a:schemeClr val="lt2"/>
              </a:buClr>
              <a:buSzPts val="1000"/>
              <a:buFont typeface="Noto Sans Symbols"/>
              <a:buChar char="▪"/>
              <a:defRPr sz="1000" b="0" i="0" u="none" strike="noStrike" cap="none">
                <a:solidFill>
                  <a:schemeClr val="lt2"/>
                </a:solidFill>
                <a:latin typeface="Arial"/>
                <a:ea typeface="Arial"/>
                <a:cs typeface="Arial"/>
                <a:sym typeface="Arial"/>
              </a:defRPr>
            </a:lvl2pPr>
            <a:lvl3pPr marL="1371600" marR="0" lvl="2" indent="-285750" algn="l" rtl="0">
              <a:lnSpc>
                <a:spcPct val="100000"/>
              </a:lnSpc>
              <a:spcBef>
                <a:spcPts val="180"/>
              </a:spcBef>
              <a:spcAft>
                <a:spcPts val="0"/>
              </a:spcAft>
              <a:buClr>
                <a:schemeClr val="lt2"/>
              </a:buClr>
              <a:buSzPts val="900"/>
              <a:buFont typeface="Arial"/>
              <a:buChar char="–"/>
              <a:defRPr sz="900" b="0" i="0" u="none" strike="noStrike" cap="none">
                <a:solidFill>
                  <a:schemeClr val="lt2"/>
                </a:solidFill>
                <a:latin typeface="Arial"/>
                <a:ea typeface="Arial"/>
                <a:cs typeface="Arial"/>
                <a:sym typeface="Arial"/>
              </a:defRPr>
            </a:lvl3pPr>
            <a:lvl4pPr marL="1828800" marR="0" lvl="3" indent="-279400" algn="l" rtl="0">
              <a:lnSpc>
                <a:spcPct val="100000"/>
              </a:lnSpc>
              <a:spcBef>
                <a:spcPts val="160"/>
              </a:spcBef>
              <a:spcAft>
                <a:spcPts val="0"/>
              </a:spcAft>
              <a:buClr>
                <a:schemeClr val="lt2"/>
              </a:buClr>
              <a:buSzPts val="800"/>
              <a:buFont typeface="Arial"/>
              <a:buChar char="•"/>
              <a:defRPr sz="800" b="0" i="0" u="none" strike="noStrike" cap="none">
                <a:solidFill>
                  <a:schemeClr val="lt2"/>
                </a:solidFill>
                <a:latin typeface="Arial"/>
                <a:ea typeface="Arial"/>
                <a:cs typeface="Arial"/>
                <a:sym typeface="Arial"/>
              </a:defRPr>
            </a:lvl4pPr>
            <a:lvl5pPr marL="2286000" marR="0" lvl="4" indent="-273050" algn="l" rtl="0">
              <a:lnSpc>
                <a:spcPct val="100000"/>
              </a:lnSpc>
              <a:spcBef>
                <a:spcPts val="140"/>
              </a:spcBef>
              <a:spcAft>
                <a:spcPts val="0"/>
              </a:spcAft>
              <a:buClr>
                <a:schemeClr val="lt2"/>
              </a:buClr>
              <a:buSzPts val="700"/>
              <a:buFont typeface="Arial"/>
              <a:buChar char="–"/>
              <a:defRPr sz="700" b="0" i="0" u="none" strike="noStrike" cap="none">
                <a:solidFill>
                  <a:schemeClr val="lt2"/>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952" name="Google Shape;952;p102"/>
          <p:cNvSpPr/>
          <p:nvPr/>
        </p:nvSpPr>
        <p:spPr>
          <a:xfrm rot="-5400000">
            <a:off x="553243" y="2522081"/>
            <a:ext cx="5138700" cy="101700"/>
          </a:xfrm>
          <a:custGeom>
            <a:avLst/>
            <a:gdLst/>
            <a:ahLst/>
            <a:cxnLst/>
            <a:rect l="l" t="t" r="r" b="b"/>
            <a:pathLst>
              <a:path w="120000" h="120000" extrusionOk="0">
                <a:moveTo>
                  <a:pt x="120000" y="0"/>
                </a:moveTo>
                <a:lnTo>
                  <a:pt x="61540" y="5628"/>
                </a:lnTo>
                <a:cubicBezTo>
                  <a:pt x="60929" y="43752"/>
                  <a:pt x="60300" y="81876"/>
                  <a:pt x="59670" y="120000"/>
                </a:cubicBezTo>
                <a:cubicBezTo>
                  <a:pt x="58965" y="81876"/>
                  <a:pt x="58269" y="43752"/>
                  <a:pt x="57553" y="5628"/>
                </a:cubicBezTo>
                <a:lnTo>
                  <a:pt x="0" y="5628"/>
                </a:lnTo>
              </a:path>
            </a:pathLst>
          </a:custGeom>
          <a:noFill/>
          <a:ln w="9525" cap="rnd"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matchingName="Work Showcase Cover">
  <p:cSld name="Work Showcase Cover">
    <p:bg>
      <p:bgPr>
        <a:solidFill>
          <a:srgbClr val="333332"/>
        </a:solidFill>
        <a:effectLst/>
      </p:bgPr>
    </p:bg>
    <p:spTree>
      <p:nvGrpSpPr>
        <p:cNvPr id="1" name="Shape 953"/>
        <p:cNvGrpSpPr/>
        <p:nvPr/>
      </p:nvGrpSpPr>
      <p:grpSpPr>
        <a:xfrm>
          <a:off x="0" y="0"/>
          <a:ext cx="0" cy="0"/>
          <a:chOff x="0" y="0"/>
          <a:chExt cx="0" cy="0"/>
        </a:xfrm>
      </p:grpSpPr>
      <p:sp>
        <p:nvSpPr>
          <p:cNvPr id="954" name="Google Shape;954;p103"/>
          <p:cNvSpPr>
            <a:spLocks noGrp="1"/>
          </p:cNvSpPr>
          <p:nvPr>
            <p:ph type="pic" idx="2"/>
          </p:nvPr>
        </p:nvSpPr>
        <p:spPr>
          <a:xfrm>
            <a:off x="0" y="0"/>
            <a:ext cx="9144000" cy="51435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280"/>
              </a:spcBef>
              <a:spcAft>
                <a:spcPts val="0"/>
              </a:spcAft>
              <a:buClr>
                <a:schemeClr val="lt1"/>
              </a:buClr>
              <a:buSzPts val="1400"/>
              <a:buFont typeface="Arial"/>
              <a:buNone/>
              <a:defRPr sz="1400" b="0" i="0" u="none" strike="noStrike" cap="none">
                <a:solidFill>
                  <a:schemeClr val="lt1"/>
                </a:solidFill>
                <a:latin typeface="Georgia"/>
                <a:ea typeface="Georgia"/>
                <a:cs typeface="Georgia"/>
                <a:sym typeface="Georgia"/>
              </a:defRPr>
            </a:lvl1pPr>
            <a:lvl2pPr marR="0" lvl="1" algn="l" rtl="0">
              <a:lnSpc>
                <a:spcPct val="100000"/>
              </a:lnSpc>
              <a:spcBef>
                <a:spcPts val="200"/>
              </a:spcBef>
              <a:spcAft>
                <a:spcPts val="0"/>
              </a:spcAft>
              <a:buClr>
                <a:schemeClr val="lt2"/>
              </a:buClr>
              <a:buSzPts val="1000"/>
              <a:buFont typeface="Noto Sans Symbols"/>
              <a:buChar char="▪"/>
              <a:defRPr sz="1000" b="0" i="0" u="none" strike="noStrike" cap="none">
                <a:solidFill>
                  <a:schemeClr val="lt2"/>
                </a:solidFill>
                <a:latin typeface="Arial"/>
                <a:ea typeface="Arial"/>
                <a:cs typeface="Arial"/>
                <a:sym typeface="Arial"/>
              </a:defRPr>
            </a:lvl2pPr>
            <a:lvl3pPr marR="0" lvl="2" algn="l" rtl="0">
              <a:lnSpc>
                <a:spcPct val="100000"/>
              </a:lnSpc>
              <a:spcBef>
                <a:spcPts val="180"/>
              </a:spcBef>
              <a:spcAft>
                <a:spcPts val="0"/>
              </a:spcAft>
              <a:buClr>
                <a:schemeClr val="lt2"/>
              </a:buClr>
              <a:buSzPts val="900"/>
              <a:buFont typeface="Arial"/>
              <a:buChar char="–"/>
              <a:defRPr sz="900" b="0" i="0" u="none" strike="noStrike" cap="none">
                <a:solidFill>
                  <a:schemeClr val="lt2"/>
                </a:solidFill>
                <a:latin typeface="Arial"/>
                <a:ea typeface="Arial"/>
                <a:cs typeface="Arial"/>
                <a:sym typeface="Arial"/>
              </a:defRPr>
            </a:lvl3pPr>
            <a:lvl4pPr marR="0" lvl="3" algn="l" rtl="0">
              <a:lnSpc>
                <a:spcPct val="100000"/>
              </a:lnSpc>
              <a:spcBef>
                <a:spcPts val="160"/>
              </a:spcBef>
              <a:spcAft>
                <a:spcPts val="0"/>
              </a:spcAft>
              <a:buClr>
                <a:schemeClr val="lt2"/>
              </a:buClr>
              <a:buSzPts val="800"/>
              <a:buFont typeface="Arial"/>
              <a:buChar char="•"/>
              <a:defRPr sz="800" b="0" i="0" u="none" strike="noStrike" cap="none">
                <a:solidFill>
                  <a:schemeClr val="lt2"/>
                </a:solidFill>
                <a:latin typeface="Arial"/>
                <a:ea typeface="Arial"/>
                <a:cs typeface="Arial"/>
                <a:sym typeface="Arial"/>
              </a:defRPr>
            </a:lvl4pPr>
            <a:lvl5pPr marR="0" lvl="4" algn="l" rtl="0">
              <a:lnSpc>
                <a:spcPct val="100000"/>
              </a:lnSpc>
              <a:spcBef>
                <a:spcPts val="140"/>
              </a:spcBef>
              <a:spcAft>
                <a:spcPts val="0"/>
              </a:spcAft>
              <a:buClr>
                <a:schemeClr val="lt2"/>
              </a:buClr>
              <a:buSzPts val="700"/>
              <a:buFont typeface="Arial"/>
              <a:buChar char="–"/>
              <a:defRPr sz="700" b="0" i="0" u="none" strike="noStrike" cap="none">
                <a:solidFill>
                  <a:schemeClr val="lt2"/>
                </a:solidFill>
                <a:latin typeface="Arial"/>
                <a:ea typeface="Arial"/>
                <a:cs typeface="Arial"/>
                <a:sym typeface="Arial"/>
              </a:defRPr>
            </a:lvl5pPr>
            <a:lvl6pPr marR="0" lvl="5"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R="0" lvl="6"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R="0" lvl="7"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R="0" lvl="8"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955" name="Google Shape;955;p103"/>
          <p:cNvSpPr txBox="1">
            <a:spLocks noGrp="1"/>
          </p:cNvSpPr>
          <p:nvPr>
            <p:ph type="title"/>
          </p:nvPr>
        </p:nvSpPr>
        <p:spPr>
          <a:xfrm>
            <a:off x="309563" y="432753"/>
            <a:ext cx="3375600" cy="8619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lt1"/>
              </a:buClr>
              <a:buSzPts val="2800"/>
              <a:buFont typeface="Georgia"/>
              <a:buNone/>
              <a:defRPr sz="2800" b="0" i="0" u="none" strike="noStrike" cap="none">
                <a:solidFill>
                  <a:schemeClr val="lt1"/>
                </a:solidFill>
                <a:latin typeface="Georgia"/>
                <a:ea typeface="Georgia"/>
                <a:cs typeface="Georgia"/>
                <a:sym typeface="Georgia"/>
              </a:defRPr>
            </a:lvl1pPr>
            <a:lvl2pPr lvl="1" rtl="0">
              <a:spcBef>
                <a:spcPts val="0"/>
              </a:spcBef>
              <a:spcAft>
                <a:spcPts val="0"/>
              </a:spcAft>
              <a:buSzPts val="1800"/>
              <a:buFont typeface="Arial"/>
              <a:buNone/>
              <a:defRPr sz="1800"/>
            </a:lvl2pPr>
            <a:lvl3pPr lvl="2" rtl="0">
              <a:spcBef>
                <a:spcPts val="0"/>
              </a:spcBef>
              <a:spcAft>
                <a:spcPts val="0"/>
              </a:spcAft>
              <a:buSzPts val="1800"/>
              <a:buFont typeface="Arial"/>
              <a:buNone/>
              <a:defRPr sz="1800"/>
            </a:lvl3pPr>
            <a:lvl4pPr lvl="3" rtl="0">
              <a:spcBef>
                <a:spcPts val="0"/>
              </a:spcBef>
              <a:spcAft>
                <a:spcPts val="0"/>
              </a:spcAft>
              <a:buSzPts val="1800"/>
              <a:buFont typeface="Arial"/>
              <a:buNone/>
              <a:defRPr sz="1800"/>
            </a:lvl4pPr>
            <a:lvl5pPr lvl="4" rtl="0">
              <a:spcBef>
                <a:spcPts val="0"/>
              </a:spcBef>
              <a:spcAft>
                <a:spcPts val="0"/>
              </a:spcAft>
              <a:buSzPts val="1800"/>
              <a:buFont typeface="Arial"/>
              <a:buNone/>
              <a:defRPr sz="1800"/>
            </a:lvl5pPr>
            <a:lvl6pPr lvl="5" rtl="0">
              <a:spcBef>
                <a:spcPts val="0"/>
              </a:spcBef>
              <a:spcAft>
                <a:spcPts val="0"/>
              </a:spcAft>
              <a:buSzPts val="1800"/>
              <a:buFont typeface="Arial"/>
              <a:buNone/>
              <a:defRPr sz="1800"/>
            </a:lvl6pPr>
            <a:lvl7pPr lvl="6" rtl="0">
              <a:spcBef>
                <a:spcPts val="0"/>
              </a:spcBef>
              <a:spcAft>
                <a:spcPts val="0"/>
              </a:spcAft>
              <a:buSzPts val="1800"/>
              <a:buFont typeface="Arial"/>
              <a:buNone/>
              <a:defRPr sz="1800"/>
            </a:lvl7pPr>
            <a:lvl8pPr lvl="7" rtl="0">
              <a:spcBef>
                <a:spcPts val="0"/>
              </a:spcBef>
              <a:spcAft>
                <a:spcPts val="0"/>
              </a:spcAft>
              <a:buSzPts val="1800"/>
              <a:buFont typeface="Arial"/>
              <a:buNone/>
              <a:defRPr sz="1800"/>
            </a:lvl8pPr>
            <a:lvl9pPr lvl="8" rtl="0">
              <a:spcBef>
                <a:spcPts val="0"/>
              </a:spcBef>
              <a:spcAft>
                <a:spcPts val="0"/>
              </a:spcAft>
              <a:buSzPts val="1800"/>
              <a:buFont typeface="Arial"/>
              <a:buNone/>
              <a:defRPr sz="1800"/>
            </a:lvl9pPr>
          </a:lstStyle>
          <a:p>
            <a:endParaRPr/>
          </a:p>
        </p:txBody>
      </p:sp>
      <p:sp>
        <p:nvSpPr>
          <p:cNvPr id="956" name="Google Shape;956;p103"/>
          <p:cNvSpPr txBox="1">
            <a:spLocks noGrp="1"/>
          </p:cNvSpPr>
          <p:nvPr>
            <p:ph type="body" idx="1"/>
          </p:nvPr>
        </p:nvSpPr>
        <p:spPr>
          <a:xfrm>
            <a:off x="311944" y="2243332"/>
            <a:ext cx="2658000" cy="4587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140"/>
              </a:spcBef>
              <a:spcAft>
                <a:spcPts val="0"/>
              </a:spcAft>
              <a:buClr>
                <a:schemeClr val="lt1"/>
              </a:buClr>
              <a:buSzPts val="700"/>
              <a:buFont typeface="Arial"/>
              <a:buNone/>
              <a:defRPr sz="700" b="0" i="0" u="none" strike="noStrike" cap="none">
                <a:solidFill>
                  <a:schemeClr val="lt1"/>
                </a:solidFill>
                <a:latin typeface="Arial"/>
                <a:ea typeface="Arial"/>
                <a:cs typeface="Arial"/>
                <a:sym typeface="Arial"/>
              </a:defRPr>
            </a:lvl1pPr>
            <a:lvl2pPr marL="914400" marR="0" lvl="1" indent="-292100" algn="l" rtl="0">
              <a:lnSpc>
                <a:spcPct val="100000"/>
              </a:lnSpc>
              <a:spcBef>
                <a:spcPts val="200"/>
              </a:spcBef>
              <a:spcAft>
                <a:spcPts val="0"/>
              </a:spcAft>
              <a:buClr>
                <a:schemeClr val="lt2"/>
              </a:buClr>
              <a:buSzPts val="1000"/>
              <a:buFont typeface="Noto Sans Symbols"/>
              <a:buChar char="▪"/>
              <a:defRPr sz="1000" b="0" i="0" u="none" strike="noStrike" cap="none">
                <a:solidFill>
                  <a:schemeClr val="lt2"/>
                </a:solidFill>
                <a:latin typeface="Arial"/>
                <a:ea typeface="Arial"/>
                <a:cs typeface="Arial"/>
                <a:sym typeface="Arial"/>
              </a:defRPr>
            </a:lvl2pPr>
            <a:lvl3pPr marL="1371600" marR="0" lvl="2" indent="-285750" algn="l" rtl="0">
              <a:lnSpc>
                <a:spcPct val="100000"/>
              </a:lnSpc>
              <a:spcBef>
                <a:spcPts val="180"/>
              </a:spcBef>
              <a:spcAft>
                <a:spcPts val="0"/>
              </a:spcAft>
              <a:buClr>
                <a:schemeClr val="lt2"/>
              </a:buClr>
              <a:buSzPts val="900"/>
              <a:buFont typeface="Arial"/>
              <a:buChar char="–"/>
              <a:defRPr sz="900" b="0" i="0" u="none" strike="noStrike" cap="none">
                <a:solidFill>
                  <a:schemeClr val="lt2"/>
                </a:solidFill>
                <a:latin typeface="Arial"/>
                <a:ea typeface="Arial"/>
                <a:cs typeface="Arial"/>
                <a:sym typeface="Arial"/>
              </a:defRPr>
            </a:lvl3pPr>
            <a:lvl4pPr marL="1828800" marR="0" lvl="3" indent="-279400" algn="l" rtl="0">
              <a:lnSpc>
                <a:spcPct val="100000"/>
              </a:lnSpc>
              <a:spcBef>
                <a:spcPts val="160"/>
              </a:spcBef>
              <a:spcAft>
                <a:spcPts val="0"/>
              </a:spcAft>
              <a:buClr>
                <a:schemeClr val="lt2"/>
              </a:buClr>
              <a:buSzPts val="800"/>
              <a:buFont typeface="Arial"/>
              <a:buChar char="•"/>
              <a:defRPr sz="800" b="0" i="0" u="none" strike="noStrike" cap="none">
                <a:solidFill>
                  <a:schemeClr val="lt2"/>
                </a:solidFill>
                <a:latin typeface="Arial"/>
                <a:ea typeface="Arial"/>
                <a:cs typeface="Arial"/>
                <a:sym typeface="Arial"/>
              </a:defRPr>
            </a:lvl4pPr>
            <a:lvl5pPr marL="2286000" marR="0" lvl="4" indent="-273050" algn="l" rtl="0">
              <a:lnSpc>
                <a:spcPct val="100000"/>
              </a:lnSpc>
              <a:spcBef>
                <a:spcPts val="140"/>
              </a:spcBef>
              <a:spcAft>
                <a:spcPts val="0"/>
              </a:spcAft>
              <a:buClr>
                <a:schemeClr val="lt2"/>
              </a:buClr>
              <a:buSzPts val="700"/>
              <a:buFont typeface="Arial"/>
              <a:buChar char="–"/>
              <a:defRPr sz="700" b="0" i="0" u="none" strike="noStrike" cap="none">
                <a:solidFill>
                  <a:schemeClr val="lt2"/>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957" name="Google Shape;957;p103"/>
          <p:cNvSpPr txBox="1">
            <a:spLocks noGrp="1"/>
          </p:cNvSpPr>
          <p:nvPr>
            <p:ph type="dt" idx="10"/>
          </p:nvPr>
        </p:nvSpPr>
        <p:spPr>
          <a:xfrm>
            <a:off x="424070" y="5276020"/>
            <a:ext cx="2133600" cy="273900"/>
          </a:xfrm>
          <a:prstGeom prst="rect">
            <a:avLst/>
          </a:prstGeom>
          <a:noFill/>
          <a:ln>
            <a:noFill/>
          </a:ln>
        </p:spPr>
        <p:txBody>
          <a:bodyPr spcFirstLastPara="1" wrap="square" lIns="91425" tIns="91425" rIns="91425" bIns="91425" anchor="ctr" anchorCtr="0">
            <a:noAutofit/>
          </a:bodyPr>
          <a:lstStyle>
            <a:lvl1pPr marR="0" lvl="0" algn="l" rtl="0">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9pPr>
          </a:lstStyle>
          <a:p>
            <a:endParaRPr/>
          </a:p>
        </p:txBody>
      </p:sp>
      <p:sp>
        <p:nvSpPr>
          <p:cNvPr id="958" name="Google Shape;958;p103"/>
          <p:cNvSpPr txBox="1">
            <a:spLocks noGrp="1"/>
          </p:cNvSpPr>
          <p:nvPr>
            <p:ph type="ftr" idx="11"/>
          </p:nvPr>
        </p:nvSpPr>
        <p:spPr>
          <a:xfrm>
            <a:off x="311944" y="4901878"/>
            <a:ext cx="2895600" cy="92400"/>
          </a:xfrm>
          <a:prstGeom prst="rect">
            <a:avLst/>
          </a:prstGeom>
          <a:noFill/>
          <a:ln>
            <a:noFill/>
          </a:ln>
        </p:spPr>
        <p:txBody>
          <a:bodyPr spcFirstLastPara="1" wrap="square" lIns="91425" tIns="91425" rIns="91425" bIns="91425" anchor="ctr" anchorCtr="0">
            <a:noAutofit/>
          </a:bodyPr>
          <a:lstStyle>
            <a:lvl1pPr marR="0" lvl="0" algn="l" rtl="0">
              <a:lnSpc>
                <a:spcPct val="100000"/>
              </a:lnSpc>
              <a:spcBef>
                <a:spcPts val="0"/>
              </a:spcBef>
              <a:spcAft>
                <a:spcPts val="0"/>
              </a:spcAft>
              <a:buClr>
                <a:schemeClr val="lt1"/>
              </a:buClr>
              <a:buSzPts val="600"/>
              <a:buFont typeface="Arial"/>
              <a:buNone/>
              <a:defRPr sz="600" b="0"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9pPr>
          </a:lstStyle>
          <a:p>
            <a:endParaRPr/>
          </a:p>
        </p:txBody>
      </p:sp>
      <p:sp>
        <p:nvSpPr>
          <p:cNvPr id="959" name="Google Shape;959;p103"/>
          <p:cNvSpPr txBox="1">
            <a:spLocks noGrp="1"/>
          </p:cNvSpPr>
          <p:nvPr>
            <p:ph type="sldNum" idx="12"/>
          </p:nvPr>
        </p:nvSpPr>
        <p:spPr>
          <a:xfrm>
            <a:off x="6700838" y="4770007"/>
            <a:ext cx="2133600" cy="123000"/>
          </a:xfrm>
          <a:prstGeom prst="rect">
            <a:avLst/>
          </a:prstGeom>
          <a:noFill/>
          <a:ln>
            <a:noFill/>
          </a:ln>
        </p:spPr>
        <p:txBody>
          <a:bodyPr spcFirstLastPara="1" wrap="square" lIns="0" tIns="0" rIns="0" bIns="0" anchor="ctr" anchorCtr="0">
            <a:noAutofit/>
          </a:bodyPr>
          <a:lstStyle>
            <a:lvl1pPr marL="0" marR="0" lvl="0" indent="0" algn="r" rtl="0">
              <a:lnSpc>
                <a:spcPct val="100000"/>
              </a:lnSpc>
              <a:spcBef>
                <a:spcPts val="0"/>
              </a:spcBef>
              <a:spcAft>
                <a:spcPts val="0"/>
              </a:spcAft>
              <a:buClr>
                <a:schemeClr val="lt1"/>
              </a:buClr>
              <a:buSzPts val="200"/>
              <a:buFont typeface="Arial"/>
              <a:buNone/>
              <a:defRPr sz="800" b="0" i="0" u="none" strike="noStrike" cap="none">
                <a:solidFill>
                  <a:schemeClr val="lt1"/>
                </a:solidFill>
                <a:latin typeface="Arial"/>
                <a:ea typeface="Arial"/>
                <a:cs typeface="Arial"/>
                <a:sym typeface="Arial"/>
              </a:defRPr>
            </a:lvl1pPr>
            <a:lvl2pPr marL="0" marR="0" lvl="1" indent="0" algn="r" rtl="0">
              <a:lnSpc>
                <a:spcPct val="100000"/>
              </a:lnSpc>
              <a:spcBef>
                <a:spcPts val="0"/>
              </a:spcBef>
              <a:spcAft>
                <a:spcPts val="0"/>
              </a:spcAft>
              <a:buClr>
                <a:schemeClr val="lt1"/>
              </a:buClr>
              <a:buSzPts val="200"/>
              <a:buFont typeface="Arial"/>
              <a:buNone/>
              <a:defRPr sz="800" b="0" i="0" u="none" strike="noStrike" cap="none">
                <a:solidFill>
                  <a:schemeClr val="lt1"/>
                </a:solidFill>
                <a:latin typeface="Arial"/>
                <a:ea typeface="Arial"/>
                <a:cs typeface="Arial"/>
                <a:sym typeface="Arial"/>
              </a:defRPr>
            </a:lvl2pPr>
            <a:lvl3pPr marL="0" marR="0" lvl="2" indent="0" algn="r" rtl="0">
              <a:lnSpc>
                <a:spcPct val="100000"/>
              </a:lnSpc>
              <a:spcBef>
                <a:spcPts val="0"/>
              </a:spcBef>
              <a:spcAft>
                <a:spcPts val="0"/>
              </a:spcAft>
              <a:buClr>
                <a:schemeClr val="lt1"/>
              </a:buClr>
              <a:buSzPts val="200"/>
              <a:buFont typeface="Arial"/>
              <a:buNone/>
              <a:defRPr sz="800" b="0" i="0" u="none" strike="noStrike" cap="none">
                <a:solidFill>
                  <a:schemeClr val="lt1"/>
                </a:solidFill>
                <a:latin typeface="Arial"/>
                <a:ea typeface="Arial"/>
                <a:cs typeface="Arial"/>
                <a:sym typeface="Arial"/>
              </a:defRPr>
            </a:lvl3pPr>
            <a:lvl4pPr marL="0" marR="0" lvl="3" indent="0" algn="r" rtl="0">
              <a:lnSpc>
                <a:spcPct val="100000"/>
              </a:lnSpc>
              <a:spcBef>
                <a:spcPts val="0"/>
              </a:spcBef>
              <a:spcAft>
                <a:spcPts val="0"/>
              </a:spcAft>
              <a:buClr>
                <a:schemeClr val="lt1"/>
              </a:buClr>
              <a:buSzPts val="200"/>
              <a:buFont typeface="Arial"/>
              <a:buNone/>
              <a:defRPr sz="800" b="0" i="0" u="none" strike="noStrike" cap="none">
                <a:solidFill>
                  <a:schemeClr val="lt1"/>
                </a:solidFill>
                <a:latin typeface="Arial"/>
                <a:ea typeface="Arial"/>
                <a:cs typeface="Arial"/>
                <a:sym typeface="Arial"/>
              </a:defRPr>
            </a:lvl4pPr>
            <a:lvl5pPr marL="0" marR="0" lvl="4" indent="0" algn="r" rtl="0">
              <a:lnSpc>
                <a:spcPct val="100000"/>
              </a:lnSpc>
              <a:spcBef>
                <a:spcPts val="0"/>
              </a:spcBef>
              <a:spcAft>
                <a:spcPts val="0"/>
              </a:spcAft>
              <a:buClr>
                <a:schemeClr val="lt1"/>
              </a:buClr>
              <a:buSzPts val="200"/>
              <a:buFont typeface="Arial"/>
              <a:buNone/>
              <a:defRPr sz="800" b="0" i="0" u="none" strike="noStrike" cap="none">
                <a:solidFill>
                  <a:schemeClr val="lt1"/>
                </a:solidFill>
                <a:latin typeface="Arial"/>
                <a:ea typeface="Arial"/>
                <a:cs typeface="Arial"/>
                <a:sym typeface="Arial"/>
              </a:defRPr>
            </a:lvl5pPr>
            <a:lvl6pPr marL="0" marR="0" lvl="5" indent="0" algn="r" rtl="0">
              <a:lnSpc>
                <a:spcPct val="100000"/>
              </a:lnSpc>
              <a:spcBef>
                <a:spcPts val="0"/>
              </a:spcBef>
              <a:spcAft>
                <a:spcPts val="0"/>
              </a:spcAft>
              <a:buClr>
                <a:schemeClr val="lt1"/>
              </a:buClr>
              <a:buSzPts val="200"/>
              <a:buFont typeface="Arial"/>
              <a:buNone/>
              <a:defRPr sz="800" b="0" i="0" u="none" strike="noStrike" cap="none">
                <a:solidFill>
                  <a:schemeClr val="lt1"/>
                </a:solidFill>
                <a:latin typeface="Arial"/>
                <a:ea typeface="Arial"/>
                <a:cs typeface="Arial"/>
                <a:sym typeface="Arial"/>
              </a:defRPr>
            </a:lvl6pPr>
            <a:lvl7pPr marL="0" marR="0" lvl="6" indent="0" algn="r" rtl="0">
              <a:lnSpc>
                <a:spcPct val="100000"/>
              </a:lnSpc>
              <a:spcBef>
                <a:spcPts val="0"/>
              </a:spcBef>
              <a:spcAft>
                <a:spcPts val="0"/>
              </a:spcAft>
              <a:buClr>
                <a:schemeClr val="lt1"/>
              </a:buClr>
              <a:buSzPts val="200"/>
              <a:buFont typeface="Arial"/>
              <a:buNone/>
              <a:defRPr sz="800" b="0" i="0" u="none" strike="noStrike" cap="none">
                <a:solidFill>
                  <a:schemeClr val="lt1"/>
                </a:solidFill>
                <a:latin typeface="Arial"/>
                <a:ea typeface="Arial"/>
                <a:cs typeface="Arial"/>
                <a:sym typeface="Arial"/>
              </a:defRPr>
            </a:lvl7pPr>
            <a:lvl8pPr marL="0" marR="0" lvl="7" indent="0" algn="r" rtl="0">
              <a:lnSpc>
                <a:spcPct val="100000"/>
              </a:lnSpc>
              <a:spcBef>
                <a:spcPts val="0"/>
              </a:spcBef>
              <a:spcAft>
                <a:spcPts val="0"/>
              </a:spcAft>
              <a:buClr>
                <a:schemeClr val="lt1"/>
              </a:buClr>
              <a:buSzPts val="200"/>
              <a:buFont typeface="Arial"/>
              <a:buNone/>
              <a:defRPr sz="800" b="0" i="0" u="none" strike="noStrike" cap="none">
                <a:solidFill>
                  <a:schemeClr val="lt1"/>
                </a:solidFill>
                <a:latin typeface="Arial"/>
                <a:ea typeface="Arial"/>
                <a:cs typeface="Arial"/>
                <a:sym typeface="Arial"/>
              </a:defRPr>
            </a:lvl8pPr>
            <a:lvl9pPr marL="0" marR="0" lvl="8" indent="0" algn="r" rtl="0">
              <a:lnSpc>
                <a:spcPct val="100000"/>
              </a:lnSpc>
              <a:spcBef>
                <a:spcPts val="0"/>
              </a:spcBef>
              <a:spcAft>
                <a:spcPts val="0"/>
              </a:spcAft>
              <a:buClr>
                <a:schemeClr val="lt1"/>
              </a:buClr>
              <a:buSzPts val="200"/>
              <a:buFont typeface="Arial"/>
              <a:buNone/>
              <a:defRPr sz="8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960" name="Google Shape;960;p103"/>
          <p:cNvSpPr txBox="1"/>
          <p:nvPr/>
        </p:nvSpPr>
        <p:spPr>
          <a:xfrm>
            <a:off x="311944" y="4800785"/>
            <a:ext cx="2559900" cy="924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lt1"/>
              </a:buClr>
              <a:buSzPts val="150"/>
              <a:buFont typeface="Arial"/>
              <a:buNone/>
            </a:pPr>
            <a:r>
              <a:rPr lang="en" sz="600" b="0" i="0" u="none" strike="noStrike" cap="none">
                <a:solidFill>
                  <a:schemeClr val="lt1"/>
                </a:solidFill>
                <a:latin typeface="Arial"/>
                <a:ea typeface="Arial"/>
                <a:cs typeface="Arial"/>
                <a:sym typeface="Arial"/>
              </a:rPr>
              <a:t>PwC’s Digital Services</a:t>
            </a:r>
            <a:endParaRPr/>
          </a:p>
        </p:txBody>
      </p:sp>
      <p:sp>
        <p:nvSpPr>
          <p:cNvPr id="961" name="Google Shape;961;p103"/>
          <p:cNvSpPr txBox="1">
            <a:spLocks noGrp="1"/>
          </p:cNvSpPr>
          <p:nvPr>
            <p:ph type="body" idx="3"/>
          </p:nvPr>
        </p:nvSpPr>
        <p:spPr>
          <a:xfrm>
            <a:off x="311944" y="2800221"/>
            <a:ext cx="2658000" cy="4587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140"/>
              </a:spcBef>
              <a:spcAft>
                <a:spcPts val="0"/>
              </a:spcAft>
              <a:buClr>
                <a:schemeClr val="lt1"/>
              </a:buClr>
              <a:buSzPts val="700"/>
              <a:buFont typeface="Arial"/>
              <a:buNone/>
              <a:defRPr sz="700" b="0" i="0" u="none" strike="noStrike" cap="none">
                <a:solidFill>
                  <a:schemeClr val="lt1"/>
                </a:solidFill>
                <a:latin typeface="Arial"/>
                <a:ea typeface="Arial"/>
                <a:cs typeface="Arial"/>
                <a:sym typeface="Arial"/>
              </a:defRPr>
            </a:lvl1pPr>
            <a:lvl2pPr marL="914400" marR="0" lvl="1" indent="-292100" algn="l" rtl="0">
              <a:lnSpc>
                <a:spcPct val="100000"/>
              </a:lnSpc>
              <a:spcBef>
                <a:spcPts val="200"/>
              </a:spcBef>
              <a:spcAft>
                <a:spcPts val="0"/>
              </a:spcAft>
              <a:buClr>
                <a:schemeClr val="lt2"/>
              </a:buClr>
              <a:buSzPts val="1000"/>
              <a:buFont typeface="Noto Sans Symbols"/>
              <a:buChar char="▪"/>
              <a:defRPr sz="1000" b="0" i="0" u="none" strike="noStrike" cap="none">
                <a:solidFill>
                  <a:schemeClr val="lt2"/>
                </a:solidFill>
                <a:latin typeface="Arial"/>
                <a:ea typeface="Arial"/>
                <a:cs typeface="Arial"/>
                <a:sym typeface="Arial"/>
              </a:defRPr>
            </a:lvl2pPr>
            <a:lvl3pPr marL="1371600" marR="0" lvl="2" indent="-285750" algn="l" rtl="0">
              <a:lnSpc>
                <a:spcPct val="100000"/>
              </a:lnSpc>
              <a:spcBef>
                <a:spcPts val="180"/>
              </a:spcBef>
              <a:spcAft>
                <a:spcPts val="0"/>
              </a:spcAft>
              <a:buClr>
                <a:schemeClr val="lt2"/>
              </a:buClr>
              <a:buSzPts val="900"/>
              <a:buFont typeface="Arial"/>
              <a:buChar char="–"/>
              <a:defRPr sz="900" b="0" i="0" u="none" strike="noStrike" cap="none">
                <a:solidFill>
                  <a:schemeClr val="lt2"/>
                </a:solidFill>
                <a:latin typeface="Arial"/>
                <a:ea typeface="Arial"/>
                <a:cs typeface="Arial"/>
                <a:sym typeface="Arial"/>
              </a:defRPr>
            </a:lvl3pPr>
            <a:lvl4pPr marL="1828800" marR="0" lvl="3" indent="-279400" algn="l" rtl="0">
              <a:lnSpc>
                <a:spcPct val="100000"/>
              </a:lnSpc>
              <a:spcBef>
                <a:spcPts val="160"/>
              </a:spcBef>
              <a:spcAft>
                <a:spcPts val="0"/>
              </a:spcAft>
              <a:buClr>
                <a:schemeClr val="lt2"/>
              </a:buClr>
              <a:buSzPts val="800"/>
              <a:buFont typeface="Arial"/>
              <a:buChar char="•"/>
              <a:defRPr sz="800" b="0" i="0" u="none" strike="noStrike" cap="none">
                <a:solidFill>
                  <a:schemeClr val="lt2"/>
                </a:solidFill>
                <a:latin typeface="Arial"/>
                <a:ea typeface="Arial"/>
                <a:cs typeface="Arial"/>
                <a:sym typeface="Arial"/>
              </a:defRPr>
            </a:lvl4pPr>
            <a:lvl5pPr marL="2286000" marR="0" lvl="4" indent="-273050" algn="l" rtl="0">
              <a:lnSpc>
                <a:spcPct val="100000"/>
              </a:lnSpc>
              <a:spcBef>
                <a:spcPts val="140"/>
              </a:spcBef>
              <a:spcAft>
                <a:spcPts val="0"/>
              </a:spcAft>
              <a:buClr>
                <a:schemeClr val="lt2"/>
              </a:buClr>
              <a:buSzPts val="700"/>
              <a:buFont typeface="Arial"/>
              <a:buChar char="–"/>
              <a:defRPr sz="700" b="0" i="0" u="none" strike="noStrike" cap="none">
                <a:solidFill>
                  <a:schemeClr val="lt2"/>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cxnSp>
        <p:nvCxnSpPr>
          <p:cNvPr id="962" name="Google Shape;962;p103"/>
          <p:cNvCxnSpPr/>
          <p:nvPr/>
        </p:nvCxnSpPr>
        <p:spPr>
          <a:xfrm>
            <a:off x="311944" y="2641228"/>
            <a:ext cx="588600" cy="0"/>
          </a:xfrm>
          <a:prstGeom prst="straightConnector1">
            <a:avLst/>
          </a:prstGeom>
          <a:noFill/>
          <a:ln w="9525" cap="flat" cmpd="sng">
            <a:solidFill>
              <a:schemeClr val="dk2"/>
            </a:solidFill>
            <a:prstDash val="solid"/>
            <a:round/>
            <a:headEnd type="none" w="sm" len="sm"/>
            <a:tailEnd type="none" w="sm" len="sm"/>
          </a:ln>
        </p:spPr>
      </p:cxnSp>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matchingName="Section Header 3">
  <p:cSld name="Section Header 3">
    <p:bg>
      <p:bgPr>
        <a:solidFill>
          <a:schemeClr val="lt1"/>
        </a:solidFill>
        <a:effectLst/>
      </p:bgPr>
    </p:bg>
    <p:spTree>
      <p:nvGrpSpPr>
        <p:cNvPr id="1" name="Shape 963"/>
        <p:cNvGrpSpPr/>
        <p:nvPr/>
      </p:nvGrpSpPr>
      <p:grpSpPr>
        <a:xfrm>
          <a:off x="0" y="0"/>
          <a:ext cx="0" cy="0"/>
          <a:chOff x="0" y="0"/>
          <a:chExt cx="0" cy="0"/>
        </a:xfrm>
      </p:grpSpPr>
      <p:sp>
        <p:nvSpPr>
          <p:cNvPr id="964" name="Google Shape;964;p104"/>
          <p:cNvSpPr>
            <a:spLocks noGrp="1"/>
          </p:cNvSpPr>
          <p:nvPr>
            <p:ph type="pic" idx="2"/>
          </p:nvPr>
        </p:nvSpPr>
        <p:spPr>
          <a:xfrm>
            <a:off x="3081339" y="0"/>
            <a:ext cx="6067500" cy="5143500"/>
          </a:xfrm>
          <a:prstGeom prst="rect">
            <a:avLst/>
          </a:prstGeom>
          <a:solidFill>
            <a:srgbClr val="F2F2F2"/>
          </a:solidFill>
          <a:ln>
            <a:noFill/>
          </a:ln>
        </p:spPr>
        <p:txBody>
          <a:bodyPr spcFirstLastPara="1" wrap="square" lIns="91425" tIns="91425" rIns="91425" bIns="91425" anchor="t" anchorCtr="0">
            <a:noAutofit/>
          </a:bodyPr>
          <a:lstStyle>
            <a:lvl1pPr marR="0" lvl="0" algn="l" rtl="0">
              <a:lnSpc>
                <a:spcPct val="100000"/>
              </a:lnSpc>
              <a:spcBef>
                <a:spcPts val="280"/>
              </a:spcBef>
              <a:spcAft>
                <a:spcPts val="0"/>
              </a:spcAft>
              <a:buClr>
                <a:schemeClr val="dk1"/>
              </a:buClr>
              <a:buSzPts val="1400"/>
              <a:buFont typeface="Arial"/>
              <a:buNone/>
              <a:defRPr sz="1400" b="0" i="0" u="none" strike="noStrike" cap="none">
                <a:solidFill>
                  <a:schemeClr val="dk1"/>
                </a:solidFill>
                <a:latin typeface="Georgia"/>
                <a:ea typeface="Georgia"/>
                <a:cs typeface="Georgia"/>
                <a:sym typeface="Georgia"/>
              </a:defRPr>
            </a:lvl1pPr>
            <a:lvl2pPr marR="0" lvl="1" algn="l" rtl="0">
              <a:lnSpc>
                <a:spcPct val="100000"/>
              </a:lnSpc>
              <a:spcBef>
                <a:spcPts val="200"/>
              </a:spcBef>
              <a:spcAft>
                <a:spcPts val="0"/>
              </a:spcAft>
              <a:buClr>
                <a:schemeClr val="lt2"/>
              </a:buClr>
              <a:buSzPts val="1000"/>
              <a:buFont typeface="Noto Sans Symbols"/>
              <a:buChar char="▪"/>
              <a:defRPr sz="1000" b="0" i="0" u="none" strike="noStrike" cap="none">
                <a:solidFill>
                  <a:schemeClr val="lt2"/>
                </a:solidFill>
                <a:latin typeface="Arial"/>
                <a:ea typeface="Arial"/>
                <a:cs typeface="Arial"/>
                <a:sym typeface="Arial"/>
              </a:defRPr>
            </a:lvl2pPr>
            <a:lvl3pPr marR="0" lvl="2" algn="l" rtl="0">
              <a:lnSpc>
                <a:spcPct val="100000"/>
              </a:lnSpc>
              <a:spcBef>
                <a:spcPts val="180"/>
              </a:spcBef>
              <a:spcAft>
                <a:spcPts val="0"/>
              </a:spcAft>
              <a:buClr>
                <a:schemeClr val="lt2"/>
              </a:buClr>
              <a:buSzPts val="900"/>
              <a:buFont typeface="Arial"/>
              <a:buChar char="–"/>
              <a:defRPr sz="900" b="0" i="0" u="none" strike="noStrike" cap="none">
                <a:solidFill>
                  <a:schemeClr val="lt2"/>
                </a:solidFill>
                <a:latin typeface="Arial"/>
                <a:ea typeface="Arial"/>
                <a:cs typeface="Arial"/>
                <a:sym typeface="Arial"/>
              </a:defRPr>
            </a:lvl3pPr>
            <a:lvl4pPr marR="0" lvl="3" algn="l" rtl="0">
              <a:lnSpc>
                <a:spcPct val="100000"/>
              </a:lnSpc>
              <a:spcBef>
                <a:spcPts val="160"/>
              </a:spcBef>
              <a:spcAft>
                <a:spcPts val="0"/>
              </a:spcAft>
              <a:buClr>
                <a:schemeClr val="lt2"/>
              </a:buClr>
              <a:buSzPts val="800"/>
              <a:buFont typeface="Arial"/>
              <a:buChar char="•"/>
              <a:defRPr sz="800" b="0" i="0" u="none" strike="noStrike" cap="none">
                <a:solidFill>
                  <a:schemeClr val="lt2"/>
                </a:solidFill>
                <a:latin typeface="Arial"/>
                <a:ea typeface="Arial"/>
                <a:cs typeface="Arial"/>
                <a:sym typeface="Arial"/>
              </a:defRPr>
            </a:lvl4pPr>
            <a:lvl5pPr marR="0" lvl="4" algn="l" rtl="0">
              <a:lnSpc>
                <a:spcPct val="100000"/>
              </a:lnSpc>
              <a:spcBef>
                <a:spcPts val="140"/>
              </a:spcBef>
              <a:spcAft>
                <a:spcPts val="0"/>
              </a:spcAft>
              <a:buClr>
                <a:schemeClr val="lt2"/>
              </a:buClr>
              <a:buSzPts val="700"/>
              <a:buFont typeface="Arial"/>
              <a:buChar char="–"/>
              <a:defRPr sz="700" b="0" i="0" u="none" strike="noStrike" cap="none">
                <a:solidFill>
                  <a:schemeClr val="lt2"/>
                </a:solidFill>
                <a:latin typeface="Arial"/>
                <a:ea typeface="Arial"/>
                <a:cs typeface="Arial"/>
                <a:sym typeface="Arial"/>
              </a:defRPr>
            </a:lvl5pPr>
            <a:lvl6pPr marR="0" lvl="5"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R="0" lvl="6"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R="0" lvl="7"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R="0" lvl="8"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965" name="Google Shape;965;p104"/>
          <p:cNvSpPr txBox="1">
            <a:spLocks noGrp="1"/>
          </p:cNvSpPr>
          <p:nvPr>
            <p:ph type="title"/>
          </p:nvPr>
        </p:nvSpPr>
        <p:spPr>
          <a:xfrm>
            <a:off x="305501" y="2136400"/>
            <a:ext cx="2458200" cy="615600"/>
          </a:xfrm>
          <a:prstGeom prst="rect">
            <a:avLst/>
          </a:prstGeom>
          <a:noFill/>
          <a:ln>
            <a:noFill/>
          </a:ln>
        </p:spPr>
        <p:txBody>
          <a:bodyPr spcFirstLastPara="1" wrap="square" lIns="91425" tIns="91425" rIns="91425" bIns="91425" anchor="t" anchorCtr="0">
            <a:noAutofit/>
          </a:bodyPr>
          <a:lstStyle>
            <a:lvl1pPr marR="0" lvl="0" algn="ctr" rtl="0">
              <a:lnSpc>
                <a:spcPct val="100000"/>
              </a:lnSpc>
              <a:spcBef>
                <a:spcPts val="0"/>
              </a:spcBef>
              <a:spcAft>
                <a:spcPts val="0"/>
              </a:spcAft>
              <a:buClr>
                <a:schemeClr val="dk1"/>
              </a:buClr>
              <a:buSzPts val="1400"/>
              <a:buFont typeface="Georgia"/>
              <a:buNone/>
              <a:defRPr sz="2000" b="0" i="0" u="none" strike="noStrike" cap="none">
                <a:solidFill>
                  <a:schemeClr val="dk1"/>
                </a:solidFill>
                <a:latin typeface="Georgia"/>
                <a:ea typeface="Georgia"/>
                <a:cs typeface="Georgia"/>
                <a:sym typeface="Georgia"/>
              </a:defRPr>
            </a:lvl1pPr>
            <a:lvl2pPr lvl="1" rtl="0">
              <a:spcBef>
                <a:spcPts val="0"/>
              </a:spcBef>
              <a:spcAft>
                <a:spcPts val="0"/>
              </a:spcAft>
              <a:buSzPts val="1400"/>
              <a:buFont typeface="Arial"/>
              <a:buNone/>
              <a:defRPr sz="1800"/>
            </a:lvl2pPr>
            <a:lvl3pPr lvl="2" rtl="0">
              <a:spcBef>
                <a:spcPts val="0"/>
              </a:spcBef>
              <a:spcAft>
                <a:spcPts val="0"/>
              </a:spcAft>
              <a:buSzPts val="1400"/>
              <a:buFont typeface="Arial"/>
              <a:buNone/>
              <a:defRPr sz="1800"/>
            </a:lvl3pPr>
            <a:lvl4pPr lvl="3" rtl="0">
              <a:spcBef>
                <a:spcPts val="0"/>
              </a:spcBef>
              <a:spcAft>
                <a:spcPts val="0"/>
              </a:spcAft>
              <a:buSzPts val="1400"/>
              <a:buFont typeface="Arial"/>
              <a:buNone/>
              <a:defRPr sz="1800"/>
            </a:lvl4pPr>
            <a:lvl5pPr lvl="4" rtl="0">
              <a:spcBef>
                <a:spcPts val="0"/>
              </a:spcBef>
              <a:spcAft>
                <a:spcPts val="0"/>
              </a:spcAft>
              <a:buSzPts val="1400"/>
              <a:buFont typeface="Arial"/>
              <a:buNone/>
              <a:defRPr sz="1800"/>
            </a:lvl5pPr>
            <a:lvl6pPr lvl="5" rtl="0">
              <a:spcBef>
                <a:spcPts val="0"/>
              </a:spcBef>
              <a:spcAft>
                <a:spcPts val="0"/>
              </a:spcAft>
              <a:buSzPts val="1400"/>
              <a:buFont typeface="Arial"/>
              <a:buNone/>
              <a:defRPr sz="1800"/>
            </a:lvl6pPr>
            <a:lvl7pPr lvl="6" rtl="0">
              <a:spcBef>
                <a:spcPts val="0"/>
              </a:spcBef>
              <a:spcAft>
                <a:spcPts val="0"/>
              </a:spcAft>
              <a:buSzPts val="1400"/>
              <a:buFont typeface="Arial"/>
              <a:buNone/>
              <a:defRPr sz="1800"/>
            </a:lvl7pPr>
            <a:lvl8pPr lvl="7" rtl="0">
              <a:spcBef>
                <a:spcPts val="0"/>
              </a:spcBef>
              <a:spcAft>
                <a:spcPts val="0"/>
              </a:spcAft>
              <a:buSzPts val="1400"/>
              <a:buFont typeface="Arial"/>
              <a:buNone/>
              <a:defRPr sz="1800"/>
            </a:lvl8pPr>
            <a:lvl9pPr lvl="8" rtl="0">
              <a:spcBef>
                <a:spcPts val="0"/>
              </a:spcBef>
              <a:spcAft>
                <a:spcPts val="0"/>
              </a:spcAft>
              <a:buSzPts val="1400"/>
              <a:buFont typeface="Arial"/>
              <a:buNone/>
              <a:defRPr sz="1800"/>
            </a:lvl9pPr>
          </a:lstStyle>
          <a:p>
            <a:endParaRPr/>
          </a:p>
        </p:txBody>
      </p:sp>
      <p:sp>
        <p:nvSpPr>
          <p:cNvPr id="966" name="Google Shape;966;p104"/>
          <p:cNvSpPr txBox="1">
            <a:spLocks noGrp="1"/>
          </p:cNvSpPr>
          <p:nvPr>
            <p:ph type="body" idx="1"/>
          </p:nvPr>
        </p:nvSpPr>
        <p:spPr>
          <a:xfrm>
            <a:off x="311944" y="3282696"/>
            <a:ext cx="2445000" cy="107700"/>
          </a:xfrm>
          <a:prstGeom prst="rect">
            <a:avLst/>
          </a:prstGeom>
          <a:noFill/>
          <a:ln>
            <a:noFill/>
          </a:ln>
        </p:spPr>
        <p:txBody>
          <a:bodyPr spcFirstLastPara="1" wrap="square" lIns="91425" tIns="91425" rIns="91425" bIns="91425" anchor="t" anchorCtr="0">
            <a:noAutofit/>
          </a:bodyPr>
          <a:lstStyle>
            <a:lvl1pPr marL="457200" marR="0" lvl="0" indent="-228600" algn="ctr" rtl="0">
              <a:lnSpc>
                <a:spcPct val="100000"/>
              </a:lnSpc>
              <a:spcBef>
                <a:spcPts val="140"/>
              </a:spcBef>
              <a:spcAft>
                <a:spcPts val="0"/>
              </a:spcAft>
              <a:buClr>
                <a:schemeClr val="dk1"/>
              </a:buClr>
              <a:buSzPts val="1400"/>
              <a:buFont typeface="Arial"/>
              <a:buNone/>
              <a:defRPr sz="700" b="1" i="0" u="none" strike="noStrike" cap="none">
                <a:solidFill>
                  <a:schemeClr val="dk1"/>
                </a:solidFill>
                <a:latin typeface="Arial"/>
                <a:ea typeface="Arial"/>
                <a:cs typeface="Arial"/>
                <a:sym typeface="Arial"/>
              </a:defRPr>
            </a:lvl1pPr>
            <a:lvl2pPr marL="914400" marR="0" lvl="1" indent="-228600" algn="l" rtl="0">
              <a:lnSpc>
                <a:spcPct val="100000"/>
              </a:lnSpc>
              <a:spcBef>
                <a:spcPts val="360"/>
              </a:spcBef>
              <a:spcAft>
                <a:spcPts val="0"/>
              </a:spcAft>
              <a:buClr>
                <a:srgbClr val="888888"/>
              </a:buClr>
              <a:buSzPts val="1000"/>
              <a:buFont typeface="Noto Sans Symbols"/>
              <a:buNone/>
              <a:defRPr sz="1800" b="0" i="0" u="none" strike="noStrike" cap="none">
                <a:solidFill>
                  <a:srgbClr val="888888"/>
                </a:solidFill>
                <a:latin typeface="Arial"/>
                <a:ea typeface="Arial"/>
                <a:cs typeface="Arial"/>
                <a:sym typeface="Arial"/>
              </a:defRPr>
            </a:lvl2pPr>
            <a:lvl3pPr marL="1371600" marR="0" lvl="2" indent="-228600" algn="l" rtl="0">
              <a:lnSpc>
                <a:spcPct val="100000"/>
              </a:lnSpc>
              <a:spcBef>
                <a:spcPts val="320"/>
              </a:spcBef>
              <a:spcAft>
                <a:spcPts val="0"/>
              </a:spcAft>
              <a:buClr>
                <a:srgbClr val="888888"/>
              </a:buClr>
              <a:buSzPts val="900"/>
              <a:buFont typeface="Arial"/>
              <a:buNone/>
              <a:defRPr sz="1600" b="0" i="0" u="none" strike="noStrike" cap="none">
                <a:solidFill>
                  <a:srgbClr val="888888"/>
                </a:solidFill>
                <a:latin typeface="Arial"/>
                <a:ea typeface="Arial"/>
                <a:cs typeface="Arial"/>
                <a:sym typeface="Arial"/>
              </a:defRPr>
            </a:lvl3pPr>
            <a:lvl4pPr marL="1828800" marR="0" lvl="3" indent="-228600" algn="l" rtl="0">
              <a:lnSpc>
                <a:spcPct val="100000"/>
              </a:lnSpc>
              <a:spcBef>
                <a:spcPts val="280"/>
              </a:spcBef>
              <a:spcAft>
                <a:spcPts val="0"/>
              </a:spcAft>
              <a:buClr>
                <a:srgbClr val="888888"/>
              </a:buClr>
              <a:buSzPts val="800"/>
              <a:buFont typeface="Arial"/>
              <a:buNone/>
              <a:defRPr sz="1400" b="0" i="0" u="none" strike="noStrike" cap="none">
                <a:solidFill>
                  <a:srgbClr val="888888"/>
                </a:solidFill>
                <a:latin typeface="Arial"/>
                <a:ea typeface="Arial"/>
                <a:cs typeface="Arial"/>
                <a:sym typeface="Arial"/>
              </a:defRPr>
            </a:lvl4pPr>
            <a:lvl5pPr marL="2286000" marR="0" lvl="4" indent="-228600" algn="l" rtl="0">
              <a:lnSpc>
                <a:spcPct val="100000"/>
              </a:lnSpc>
              <a:spcBef>
                <a:spcPts val="280"/>
              </a:spcBef>
              <a:spcAft>
                <a:spcPts val="0"/>
              </a:spcAft>
              <a:buClr>
                <a:srgbClr val="888888"/>
              </a:buClr>
              <a:buSzPts val="700"/>
              <a:buFont typeface="Arial"/>
              <a:buNone/>
              <a:defRPr sz="1400" b="0" i="0" u="none" strike="noStrike" cap="none">
                <a:solidFill>
                  <a:srgbClr val="888888"/>
                </a:solidFill>
                <a:latin typeface="Arial"/>
                <a:ea typeface="Arial"/>
                <a:cs typeface="Arial"/>
                <a:sym typeface="Arial"/>
              </a:defRPr>
            </a:lvl5pPr>
            <a:lvl6pPr marL="2743200" marR="0" lvl="5" indent="-228600" algn="l" rtl="0">
              <a:lnSpc>
                <a:spcPct val="100000"/>
              </a:lnSpc>
              <a:spcBef>
                <a:spcPts val="280"/>
              </a:spcBef>
              <a:spcAft>
                <a:spcPts val="0"/>
              </a:spcAft>
              <a:buClr>
                <a:srgbClr val="888888"/>
              </a:buClr>
              <a:buSzPts val="2000"/>
              <a:buFont typeface="Arial"/>
              <a:buNone/>
              <a:defRPr sz="1400" b="0" i="0" u="none" strike="noStrike" cap="none">
                <a:solidFill>
                  <a:srgbClr val="888888"/>
                </a:solidFill>
                <a:latin typeface="Arial"/>
                <a:ea typeface="Arial"/>
                <a:cs typeface="Arial"/>
                <a:sym typeface="Arial"/>
              </a:defRPr>
            </a:lvl6pPr>
            <a:lvl7pPr marL="3200400" marR="0" lvl="6" indent="-228600" algn="l" rtl="0">
              <a:lnSpc>
                <a:spcPct val="100000"/>
              </a:lnSpc>
              <a:spcBef>
                <a:spcPts val="280"/>
              </a:spcBef>
              <a:spcAft>
                <a:spcPts val="0"/>
              </a:spcAft>
              <a:buClr>
                <a:srgbClr val="888888"/>
              </a:buClr>
              <a:buSzPts val="2000"/>
              <a:buFont typeface="Arial"/>
              <a:buNone/>
              <a:defRPr sz="1400" b="0" i="0" u="none" strike="noStrike" cap="none">
                <a:solidFill>
                  <a:srgbClr val="888888"/>
                </a:solidFill>
                <a:latin typeface="Arial"/>
                <a:ea typeface="Arial"/>
                <a:cs typeface="Arial"/>
                <a:sym typeface="Arial"/>
              </a:defRPr>
            </a:lvl7pPr>
            <a:lvl8pPr marL="3657600" marR="0" lvl="7" indent="-228600" algn="l" rtl="0">
              <a:lnSpc>
                <a:spcPct val="100000"/>
              </a:lnSpc>
              <a:spcBef>
                <a:spcPts val="280"/>
              </a:spcBef>
              <a:spcAft>
                <a:spcPts val="0"/>
              </a:spcAft>
              <a:buClr>
                <a:srgbClr val="888888"/>
              </a:buClr>
              <a:buSzPts val="2000"/>
              <a:buFont typeface="Arial"/>
              <a:buNone/>
              <a:defRPr sz="1400" b="0" i="0" u="none" strike="noStrike" cap="none">
                <a:solidFill>
                  <a:srgbClr val="888888"/>
                </a:solidFill>
                <a:latin typeface="Arial"/>
                <a:ea typeface="Arial"/>
                <a:cs typeface="Arial"/>
                <a:sym typeface="Arial"/>
              </a:defRPr>
            </a:lvl8pPr>
            <a:lvl9pPr marL="4114800" marR="0" lvl="8" indent="-228600" algn="l" rtl="0">
              <a:lnSpc>
                <a:spcPct val="100000"/>
              </a:lnSpc>
              <a:spcBef>
                <a:spcPts val="280"/>
              </a:spcBef>
              <a:spcAft>
                <a:spcPts val="0"/>
              </a:spcAft>
              <a:buClr>
                <a:srgbClr val="888888"/>
              </a:buClr>
              <a:buSzPts val="2000"/>
              <a:buFont typeface="Arial"/>
              <a:buNone/>
              <a:defRPr sz="1400" b="0" i="0" u="none" strike="noStrike" cap="none">
                <a:solidFill>
                  <a:srgbClr val="888888"/>
                </a:solidFill>
                <a:latin typeface="Arial"/>
                <a:ea typeface="Arial"/>
                <a:cs typeface="Arial"/>
                <a:sym typeface="Arial"/>
              </a:defRPr>
            </a:lvl9pPr>
          </a:lstStyle>
          <a:p>
            <a:endParaRPr/>
          </a:p>
        </p:txBody>
      </p:sp>
      <p:sp>
        <p:nvSpPr>
          <p:cNvPr id="967" name="Google Shape;967;p104"/>
          <p:cNvSpPr txBox="1">
            <a:spLocks noGrp="1"/>
          </p:cNvSpPr>
          <p:nvPr>
            <p:ph type="dt" idx="10"/>
          </p:nvPr>
        </p:nvSpPr>
        <p:spPr>
          <a:xfrm>
            <a:off x="424070" y="5276019"/>
            <a:ext cx="2133600" cy="273900"/>
          </a:xfrm>
          <a:prstGeom prst="rect">
            <a:avLst/>
          </a:prstGeom>
          <a:noFill/>
          <a:ln>
            <a:noFill/>
          </a:ln>
        </p:spPr>
        <p:txBody>
          <a:bodyPr spcFirstLastPara="1" wrap="square" lIns="91425" tIns="91425" rIns="91425" bIns="91425" anchor="ctr" anchorCtr="0">
            <a:noAutofit/>
          </a:bodyPr>
          <a:lstStyle>
            <a:lvl1pPr marR="0" lvl="0" algn="l" rtl="0">
              <a:lnSpc>
                <a:spcPct val="100000"/>
              </a:lnSpc>
              <a:spcBef>
                <a:spcPts val="0"/>
              </a:spcBef>
              <a:spcAft>
                <a:spcPts val="0"/>
              </a:spcAft>
              <a:buClr>
                <a:srgbClr val="888888"/>
              </a:buClr>
              <a:buSzPts val="1400"/>
              <a:buFont typeface="Arial"/>
              <a:buNone/>
              <a:defRPr sz="12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968" name="Google Shape;968;p104"/>
          <p:cNvSpPr txBox="1">
            <a:spLocks noGrp="1"/>
          </p:cNvSpPr>
          <p:nvPr>
            <p:ph type="ftr" idx="11"/>
          </p:nvPr>
        </p:nvSpPr>
        <p:spPr>
          <a:xfrm>
            <a:off x="311943" y="4901878"/>
            <a:ext cx="2895600" cy="92400"/>
          </a:xfrm>
          <a:prstGeom prst="rect">
            <a:avLst/>
          </a:prstGeom>
          <a:noFill/>
          <a:ln>
            <a:noFill/>
          </a:ln>
        </p:spPr>
        <p:txBody>
          <a:bodyPr spcFirstLastPara="1" wrap="square" lIns="91425" tIns="91425" rIns="91425" bIns="91425" anchor="ctr" anchorCtr="0">
            <a:noAutofit/>
          </a:bodyPr>
          <a:lstStyle>
            <a:lvl1pPr marR="0" lvl="0" algn="l" rtl="0">
              <a:lnSpc>
                <a:spcPct val="100000"/>
              </a:lnSpc>
              <a:spcBef>
                <a:spcPts val="0"/>
              </a:spcBef>
              <a:spcAft>
                <a:spcPts val="0"/>
              </a:spcAft>
              <a:buClr>
                <a:schemeClr val="lt2"/>
              </a:buClr>
              <a:buSzPts val="1400"/>
              <a:buFont typeface="Arial"/>
              <a:buNone/>
              <a:defRPr sz="600" b="0" i="0" u="none" strike="noStrike" cap="none">
                <a:solidFill>
                  <a:schemeClr val="lt2"/>
                </a:solidFill>
                <a:latin typeface="Arial"/>
                <a:ea typeface="Arial"/>
                <a:cs typeface="Arial"/>
                <a:sym typeface="Arial"/>
              </a:defRPr>
            </a:lvl1pPr>
            <a:lvl2pPr marR="0" lvl="1"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969" name="Google Shape;969;p104"/>
          <p:cNvSpPr txBox="1"/>
          <p:nvPr/>
        </p:nvSpPr>
        <p:spPr>
          <a:xfrm>
            <a:off x="311943" y="4800785"/>
            <a:ext cx="2559900" cy="924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600"/>
              <a:buFont typeface="Arial"/>
              <a:buNone/>
            </a:pPr>
            <a:r>
              <a:rPr lang="en" sz="600" b="0" i="0" u="none" strike="noStrike" cap="none">
                <a:solidFill>
                  <a:schemeClr val="dk1"/>
                </a:solidFill>
                <a:latin typeface="Arial"/>
                <a:ea typeface="Arial"/>
                <a:cs typeface="Arial"/>
                <a:sym typeface="Arial"/>
              </a:rPr>
              <a:t>PwC</a:t>
            </a:r>
            <a:endParaRPr/>
          </a:p>
        </p:txBody>
      </p:sp>
      <p:sp>
        <p:nvSpPr>
          <p:cNvPr id="970" name="Google Shape;970;p104"/>
          <p:cNvSpPr txBox="1">
            <a:spLocks noGrp="1"/>
          </p:cNvSpPr>
          <p:nvPr>
            <p:ph type="sldNum" idx="12"/>
          </p:nvPr>
        </p:nvSpPr>
        <p:spPr>
          <a:xfrm>
            <a:off x="6700838" y="4770007"/>
            <a:ext cx="2133600" cy="123000"/>
          </a:xfrm>
          <a:prstGeom prst="rect">
            <a:avLst/>
          </a:prstGeom>
          <a:noFill/>
          <a:ln>
            <a:noFill/>
          </a:ln>
        </p:spPr>
        <p:txBody>
          <a:bodyPr spcFirstLastPara="1" wrap="square" lIns="0" tIns="0" rIns="0" bIns="0" anchor="ctr" anchorCtr="0">
            <a:noAutofit/>
          </a:bodyPr>
          <a:lstStyle>
            <a:lvl1pPr marL="0" marR="0" lvl="0" indent="0" algn="r" rtl="0">
              <a:lnSpc>
                <a:spcPct val="100000"/>
              </a:lnSpc>
              <a:spcBef>
                <a:spcPts val="0"/>
              </a:spcBef>
              <a:spcAft>
                <a:spcPts val="0"/>
              </a:spcAft>
              <a:buClr>
                <a:schemeClr val="lt1"/>
              </a:buClr>
              <a:buSzPts val="800"/>
              <a:buFont typeface="Arial"/>
              <a:buNone/>
              <a:defRPr sz="800" b="0" i="0" u="none" strike="noStrike" cap="none">
                <a:solidFill>
                  <a:schemeClr val="lt1"/>
                </a:solidFill>
                <a:latin typeface="Arial"/>
                <a:ea typeface="Arial"/>
                <a:cs typeface="Arial"/>
                <a:sym typeface="Arial"/>
              </a:defRPr>
            </a:lvl1pPr>
            <a:lvl2pPr marL="0" marR="0" lvl="1" indent="0" algn="r" rtl="0">
              <a:lnSpc>
                <a:spcPct val="100000"/>
              </a:lnSpc>
              <a:spcBef>
                <a:spcPts val="0"/>
              </a:spcBef>
              <a:spcAft>
                <a:spcPts val="0"/>
              </a:spcAft>
              <a:buClr>
                <a:schemeClr val="lt1"/>
              </a:buClr>
              <a:buSzPts val="800"/>
              <a:buFont typeface="Arial"/>
              <a:buNone/>
              <a:defRPr sz="800" b="0" i="0" u="none" strike="noStrike" cap="none">
                <a:solidFill>
                  <a:schemeClr val="lt1"/>
                </a:solidFill>
                <a:latin typeface="Arial"/>
                <a:ea typeface="Arial"/>
                <a:cs typeface="Arial"/>
                <a:sym typeface="Arial"/>
              </a:defRPr>
            </a:lvl2pPr>
            <a:lvl3pPr marL="0" marR="0" lvl="2" indent="0" algn="r" rtl="0">
              <a:lnSpc>
                <a:spcPct val="100000"/>
              </a:lnSpc>
              <a:spcBef>
                <a:spcPts val="0"/>
              </a:spcBef>
              <a:spcAft>
                <a:spcPts val="0"/>
              </a:spcAft>
              <a:buClr>
                <a:schemeClr val="lt1"/>
              </a:buClr>
              <a:buSzPts val="800"/>
              <a:buFont typeface="Arial"/>
              <a:buNone/>
              <a:defRPr sz="800" b="0" i="0" u="none" strike="noStrike" cap="none">
                <a:solidFill>
                  <a:schemeClr val="lt1"/>
                </a:solidFill>
                <a:latin typeface="Arial"/>
                <a:ea typeface="Arial"/>
                <a:cs typeface="Arial"/>
                <a:sym typeface="Arial"/>
              </a:defRPr>
            </a:lvl3pPr>
            <a:lvl4pPr marL="0" marR="0" lvl="3" indent="0" algn="r" rtl="0">
              <a:lnSpc>
                <a:spcPct val="100000"/>
              </a:lnSpc>
              <a:spcBef>
                <a:spcPts val="0"/>
              </a:spcBef>
              <a:spcAft>
                <a:spcPts val="0"/>
              </a:spcAft>
              <a:buClr>
                <a:schemeClr val="lt1"/>
              </a:buClr>
              <a:buSzPts val="800"/>
              <a:buFont typeface="Arial"/>
              <a:buNone/>
              <a:defRPr sz="800" b="0" i="0" u="none" strike="noStrike" cap="none">
                <a:solidFill>
                  <a:schemeClr val="lt1"/>
                </a:solidFill>
                <a:latin typeface="Arial"/>
                <a:ea typeface="Arial"/>
                <a:cs typeface="Arial"/>
                <a:sym typeface="Arial"/>
              </a:defRPr>
            </a:lvl4pPr>
            <a:lvl5pPr marL="0" marR="0" lvl="4" indent="0" algn="r" rtl="0">
              <a:lnSpc>
                <a:spcPct val="100000"/>
              </a:lnSpc>
              <a:spcBef>
                <a:spcPts val="0"/>
              </a:spcBef>
              <a:spcAft>
                <a:spcPts val="0"/>
              </a:spcAft>
              <a:buClr>
                <a:schemeClr val="lt1"/>
              </a:buClr>
              <a:buSzPts val="800"/>
              <a:buFont typeface="Arial"/>
              <a:buNone/>
              <a:defRPr sz="800" b="0" i="0" u="none" strike="noStrike" cap="none">
                <a:solidFill>
                  <a:schemeClr val="lt1"/>
                </a:solidFill>
                <a:latin typeface="Arial"/>
                <a:ea typeface="Arial"/>
                <a:cs typeface="Arial"/>
                <a:sym typeface="Arial"/>
              </a:defRPr>
            </a:lvl5pPr>
            <a:lvl6pPr marL="0" marR="0" lvl="5" indent="0" algn="r" rtl="0">
              <a:lnSpc>
                <a:spcPct val="100000"/>
              </a:lnSpc>
              <a:spcBef>
                <a:spcPts val="0"/>
              </a:spcBef>
              <a:spcAft>
                <a:spcPts val="0"/>
              </a:spcAft>
              <a:buClr>
                <a:schemeClr val="lt1"/>
              </a:buClr>
              <a:buSzPts val="800"/>
              <a:buFont typeface="Arial"/>
              <a:buNone/>
              <a:defRPr sz="800" b="0" i="0" u="none" strike="noStrike" cap="none">
                <a:solidFill>
                  <a:schemeClr val="lt1"/>
                </a:solidFill>
                <a:latin typeface="Arial"/>
                <a:ea typeface="Arial"/>
                <a:cs typeface="Arial"/>
                <a:sym typeface="Arial"/>
              </a:defRPr>
            </a:lvl6pPr>
            <a:lvl7pPr marL="0" marR="0" lvl="6" indent="0" algn="r" rtl="0">
              <a:lnSpc>
                <a:spcPct val="100000"/>
              </a:lnSpc>
              <a:spcBef>
                <a:spcPts val="0"/>
              </a:spcBef>
              <a:spcAft>
                <a:spcPts val="0"/>
              </a:spcAft>
              <a:buClr>
                <a:schemeClr val="lt1"/>
              </a:buClr>
              <a:buSzPts val="800"/>
              <a:buFont typeface="Arial"/>
              <a:buNone/>
              <a:defRPr sz="800" b="0" i="0" u="none" strike="noStrike" cap="none">
                <a:solidFill>
                  <a:schemeClr val="lt1"/>
                </a:solidFill>
                <a:latin typeface="Arial"/>
                <a:ea typeface="Arial"/>
                <a:cs typeface="Arial"/>
                <a:sym typeface="Arial"/>
              </a:defRPr>
            </a:lvl7pPr>
            <a:lvl8pPr marL="0" marR="0" lvl="7" indent="0" algn="r" rtl="0">
              <a:lnSpc>
                <a:spcPct val="100000"/>
              </a:lnSpc>
              <a:spcBef>
                <a:spcPts val="0"/>
              </a:spcBef>
              <a:spcAft>
                <a:spcPts val="0"/>
              </a:spcAft>
              <a:buClr>
                <a:schemeClr val="lt1"/>
              </a:buClr>
              <a:buSzPts val="800"/>
              <a:buFont typeface="Arial"/>
              <a:buNone/>
              <a:defRPr sz="800" b="0" i="0" u="none" strike="noStrike" cap="none">
                <a:solidFill>
                  <a:schemeClr val="lt1"/>
                </a:solidFill>
                <a:latin typeface="Arial"/>
                <a:ea typeface="Arial"/>
                <a:cs typeface="Arial"/>
                <a:sym typeface="Arial"/>
              </a:defRPr>
            </a:lvl8pPr>
            <a:lvl9pPr marL="0" marR="0" lvl="8" indent="0" algn="r" rtl="0">
              <a:lnSpc>
                <a:spcPct val="100000"/>
              </a:lnSpc>
              <a:spcBef>
                <a:spcPts val="0"/>
              </a:spcBef>
              <a:spcAft>
                <a:spcPts val="0"/>
              </a:spcAft>
              <a:buClr>
                <a:schemeClr val="lt1"/>
              </a:buClr>
              <a:buSzPts val="800"/>
              <a:buFont typeface="Arial"/>
              <a:buNone/>
              <a:defRPr sz="8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grpSp>
        <p:nvGrpSpPr>
          <p:cNvPr id="971" name="Google Shape;971;p104"/>
          <p:cNvGrpSpPr/>
          <p:nvPr/>
        </p:nvGrpSpPr>
        <p:grpSpPr>
          <a:xfrm>
            <a:off x="3039435" y="-5720"/>
            <a:ext cx="135600" cy="5148000"/>
            <a:chOff x="3039435" y="-5720"/>
            <a:chExt cx="135600" cy="5148000"/>
          </a:xfrm>
        </p:grpSpPr>
        <p:sp>
          <p:nvSpPr>
            <p:cNvPr id="972" name="Google Shape;972;p104"/>
            <p:cNvSpPr/>
            <p:nvPr/>
          </p:nvSpPr>
          <p:spPr>
            <a:xfrm rot="5400000">
              <a:off x="2992935" y="2523004"/>
              <a:ext cx="228600" cy="135600"/>
            </a:xfrm>
            <a:prstGeom prst="triangle">
              <a:avLst>
                <a:gd name="adj" fmla="val 50000"/>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973" name="Google Shape;973;p104"/>
            <p:cNvSpPr/>
            <p:nvPr/>
          </p:nvSpPr>
          <p:spPr>
            <a:xfrm rot="-5400000">
              <a:off x="550654" y="2518630"/>
              <a:ext cx="5148000" cy="99300"/>
            </a:xfrm>
            <a:custGeom>
              <a:avLst/>
              <a:gdLst/>
              <a:ahLst/>
              <a:cxnLst/>
              <a:rect l="l" t="t" r="r" b="b"/>
              <a:pathLst>
                <a:path w="120000" h="120000" extrusionOk="0">
                  <a:moveTo>
                    <a:pt x="120000" y="0"/>
                  </a:moveTo>
                  <a:cubicBezTo>
                    <a:pt x="100556" y="1918"/>
                    <a:pt x="80873" y="964"/>
                    <a:pt x="61430" y="2883"/>
                  </a:cubicBezTo>
                  <a:cubicBezTo>
                    <a:pt x="60820" y="41918"/>
                    <a:pt x="60185" y="80964"/>
                    <a:pt x="59563" y="120000"/>
                  </a:cubicBezTo>
                  <a:cubicBezTo>
                    <a:pt x="58856" y="80964"/>
                    <a:pt x="58162" y="41918"/>
                    <a:pt x="57443" y="2883"/>
                  </a:cubicBezTo>
                  <a:lnTo>
                    <a:pt x="0" y="2883"/>
                  </a:lnTo>
                </a:path>
              </a:pathLst>
            </a:custGeom>
            <a:noFill/>
            <a:ln w="9525" cap="rnd" cmpd="sng">
              <a:solidFill>
                <a:srgbClr val="E1301E"/>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grpSp>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matchingName="Thank You">
  <p:cSld name="Thank You">
    <p:spTree>
      <p:nvGrpSpPr>
        <p:cNvPr id="1" name="Shape 974"/>
        <p:cNvGrpSpPr/>
        <p:nvPr/>
      </p:nvGrpSpPr>
      <p:grpSpPr>
        <a:xfrm>
          <a:off x="0" y="0"/>
          <a:ext cx="0" cy="0"/>
          <a:chOff x="0" y="0"/>
          <a:chExt cx="0" cy="0"/>
        </a:xfrm>
      </p:grpSpPr>
      <p:sp>
        <p:nvSpPr>
          <p:cNvPr id="975" name="Google Shape;975;p105"/>
          <p:cNvSpPr/>
          <p:nvPr/>
        </p:nvSpPr>
        <p:spPr>
          <a:xfrm>
            <a:off x="-9524" y="3346064"/>
            <a:ext cx="9141600" cy="98400"/>
          </a:xfrm>
          <a:custGeom>
            <a:avLst/>
            <a:gdLst/>
            <a:ahLst/>
            <a:cxnLst/>
            <a:rect l="l" t="t" r="r" b="b"/>
            <a:pathLst>
              <a:path w="120000" h="120000" extrusionOk="0">
                <a:moveTo>
                  <a:pt x="120000" y="0"/>
                </a:moveTo>
                <a:lnTo>
                  <a:pt x="15282" y="0"/>
                </a:lnTo>
                <a:cubicBezTo>
                  <a:pt x="14926" y="39996"/>
                  <a:pt x="14571" y="80004"/>
                  <a:pt x="14228" y="120000"/>
                </a:cubicBezTo>
                <a:cubicBezTo>
                  <a:pt x="13827" y="80004"/>
                  <a:pt x="13426" y="39996"/>
                  <a:pt x="13036" y="0"/>
                </a:cubicBezTo>
                <a:lnTo>
                  <a:pt x="0" y="0"/>
                </a:lnTo>
              </a:path>
            </a:pathLst>
          </a:custGeom>
          <a:noFill/>
          <a:ln w="9525" cap="rnd" cmpd="sng">
            <a:solidFill>
              <a:srgbClr val="E1301E"/>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976" name="Google Shape;976;p105"/>
          <p:cNvSpPr txBox="1">
            <a:spLocks noGrp="1"/>
          </p:cNvSpPr>
          <p:nvPr>
            <p:ph type="title"/>
          </p:nvPr>
        </p:nvSpPr>
        <p:spPr>
          <a:xfrm>
            <a:off x="309562" y="388987"/>
            <a:ext cx="8524800" cy="492300"/>
          </a:xfrm>
          <a:prstGeom prst="rect">
            <a:avLst/>
          </a:prstGeom>
          <a:noFill/>
          <a:ln>
            <a:noFill/>
          </a:ln>
        </p:spPr>
        <p:txBody>
          <a:bodyPr spcFirstLastPara="1" wrap="square" lIns="91425" tIns="91425" rIns="91425" bIns="91425" anchor="b" anchorCtr="0">
            <a:noAutofit/>
          </a:bodyPr>
          <a:lstStyle>
            <a:lvl1pPr marR="0" lvl="0" algn="l" rtl="0">
              <a:lnSpc>
                <a:spcPct val="100000"/>
              </a:lnSpc>
              <a:spcBef>
                <a:spcPts val="0"/>
              </a:spcBef>
              <a:spcAft>
                <a:spcPts val="0"/>
              </a:spcAft>
              <a:buClr>
                <a:schemeClr val="dk1"/>
              </a:buClr>
              <a:buSzPts val="3200"/>
              <a:buFont typeface="Georgia"/>
              <a:buNone/>
              <a:defRPr sz="3200" b="0" i="0" u="none" strike="noStrike" cap="none">
                <a:solidFill>
                  <a:schemeClr val="dk1"/>
                </a:solidFill>
                <a:latin typeface="Georgia"/>
                <a:ea typeface="Georgia"/>
                <a:cs typeface="Georgia"/>
                <a:sym typeface="Georgia"/>
              </a:defRPr>
            </a:lvl1pPr>
            <a:lvl2pPr lvl="1" rtl="0">
              <a:spcBef>
                <a:spcPts val="0"/>
              </a:spcBef>
              <a:spcAft>
                <a:spcPts val="0"/>
              </a:spcAft>
              <a:buSzPts val="1800"/>
              <a:buFont typeface="Arial"/>
              <a:buNone/>
              <a:defRPr sz="1800"/>
            </a:lvl2pPr>
            <a:lvl3pPr lvl="2" rtl="0">
              <a:spcBef>
                <a:spcPts val="0"/>
              </a:spcBef>
              <a:spcAft>
                <a:spcPts val="0"/>
              </a:spcAft>
              <a:buSzPts val="1800"/>
              <a:buFont typeface="Arial"/>
              <a:buNone/>
              <a:defRPr sz="1800"/>
            </a:lvl3pPr>
            <a:lvl4pPr lvl="3" rtl="0">
              <a:spcBef>
                <a:spcPts val="0"/>
              </a:spcBef>
              <a:spcAft>
                <a:spcPts val="0"/>
              </a:spcAft>
              <a:buSzPts val="1800"/>
              <a:buFont typeface="Arial"/>
              <a:buNone/>
              <a:defRPr sz="1800"/>
            </a:lvl4pPr>
            <a:lvl5pPr lvl="4" rtl="0">
              <a:spcBef>
                <a:spcPts val="0"/>
              </a:spcBef>
              <a:spcAft>
                <a:spcPts val="0"/>
              </a:spcAft>
              <a:buSzPts val="1800"/>
              <a:buFont typeface="Arial"/>
              <a:buNone/>
              <a:defRPr sz="1800"/>
            </a:lvl5pPr>
            <a:lvl6pPr lvl="5" rtl="0">
              <a:spcBef>
                <a:spcPts val="0"/>
              </a:spcBef>
              <a:spcAft>
                <a:spcPts val="0"/>
              </a:spcAft>
              <a:buSzPts val="1800"/>
              <a:buFont typeface="Arial"/>
              <a:buNone/>
              <a:defRPr sz="1800"/>
            </a:lvl6pPr>
            <a:lvl7pPr lvl="6" rtl="0">
              <a:spcBef>
                <a:spcPts val="0"/>
              </a:spcBef>
              <a:spcAft>
                <a:spcPts val="0"/>
              </a:spcAft>
              <a:buSzPts val="1800"/>
              <a:buFont typeface="Arial"/>
              <a:buNone/>
              <a:defRPr sz="1800"/>
            </a:lvl7pPr>
            <a:lvl8pPr lvl="7" rtl="0">
              <a:spcBef>
                <a:spcPts val="0"/>
              </a:spcBef>
              <a:spcAft>
                <a:spcPts val="0"/>
              </a:spcAft>
              <a:buSzPts val="1800"/>
              <a:buFont typeface="Arial"/>
              <a:buNone/>
              <a:defRPr sz="1800"/>
            </a:lvl8pPr>
            <a:lvl9pPr lvl="8" rtl="0">
              <a:spcBef>
                <a:spcPts val="0"/>
              </a:spcBef>
              <a:spcAft>
                <a:spcPts val="0"/>
              </a:spcAft>
              <a:buSzPts val="1800"/>
              <a:buFont typeface="Arial"/>
              <a:buNone/>
              <a:defRPr sz="1800"/>
            </a:lvl9pPr>
          </a:lstStyle>
          <a:p>
            <a:endParaRPr/>
          </a:p>
        </p:txBody>
      </p:sp>
      <p:sp>
        <p:nvSpPr>
          <p:cNvPr id="977" name="Google Shape;977;p105"/>
          <p:cNvSpPr txBox="1">
            <a:spLocks noGrp="1"/>
          </p:cNvSpPr>
          <p:nvPr>
            <p:ph type="dt" idx="10"/>
          </p:nvPr>
        </p:nvSpPr>
        <p:spPr>
          <a:xfrm>
            <a:off x="424070" y="5276020"/>
            <a:ext cx="2133600" cy="273900"/>
          </a:xfrm>
          <a:prstGeom prst="rect">
            <a:avLst/>
          </a:prstGeom>
          <a:noFill/>
          <a:ln>
            <a:noFill/>
          </a:ln>
        </p:spPr>
        <p:txBody>
          <a:bodyPr spcFirstLastPara="1" wrap="square" lIns="91425" tIns="91425" rIns="91425" bIns="91425" anchor="ctr" anchorCtr="0">
            <a:noAutofit/>
          </a:bodyPr>
          <a:lstStyle>
            <a:lvl1pPr marR="0" lvl="0" algn="l" rtl="0">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9pPr>
          </a:lstStyle>
          <a:p>
            <a:endParaRPr/>
          </a:p>
        </p:txBody>
      </p:sp>
      <p:sp>
        <p:nvSpPr>
          <p:cNvPr id="978" name="Google Shape;978;p105"/>
          <p:cNvSpPr txBox="1">
            <a:spLocks noGrp="1"/>
          </p:cNvSpPr>
          <p:nvPr>
            <p:ph type="ftr" idx="11"/>
          </p:nvPr>
        </p:nvSpPr>
        <p:spPr>
          <a:xfrm>
            <a:off x="311944" y="4901878"/>
            <a:ext cx="2895600" cy="92400"/>
          </a:xfrm>
          <a:prstGeom prst="rect">
            <a:avLst/>
          </a:prstGeom>
          <a:noFill/>
          <a:ln>
            <a:noFill/>
          </a:ln>
        </p:spPr>
        <p:txBody>
          <a:bodyPr spcFirstLastPara="1" wrap="square" lIns="91425" tIns="91425" rIns="91425" bIns="91425" anchor="ctr" anchorCtr="0">
            <a:noAutofit/>
          </a:bodyPr>
          <a:lstStyle>
            <a:lvl1pPr marR="0" lvl="0" algn="l" rtl="0">
              <a:lnSpc>
                <a:spcPct val="100000"/>
              </a:lnSpc>
              <a:spcBef>
                <a:spcPts val="0"/>
              </a:spcBef>
              <a:spcAft>
                <a:spcPts val="0"/>
              </a:spcAft>
              <a:buClr>
                <a:schemeClr val="lt2"/>
              </a:buClr>
              <a:buSzPts val="600"/>
              <a:buFont typeface="Arial"/>
              <a:buNone/>
              <a:defRPr sz="600" b="0" i="0" u="none" strike="noStrike" cap="none">
                <a:solidFill>
                  <a:schemeClr val="lt2"/>
                </a:solidFill>
                <a:latin typeface="Arial"/>
                <a:ea typeface="Arial"/>
                <a:cs typeface="Arial"/>
                <a:sym typeface="Arial"/>
              </a:defRPr>
            </a:lvl1pPr>
            <a:lvl2pPr marR="0" lvl="1"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9pPr>
          </a:lstStyle>
          <a:p>
            <a:endParaRPr/>
          </a:p>
        </p:txBody>
      </p:sp>
      <p:sp>
        <p:nvSpPr>
          <p:cNvPr id="979" name="Google Shape;979;p105"/>
          <p:cNvSpPr txBox="1">
            <a:spLocks noGrp="1"/>
          </p:cNvSpPr>
          <p:nvPr>
            <p:ph type="sldNum" idx="12"/>
          </p:nvPr>
        </p:nvSpPr>
        <p:spPr>
          <a:xfrm>
            <a:off x="6700838" y="4770007"/>
            <a:ext cx="2133600" cy="123000"/>
          </a:xfrm>
          <a:prstGeom prst="rect">
            <a:avLst/>
          </a:prstGeom>
          <a:noFill/>
          <a:ln>
            <a:noFill/>
          </a:ln>
        </p:spPr>
        <p:txBody>
          <a:bodyPr spcFirstLastPara="1" wrap="square" lIns="0" tIns="0" rIns="0" bIns="0" anchor="ctr" anchorCtr="0">
            <a:noAutofit/>
          </a:bodyPr>
          <a:lstStyle>
            <a:lvl1pPr marL="0" marR="0" lvl="0" indent="0" algn="r" rtl="0">
              <a:lnSpc>
                <a:spcPct val="100000"/>
              </a:lnSpc>
              <a:spcBef>
                <a:spcPts val="0"/>
              </a:spcBef>
              <a:spcAft>
                <a:spcPts val="0"/>
              </a:spcAft>
              <a:buClr>
                <a:schemeClr val="dk1"/>
              </a:buClr>
              <a:buSzPts val="200"/>
              <a:buFont typeface="Arial"/>
              <a:buNone/>
              <a:defRPr sz="800" b="0" i="0" u="none" strike="noStrike" cap="none">
                <a:solidFill>
                  <a:schemeClr val="dk1"/>
                </a:solidFill>
                <a:latin typeface="Arial"/>
                <a:ea typeface="Arial"/>
                <a:cs typeface="Arial"/>
                <a:sym typeface="Arial"/>
              </a:defRPr>
            </a:lvl1pPr>
            <a:lvl2pPr marL="0" marR="0" lvl="1" indent="0" algn="r" rtl="0">
              <a:lnSpc>
                <a:spcPct val="100000"/>
              </a:lnSpc>
              <a:spcBef>
                <a:spcPts val="0"/>
              </a:spcBef>
              <a:spcAft>
                <a:spcPts val="0"/>
              </a:spcAft>
              <a:buClr>
                <a:schemeClr val="dk1"/>
              </a:buClr>
              <a:buSzPts val="200"/>
              <a:buFont typeface="Arial"/>
              <a:buNone/>
              <a:defRPr sz="800" b="0" i="0" u="none" strike="noStrike" cap="none">
                <a:solidFill>
                  <a:schemeClr val="dk1"/>
                </a:solidFill>
                <a:latin typeface="Arial"/>
                <a:ea typeface="Arial"/>
                <a:cs typeface="Arial"/>
                <a:sym typeface="Arial"/>
              </a:defRPr>
            </a:lvl2pPr>
            <a:lvl3pPr marL="0" marR="0" lvl="2" indent="0" algn="r" rtl="0">
              <a:lnSpc>
                <a:spcPct val="100000"/>
              </a:lnSpc>
              <a:spcBef>
                <a:spcPts val="0"/>
              </a:spcBef>
              <a:spcAft>
                <a:spcPts val="0"/>
              </a:spcAft>
              <a:buClr>
                <a:schemeClr val="dk1"/>
              </a:buClr>
              <a:buSzPts val="200"/>
              <a:buFont typeface="Arial"/>
              <a:buNone/>
              <a:defRPr sz="800" b="0" i="0" u="none" strike="noStrike" cap="none">
                <a:solidFill>
                  <a:schemeClr val="dk1"/>
                </a:solidFill>
                <a:latin typeface="Arial"/>
                <a:ea typeface="Arial"/>
                <a:cs typeface="Arial"/>
                <a:sym typeface="Arial"/>
              </a:defRPr>
            </a:lvl3pPr>
            <a:lvl4pPr marL="0" marR="0" lvl="3" indent="0" algn="r" rtl="0">
              <a:lnSpc>
                <a:spcPct val="100000"/>
              </a:lnSpc>
              <a:spcBef>
                <a:spcPts val="0"/>
              </a:spcBef>
              <a:spcAft>
                <a:spcPts val="0"/>
              </a:spcAft>
              <a:buClr>
                <a:schemeClr val="dk1"/>
              </a:buClr>
              <a:buSzPts val="200"/>
              <a:buFont typeface="Arial"/>
              <a:buNone/>
              <a:defRPr sz="800" b="0" i="0" u="none" strike="noStrike" cap="none">
                <a:solidFill>
                  <a:schemeClr val="dk1"/>
                </a:solidFill>
                <a:latin typeface="Arial"/>
                <a:ea typeface="Arial"/>
                <a:cs typeface="Arial"/>
                <a:sym typeface="Arial"/>
              </a:defRPr>
            </a:lvl4pPr>
            <a:lvl5pPr marL="0" marR="0" lvl="4" indent="0" algn="r" rtl="0">
              <a:lnSpc>
                <a:spcPct val="100000"/>
              </a:lnSpc>
              <a:spcBef>
                <a:spcPts val="0"/>
              </a:spcBef>
              <a:spcAft>
                <a:spcPts val="0"/>
              </a:spcAft>
              <a:buClr>
                <a:schemeClr val="dk1"/>
              </a:buClr>
              <a:buSzPts val="200"/>
              <a:buFont typeface="Arial"/>
              <a:buNone/>
              <a:defRPr sz="800" b="0" i="0" u="none" strike="noStrike" cap="none">
                <a:solidFill>
                  <a:schemeClr val="dk1"/>
                </a:solidFill>
                <a:latin typeface="Arial"/>
                <a:ea typeface="Arial"/>
                <a:cs typeface="Arial"/>
                <a:sym typeface="Arial"/>
              </a:defRPr>
            </a:lvl5pPr>
            <a:lvl6pPr marL="0" marR="0" lvl="5" indent="0" algn="r" rtl="0">
              <a:lnSpc>
                <a:spcPct val="100000"/>
              </a:lnSpc>
              <a:spcBef>
                <a:spcPts val="0"/>
              </a:spcBef>
              <a:spcAft>
                <a:spcPts val="0"/>
              </a:spcAft>
              <a:buClr>
                <a:schemeClr val="dk1"/>
              </a:buClr>
              <a:buSzPts val="200"/>
              <a:buFont typeface="Arial"/>
              <a:buNone/>
              <a:defRPr sz="800" b="0" i="0" u="none" strike="noStrike" cap="none">
                <a:solidFill>
                  <a:schemeClr val="dk1"/>
                </a:solidFill>
                <a:latin typeface="Arial"/>
                <a:ea typeface="Arial"/>
                <a:cs typeface="Arial"/>
                <a:sym typeface="Arial"/>
              </a:defRPr>
            </a:lvl6pPr>
            <a:lvl7pPr marL="0" marR="0" lvl="6" indent="0" algn="r" rtl="0">
              <a:lnSpc>
                <a:spcPct val="100000"/>
              </a:lnSpc>
              <a:spcBef>
                <a:spcPts val="0"/>
              </a:spcBef>
              <a:spcAft>
                <a:spcPts val="0"/>
              </a:spcAft>
              <a:buClr>
                <a:schemeClr val="dk1"/>
              </a:buClr>
              <a:buSzPts val="200"/>
              <a:buFont typeface="Arial"/>
              <a:buNone/>
              <a:defRPr sz="800" b="0" i="0" u="none" strike="noStrike" cap="none">
                <a:solidFill>
                  <a:schemeClr val="dk1"/>
                </a:solidFill>
                <a:latin typeface="Arial"/>
                <a:ea typeface="Arial"/>
                <a:cs typeface="Arial"/>
                <a:sym typeface="Arial"/>
              </a:defRPr>
            </a:lvl7pPr>
            <a:lvl8pPr marL="0" marR="0" lvl="7" indent="0" algn="r" rtl="0">
              <a:lnSpc>
                <a:spcPct val="100000"/>
              </a:lnSpc>
              <a:spcBef>
                <a:spcPts val="0"/>
              </a:spcBef>
              <a:spcAft>
                <a:spcPts val="0"/>
              </a:spcAft>
              <a:buClr>
                <a:schemeClr val="dk1"/>
              </a:buClr>
              <a:buSzPts val="200"/>
              <a:buFont typeface="Arial"/>
              <a:buNone/>
              <a:defRPr sz="800" b="0" i="0" u="none" strike="noStrike" cap="none">
                <a:solidFill>
                  <a:schemeClr val="dk1"/>
                </a:solidFill>
                <a:latin typeface="Arial"/>
                <a:ea typeface="Arial"/>
                <a:cs typeface="Arial"/>
                <a:sym typeface="Arial"/>
              </a:defRPr>
            </a:lvl8pPr>
            <a:lvl9pPr marL="0" marR="0" lvl="8" indent="0" algn="r" rtl="0">
              <a:lnSpc>
                <a:spcPct val="100000"/>
              </a:lnSpc>
              <a:spcBef>
                <a:spcPts val="0"/>
              </a:spcBef>
              <a:spcAft>
                <a:spcPts val="0"/>
              </a:spcAft>
              <a:buClr>
                <a:schemeClr val="dk1"/>
              </a:buClr>
              <a:buSzPts val="200"/>
              <a:buFont typeface="Arial"/>
              <a:buNone/>
              <a:defRPr sz="8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980" name="Google Shape;980;p105"/>
          <p:cNvSpPr txBox="1">
            <a:spLocks noGrp="1"/>
          </p:cNvSpPr>
          <p:nvPr>
            <p:ph type="body" idx="1"/>
          </p:nvPr>
        </p:nvSpPr>
        <p:spPr>
          <a:xfrm>
            <a:off x="309563" y="3742506"/>
            <a:ext cx="4702200" cy="969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5000"/>
              </a:lnSpc>
              <a:spcBef>
                <a:spcPts val="0"/>
              </a:spcBef>
              <a:spcAft>
                <a:spcPts val="0"/>
              </a:spcAft>
              <a:buClr>
                <a:schemeClr val="dk1"/>
              </a:buClr>
              <a:buSzPts val="600"/>
              <a:buFont typeface="Arial"/>
              <a:buNone/>
              <a:defRPr sz="600" b="0" i="0" u="none" strike="noStrike" cap="none">
                <a:solidFill>
                  <a:schemeClr val="dk1"/>
                </a:solidFill>
                <a:latin typeface="Arial"/>
                <a:ea typeface="Arial"/>
                <a:cs typeface="Arial"/>
                <a:sym typeface="Arial"/>
              </a:defRPr>
            </a:lvl1pPr>
            <a:lvl2pPr marL="914400" marR="0" lvl="1" indent="-292100" algn="l" rtl="0">
              <a:lnSpc>
                <a:spcPct val="100000"/>
              </a:lnSpc>
              <a:spcBef>
                <a:spcPts val="200"/>
              </a:spcBef>
              <a:spcAft>
                <a:spcPts val="0"/>
              </a:spcAft>
              <a:buClr>
                <a:schemeClr val="lt2"/>
              </a:buClr>
              <a:buSzPts val="1000"/>
              <a:buFont typeface="Noto Sans Symbols"/>
              <a:buChar char="▪"/>
              <a:defRPr sz="1000" b="0" i="0" u="none" strike="noStrike" cap="none">
                <a:solidFill>
                  <a:schemeClr val="lt2"/>
                </a:solidFill>
                <a:latin typeface="Arial"/>
                <a:ea typeface="Arial"/>
                <a:cs typeface="Arial"/>
                <a:sym typeface="Arial"/>
              </a:defRPr>
            </a:lvl2pPr>
            <a:lvl3pPr marL="1371600" marR="0" lvl="2" indent="-285750" algn="l" rtl="0">
              <a:lnSpc>
                <a:spcPct val="100000"/>
              </a:lnSpc>
              <a:spcBef>
                <a:spcPts val="180"/>
              </a:spcBef>
              <a:spcAft>
                <a:spcPts val="0"/>
              </a:spcAft>
              <a:buClr>
                <a:schemeClr val="lt2"/>
              </a:buClr>
              <a:buSzPts val="900"/>
              <a:buFont typeface="Arial"/>
              <a:buChar char="–"/>
              <a:defRPr sz="900" b="0" i="0" u="none" strike="noStrike" cap="none">
                <a:solidFill>
                  <a:schemeClr val="lt2"/>
                </a:solidFill>
                <a:latin typeface="Arial"/>
                <a:ea typeface="Arial"/>
                <a:cs typeface="Arial"/>
                <a:sym typeface="Arial"/>
              </a:defRPr>
            </a:lvl3pPr>
            <a:lvl4pPr marL="1828800" marR="0" lvl="3" indent="-279400" algn="l" rtl="0">
              <a:lnSpc>
                <a:spcPct val="100000"/>
              </a:lnSpc>
              <a:spcBef>
                <a:spcPts val="160"/>
              </a:spcBef>
              <a:spcAft>
                <a:spcPts val="0"/>
              </a:spcAft>
              <a:buClr>
                <a:schemeClr val="lt2"/>
              </a:buClr>
              <a:buSzPts val="800"/>
              <a:buFont typeface="Arial"/>
              <a:buChar char="•"/>
              <a:defRPr sz="800" b="0" i="0" u="none" strike="noStrike" cap="none">
                <a:solidFill>
                  <a:schemeClr val="lt2"/>
                </a:solidFill>
                <a:latin typeface="Arial"/>
                <a:ea typeface="Arial"/>
                <a:cs typeface="Arial"/>
                <a:sym typeface="Arial"/>
              </a:defRPr>
            </a:lvl4pPr>
            <a:lvl5pPr marL="2286000" marR="0" lvl="4" indent="-273050" algn="l" rtl="0">
              <a:lnSpc>
                <a:spcPct val="100000"/>
              </a:lnSpc>
              <a:spcBef>
                <a:spcPts val="140"/>
              </a:spcBef>
              <a:spcAft>
                <a:spcPts val="0"/>
              </a:spcAft>
              <a:buClr>
                <a:schemeClr val="lt2"/>
              </a:buClr>
              <a:buSzPts val="700"/>
              <a:buFont typeface="Arial"/>
              <a:buChar char="–"/>
              <a:defRPr sz="700" b="0" i="0" u="none" strike="noStrike" cap="none">
                <a:solidFill>
                  <a:schemeClr val="lt2"/>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981" name="Google Shape;981;p105"/>
          <p:cNvSpPr txBox="1"/>
          <p:nvPr/>
        </p:nvSpPr>
        <p:spPr>
          <a:xfrm>
            <a:off x="311944" y="4800785"/>
            <a:ext cx="2559900" cy="924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50"/>
              <a:buFont typeface="Arial"/>
              <a:buNone/>
            </a:pPr>
            <a:r>
              <a:rPr lang="en" sz="600" b="0" i="0" u="none" strike="noStrike" cap="none">
                <a:solidFill>
                  <a:schemeClr val="dk1"/>
                </a:solidFill>
                <a:latin typeface="Arial"/>
                <a:ea typeface="Arial"/>
                <a:cs typeface="Arial"/>
                <a:sym typeface="Arial"/>
              </a:rPr>
              <a:t>PwC’s Digital Services</a:t>
            </a:r>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34" Type="http://schemas.openxmlformats.org/officeDocument/2006/relationships/slideLayout" Target="../slideLayouts/slideLayout45.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33" Type="http://schemas.openxmlformats.org/officeDocument/2006/relationships/slideLayout" Target="../slideLayouts/slideLayout44.xml"/><Relationship Id="rId38" Type="http://schemas.openxmlformats.org/officeDocument/2006/relationships/theme" Target="../theme/theme2.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29" Type="http://schemas.openxmlformats.org/officeDocument/2006/relationships/slideLayout" Target="../slideLayouts/slideLayout40.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32" Type="http://schemas.openxmlformats.org/officeDocument/2006/relationships/slideLayout" Target="../slideLayouts/slideLayout43.xml"/><Relationship Id="rId37" Type="http://schemas.openxmlformats.org/officeDocument/2006/relationships/slideLayout" Target="../slideLayouts/slideLayout48.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36" Type="http://schemas.openxmlformats.org/officeDocument/2006/relationships/slideLayout" Target="../slideLayouts/slideLayout47.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31" Type="http://schemas.openxmlformats.org/officeDocument/2006/relationships/slideLayout" Target="../slideLayouts/slideLayout42.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 Id="rId30" Type="http://schemas.openxmlformats.org/officeDocument/2006/relationships/slideLayout" Target="../slideLayouts/slideLayout41.xml"/><Relationship Id="rId35" Type="http://schemas.openxmlformats.org/officeDocument/2006/relationships/slideLayout" Target="../slideLayouts/slideLayout4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slideLayout" Target="../slideLayouts/slideLayout61.xml"/><Relationship Id="rId18" Type="http://schemas.openxmlformats.org/officeDocument/2006/relationships/slideLayout" Target="../slideLayouts/slideLayout66.xml"/><Relationship Id="rId26" Type="http://schemas.openxmlformats.org/officeDocument/2006/relationships/slideLayout" Target="../slideLayouts/slideLayout74.xml"/><Relationship Id="rId39" Type="http://schemas.openxmlformats.org/officeDocument/2006/relationships/slideLayout" Target="../slideLayouts/slideLayout87.xml"/><Relationship Id="rId3" Type="http://schemas.openxmlformats.org/officeDocument/2006/relationships/slideLayout" Target="../slideLayouts/slideLayout51.xml"/><Relationship Id="rId21" Type="http://schemas.openxmlformats.org/officeDocument/2006/relationships/slideLayout" Target="../slideLayouts/slideLayout69.xml"/><Relationship Id="rId34" Type="http://schemas.openxmlformats.org/officeDocument/2006/relationships/slideLayout" Target="../slideLayouts/slideLayout82.xml"/><Relationship Id="rId42" Type="http://schemas.openxmlformats.org/officeDocument/2006/relationships/theme" Target="../theme/theme3.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17" Type="http://schemas.openxmlformats.org/officeDocument/2006/relationships/slideLayout" Target="../slideLayouts/slideLayout65.xml"/><Relationship Id="rId25" Type="http://schemas.openxmlformats.org/officeDocument/2006/relationships/slideLayout" Target="../slideLayouts/slideLayout73.xml"/><Relationship Id="rId33" Type="http://schemas.openxmlformats.org/officeDocument/2006/relationships/slideLayout" Target="../slideLayouts/slideLayout81.xml"/><Relationship Id="rId38" Type="http://schemas.openxmlformats.org/officeDocument/2006/relationships/slideLayout" Target="../slideLayouts/slideLayout86.xml"/><Relationship Id="rId2" Type="http://schemas.openxmlformats.org/officeDocument/2006/relationships/slideLayout" Target="../slideLayouts/slideLayout50.xml"/><Relationship Id="rId16" Type="http://schemas.openxmlformats.org/officeDocument/2006/relationships/slideLayout" Target="../slideLayouts/slideLayout64.xml"/><Relationship Id="rId20" Type="http://schemas.openxmlformats.org/officeDocument/2006/relationships/slideLayout" Target="../slideLayouts/slideLayout68.xml"/><Relationship Id="rId29" Type="http://schemas.openxmlformats.org/officeDocument/2006/relationships/slideLayout" Target="../slideLayouts/slideLayout77.xml"/><Relationship Id="rId41" Type="http://schemas.openxmlformats.org/officeDocument/2006/relationships/slideLayout" Target="../slideLayouts/slideLayout89.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24" Type="http://schemas.openxmlformats.org/officeDocument/2006/relationships/slideLayout" Target="../slideLayouts/slideLayout72.xml"/><Relationship Id="rId32" Type="http://schemas.openxmlformats.org/officeDocument/2006/relationships/slideLayout" Target="../slideLayouts/slideLayout80.xml"/><Relationship Id="rId37" Type="http://schemas.openxmlformats.org/officeDocument/2006/relationships/slideLayout" Target="../slideLayouts/slideLayout85.xml"/><Relationship Id="rId40" Type="http://schemas.openxmlformats.org/officeDocument/2006/relationships/slideLayout" Target="../slideLayouts/slideLayout88.xml"/><Relationship Id="rId5" Type="http://schemas.openxmlformats.org/officeDocument/2006/relationships/slideLayout" Target="../slideLayouts/slideLayout53.xml"/><Relationship Id="rId15" Type="http://schemas.openxmlformats.org/officeDocument/2006/relationships/slideLayout" Target="../slideLayouts/slideLayout63.xml"/><Relationship Id="rId23" Type="http://schemas.openxmlformats.org/officeDocument/2006/relationships/slideLayout" Target="../slideLayouts/slideLayout71.xml"/><Relationship Id="rId28" Type="http://schemas.openxmlformats.org/officeDocument/2006/relationships/slideLayout" Target="../slideLayouts/slideLayout76.xml"/><Relationship Id="rId36" Type="http://schemas.openxmlformats.org/officeDocument/2006/relationships/slideLayout" Target="../slideLayouts/slideLayout84.xml"/><Relationship Id="rId10" Type="http://schemas.openxmlformats.org/officeDocument/2006/relationships/slideLayout" Target="../slideLayouts/slideLayout58.xml"/><Relationship Id="rId19" Type="http://schemas.openxmlformats.org/officeDocument/2006/relationships/slideLayout" Target="../slideLayouts/slideLayout67.xml"/><Relationship Id="rId31" Type="http://schemas.openxmlformats.org/officeDocument/2006/relationships/slideLayout" Target="../slideLayouts/slideLayout79.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slideLayout" Target="../slideLayouts/slideLayout62.xml"/><Relationship Id="rId22" Type="http://schemas.openxmlformats.org/officeDocument/2006/relationships/slideLayout" Target="../slideLayouts/slideLayout70.xml"/><Relationship Id="rId27" Type="http://schemas.openxmlformats.org/officeDocument/2006/relationships/slideLayout" Target="../slideLayouts/slideLayout75.xml"/><Relationship Id="rId30" Type="http://schemas.openxmlformats.org/officeDocument/2006/relationships/slideLayout" Target="../slideLayouts/slideLayout78.xml"/><Relationship Id="rId35" Type="http://schemas.openxmlformats.org/officeDocument/2006/relationships/slideLayout" Target="../slideLayouts/slideLayout83.xml"/><Relationship Id="rId43" Type="http://schemas.openxmlformats.org/officeDocument/2006/relationships/image" Target="../media/image8.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97.xml"/><Relationship Id="rId13" Type="http://schemas.openxmlformats.org/officeDocument/2006/relationships/slideLayout" Target="../slideLayouts/slideLayout102.xml"/><Relationship Id="rId18" Type="http://schemas.openxmlformats.org/officeDocument/2006/relationships/slideLayout" Target="../slideLayouts/slideLayout107.xml"/><Relationship Id="rId26" Type="http://schemas.openxmlformats.org/officeDocument/2006/relationships/slideLayout" Target="../slideLayouts/slideLayout115.xml"/><Relationship Id="rId3" Type="http://schemas.openxmlformats.org/officeDocument/2006/relationships/slideLayout" Target="../slideLayouts/slideLayout92.xml"/><Relationship Id="rId21" Type="http://schemas.openxmlformats.org/officeDocument/2006/relationships/slideLayout" Target="../slideLayouts/slideLayout110.xml"/><Relationship Id="rId34" Type="http://schemas.openxmlformats.org/officeDocument/2006/relationships/slideLayout" Target="../slideLayouts/slideLayout123.xml"/><Relationship Id="rId7" Type="http://schemas.openxmlformats.org/officeDocument/2006/relationships/slideLayout" Target="../slideLayouts/slideLayout96.xml"/><Relationship Id="rId12" Type="http://schemas.openxmlformats.org/officeDocument/2006/relationships/slideLayout" Target="../slideLayouts/slideLayout101.xml"/><Relationship Id="rId17" Type="http://schemas.openxmlformats.org/officeDocument/2006/relationships/slideLayout" Target="../slideLayouts/slideLayout106.xml"/><Relationship Id="rId25" Type="http://schemas.openxmlformats.org/officeDocument/2006/relationships/slideLayout" Target="../slideLayouts/slideLayout114.xml"/><Relationship Id="rId33" Type="http://schemas.openxmlformats.org/officeDocument/2006/relationships/slideLayout" Target="../slideLayouts/slideLayout122.xml"/><Relationship Id="rId2" Type="http://schemas.openxmlformats.org/officeDocument/2006/relationships/slideLayout" Target="../slideLayouts/slideLayout91.xml"/><Relationship Id="rId16" Type="http://schemas.openxmlformats.org/officeDocument/2006/relationships/slideLayout" Target="../slideLayouts/slideLayout105.xml"/><Relationship Id="rId20" Type="http://schemas.openxmlformats.org/officeDocument/2006/relationships/slideLayout" Target="../slideLayouts/slideLayout109.xml"/><Relationship Id="rId29" Type="http://schemas.openxmlformats.org/officeDocument/2006/relationships/slideLayout" Target="../slideLayouts/slideLayout118.xml"/><Relationship Id="rId1" Type="http://schemas.openxmlformats.org/officeDocument/2006/relationships/slideLayout" Target="../slideLayouts/slideLayout90.xml"/><Relationship Id="rId6" Type="http://schemas.openxmlformats.org/officeDocument/2006/relationships/slideLayout" Target="../slideLayouts/slideLayout95.xml"/><Relationship Id="rId11" Type="http://schemas.openxmlformats.org/officeDocument/2006/relationships/slideLayout" Target="../slideLayouts/slideLayout100.xml"/><Relationship Id="rId24" Type="http://schemas.openxmlformats.org/officeDocument/2006/relationships/slideLayout" Target="../slideLayouts/slideLayout113.xml"/><Relationship Id="rId32" Type="http://schemas.openxmlformats.org/officeDocument/2006/relationships/slideLayout" Target="../slideLayouts/slideLayout121.xml"/><Relationship Id="rId5" Type="http://schemas.openxmlformats.org/officeDocument/2006/relationships/slideLayout" Target="../slideLayouts/slideLayout94.xml"/><Relationship Id="rId15" Type="http://schemas.openxmlformats.org/officeDocument/2006/relationships/slideLayout" Target="../slideLayouts/slideLayout104.xml"/><Relationship Id="rId23" Type="http://schemas.openxmlformats.org/officeDocument/2006/relationships/slideLayout" Target="../slideLayouts/slideLayout112.xml"/><Relationship Id="rId28" Type="http://schemas.openxmlformats.org/officeDocument/2006/relationships/slideLayout" Target="../slideLayouts/slideLayout117.xml"/><Relationship Id="rId10" Type="http://schemas.openxmlformats.org/officeDocument/2006/relationships/slideLayout" Target="../slideLayouts/slideLayout99.xml"/><Relationship Id="rId19" Type="http://schemas.openxmlformats.org/officeDocument/2006/relationships/slideLayout" Target="../slideLayouts/slideLayout108.xml"/><Relationship Id="rId31" Type="http://schemas.openxmlformats.org/officeDocument/2006/relationships/slideLayout" Target="../slideLayouts/slideLayout120.xml"/><Relationship Id="rId4" Type="http://schemas.openxmlformats.org/officeDocument/2006/relationships/slideLayout" Target="../slideLayouts/slideLayout93.xml"/><Relationship Id="rId9" Type="http://schemas.openxmlformats.org/officeDocument/2006/relationships/slideLayout" Target="../slideLayouts/slideLayout98.xml"/><Relationship Id="rId14" Type="http://schemas.openxmlformats.org/officeDocument/2006/relationships/slideLayout" Target="../slideLayouts/slideLayout103.xml"/><Relationship Id="rId22" Type="http://schemas.openxmlformats.org/officeDocument/2006/relationships/slideLayout" Target="../slideLayouts/slideLayout111.xml"/><Relationship Id="rId27" Type="http://schemas.openxmlformats.org/officeDocument/2006/relationships/slideLayout" Target="../slideLayouts/slideLayout116.xml"/><Relationship Id="rId30" Type="http://schemas.openxmlformats.org/officeDocument/2006/relationships/slideLayout" Target="../slideLayouts/slideLayout119.xml"/><Relationship Id="rId35"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13" Type="http://schemas.openxmlformats.org/officeDocument/2006/relationships/slideLayout" Target="../slideLayouts/slideLayout136.xml"/><Relationship Id="rId18" Type="http://schemas.openxmlformats.org/officeDocument/2006/relationships/slideLayout" Target="../slideLayouts/slideLayout141.xml"/><Relationship Id="rId26" Type="http://schemas.openxmlformats.org/officeDocument/2006/relationships/slideLayout" Target="../slideLayouts/slideLayout149.xml"/><Relationship Id="rId39" Type="http://schemas.openxmlformats.org/officeDocument/2006/relationships/slideLayout" Target="../slideLayouts/slideLayout162.xml"/><Relationship Id="rId21" Type="http://schemas.openxmlformats.org/officeDocument/2006/relationships/slideLayout" Target="../slideLayouts/slideLayout144.xml"/><Relationship Id="rId34" Type="http://schemas.openxmlformats.org/officeDocument/2006/relationships/slideLayout" Target="../slideLayouts/slideLayout157.xml"/><Relationship Id="rId42" Type="http://schemas.openxmlformats.org/officeDocument/2006/relationships/slideLayout" Target="../slideLayouts/slideLayout165.xml"/><Relationship Id="rId47" Type="http://schemas.openxmlformats.org/officeDocument/2006/relationships/slideLayout" Target="../slideLayouts/slideLayout170.xml"/><Relationship Id="rId50" Type="http://schemas.openxmlformats.org/officeDocument/2006/relationships/slideLayout" Target="../slideLayouts/slideLayout173.xml"/><Relationship Id="rId55" Type="http://schemas.openxmlformats.org/officeDocument/2006/relationships/slideLayout" Target="../slideLayouts/slideLayout178.xml"/><Relationship Id="rId63" Type="http://schemas.openxmlformats.org/officeDocument/2006/relationships/slideLayout" Target="../slideLayouts/slideLayout186.xml"/><Relationship Id="rId7" Type="http://schemas.openxmlformats.org/officeDocument/2006/relationships/slideLayout" Target="../slideLayouts/slideLayout130.xml"/><Relationship Id="rId2" Type="http://schemas.openxmlformats.org/officeDocument/2006/relationships/slideLayout" Target="../slideLayouts/slideLayout125.xml"/><Relationship Id="rId16" Type="http://schemas.openxmlformats.org/officeDocument/2006/relationships/slideLayout" Target="../slideLayouts/slideLayout139.xml"/><Relationship Id="rId29" Type="http://schemas.openxmlformats.org/officeDocument/2006/relationships/slideLayout" Target="../slideLayouts/slideLayout152.xml"/><Relationship Id="rId1" Type="http://schemas.openxmlformats.org/officeDocument/2006/relationships/slideLayout" Target="../slideLayouts/slideLayout124.xml"/><Relationship Id="rId6" Type="http://schemas.openxmlformats.org/officeDocument/2006/relationships/slideLayout" Target="../slideLayouts/slideLayout129.xml"/><Relationship Id="rId11" Type="http://schemas.openxmlformats.org/officeDocument/2006/relationships/slideLayout" Target="../slideLayouts/slideLayout134.xml"/><Relationship Id="rId24" Type="http://schemas.openxmlformats.org/officeDocument/2006/relationships/slideLayout" Target="../slideLayouts/slideLayout147.xml"/><Relationship Id="rId32" Type="http://schemas.openxmlformats.org/officeDocument/2006/relationships/slideLayout" Target="../slideLayouts/slideLayout155.xml"/><Relationship Id="rId37" Type="http://schemas.openxmlformats.org/officeDocument/2006/relationships/slideLayout" Target="../slideLayouts/slideLayout160.xml"/><Relationship Id="rId40" Type="http://schemas.openxmlformats.org/officeDocument/2006/relationships/slideLayout" Target="../slideLayouts/slideLayout163.xml"/><Relationship Id="rId45" Type="http://schemas.openxmlformats.org/officeDocument/2006/relationships/slideLayout" Target="../slideLayouts/slideLayout168.xml"/><Relationship Id="rId53" Type="http://schemas.openxmlformats.org/officeDocument/2006/relationships/slideLayout" Target="../slideLayouts/slideLayout176.xml"/><Relationship Id="rId58" Type="http://schemas.openxmlformats.org/officeDocument/2006/relationships/slideLayout" Target="../slideLayouts/slideLayout181.xml"/><Relationship Id="rId66" Type="http://schemas.openxmlformats.org/officeDocument/2006/relationships/slideLayout" Target="../slideLayouts/slideLayout189.xml"/><Relationship Id="rId5" Type="http://schemas.openxmlformats.org/officeDocument/2006/relationships/slideLayout" Target="../slideLayouts/slideLayout128.xml"/><Relationship Id="rId15" Type="http://schemas.openxmlformats.org/officeDocument/2006/relationships/slideLayout" Target="../slideLayouts/slideLayout138.xml"/><Relationship Id="rId23" Type="http://schemas.openxmlformats.org/officeDocument/2006/relationships/slideLayout" Target="../slideLayouts/slideLayout146.xml"/><Relationship Id="rId28" Type="http://schemas.openxmlformats.org/officeDocument/2006/relationships/slideLayout" Target="../slideLayouts/slideLayout151.xml"/><Relationship Id="rId36" Type="http://schemas.openxmlformats.org/officeDocument/2006/relationships/slideLayout" Target="../slideLayouts/slideLayout159.xml"/><Relationship Id="rId49" Type="http://schemas.openxmlformats.org/officeDocument/2006/relationships/slideLayout" Target="../slideLayouts/slideLayout172.xml"/><Relationship Id="rId57" Type="http://schemas.openxmlformats.org/officeDocument/2006/relationships/slideLayout" Target="../slideLayouts/slideLayout180.xml"/><Relationship Id="rId61" Type="http://schemas.openxmlformats.org/officeDocument/2006/relationships/slideLayout" Target="../slideLayouts/slideLayout184.xml"/><Relationship Id="rId10" Type="http://schemas.openxmlformats.org/officeDocument/2006/relationships/slideLayout" Target="../slideLayouts/slideLayout133.xml"/><Relationship Id="rId19" Type="http://schemas.openxmlformats.org/officeDocument/2006/relationships/slideLayout" Target="../slideLayouts/slideLayout142.xml"/><Relationship Id="rId31" Type="http://schemas.openxmlformats.org/officeDocument/2006/relationships/slideLayout" Target="../slideLayouts/slideLayout154.xml"/><Relationship Id="rId44" Type="http://schemas.openxmlformats.org/officeDocument/2006/relationships/slideLayout" Target="../slideLayouts/slideLayout167.xml"/><Relationship Id="rId52" Type="http://schemas.openxmlformats.org/officeDocument/2006/relationships/slideLayout" Target="../slideLayouts/slideLayout175.xml"/><Relationship Id="rId60" Type="http://schemas.openxmlformats.org/officeDocument/2006/relationships/slideLayout" Target="../slideLayouts/slideLayout183.xml"/><Relationship Id="rId65" Type="http://schemas.openxmlformats.org/officeDocument/2006/relationships/slideLayout" Target="../slideLayouts/slideLayout188.xml"/><Relationship Id="rId4" Type="http://schemas.openxmlformats.org/officeDocument/2006/relationships/slideLayout" Target="../slideLayouts/slideLayout127.xml"/><Relationship Id="rId9" Type="http://schemas.openxmlformats.org/officeDocument/2006/relationships/slideLayout" Target="../slideLayouts/slideLayout132.xml"/><Relationship Id="rId14" Type="http://schemas.openxmlformats.org/officeDocument/2006/relationships/slideLayout" Target="../slideLayouts/slideLayout137.xml"/><Relationship Id="rId22" Type="http://schemas.openxmlformats.org/officeDocument/2006/relationships/slideLayout" Target="../slideLayouts/slideLayout145.xml"/><Relationship Id="rId27" Type="http://schemas.openxmlformats.org/officeDocument/2006/relationships/slideLayout" Target="../slideLayouts/slideLayout150.xml"/><Relationship Id="rId30" Type="http://schemas.openxmlformats.org/officeDocument/2006/relationships/slideLayout" Target="../slideLayouts/slideLayout153.xml"/><Relationship Id="rId35" Type="http://schemas.openxmlformats.org/officeDocument/2006/relationships/slideLayout" Target="../slideLayouts/slideLayout158.xml"/><Relationship Id="rId43" Type="http://schemas.openxmlformats.org/officeDocument/2006/relationships/slideLayout" Target="../slideLayouts/slideLayout166.xml"/><Relationship Id="rId48" Type="http://schemas.openxmlformats.org/officeDocument/2006/relationships/slideLayout" Target="../slideLayouts/slideLayout171.xml"/><Relationship Id="rId56" Type="http://schemas.openxmlformats.org/officeDocument/2006/relationships/slideLayout" Target="../slideLayouts/slideLayout179.xml"/><Relationship Id="rId64" Type="http://schemas.openxmlformats.org/officeDocument/2006/relationships/slideLayout" Target="../slideLayouts/slideLayout187.xml"/><Relationship Id="rId8" Type="http://schemas.openxmlformats.org/officeDocument/2006/relationships/slideLayout" Target="../slideLayouts/slideLayout131.xml"/><Relationship Id="rId51" Type="http://schemas.openxmlformats.org/officeDocument/2006/relationships/slideLayout" Target="../slideLayouts/slideLayout174.xml"/><Relationship Id="rId3" Type="http://schemas.openxmlformats.org/officeDocument/2006/relationships/slideLayout" Target="../slideLayouts/slideLayout126.xml"/><Relationship Id="rId12" Type="http://schemas.openxmlformats.org/officeDocument/2006/relationships/slideLayout" Target="../slideLayouts/slideLayout135.xml"/><Relationship Id="rId17" Type="http://schemas.openxmlformats.org/officeDocument/2006/relationships/slideLayout" Target="../slideLayouts/slideLayout140.xml"/><Relationship Id="rId25" Type="http://schemas.openxmlformats.org/officeDocument/2006/relationships/slideLayout" Target="../slideLayouts/slideLayout148.xml"/><Relationship Id="rId33" Type="http://schemas.openxmlformats.org/officeDocument/2006/relationships/slideLayout" Target="../slideLayouts/slideLayout156.xml"/><Relationship Id="rId38" Type="http://schemas.openxmlformats.org/officeDocument/2006/relationships/slideLayout" Target="../slideLayouts/slideLayout161.xml"/><Relationship Id="rId46" Type="http://schemas.openxmlformats.org/officeDocument/2006/relationships/slideLayout" Target="../slideLayouts/slideLayout169.xml"/><Relationship Id="rId59" Type="http://schemas.openxmlformats.org/officeDocument/2006/relationships/slideLayout" Target="../slideLayouts/slideLayout182.xml"/><Relationship Id="rId67" Type="http://schemas.openxmlformats.org/officeDocument/2006/relationships/theme" Target="../theme/theme5.xml"/><Relationship Id="rId20" Type="http://schemas.openxmlformats.org/officeDocument/2006/relationships/slideLayout" Target="../slideLayouts/slideLayout143.xml"/><Relationship Id="rId41" Type="http://schemas.openxmlformats.org/officeDocument/2006/relationships/slideLayout" Target="../slideLayouts/slideLayout164.xml"/><Relationship Id="rId54" Type="http://schemas.openxmlformats.org/officeDocument/2006/relationships/slideLayout" Target="../slideLayouts/slideLayout177.xml"/><Relationship Id="rId62" Type="http://schemas.openxmlformats.org/officeDocument/2006/relationships/slideLayout" Target="../slideLayouts/slideLayout18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97.xml"/><Relationship Id="rId13" Type="http://schemas.openxmlformats.org/officeDocument/2006/relationships/slideLayout" Target="../slideLayouts/slideLayout202.xml"/><Relationship Id="rId18" Type="http://schemas.openxmlformats.org/officeDocument/2006/relationships/slideLayout" Target="../slideLayouts/slideLayout207.xml"/><Relationship Id="rId26" Type="http://schemas.openxmlformats.org/officeDocument/2006/relationships/slideLayout" Target="../slideLayouts/slideLayout215.xml"/><Relationship Id="rId39" Type="http://schemas.openxmlformats.org/officeDocument/2006/relationships/slideLayout" Target="../slideLayouts/slideLayout228.xml"/><Relationship Id="rId3" Type="http://schemas.openxmlformats.org/officeDocument/2006/relationships/slideLayout" Target="../slideLayouts/slideLayout192.xml"/><Relationship Id="rId21" Type="http://schemas.openxmlformats.org/officeDocument/2006/relationships/slideLayout" Target="../slideLayouts/slideLayout210.xml"/><Relationship Id="rId34" Type="http://schemas.openxmlformats.org/officeDocument/2006/relationships/slideLayout" Target="../slideLayouts/slideLayout223.xml"/><Relationship Id="rId42" Type="http://schemas.openxmlformats.org/officeDocument/2006/relationships/image" Target="../media/image8.png"/><Relationship Id="rId7" Type="http://schemas.openxmlformats.org/officeDocument/2006/relationships/slideLayout" Target="../slideLayouts/slideLayout196.xml"/><Relationship Id="rId12" Type="http://schemas.openxmlformats.org/officeDocument/2006/relationships/slideLayout" Target="../slideLayouts/slideLayout201.xml"/><Relationship Id="rId17" Type="http://schemas.openxmlformats.org/officeDocument/2006/relationships/slideLayout" Target="../slideLayouts/slideLayout206.xml"/><Relationship Id="rId25" Type="http://schemas.openxmlformats.org/officeDocument/2006/relationships/slideLayout" Target="../slideLayouts/slideLayout214.xml"/><Relationship Id="rId33" Type="http://schemas.openxmlformats.org/officeDocument/2006/relationships/slideLayout" Target="../slideLayouts/slideLayout222.xml"/><Relationship Id="rId38" Type="http://schemas.openxmlformats.org/officeDocument/2006/relationships/slideLayout" Target="../slideLayouts/slideLayout227.xml"/><Relationship Id="rId2" Type="http://schemas.openxmlformats.org/officeDocument/2006/relationships/slideLayout" Target="../slideLayouts/slideLayout191.xml"/><Relationship Id="rId16" Type="http://schemas.openxmlformats.org/officeDocument/2006/relationships/slideLayout" Target="../slideLayouts/slideLayout205.xml"/><Relationship Id="rId20" Type="http://schemas.openxmlformats.org/officeDocument/2006/relationships/slideLayout" Target="../slideLayouts/slideLayout209.xml"/><Relationship Id="rId29" Type="http://schemas.openxmlformats.org/officeDocument/2006/relationships/slideLayout" Target="../slideLayouts/slideLayout218.xml"/><Relationship Id="rId41" Type="http://schemas.openxmlformats.org/officeDocument/2006/relationships/theme" Target="../theme/theme6.xml"/><Relationship Id="rId1" Type="http://schemas.openxmlformats.org/officeDocument/2006/relationships/slideLayout" Target="../slideLayouts/slideLayout190.xml"/><Relationship Id="rId6" Type="http://schemas.openxmlformats.org/officeDocument/2006/relationships/slideLayout" Target="../slideLayouts/slideLayout195.xml"/><Relationship Id="rId11" Type="http://schemas.openxmlformats.org/officeDocument/2006/relationships/slideLayout" Target="../slideLayouts/slideLayout200.xml"/><Relationship Id="rId24" Type="http://schemas.openxmlformats.org/officeDocument/2006/relationships/slideLayout" Target="../slideLayouts/slideLayout213.xml"/><Relationship Id="rId32" Type="http://schemas.openxmlformats.org/officeDocument/2006/relationships/slideLayout" Target="../slideLayouts/slideLayout221.xml"/><Relationship Id="rId37" Type="http://schemas.openxmlformats.org/officeDocument/2006/relationships/slideLayout" Target="../slideLayouts/slideLayout226.xml"/><Relationship Id="rId40" Type="http://schemas.openxmlformats.org/officeDocument/2006/relationships/slideLayout" Target="../slideLayouts/slideLayout229.xml"/><Relationship Id="rId5" Type="http://schemas.openxmlformats.org/officeDocument/2006/relationships/slideLayout" Target="../slideLayouts/slideLayout194.xml"/><Relationship Id="rId15" Type="http://schemas.openxmlformats.org/officeDocument/2006/relationships/slideLayout" Target="../slideLayouts/slideLayout204.xml"/><Relationship Id="rId23" Type="http://schemas.openxmlformats.org/officeDocument/2006/relationships/slideLayout" Target="../slideLayouts/slideLayout212.xml"/><Relationship Id="rId28" Type="http://schemas.openxmlformats.org/officeDocument/2006/relationships/slideLayout" Target="../slideLayouts/slideLayout217.xml"/><Relationship Id="rId36" Type="http://schemas.openxmlformats.org/officeDocument/2006/relationships/slideLayout" Target="../slideLayouts/slideLayout225.xml"/><Relationship Id="rId10" Type="http://schemas.openxmlformats.org/officeDocument/2006/relationships/slideLayout" Target="../slideLayouts/slideLayout199.xml"/><Relationship Id="rId19" Type="http://schemas.openxmlformats.org/officeDocument/2006/relationships/slideLayout" Target="../slideLayouts/slideLayout208.xml"/><Relationship Id="rId31" Type="http://schemas.openxmlformats.org/officeDocument/2006/relationships/slideLayout" Target="../slideLayouts/slideLayout220.xml"/><Relationship Id="rId4" Type="http://schemas.openxmlformats.org/officeDocument/2006/relationships/slideLayout" Target="../slideLayouts/slideLayout193.xml"/><Relationship Id="rId9" Type="http://schemas.openxmlformats.org/officeDocument/2006/relationships/slideLayout" Target="../slideLayouts/slideLayout198.xml"/><Relationship Id="rId14" Type="http://schemas.openxmlformats.org/officeDocument/2006/relationships/slideLayout" Target="../slideLayouts/slideLayout203.xml"/><Relationship Id="rId22" Type="http://schemas.openxmlformats.org/officeDocument/2006/relationships/slideLayout" Target="../slideLayouts/slideLayout211.xml"/><Relationship Id="rId27" Type="http://schemas.openxmlformats.org/officeDocument/2006/relationships/slideLayout" Target="../slideLayouts/slideLayout216.xml"/><Relationship Id="rId30" Type="http://schemas.openxmlformats.org/officeDocument/2006/relationships/slideLayout" Target="../slideLayouts/slideLayout219.xml"/><Relationship Id="rId35" Type="http://schemas.openxmlformats.org/officeDocument/2006/relationships/slideLayout" Target="../slideLayouts/slideLayout22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237.xml"/><Relationship Id="rId13" Type="http://schemas.openxmlformats.org/officeDocument/2006/relationships/slideLayout" Target="../slideLayouts/slideLayout242.xml"/><Relationship Id="rId18" Type="http://schemas.openxmlformats.org/officeDocument/2006/relationships/slideLayout" Target="../slideLayouts/slideLayout247.xml"/><Relationship Id="rId26" Type="http://schemas.openxmlformats.org/officeDocument/2006/relationships/slideLayout" Target="../slideLayouts/slideLayout255.xml"/><Relationship Id="rId3" Type="http://schemas.openxmlformats.org/officeDocument/2006/relationships/slideLayout" Target="../slideLayouts/slideLayout232.xml"/><Relationship Id="rId21" Type="http://schemas.openxmlformats.org/officeDocument/2006/relationships/slideLayout" Target="../slideLayouts/slideLayout250.xml"/><Relationship Id="rId34" Type="http://schemas.openxmlformats.org/officeDocument/2006/relationships/slideLayout" Target="../slideLayouts/slideLayout263.xml"/><Relationship Id="rId7" Type="http://schemas.openxmlformats.org/officeDocument/2006/relationships/slideLayout" Target="../slideLayouts/slideLayout236.xml"/><Relationship Id="rId12" Type="http://schemas.openxmlformats.org/officeDocument/2006/relationships/slideLayout" Target="../slideLayouts/slideLayout241.xml"/><Relationship Id="rId17" Type="http://schemas.openxmlformats.org/officeDocument/2006/relationships/slideLayout" Target="../slideLayouts/slideLayout246.xml"/><Relationship Id="rId25" Type="http://schemas.openxmlformats.org/officeDocument/2006/relationships/slideLayout" Target="../slideLayouts/slideLayout254.xml"/><Relationship Id="rId33" Type="http://schemas.openxmlformats.org/officeDocument/2006/relationships/slideLayout" Target="../slideLayouts/slideLayout262.xml"/><Relationship Id="rId38" Type="http://schemas.openxmlformats.org/officeDocument/2006/relationships/theme" Target="../theme/theme7.xml"/><Relationship Id="rId2" Type="http://schemas.openxmlformats.org/officeDocument/2006/relationships/slideLayout" Target="../slideLayouts/slideLayout231.xml"/><Relationship Id="rId16" Type="http://schemas.openxmlformats.org/officeDocument/2006/relationships/slideLayout" Target="../slideLayouts/slideLayout245.xml"/><Relationship Id="rId20" Type="http://schemas.openxmlformats.org/officeDocument/2006/relationships/slideLayout" Target="../slideLayouts/slideLayout249.xml"/><Relationship Id="rId29" Type="http://schemas.openxmlformats.org/officeDocument/2006/relationships/slideLayout" Target="../slideLayouts/slideLayout258.xml"/><Relationship Id="rId1" Type="http://schemas.openxmlformats.org/officeDocument/2006/relationships/slideLayout" Target="../slideLayouts/slideLayout230.xml"/><Relationship Id="rId6" Type="http://schemas.openxmlformats.org/officeDocument/2006/relationships/slideLayout" Target="../slideLayouts/slideLayout235.xml"/><Relationship Id="rId11" Type="http://schemas.openxmlformats.org/officeDocument/2006/relationships/slideLayout" Target="../slideLayouts/slideLayout240.xml"/><Relationship Id="rId24" Type="http://schemas.openxmlformats.org/officeDocument/2006/relationships/slideLayout" Target="../slideLayouts/slideLayout253.xml"/><Relationship Id="rId32" Type="http://schemas.openxmlformats.org/officeDocument/2006/relationships/slideLayout" Target="../slideLayouts/slideLayout261.xml"/><Relationship Id="rId37" Type="http://schemas.openxmlformats.org/officeDocument/2006/relationships/slideLayout" Target="../slideLayouts/slideLayout266.xml"/><Relationship Id="rId5" Type="http://schemas.openxmlformats.org/officeDocument/2006/relationships/slideLayout" Target="../slideLayouts/slideLayout234.xml"/><Relationship Id="rId15" Type="http://schemas.openxmlformats.org/officeDocument/2006/relationships/slideLayout" Target="../slideLayouts/slideLayout244.xml"/><Relationship Id="rId23" Type="http://schemas.openxmlformats.org/officeDocument/2006/relationships/slideLayout" Target="../slideLayouts/slideLayout252.xml"/><Relationship Id="rId28" Type="http://schemas.openxmlformats.org/officeDocument/2006/relationships/slideLayout" Target="../slideLayouts/slideLayout257.xml"/><Relationship Id="rId36" Type="http://schemas.openxmlformats.org/officeDocument/2006/relationships/slideLayout" Target="../slideLayouts/slideLayout265.xml"/><Relationship Id="rId10" Type="http://schemas.openxmlformats.org/officeDocument/2006/relationships/slideLayout" Target="../slideLayouts/slideLayout239.xml"/><Relationship Id="rId19" Type="http://schemas.openxmlformats.org/officeDocument/2006/relationships/slideLayout" Target="../slideLayouts/slideLayout248.xml"/><Relationship Id="rId31" Type="http://schemas.openxmlformats.org/officeDocument/2006/relationships/slideLayout" Target="../slideLayouts/slideLayout260.xml"/><Relationship Id="rId4" Type="http://schemas.openxmlformats.org/officeDocument/2006/relationships/slideLayout" Target="../slideLayouts/slideLayout233.xml"/><Relationship Id="rId9" Type="http://schemas.openxmlformats.org/officeDocument/2006/relationships/slideLayout" Target="../slideLayouts/slideLayout238.xml"/><Relationship Id="rId14" Type="http://schemas.openxmlformats.org/officeDocument/2006/relationships/slideLayout" Target="../slideLayouts/slideLayout243.xml"/><Relationship Id="rId22" Type="http://schemas.openxmlformats.org/officeDocument/2006/relationships/slideLayout" Target="../slideLayouts/slideLayout251.xml"/><Relationship Id="rId27" Type="http://schemas.openxmlformats.org/officeDocument/2006/relationships/slideLayout" Target="../slideLayouts/slideLayout256.xml"/><Relationship Id="rId30" Type="http://schemas.openxmlformats.org/officeDocument/2006/relationships/slideLayout" Target="../slideLayouts/slideLayout259.xml"/><Relationship Id="rId35" Type="http://schemas.openxmlformats.org/officeDocument/2006/relationships/slideLayout" Target="../slideLayouts/slideLayout264.xml"/></Relationships>
</file>

<file path=ppt/slideMasters/_rels/slideMaster8.xml.rels><?xml version="1.0" encoding="UTF-8" standalone="yes"?>
<Relationships xmlns="http://schemas.openxmlformats.org/package/2006/relationships"><Relationship Id="rId2" Type="http://schemas.openxmlformats.org/officeDocument/2006/relationships/theme" Target="../theme/theme8.xml"/><Relationship Id="rId1" Type="http://schemas.openxmlformats.org/officeDocument/2006/relationships/slideLayout" Target="../slideLayouts/slideLayout26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309563" y="530352"/>
            <a:ext cx="8526600" cy="307800"/>
          </a:xfrm>
          <a:prstGeom prst="rect">
            <a:avLst/>
          </a:prstGeom>
          <a:noFill/>
          <a:ln>
            <a:noFill/>
          </a:ln>
        </p:spPr>
        <p:txBody>
          <a:bodyPr spcFirstLastPara="1" wrap="square" lIns="91425" tIns="91425" rIns="91425" bIns="91425" anchor="b" anchorCtr="0">
            <a:noAutofit/>
          </a:bodyPr>
          <a:lstStyle>
            <a:lvl1pPr marL="0" marR="0" lvl="0" indent="0" algn="l" rtl="0">
              <a:spcBef>
                <a:spcPts val="0"/>
              </a:spcBef>
              <a:spcAft>
                <a:spcPts val="0"/>
              </a:spcAft>
              <a:buClr>
                <a:schemeClr val="dk1"/>
              </a:buClr>
              <a:buSzPts val="1400"/>
              <a:buFont typeface="Georgia"/>
              <a:buNone/>
              <a:defRPr sz="2000" b="0" i="0" u="none" strike="noStrike" cap="none">
                <a:solidFill>
                  <a:schemeClr val="dk1"/>
                </a:solidFill>
                <a:latin typeface="Georgia"/>
                <a:ea typeface="Georgia"/>
                <a:cs typeface="Georgia"/>
                <a:sym typeface="Georgia"/>
              </a:defRPr>
            </a:lvl1pPr>
            <a:lvl2pPr lvl="1" indent="0" rtl="0">
              <a:spcBef>
                <a:spcPts val="0"/>
              </a:spcBef>
              <a:spcAft>
                <a:spcPts val="0"/>
              </a:spcAft>
              <a:buSzPts val="1400"/>
              <a:buNone/>
              <a:defRPr sz="1800"/>
            </a:lvl2pPr>
            <a:lvl3pPr lvl="2" indent="0" rtl="0">
              <a:spcBef>
                <a:spcPts val="0"/>
              </a:spcBef>
              <a:spcAft>
                <a:spcPts val="0"/>
              </a:spcAft>
              <a:buSzPts val="1400"/>
              <a:buNone/>
              <a:defRPr sz="1800"/>
            </a:lvl3pPr>
            <a:lvl4pPr lvl="3" indent="0" rtl="0">
              <a:spcBef>
                <a:spcPts val="0"/>
              </a:spcBef>
              <a:spcAft>
                <a:spcPts val="0"/>
              </a:spcAft>
              <a:buSzPts val="1400"/>
              <a:buNone/>
              <a:defRPr sz="1800"/>
            </a:lvl4pPr>
            <a:lvl5pPr lvl="4" indent="0" rtl="0">
              <a:spcBef>
                <a:spcPts val="0"/>
              </a:spcBef>
              <a:spcAft>
                <a:spcPts val="0"/>
              </a:spcAft>
              <a:buSzPts val="1400"/>
              <a:buNone/>
              <a:defRPr sz="1800"/>
            </a:lvl5pPr>
            <a:lvl6pPr lvl="5" indent="0" rtl="0">
              <a:spcBef>
                <a:spcPts val="0"/>
              </a:spcBef>
              <a:spcAft>
                <a:spcPts val="0"/>
              </a:spcAft>
              <a:buSzPts val="1400"/>
              <a:buNone/>
              <a:defRPr sz="1800"/>
            </a:lvl6pPr>
            <a:lvl7pPr lvl="6" indent="0" rtl="0">
              <a:spcBef>
                <a:spcPts val="0"/>
              </a:spcBef>
              <a:spcAft>
                <a:spcPts val="0"/>
              </a:spcAft>
              <a:buSzPts val="1400"/>
              <a:buNone/>
              <a:defRPr sz="1800"/>
            </a:lvl7pPr>
            <a:lvl8pPr lvl="7" indent="0" rtl="0">
              <a:spcBef>
                <a:spcPts val="0"/>
              </a:spcBef>
              <a:spcAft>
                <a:spcPts val="0"/>
              </a:spcAft>
              <a:buSzPts val="1400"/>
              <a:buNone/>
              <a:defRPr sz="1800"/>
            </a:lvl8pPr>
            <a:lvl9pPr lvl="8" indent="0" rtl="0">
              <a:spcBef>
                <a:spcPts val="0"/>
              </a:spcBef>
              <a:spcAft>
                <a:spcPts val="0"/>
              </a:spcAft>
              <a:buSzPts val="1400"/>
              <a:buNone/>
              <a:defRPr sz="1800"/>
            </a:lvl9pPr>
          </a:lstStyle>
          <a:p>
            <a:endParaRPr/>
          </a:p>
        </p:txBody>
      </p:sp>
      <p:sp>
        <p:nvSpPr>
          <p:cNvPr id="52" name="Google Shape;52;p13"/>
          <p:cNvSpPr txBox="1">
            <a:spLocks noGrp="1"/>
          </p:cNvSpPr>
          <p:nvPr>
            <p:ph type="body" idx="1"/>
          </p:nvPr>
        </p:nvSpPr>
        <p:spPr>
          <a:xfrm>
            <a:off x="309563" y="1255152"/>
            <a:ext cx="8526600" cy="843300"/>
          </a:xfrm>
          <a:prstGeom prst="rect">
            <a:avLst/>
          </a:prstGeom>
          <a:noFill/>
          <a:ln>
            <a:noFill/>
          </a:ln>
        </p:spPr>
        <p:txBody>
          <a:bodyPr spcFirstLastPara="1" wrap="square" lIns="91425" tIns="91425" rIns="91425" bIns="91425" anchor="t" anchorCtr="0">
            <a:noAutofit/>
          </a:bodyPr>
          <a:lstStyle>
            <a:lvl1pPr marL="457200" marR="0" lvl="0" indent="-228600" algn="l" rtl="0">
              <a:spcBef>
                <a:spcPts val="280"/>
              </a:spcBef>
              <a:spcAft>
                <a:spcPts val="0"/>
              </a:spcAft>
              <a:buClr>
                <a:schemeClr val="lt2"/>
              </a:buClr>
              <a:buSzPts val="1400"/>
              <a:buFont typeface="Arial"/>
              <a:buNone/>
              <a:defRPr sz="1400" b="0" i="0" u="none" strike="noStrike" cap="none">
                <a:solidFill>
                  <a:schemeClr val="lt2"/>
                </a:solidFill>
                <a:latin typeface="Georgia"/>
                <a:ea typeface="Georgia"/>
                <a:cs typeface="Georgia"/>
                <a:sym typeface="Georgia"/>
              </a:defRPr>
            </a:lvl1pPr>
            <a:lvl2pPr marL="914400" marR="0" lvl="1" indent="-292100" algn="l" rtl="0">
              <a:spcBef>
                <a:spcPts val="200"/>
              </a:spcBef>
              <a:spcAft>
                <a:spcPts val="0"/>
              </a:spcAft>
              <a:buClr>
                <a:schemeClr val="lt2"/>
              </a:buClr>
              <a:buSzPts val="1000"/>
              <a:buFont typeface="Noto Sans Symbols"/>
              <a:buChar char="▪"/>
              <a:defRPr sz="1000" b="0" i="0" u="none" strike="noStrike" cap="none">
                <a:solidFill>
                  <a:schemeClr val="lt2"/>
                </a:solidFill>
                <a:latin typeface="Arial"/>
                <a:ea typeface="Arial"/>
                <a:cs typeface="Arial"/>
                <a:sym typeface="Arial"/>
              </a:defRPr>
            </a:lvl2pPr>
            <a:lvl3pPr marL="1371600" marR="0" lvl="2" indent="-285750" algn="l" rtl="0">
              <a:spcBef>
                <a:spcPts val="180"/>
              </a:spcBef>
              <a:spcAft>
                <a:spcPts val="0"/>
              </a:spcAft>
              <a:buClr>
                <a:schemeClr val="lt2"/>
              </a:buClr>
              <a:buSzPts val="900"/>
              <a:buFont typeface="Arial"/>
              <a:buChar char="–"/>
              <a:defRPr sz="900" b="0" i="0" u="none" strike="noStrike" cap="none">
                <a:solidFill>
                  <a:schemeClr val="lt2"/>
                </a:solidFill>
                <a:latin typeface="Arial"/>
                <a:ea typeface="Arial"/>
                <a:cs typeface="Arial"/>
                <a:sym typeface="Arial"/>
              </a:defRPr>
            </a:lvl3pPr>
            <a:lvl4pPr marL="1828800" marR="0" lvl="3" indent="-279400" algn="l" rtl="0">
              <a:spcBef>
                <a:spcPts val="160"/>
              </a:spcBef>
              <a:spcAft>
                <a:spcPts val="0"/>
              </a:spcAft>
              <a:buClr>
                <a:schemeClr val="lt2"/>
              </a:buClr>
              <a:buSzPts val="800"/>
              <a:buFont typeface="Arial"/>
              <a:buChar char="•"/>
              <a:defRPr sz="800" b="0" i="0" u="none" strike="noStrike" cap="none">
                <a:solidFill>
                  <a:schemeClr val="lt2"/>
                </a:solidFill>
                <a:latin typeface="Arial"/>
                <a:ea typeface="Arial"/>
                <a:cs typeface="Arial"/>
                <a:sym typeface="Arial"/>
              </a:defRPr>
            </a:lvl4pPr>
            <a:lvl5pPr marL="2286000" marR="0" lvl="4" indent="-273050" algn="l" rtl="0">
              <a:spcBef>
                <a:spcPts val="140"/>
              </a:spcBef>
              <a:spcAft>
                <a:spcPts val="0"/>
              </a:spcAft>
              <a:buClr>
                <a:schemeClr val="lt2"/>
              </a:buClr>
              <a:buSzPts val="700"/>
              <a:buFont typeface="Arial"/>
              <a:buChar char="–"/>
              <a:defRPr sz="700" b="0" i="0" u="none" strike="noStrike" cap="none">
                <a:solidFill>
                  <a:schemeClr val="lt2"/>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53" name="Google Shape;53;p13"/>
          <p:cNvSpPr txBox="1">
            <a:spLocks noGrp="1"/>
          </p:cNvSpPr>
          <p:nvPr>
            <p:ph type="dt" idx="10"/>
          </p:nvPr>
        </p:nvSpPr>
        <p:spPr>
          <a:xfrm>
            <a:off x="424070" y="5276020"/>
            <a:ext cx="2133600" cy="273900"/>
          </a:xfrm>
          <a:prstGeom prst="rect">
            <a:avLst/>
          </a:prstGeom>
          <a:noFill/>
          <a:ln>
            <a:noFill/>
          </a:ln>
        </p:spPr>
        <p:txBody>
          <a:bodyPr spcFirstLastPara="1" wrap="square" lIns="91425" tIns="91425" rIns="91425" bIns="91425" anchor="ctr" anchorCtr="0">
            <a:noAutofit/>
          </a:bodyPr>
          <a:lstStyle>
            <a:lvl1pPr marL="0" marR="0" lvl="0" indent="0" algn="l" rtl="0">
              <a:spcBef>
                <a:spcPts val="0"/>
              </a:spcBef>
              <a:spcAft>
                <a:spcPts val="0"/>
              </a:spcAft>
              <a:buSzPts val="1400"/>
              <a:buNone/>
              <a:defRPr sz="1200" b="0" i="0" u="none" strike="noStrike" cap="none">
                <a:solidFill>
                  <a:srgbClr val="888888"/>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54" name="Google Shape;54;p13"/>
          <p:cNvSpPr txBox="1">
            <a:spLocks noGrp="1"/>
          </p:cNvSpPr>
          <p:nvPr>
            <p:ph type="ftr" idx="11"/>
          </p:nvPr>
        </p:nvSpPr>
        <p:spPr>
          <a:xfrm>
            <a:off x="311944" y="4901878"/>
            <a:ext cx="2895600" cy="92400"/>
          </a:xfrm>
          <a:prstGeom prst="rect">
            <a:avLst/>
          </a:prstGeom>
          <a:noFill/>
          <a:ln>
            <a:noFill/>
          </a:ln>
        </p:spPr>
        <p:txBody>
          <a:bodyPr spcFirstLastPara="1" wrap="square" lIns="91425" tIns="91425" rIns="91425" bIns="91425" anchor="ctr" anchorCtr="0">
            <a:noAutofit/>
          </a:bodyPr>
          <a:lstStyle>
            <a:lvl1pPr marL="0" marR="0" lvl="0" indent="0" algn="l" rtl="0">
              <a:spcBef>
                <a:spcPts val="0"/>
              </a:spcBef>
              <a:spcAft>
                <a:spcPts val="0"/>
              </a:spcAft>
              <a:buSzPts val="1400"/>
              <a:buNone/>
              <a:defRPr sz="600" b="0" i="0" u="none" strike="noStrike" cap="none">
                <a:solidFill>
                  <a:schemeClr val="lt2"/>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55" name="Google Shape;55;p13"/>
          <p:cNvSpPr txBox="1">
            <a:spLocks noGrp="1"/>
          </p:cNvSpPr>
          <p:nvPr>
            <p:ph type="sldNum" idx="12"/>
          </p:nvPr>
        </p:nvSpPr>
        <p:spPr>
          <a:xfrm>
            <a:off x="6700838" y="4770007"/>
            <a:ext cx="2133600" cy="123000"/>
          </a:xfrm>
          <a:prstGeom prst="rect">
            <a:avLst/>
          </a:prstGeom>
          <a:noFill/>
          <a:ln>
            <a:noFill/>
          </a:ln>
        </p:spPr>
        <p:txBody>
          <a:bodyPr spcFirstLastPara="1" wrap="square" lIns="0" tIns="0" rIns="0" bIns="0" anchor="ctr" anchorCtr="0">
            <a:noAutofit/>
          </a:bodyPr>
          <a:lstStyle>
            <a:lvl1pPr marL="0" marR="0" lvl="0" indent="0" algn="r" rtl="0">
              <a:spcBef>
                <a:spcPts val="0"/>
              </a:spcBef>
              <a:buNone/>
              <a:defRPr sz="800" b="0" i="0" u="none" strike="noStrike" cap="none">
                <a:solidFill>
                  <a:schemeClr val="dk1"/>
                </a:solidFill>
                <a:latin typeface="Arial"/>
                <a:ea typeface="Arial"/>
                <a:cs typeface="Arial"/>
                <a:sym typeface="Arial"/>
              </a:defRPr>
            </a:lvl1pPr>
            <a:lvl2pPr marL="0" marR="0" lvl="1" indent="0" algn="r" rtl="0">
              <a:spcBef>
                <a:spcPts val="0"/>
              </a:spcBef>
              <a:buNone/>
              <a:defRPr sz="800" b="0" i="0" u="none" strike="noStrike" cap="none">
                <a:solidFill>
                  <a:schemeClr val="dk1"/>
                </a:solidFill>
                <a:latin typeface="Arial"/>
                <a:ea typeface="Arial"/>
                <a:cs typeface="Arial"/>
                <a:sym typeface="Arial"/>
              </a:defRPr>
            </a:lvl2pPr>
            <a:lvl3pPr marL="0" marR="0" lvl="2" indent="0" algn="r" rtl="0">
              <a:spcBef>
                <a:spcPts val="0"/>
              </a:spcBef>
              <a:buNone/>
              <a:defRPr sz="800" b="0" i="0" u="none" strike="noStrike" cap="none">
                <a:solidFill>
                  <a:schemeClr val="dk1"/>
                </a:solidFill>
                <a:latin typeface="Arial"/>
                <a:ea typeface="Arial"/>
                <a:cs typeface="Arial"/>
                <a:sym typeface="Arial"/>
              </a:defRPr>
            </a:lvl3pPr>
            <a:lvl4pPr marL="0" marR="0" lvl="3" indent="0" algn="r" rtl="0">
              <a:spcBef>
                <a:spcPts val="0"/>
              </a:spcBef>
              <a:buNone/>
              <a:defRPr sz="800" b="0" i="0" u="none" strike="noStrike" cap="none">
                <a:solidFill>
                  <a:schemeClr val="dk1"/>
                </a:solidFill>
                <a:latin typeface="Arial"/>
                <a:ea typeface="Arial"/>
                <a:cs typeface="Arial"/>
                <a:sym typeface="Arial"/>
              </a:defRPr>
            </a:lvl4pPr>
            <a:lvl5pPr marL="0" marR="0" lvl="4" indent="0" algn="r" rtl="0">
              <a:spcBef>
                <a:spcPts val="0"/>
              </a:spcBef>
              <a:buNone/>
              <a:defRPr sz="800" b="0" i="0" u="none" strike="noStrike" cap="none">
                <a:solidFill>
                  <a:schemeClr val="dk1"/>
                </a:solidFill>
                <a:latin typeface="Arial"/>
                <a:ea typeface="Arial"/>
                <a:cs typeface="Arial"/>
                <a:sym typeface="Arial"/>
              </a:defRPr>
            </a:lvl5pPr>
            <a:lvl6pPr marL="0" marR="0" lvl="5" indent="0" algn="r" rtl="0">
              <a:spcBef>
                <a:spcPts val="0"/>
              </a:spcBef>
              <a:buNone/>
              <a:defRPr sz="800" b="0" i="0" u="none" strike="noStrike" cap="none">
                <a:solidFill>
                  <a:schemeClr val="dk1"/>
                </a:solidFill>
                <a:latin typeface="Arial"/>
                <a:ea typeface="Arial"/>
                <a:cs typeface="Arial"/>
                <a:sym typeface="Arial"/>
              </a:defRPr>
            </a:lvl6pPr>
            <a:lvl7pPr marL="0" marR="0" lvl="6" indent="0" algn="r" rtl="0">
              <a:spcBef>
                <a:spcPts val="0"/>
              </a:spcBef>
              <a:buNone/>
              <a:defRPr sz="800" b="0" i="0" u="none" strike="noStrike" cap="none">
                <a:solidFill>
                  <a:schemeClr val="dk1"/>
                </a:solidFill>
                <a:latin typeface="Arial"/>
                <a:ea typeface="Arial"/>
                <a:cs typeface="Arial"/>
                <a:sym typeface="Arial"/>
              </a:defRPr>
            </a:lvl7pPr>
            <a:lvl8pPr marL="0" marR="0" lvl="7" indent="0" algn="r" rtl="0">
              <a:spcBef>
                <a:spcPts val="0"/>
              </a:spcBef>
              <a:buNone/>
              <a:defRPr sz="800" b="0" i="0" u="none" strike="noStrike" cap="none">
                <a:solidFill>
                  <a:schemeClr val="dk1"/>
                </a:solidFill>
                <a:latin typeface="Arial"/>
                <a:ea typeface="Arial"/>
                <a:cs typeface="Arial"/>
                <a:sym typeface="Arial"/>
              </a:defRPr>
            </a:lvl8pPr>
            <a:lvl9pPr marL="0" marR="0" lvl="8" indent="0" algn="r" rtl="0">
              <a:spcBef>
                <a:spcPts val="0"/>
              </a:spcBef>
              <a:buNone/>
              <a:defRPr sz="8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56" name="Google Shape;56;p13"/>
          <p:cNvSpPr txBox="1"/>
          <p:nvPr/>
        </p:nvSpPr>
        <p:spPr>
          <a:xfrm>
            <a:off x="311944" y="4800785"/>
            <a:ext cx="2559900" cy="9240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en" sz="600" b="0" i="0" u="none" strike="noStrike" cap="none">
                <a:solidFill>
                  <a:schemeClr val="dk1"/>
                </a:solidFill>
                <a:latin typeface="Arial"/>
                <a:ea typeface="Arial"/>
                <a:cs typeface="Arial"/>
                <a:sym typeface="Arial"/>
              </a:rPr>
              <a:t>PwC’s Digital Services</a:t>
            </a:r>
            <a:endParaRPr sz="600">
              <a:solidFill>
                <a:schemeClr val="dk1"/>
              </a:solidFill>
              <a:latin typeface="Arial"/>
              <a:ea typeface="Arial"/>
              <a:cs typeface="Arial"/>
              <a:sym typeface="Arial"/>
            </a:endParaRPr>
          </a:p>
        </p:txBody>
      </p:sp>
      <p:sp>
        <p:nvSpPr>
          <p:cNvPr id="57" name="Google Shape;57;p13"/>
          <p:cNvSpPr/>
          <p:nvPr/>
        </p:nvSpPr>
        <p:spPr>
          <a:xfrm>
            <a:off x="-3347" y="1004580"/>
            <a:ext cx="9141600" cy="98400"/>
          </a:xfrm>
          <a:custGeom>
            <a:avLst/>
            <a:gdLst/>
            <a:ahLst/>
            <a:cxnLst/>
            <a:rect l="l" t="t" r="r" b="b"/>
            <a:pathLst>
              <a:path w="120000" h="120000" extrusionOk="0">
                <a:moveTo>
                  <a:pt x="120000" y="0"/>
                </a:moveTo>
                <a:lnTo>
                  <a:pt x="15282" y="0"/>
                </a:lnTo>
                <a:cubicBezTo>
                  <a:pt x="14926" y="39996"/>
                  <a:pt x="14571" y="80004"/>
                  <a:pt x="14228" y="120000"/>
                </a:cubicBezTo>
                <a:cubicBezTo>
                  <a:pt x="13827" y="80004"/>
                  <a:pt x="13426" y="39996"/>
                  <a:pt x="13036" y="0"/>
                </a:cubicBezTo>
                <a:lnTo>
                  <a:pt x="0" y="0"/>
                </a:lnTo>
              </a:path>
            </a:pathLst>
          </a:custGeom>
          <a:noFill/>
          <a:ln w="9525" cap="rnd" cmpd="sng">
            <a:solidFill>
              <a:srgbClr val="E1301E"/>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 id="2147483672" r:id="rId14"/>
    <p:sldLayoutId id="2147483673" r:id="rId15"/>
    <p:sldLayoutId id="2147483674" r:id="rId16"/>
    <p:sldLayoutId id="2147483675" r:id="rId17"/>
    <p:sldLayoutId id="2147483676" r:id="rId18"/>
    <p:sldLayoutId id="2147483677" r:id="rId19"/>
    <p:sldLayoutId id="2147483678" r:id="rId20"/>
    <p:sldLayoutId id="2147483679" r:id="rId21"/>
    <p:sldLayoutId id="2147483680" r:id="rId22"/>
    <p:sldLayoutId id="2147483681" r:id="rId23"/>
    <p:sldLayoutId id="2147483682" r:id="rId24"/>
    <p:sldLayoutId id="2147483683" r:id="rId25"/>
    <p:sldLayoutId id="2147483684" r:id="rId26"/>
    <p:sldLayoutId id="2147483685" r:id="rId27"/>
    <p:sldLayoutId id="2147483686" r:id="rId28"/>
    <p:sldLayoutId id="2147483687" r:id="rId29"/>
    <p:sldLayoutId id="2147483688" r:id="rId30"/>
    <p:sldLayoutId id="2147483689" r:id="rId31"/>
    <p:sldLayoutId id="2147483690" r:id="rId32"/>
    <p:sldLayoutId id="2147483691" r:id="rId33"/>
    <p:sldLayoutId id="2147483692" r:id="rId34"/>
    <p:sldLayoutId id="2147483693" r:id="rId35"/>
    <p:sldLayoutId id="2147483694" r:id="rId36"/>
    <p:sldLayoutId id="2147483695" r:id="rId3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60"/>
        <p:cNvGrpSpPr/>
        <p:nvPr/>
      </p:nvGrpSpPr>
      <p:grpSpPr>
        <a:xfrm>
          <a:off x="0" y="0"/>
          <a:ext cx="0" cy="0"/>
          <a:chOff x="0" y="0"/>
          <a:chExt cx="0" cy="0"/>
        </a:xfrm>
      </p:grpSpPr>
      <p:pic>
        <p:nvPicPr>
          <p:cNvPr id="461" name="Google Shape;461;p51"/>
          <p:cNvPicPr preferRelativeResize="0"/>
          <p:nvPr/>
        </p:nvPicPr>
        <p:blipFill rotWithShape="1">
          <a:blip r:embed="rId43">
            <a:alphaModFix/>
          </a:blip>
          <a:srcRect/>
          <a:stretch/>
        </p:blipFill>
        <p:spPr>
          <a:xfrm>
            <a:off x="1588" y="1588"/>
            <a:ext cx="1588" cy="1588"/>
          </a:xfrm>
          <a:prstGeom prst="rect">
            <a:avLst/>
          </a:prstGeom>
          <a:noFill/>
          <a:ln>
            <a:noFill/>
          </a:ln>
        </p:spPr>
      </p:pic>
      <p:sp>
        <p:nvSpPr>
          <p:cNvPr id="462" name="Google Shape;462;p51"/>
          <p:cNvSpPr/>
          <p:nvPr/>
        </p:nvSpPr>
        <p:spPr>
          <a:xfrm>
            <a:off x="1588" y="1588"/>
            <a:ext cx="1500" cy="1500"/>
          </a:xfrm>
          <a:prstGeom prst="rect">
            <a:avLst/>
          </a:prstGeom>
          <a:solidFill>
            <a:srgbClr val="FFFFFF"/>
          </a:solidFill>
          <a:ln>
            <a:noFill/>
          </a:ln>
        </p:spPr>
      </p:sp>
      <p:sp>
        <p:nvSpPr>
          <p:cNvPr id="463" name="Google Shape;463;p51"/>
          <p:cNvSpPr txBox="1">
            <a:spLocks noGrp="1"/>
          </p:cNvSpPr>
          <p:nvPr>
            <p:ph type="title"/>
          </p:nvPr>
        </p:nvSpPr>
        <p:spPr>
          <a:xfrm>
            <a:off x="309563" y="530352"/>
            <a:ext cx="8526600" cy="307800"/>
          </a:xfrm>
          <a:prstGeom prst="rect">
            <a:avLst/>
          </a:prstGeom>
          <a:noFill/>
          <a:ln>
            <a:noFill/>
          </a:ln>
        </p:spPr>
        <p:txBody>
          <a:bodyPr spcFirstLastPara="1" wrap="square" lIns="0" tIns="0" rIns="0" bIns="0" anchor="b" anchorCtr="0">
            <a:noAutofit/>
          </a:bodyPr>
          <a:lstStyle>
            <a:lvl1pPr marR="0" lvl="0" algn="l" rtl="0">
              <a:lnSpc>
                <a:spcPct val="100000"/>
              </a:lnSpc>
              <a:spcBef>
                <a:spcPts val="0"/>
              </a:spcBef>
              <a:spcAft>
                <a:spcPts val="0"/>
              </a:spcAft>
              <a:buClr>
                <a:schemeClr val="dk1"/>
              </a:buClr>
              <a:buSzPts val="2000"/>
              <a:buFont typeface="Georgia"/>
              <a:buNone/>
              <a:defRPr sz="2000" b="0" i="0" u="none" strike="noStrike" cap="none">
                <a:solidFill>
                  <a:schemeClr val="dk1"/>
                </a:solidFill>
                <a:latin typeface="Georgia"/>
                <a:ea typeface="Georgia"/>
                <a:cs typeface="Georgia"/>
                <a:sym typeface="Georgi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464" name="Google Shape;464;p51"/>
          <p:cNvSpPr txBox="1">
            <a:spLocks noGrp="1"/>
          </p:cNvSpPr>
          <p:nvPr>
            <p:ph type="body" idx="1"/>
          </p:nvPr>
        </p:nvSpPr>
        <p:spPr>
          <a:xfrm>
            <a:off x="309563" y="1255152"/>
            <a:ext cx="8526600" cy="843300"/>
          </a:xfrm>
          <a:prstGeom prst="rect">
            <a:avLst/>
          </a:prstGeom>
          <a:noFill/>
          <a:ln>
            <a:noFill/>
          </a:ln>
        </p:spPr>
        <p:txBody>
          <a:bodyPr spcFirstLastPara="1" wrap="square" lIns="0" tIns="0" rIns="0" bIns="0" anchor="t" anchorCtr="0">
            <a:noAutofit/>
          </a:bodyPr>
          <a:lstStyle>
            <a:lvl1pPr marL="457200" marR="0" lvl="0" indent="-228600" algn="l" rtl="0">
              <a:lnSpc>
                <a:spcPct val="100000"/>
              </a:lnSpc>
              <a:spcBef>
                <a:spcPts val="280"/>
              </a:spcBef>
              <a:spcAft>
                <a:spcPts val="0"/>
              </a:spcAft>
              <a:buClr>
                <a:schemeClr val="lt2"/>
              </a:buClr>
              <a:buSzPts val="1400"/>
              <a:buFont typeface="Arial"/>
              <a:buNone/>
              <a:defRPr sz="1400" b="0" i="0" u="none" strike="noStrike" cap="none">
                <a:solidFill>
                  <a:schemeClr val="lt2"/>
                </a:solidFill>
                <a:latin typeface="Georgia"/>
                <a:ea typeface="Georgia"/>
                <a:cs typeface="Georgia"/>
                <a:sym typeface="Georgia"/>
              </a:defRPr>
            </a:lvl1pPr>
            <a:lvl2pPr marL="914400" marR="0" lvl="1" indent="-292100" algn="l" rtl="0">
              <a:lnSpc>
                <a:spcPct val="100000"/>
              </a:lnSpc>
              <a:spcBef>
                <a:spcPts val="200"/>
              </a:spcBef>
              <a:spcAft>
                <a:spcPts val="0"/>
              </a:spcAft>
              <a:buClr>
                <a:schemeClr val="lt2"/>
              </a:buClr>
              <a:buSzPts val="1000"/>
              <a:buFont typeface="Noto Sans Symbols"/>
              <a:buChar char="▪"/>
              <a:defRPr sz="1000" b="0" i="0" u="none" strike="noStrike" cap="none">
                <a:solidFill>
                  <a:schemeClr val="lt2"/>
                </a:solidFill>
                <a:latin typeface="Arial"/>
                <a:ea typeface="Arial"/>
                <a:cs typeface="Arial"/>
                <a:sym typeface="Arial"/>
              </a:defRPr>
            </a:lvl2pPr>
            <a:lvl3pPr marL="1371600" marR="0" lvl="2" indent="-285750" algn="l" rtl="0">
              <a:lnSpc>
                <a:spcPct val="100000"/>
              </a:lnSpc>
              <a:spcBef>
                <a:spcPts val="180"/>
              </a:spcBef>
              <a:spcAft>
                <a:spcPts val="0"/>
              </a:spcAft>
              <a:buClr>
                <a:schemeClr val="lt2"/>
              </a:buClr>
              <a:buSzPts val="900"/>
              <a:buFont typeface="Arial"/>
              <a:buChar char="–"/>
              <a:defRPr sz="900" b="0" i="0" u="none" strike="noStrike" cap="none">
                <a:solidFill>
                  <a:schemeClr val="lt2"/>
                </a:solidFill>
                <a:latin typeface="Arial"/>
                <a:ea typeface="Arial"/>
                <a:cs typeface="Arial"/>
                <a:sym typeface="Arial"/>
              </a:defRPr>
            </a:lvl3pPr>
            <a:lvl4pPr marL="1828800" marR="0" lvl="3" indent="-279400" algn="l" rtl="0">
              <a:lnSpc>
                <a:spcPct val="100000"/>
              </a:lnSpc>
              <a:spcBef>
                <a:spcPts val="160"/>
              </a:spcBef>
              <a:spcAft>
                <a:spcPts val="0"/>
              </a:spcAft>
              <a:buClr>
                <a:schemeClr val="lt2"/>
              </a:buClr>
              <a:buSzPts val="800"/>
              <a:buFont typeface="Arial"/>
              <a:buChar char="•"/>
              <a:defRPr sz="800" b="0" i="0" u="none" strike="noStrike" cap="none">
                <a:solidFill>
                  <a:schemeClr val="lt2"/>
                </a:solidFill>
                <a:latin typeface="Arial"/>
                <a:ea typeface="Arial"/>
                <a:cs typeface="Arial"/>
                <a:sym typeface="Arial"/>
              </a:defRPr>
            </a:lvl4pPr>
            <a:lvl5pPr marL="2286000" marR="0" lvl="4" indent="-273050" algn="l" rtl="0">
              <a:lnSpc>
                <a:spcPct val="100000"/>
              </a:lnSpc>
              <a:spcBef>
                <a:spcPts val="140"/>
              </a:spcBef>
              <a:spcAft>
                <a:spcPts val="0"/>
              </a:spcAft>
              <a:buClr>
                <a:schemeClr val="lt2"/>
              </a:buClr>
              <a:buSzPts val="700"/>
              <a:buFont typeface="Arial"/>
              <a:buChar char="–"/>
              <a:defRPr sz="700" b="0" i="0" u="none" strike="noStrike" cap="none">
                <a:solidFill>
                  <a:schemeClr val="lt2"/>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465" name="Google Shape;465;p51"/>
          <p:cNvSpPr txBox="1">
            <a:spLocks noGrp="1"/>
          </p:cNvSpPr>
          <p:nvPr>
            <p:ph type="dt" idx="10"/>
          </p:nvPr>
        </p:nvSpPr>
        <p:spPr>
          <a:xfrm>
            <a:off x="424070" y="5276020"/>
            <a:ext cx="2133600" cy="2739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466" name="Google Shape;466;p51"/>
          <p:cNvSpPr txBox="1">
            <a:spLocks noGrp="1"/>
          </p:cNvSpPr>
          <p:nvPr>
            <p:ph type="sldNum" idx="12"/>
          </p:nvPr>
        </p:nvSpPr>
        <p:spPr>
          <a:xfrm>
            <a:off x="6700838" y="4770007"/>
            <a:ext cx="2133600" cy="123000"/>
          </a:xfrm>
          <a:prstGeom prst="rect">
            <a:avLst/>
          </a:prstGeom>
          <a:noFill/>
          <a:ln>
            <a:noFill/>
          </a:ln>
        </p:spPr>
        <p:txBody>
          <a:bodyPr spcFirstLastPara="1" wrap="square" lIns="0" tIns="0" rIns="0" bIns="0" anchor="ctr" anchorCtr="0">
            <a:noAutofit/>
          </a:bodyPr>
          <a:lstStyle>
            <a:lvl1pPr marL="0" marR="0" lvl="0"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467" name="Google Shape;467;p51"/>
          <p:cNvSpPr/>
          <p:nvPr/>
        </p:nvSpPr>
        <p:spPr>
          <a:xfrm>
            <a:off x="-3347" y="1004580"/>
            <a:ext cx="9141559" cy="98425"/>
          </a:xfrm>
          <a:custGeom>
            <a:avLst/>
            <a:gdLst/>
            <a:ahLst/>
            <a:cxnLst/>
            <a:rect l="l" t="t" r="r" b="b"/>
            <a:pathLst>
              <a:path w="10475" h="10000" extrusionOk="0">
                <a:moveTo>
                  <a:pt x="10475" y="0"/>
                </a:moveTo>
                <a:lnTo>
                  <a:pt x="1334" y="0"/>
                </a:lnTo>
                <a:cubicBezTo>
                  <a:pt x="1303" y="3333"/>
                  <a:pt x="1272" y="6667"/>
                  <a:pt x="1242" y="10000"/>
                </a:cubicBezTo>
                <a:cubicBezTo>
                  <a:pt x="1207" y="6667"/>
                  <a:pt x="1172" y="3333"/>
                  <a:pt x="1138" y="0"/>
                </a:cubicBezTo>
                <a:lnTo>
                  <a:pt x="0" y="0"/>
                </a:lnTo>
              </a:path>
            </a:pathLst>
          </a:custGeom>
          <a:noFill/>
          <a:ln w="9525" cap="rnd" cmpd="sng">
            <a:solidFill>
              <a:srgbClr val="E1301E"/>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 id="2147483707" r:id="rId12"/>
    <p:sldLayoutId id="2147483708" r:id="rId13"/>
    <p:sldLayoutId id="2147483709" r:id="rId14"/>
    <p:sldLayoutId id="2147483710" r:id="rId15"/>
    <p:sldLayoutId id="2147483711" r:id="rId16"/>
    <p:sldLayoutId id="2147483712" r:id="rId17"/>
    <p:sldLayoutId id="2147483713" r:id="rId18"/>
    <p:sldLayoutId id="2147483714" r:id="rId19"/>
    <p:sldLayoutId id="2147483715" r:id="rId20"/>
    <p:sldLayoutId id="2147483716" r:id="rId21"/>
    <p:sldLayoutId id="2147483717" r:id="rId22"/>
    <p:sldLayoutId id="2147483718" r:id="rId23"/>
    <p:sldLayoutId id="2147483719" r:id="rId24"/>
    <p:sldLayoutId id="2147483720" r:id="rId25"/>
    <p:sldLayoutId id="2147483721" r:id="rId26"/>
    <p:sldLayoutId id="2147483722" r:id="rId27"/>
    <p:sldLayoutId id="2147483723" r:id="rId28"/>
    <p:sldLayoutId id="2147483724" r:id="rId29"/>
    <p:sldLayoutId id="2147483725" r:id="rId30"/>
    <p:sldLayoutId id="2147483726" r:id="rId31"/>
    <p:sldLayoutId id="2147483727" r:id="rId32"/>
    <p:sldLayoutId id="2147483728" r:id="rId33"/>
    <p:sldLayoutId id="2147483729" r:id="rId34"/>
    <p:sldLayoutId id="2147483730" r:id="rId35"/>
    <p:sldLayoutId id="2147483731" r:id="rId36"/>
    <p:sldLayoutId id="2147483732" r:id="rId37"/>
    <p:sldLayoutId id="2147483733" r:id="rId38"/>
    <p:sldLayoutId id="2147483736" r:id="rId39"/>
    <p:sldLayoutId id="2147483737" r:id="rId40"/>
    <p:sldLayoutId id="2147483738" r:id="rId4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85"/>
        <p:cNvGrpSpPr/>
        <p:nvPr/>
      </p:nvGrpSpPr>
      <p:grpSpPr>
        <a:xfrm>
          <a:off x="0" y="0"/>
          <a:ext cx="0" cy="0"/>
          <a:chOff x="0" y="0"/>
          <a:chExt cx="0" cy="0"/>
        </a:xfrm>
      </p:grpSpPr>
      <p:sp>
        <p:nvSpPr>
          <p:cNvPr id="886" name="Google Shape;886;p95"/>
          <p:cNvSpPr txBox="1">
            <a:spLocks noGrp="1"/>
          </p:cNvSpPr>
          <p:nvPr>
            <p:ph type="title"/>
          </p:nvPr>
        </p:nvSpPr>
        <p:spPr>
          <a:xfrm>
            <a:off x="309563" y="530352"/>
            <a:ext cx="8526600" cy="307800"/>
          </a:xfrm>
          <a:prstGeom prst="rect">
            <a:avLst/>
          </a:prstGeom>
          <a:noFill/>
          <a:ln>
            <a:noFill/>
          </a:ln>
        </p:spPr>
        <p:txBody>
          <a:bodyPr spcFirstLastPara="1" wrap="square" lIns="91425" tIns="91425" rIns="91425" bIns="91425" anchor="b" anchorCtr="0">
            <a:noAutofit/>
          </a:bodyPr>
          <a:lstStyle>
            <a:lvl1pPr marR="0" lvl="0" algn="l" rtl="0">
              <a:lnSpc>
                <a:spcPct val="100000"/>
              </a:lnSpc>
              <a:spcBef>
                <a:spcPts val="0"/>
              </a:spcBef>
              <a:spcAft>
                <a:spcPts val="0"/>
              </a:spcAft>
              <a:buClr>
                <a:schemeClr val="dk1"/>
              </a:buClr>
              <a:buSzPts val="2000"/>
              <a:buFont typeface="Georgia"/>
              <a:buNone/>
              <a:defRPr sz="2000" b="0" i="0" u="none" strike="noStrike" cap="none">
                <a:solidFill>
                  <a:schemeClr val="dk1"/>
                </a:solidFill>
                <a:latin typeface="Georgia"/>
                <a:ea typeface="Georgia"/>
                <a:cs typeface="Georgia"/>
                <a:sym typeface="Georgia"/>
              </a:defRPr>
            </a:lvl1pPr>
            <a:lvl2pPr lvl="1" rtl="0">
              <a:spcBef>
                <a:spcPts val="0"/>
              </a:spcBef>
              <a:spcAft>
                <a:spcPts val="0"/>
              </a:spcAft>
              <a:buSzPts val="1800"/>
              <a:buFont typeface="Arial"/>
              <a:buNone/>
              <a:defRPr sz="1800"/>
            </a:lvl2pPr>
            <a:lvl3pPr lvl="2" rtl="0">
              <a:spcBef>
                <a:spcPts val="0"/>
              </a:spcBef>
              <a:spcAft>
                <a:spcPts val="0"/>
              </a:spcAft>
              <a:buSzPts val="1800"/>
              <a:buFont typeface="Arial"/>
              <a:buNone/>
              <a:defRPr sz="1800"/>
            </a:lvl3pPr>
            <a:lvl4pPr lvl="3" rtl="0">
              <a:spcBef>
                <a:spcPts val="0"/>
              </a:spcBef>
              <a:spcAft>
                <a:spcPts val="0"/>
              </a:spcAft>
              <a:buSzPts val="1800"/>
              <a:buFont typeface="Arial"/>
              <a:buNone/>
              <a:defRPr sz="1800"/>
            </a:lvl4pPr>
            <a:lvl5pPr lvl="4" rtl="0">
              <a:spcBef>
                <a:spcPts val="0"/>
              </a:spcBef>
              <a:spcAft>
                <a:spcPts val="0"/>
              </a:spcAft>
              <a:buSzPts val="1800"/>
              <a:buFont typeface="Arial"/>
              <a:buNone/>
              <a:defRPr sz="1800"/>
            </a:lvl5pPr>
            <a:lvl6pPr lvl="5" rtl="0">
              <a:spcBef>
                <a:spcPts val="0"/>
              </a:spcBef>
              <a:spcAft>
                <a:spcPts val="0"/>
              </a:spcAft>
              <a:buSzPts val="1800"/>
              <a:buFont typeface="Arial"/>
              <a:buNone/>
              <a:defRPr sz="1800"/>
            </a:lvl6pPr>
            <a:lvl7pPr lvl="6" rtl="0">
              <a:spcBef>
                <a:spcPts val="0"/>
              </a:spcBef>
              <a:spcAft>
                <a:spcPts val="0"/>
              </a:spcAft>
              <a:buSzPts val="1800"/>
              <a:buFont typeface="Arial"/>
              <a:buNone/>
              <a:defRPr sz="1800"/>
            </a:lvl7pPr>
            <a:lvl8pPr lvl="7" rtl="0">
              <a:spcBef>
                <a:spcPts val="0"/>
              </a:spcBef>
              <a:spcAft>
                <a:spcPts val="0"/>
              </a:spcAft>
              <a:buSzPts val="1800"/>
              <a:buFont typeface="Arial"/>
              <a:buNone/>
              <a:defRPr sz="1800"/>
            </a:lvl8pPr>
            <a:lvl9pPr lvl="8" rtl="0">
              <a:spcBef>
                <a:spcPts val="0"/>
              </a:spcBef>
              <a:spcAft>
                <a:spcPts val="0"/>
              </a:spcAft>
              <a:buSzPts val="1800"/>
              <a:buFont typeface="Arial"/>
              <a:buNone/>
              <a:defRPr sz="1800"/>
            </a:lvl9pPr>
          </a:lstStyle>
          <a:p>
            <a:endParaRPr/>
          </a:p>
        </p:txBody>
      </p:sp>
      <p:sp>
        <p:nvSpPr>
          <p:cNvPr id="887" name="Google Shape;887;p95"/>
          <p:cNvSpPr txBox="1">
            <a:spLocks noGrp="1"/>
          </p:cNvSpPr>
          <p:nvPr>
            <p:ph type="body" idx="1"/>
          </p:nvPr>
        </p:nvSpPr>
        <p:spPr>
          <a:xfrm>
            <a:off x="309563" y="1255152"/>
            <a:ext cx="8526600" cy="843300"/>
          </a:xfrm>
          <a:prstGeom prst="rect">
            <a:avLst/>
          </a:prstGeom>
          <a:noFill/>
          <a:ln>
            <a:noFill/>
          </a:ln>
        </p:spPr>
        <p:txBody>
          <a:bodyPr spcFirstLastPara="1" wrap="square" lIns="91425" tIns="91425" rIns="91425" bIns="91425" anchor="t" anchorCtr="0">
            <a:noAutofit/>
          </a:bodyPr>
          <a:lstStyle>
            <a:lvl1pPr marL="457200" marR="0" lvl="0" indent="-317500" algn="l" rtl="0">
              <a:lnSpc>
                <a:spcPct val="100000"/>
              </a:lnSpc>
              <a:spcBef>
                <a:spcPts val="280"/>
              </a:spcBef>
              <a:spcAft>
                <a:spcPts val="0"/>
              </a:spcAft>
              <a:buClr>
                <a:schemeClr val="lt2"/>
              </a:buClr>
              <a:buSzPts val="1400"/>
              <a:buFont typeface="Arial"/>
              <a:buChar char="●"/>
              <a:defRPr sz="1400" b="0" i="0" u="none" strike="noStrike" cap="none">
                <a:solidFill>
                  <a:schemeClr val="lt2"/>
                </a:solidFill>
                <a:latin typeface="Georgia"/>
                <a:ea typeface="Georgia"/>
                <a:cs typeface="Georgia"/>
                <a:sym typeface="Georgia"/>
              </a:defRPr>
            </a:lvl1pPr>
            <a:lvl2pPr marL="914400" marR="0" lvl="1" indent="-292100" algn="l" rtl="0">
              <a:lnSpc>
                <a:spcPct val="100000"/>
              </a:lnSpc>
              <a:spcBef>
                <a:spcPts val="200"/>
              </a:spcBef>
              <a:spcAft>
                <a:spcPts val="0"/>
              </a:spcAft>
              <a:buClr>
                <a:schemeClr val="lt2"/>
              </a:buClr>
              <a:buSzPts val="1000"/>
              <a:buFont typeface="Noto Sans Symbols"/>
              <a:buChar char="▪"/>
              <a:defRPr sz="1000" b="0" i="0" u="none" strike="noStrike" cap="none">
                <a:solidFill>
                  <a:schemeClr val="lt2"/>
                </a:solidFill>
                <a:latin typeface="Arial"/>
                <a:ea typeface="Arial"/>
                <a:cs typeface="Arial"/>
                <a:sym typeface="Arial"/>
              </a:defRPr>
            </a:lvl2pPr>
            <a:lvl3pPr marL="1371600" marR="0" lvl="2" indent="-285750" algn="l" rtl="0">
              <a:lnSpc>
                <a:spcPct val="100000"/>
              </a:lnSpc>
              <a:spcBef>
                <a:spcPts val="180"/>
              </a:spcBef>
              <a:spcAft>
                <a:spcPts val="0"/>
              </a:spcAft>
              <a:buClr>
                <a:schemeClr val="lt2"/>
              </a:buClr>
              <a:buSzPts val="900"/>
              <a:buFont typeface="Arial"/>
              <a:buChar char="–"/>
              <a:defRPr sz="900" b="0" i="0" u="none" strike="noStrike" cap="none">
                <a:solidFill>
                  <a:schemeClr val="lt2"/>
                </a:solidFill>
                <a:latin typeface="Arial"/>
                <a:ea typeface="Arial"/>
                <a:cs typeface="Arial"/>
                <a:sym typeface="Arial"/>
              </a:defRPr>
            </a:lvl3pPr>
            <a:lvl4pPr marL="1828800" marR="0" lvl="3" indent="-279400" algn="l" rtl="0">
              <a:lnSpc>
                <a:spcPct val="100000"/>
              </a:lnSpc>
              <a:spcBef>
                <a:spcPts val="160"/>
              </a:spcBef>
              <a:spcAft>
                <a:spcPts val="0"/>
              </a:spcAft>
              <a:buClr>
                <a:schemeClr val="lt2"/>
              </a:buClr>
              <a:buSzPts val="800"/>
              <a:buFont typeface="Arial"/>
              <a:buChar char="•"/>
              <a:defRPr sz="800" b="0" i="0" u="none" strike="noStrike" cap="none">
                <a:solidFill>
                  <a:schemeClr val="lt2"/>
                </a:solidFill>
                <a:latin typeface="Arial"/>
                <a:ea typeface="Arial"/>
                <a:cs typeface="Arial"/>
                <a:sym typeface="Arial"/>
              </a:defRPr>
            </a:lvl4pPr>
            <a:lvl5pPr marL="2286000" marR="0" lvl="4" indent="-273050" algn="l" rtl="0">
              <a:lnSpc>
                <a:spcPct val="100000"/>
              </a:lnSpc>
              <a:spcBef>
                <a:spcPts val="140"/>
              </a:spcBef>
              <a:spcAft>
                <a:spcPts val="0"/>
              </a:spcAft>
              <a:buClr>
                <a:schemeClr val="lt2"/>
              </a:buClr>
              <a:buSzPts val="700"/>
              <a:buFont typeface="Arial"/>
              <a:buChar char="–"/>
              <a:defRPr sz="700" b="0" i="0" u="none" strike="noStrike" cap="none">
                <a:solidFill>
                  <a:schemeClr val="lt2"/>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888" name="Google Shape;888;p95"/>
          <p:cNvSpPr txBox="1">
            <a:spLocks noGrp="1"/>
          </p:cNvSpPr>
          <p:nvPr>
            <p:ph type="dt" idx="10"/>
          </p:nvPr>
        </p:nvSpPr>
        <p:spPr>
          <a:xfrm>
            <a:off x="424070" y="5276020"/>
            <a:ext cx="2133600" cy="273900"/>
          </a:xfrm>
          <a:prstGeom prst="rect">
            <a:avLst/>
          </a:prstGeom>
          <a:noFill/>
          <a:ln>
            <a:noFill/>
          </a:ln>
        </p:spPr>
        <p:txBody>
          <a:bodyPr spcFirstLastPara="1" wrap="square" lIns="91425" tIns="91425" rIns="91425" bIns="91425" anchor="ctr" anchorCtr="0">
            <a:noAutofit/>
          </a:bodyPr>
          <a:lstStyle>
            <a:lvl1pPr marR="0" lvl="0" algn="l" rtl="0">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9pPr>
          </a:lstStyle>
          <a:p>
            <a:endParaRPr/>
          </a:p>
        </p:txBody>
      </p:sp>
      <p:sp>
        <p:nvSpPr>
          <p:cNvPr id="889" name="Google Shape;889;p95"/>
          <p:cNvSpPr txBox="1">
            <a:spLocks noGrp="1"/>
          </p:cNvSpPr>
          <p:nvPr>
            <p:ph type="ftr" idx="11"/>
          </p:nvPr>
        </p:nvSpPr>
        <p:spPr>
          <a:xfrm>
            <a:off x="311944" y="4901878"/>
            <a:ext cx="2895600" cy="92400"/>
          </a:xfrm>
          <a:prstGeom prst="rect">
            <a:avLst/>
          </a:prstGeom>
          <a:noFill/>
          <a:ln>
            <a:noFill/>
          </a:ln>
        </p:spPr>
        <p:txBody>
          <a:bodyPr spcFirstLastPara="1" wrap="square" lIns="91425" tIns="91425" rIns="91425" bIns="91425" anchor="ctr" anchorCtr="0">
            <a:noAutofit/>
          </a:bodyPr>
          <a:lstStyle>
            <a:lvl1pPr marR="0" lvl="0" algn="l" rtl="0">
              <a:lnSpc>
                <a:spcPct val="100000"/>
              </a:lnSpc>
              <a:spcBef>
                <a:spcPts val="0"/>
              </a:spcBef>
              <a:spcAft>
                <a:spcPts val="0"/>
              </a:spcAft>
              <a:buClr>
                <a:schemeClr val="lt2"/>
              </a:buClr>
              <a:buSzPts val="600"/>
              <a:buFont typeface="Arial"/>
              <a:buNone/>
              <a:defRPr sz="600" b="0" i="0" u="none" strike="noStrike" cap="none">
                <a:solidFill>
                  <a:schemeClr val="lt2"/>
                </a:solidFill>
                <a:latin typeface="Arial"/>
                <a:ea typeface="Arial"/>
                <a:cs typeface="Arial"/>
                <a:sym typeface="Arial"/>
              </a:defRPr>
            </a:lvl1pPr>
            <a:lvl2pPr marR="0" lvl="1"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9pPr>
          </a:lstStyle>
          <a:p>
            <a:endParaRPr/>
          </a:p>
        </p:txBody>
      </p:sp>
      <p:sp>
        <p:nvSpPr>
          <p:cNvPr id="890" name="Google Shape;890;p95"/>
          <p:cNvSpPr txBox="1">
            <a:spLocks noGrp="1"/>
          </p:cNvSpPr>
          <p:nvPr>
            <p:ph type="sldNum" idx="12"/>
          </p:nvPr>
        </p:nvSpPr>
        <p:spPr>
          <a:xfrm>
            <a:off x="6700838" y="4770007"/>
            <a:ext cx="2133600" cy="123000"/>
          </a:xfrm>
          <a:prstGeom prst="rect">
            <a:avLst/>
          </a:prstGeom>
          <a:noFill/>
          <a:ln>
            <a:noFill/>
          </a:ln>
        </p:spPr>
        <p:txBody>
          <a:bodyPr spcFirstLastPara="1" wrap="square" lIns="0" tIns="0" rIns="0" bIns="0" anchor="ctr" anchorCtr="0">
            <a:noAutofit/>
          </a:bodyPr>
          <a:lstStyle>
            <a:lvl1pPr marL="0" marR="0" lvl="0" indent="0" algn="r" rtl="0">
              <a:lnSpc>
                <a:spcPct val="100000"/>
              </a:lnSpc>
              <a:spcBef>
                <a:spcPts val="0"/>
              </a:spcBef>
              <a:spcAft>
                <a:spcPts val="0"/>
              </a:spcAft>
              <a:buClr>
                <a:schemeClr val="dk1"/>
              </a:buClr>
              <a:buSzPts val="200"/>
              <a:buFont typeface="Arial"/>
              <a:buNone/>
              <a:defRPr sz="800" b="0" i="0" u="none" strike="noStrike" cap="none">
                <a:solidFill>
                  <a:schemeClr val="dk1"/>
                </a:solidFill>
                <a:latin typeface="Arial"/>
                <a:ea typeface="Arial"/>
                <a:cs typeface="Arial"/>
                <a:sym typeface="Arial"/>
              </a:defRPr>
            </a:lvl1pPr>
            <a:lvl2pPr marL="0" marR="0" lvl="1" indent="0" algn="r" rtl="0">
              <a:lnSpc>
                <a:spcPct val="100000"/>
              </a:lnSpc>
              <a:spcBef>
                <a:spcPts val="0"/>
              </a:spcBef>
              <a:spcAft>
                <a:spcPts val="0"/>
              </a:spcAft>
              <a:buClr>
                <a:schemeClr val="dk1"/>
              </a:buClr>
              <a:buSzPts val="200"/>
              <a:buFont typeface="Arial"/>
              <a:buNone/>
              <a:defRPr sz="800" b="0" i="0" u="none" strike="noStrike" cap="none">
                <a:solidFill>
                  <a:schemeClr val="dk1"/>
                </a:solidFill>
                <a:latin typeface="Arial"/>
                <a:ea typeface="Arial"/>
                <a:cs typeface="Arial"/>
                <a:sym typeface="Arial"/>
              </a:defRPr>
            </a:lvl2pPr>
            <a:lvl3pPr marL="0" marR="0" lvl="2" indent="0" algn="r" rtl="0">
              <a:lnSpc>
                <a:spcPct val="100000"/>
              </a:lnSpc>
              <a:spcBef>
                <a:spcPts val="0"/>
              </a:spcBef>
              <a:spcAft>
                <a:spcPts val="0"/>
              </a:spcAft>
              <a:buClr>
                <a:schemeClr val="dk1"/>
              </a:buClr>
              <a:buSzPts val="200"/>
              <a:buFont typeface="Arial"/>
              <a:buNone/>
              <a:defRPr sz="800" b="0" i="0" u="none" strike="noStrike" cap="none">
                <a:solidFill>
                  <a:schemeClr val="dk1"/>
                </a:solidFill>
                <a:latin typeface="Arial"/>
                <a:ea typeface="Arial"/>
                <a:cs typeface="Arial"/>
                <a:sym typeface="Arial"/>
              </a:defRPr>
            </a:lvl3pPr>
            <a:lvl4pPr marL="0" marR="0" lvl="3" indent="0" algn="r" rtl="0">
              <a:lnSpc>
                <a:spcPct val="100000"/>
              </a:lnSpc>
              <a:spcBef>
                <a:spcPts val="0"/>
              </a:spcBef>
              <a:spcAft>
                <a:spcPts val="0"/>
              </a:spcAft>
              <a:buClr>
                <a:schemeClr val="dk1"/>
              </a:buClr>
              <a:buSzPts val="200"/>
              <a:buFont typeface="Arial"/>
              <a:buNone/>
              <a:defRPr sz="800" b="0" i="0" u="none" strike="noStrike" cap="none">
                <a:solidFill>
                  <a:schemeClr val="dk1"/>
                </a:solidFill>
                <a:latin typeface="Arial"/>
                <a:ea typeface="Arial"/>
                <a:cs typeface="Arial"/>
                <a:sym typeface="Arial"/>
              </a:defRPr>
            </a:lvl4pPr>
            <a:lvl5pPr marL="0" marR="0" lvl="4" indent="0" algn="r" rtl="0">
              <a:lnSpc>
                <a:spcPct val="100000"/>
              </a:lnSpc>
              <a:spcBef>
                <a:spcPts val="0"/>
              </a:spcBef>
              <a:spcAft>
                <a:spcPts val="0"/>
              </a:spcAft>
              <a:buClr>
                <a:schemeClr val="dk1"/>
              </a:buClr>
              <a:buSzPts val="200"/>
              <a:buFont typeface="Arial"/>
              <a:buNone/>
              <a:defRPr sz="800" b="0" i="0" u="none" strike="noStrike" cap="none">
                <a:solidFill>
                  <a:schemeClr val="dk1"/>
                </a:solidFill>
                <a:latin typeface="Arial"/>
                <a:ea typeface="Arial"/>
                <a:cs typeface="Arial"/>
                <a:sym typeface="Arial"/>
              </a:defRPr>
            </a:lvl5pPr>
            <a:lvl6pPr marL="0" marR="0" lvl="5" indent="0" algn="r" rtl="0">
              <a:lnSpc>
                <a:spcPct val="100000"/>
              </a:lnSpc>
              <a:spcBef>
                <a:spcPts val="0"/>
              </a:spcBef>
              <a:spcAft>
                <a:spcPts val="0"/>
              </a:spcAft>
              <a:buClr>
                <a:schemeClr val="dk1"/>
              </a:buClr>
              <a:buSzPts val="200"/>
              <a:buFont typeface="Arial"/>
              <a:buNone/>
              <a:defRPr sz="800" b="0" i="0" u="none" strike="noStrike" cap="none">
                <a:solidFill>
                  <a:schemeClr val="dk1"/>
                </a:solidFill>
                <a:latin typeface="Arial"/>
                <a:ea typeface="Arial"/>
                <a:cs typeface="Arial"/>
                <a:sym typeface="Arial"/>
              </a:defRPr>
            </a:lvl6pPr>
            <a:lvl7pPr marL="0" marR="0" lvl="6" indent="0" algn="r" rtl="0">
              <a:lnSpc>
                <a:spcPct val="100000"/>
              </a:lnSpc>
              <a:spcBef>
                <a:spcPts val="0"/>
              </a:spcBef>
              <a:spcAft>
                <a:spcPts val="0"/>
              </a:spcAft>
              <a:buClr>
                <a:schemeClr val="dk1"/>
              </a:buClr>
              <a:buSzPts val="200"/>
              <a:buFont typeface="Arial"/>
              <a:buNone/>
              <a:defRPr sz="800" b="0" i="0" u="none" strike="noStrike" cap="none">
                <a:solidFill>
                  <a:schemeClr val="dk1"/>
                </a:solidFill>
                <a:latin typeface="Arial"/>
                <a:ea typeface="Arial"/>
                <a:cs typeface="Arial"/>
                <a:sym typeface="Arial"/>
              </a:defRPr>
            </a:lvl7pPr>
            <a:lvl8pPr marL="0" marR="0" lvl="7" indent="0" algn="r" rtl="0">
              <a:lnSpc>
                <a:spcPct val="100000"/>
              </a:lnSpc>
              <a:spcBef>
                <a:spcPts val="0"/>
              </a:spcBef>
              <a:spcAft>
                <a:spcPts val="0"/>
              </a:spcAft>
              <a:buClr>
                <a:schemeClr val="dk1"/>
              </a:buClr>
              <a:buSzPts val="200"/>
              <a:buFont typeface="Arial"/>
              <a:buNone/>
              <a:defRPr sz="800" b="0" i="0" u="none" strike="noStrike" cap="none">
                <a:solidFill>
                  <a:schemeClr val="dk1"/>
                </a:solidFill>
                <a:latin typeface="Arial"/>
                <a:ea typeface="Arial"/>
                <a:cs typeface="Arial"/>
                <a:sym typeface="Arial"/>
              </a:defRPr>
            </a:lvl8pPr>
            <a:lvl9pPr marL="0" marR="0" lvl="8" indent="0" algn="r" rtl="0">
              <a:lnSpc>
                <a:spcPct val="100000"/>
              </a:lnSpc>
              <a:spcBef>
                <a:spcPts val="0"/>
              </a:spcBef>
              <a:spcAft>
                <a:spcPts val="0"/>
              </a:spcAft>
              <a:buClr>
                <a:schemeClr val="dk1"/>
              </a:buClr>
              <a:buSzPts val="200"/>
              <a:buFont typeface="Arial"/>
              <a:buNone/>
              <a:defRPr sz="8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891" name="Google Shape;891;p95"/>
          <p:cNvSpPr txBox="1"/>
          <p:nvPr/>
        </p:nvSpPr>
        <p:spPr>
          <a:xfrm>
            <a:off x="311944" y="4800785"/>
            <a:ext cx="2559900" cy="924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50"/>
              <a:buFont typeface="Arial"/>
              <a:buNone/>
            </a:pPr>
            <a:r>
              <a:rPr lang="en" sz="600" b="0" i="0" u="none" strike="noStrike" cap="none">
                <a:solidFill>
                  <a:schemeClr val="dk1"/>
                </a:solidFill>
                <a:latin typeface="Arial"/>
                <a:ea typeface="Arial"/>
                <a:cs typeface="Arial"/>
                <a:sym typeface="Arial"/>
              </a:rPr>
              <a:t>PwC’s Digital Services</a:t>
            </a:r>
            <a:endParaRPr/>
          </a:p>
        </p:txBody>
      </p:sp>
      <p:sp>
        <p:nvSpPr>
          <p:cNvPr id="892" name="Google Shape;892;p95"/>
          <p:cNvSpPr/>
          <p:nvPr/>
        </p:nvSpPr>
        <p:spPr>
          <a:xfrm>
            <a:off x="-3347" y="1004580"/>
            <a:ext cx="9141600" cy="98400"/>
          </a:xfrm>
          <a:custGeom>
            <a:avLst/>
            <a:gdLst/>
            <a:ahLst/>
            <a:cxnLst/>
            <a:rect l="l" t="t" r="r" b="b"/>
            <a:pathLst>
              <a:path w="120000" h="120000" extrusionOk="0">
                <a:moveTo>
                  <a:pt x="120000" y="0"/>
                </a:moveTo>
                <a:lnTo>
                  <a:pt x="15282" y="0"/>
                </a:lnTo>
                <a:cubicBezTo>
                  <a:pt x="14926" y="39996"/>
                  <a:pt x="14571" y="80004"/>
                  <a:pt x="14228" y="120000"/>
                </a:cubicBezTo>
                <a:cubicBezTo>
                  <a:pt x="13827" y="80004"/>
                  <a:pt x="13426" y="39996"/>
                  <a:pt x="13036" y="0"/>
                </a:cubicBezTo>
                <a:lnTo>
                  <a:pt x="0" y="0"/>
                </a:lnTo>
              </a:path>
            </a:pathLst>
          </a:custGeom>
          <a:noFill/>
          <a:ln w="9525" cap="rnd" cmpd="sng">
            <a:solidFill>
              <a:srgbClr val="E1301E"/>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 id="2147483750" r:id="rId12"/>
    <p:sldLayoutId id="2147483751" r:id="rId13"/>
    <p:sldLayoutId id="2147483752" r:id="rId14"/>
    <p:sldLayoutId id="2147483753" r:id="rId15"/>
    <p:sldLayoutId id="2147483754" r:id="rId16"/>
    <p:sldLayoutId id="2147483755" r:id="rId17"/>
    <p:sldLayoutId id="2147483756" r:id="rId18"/>
    <p:sldLayoutId id="2147483757" r:id="rId19"/>
    <p:sldLayoutId id="2147483758" r:id="rId20"/>
    <p:sldLayoutId id="2147483759" r:id="rId21"/>
    <p:sldLayoutId id="2147483760" r:id="rId22"/>
    <p:sldLayoutId id="2147483761" r:id="rId23"/>
    <p:sldLayoutId id="2147483762" r:id="rId24"/>
    <p:sldLayoutId id="2147483763" r:id="rId25"/>
    <p:sldLayoutId id="2147483764" r:id="rId26"/>
    <p:sldLayoutId id="2147483765" r:id="rId27"/>
    <p:sldLayoutId id="2147483766" r:id="rId28"/>
    <p:sldLayoutId id="2147483767" r:id="rId29"/>
    <p:sldLayoutId id="2147483768" r:id="rId30"/>
    <p:sldLayoutId id="2147483769" r:id="rId31"/>
    <p:sldLayoutId id="2147483770" r:id="rId32"/>
    <p:sldLayoutId id="2147483771" r:id="rId33"/>
    <p:sldLayoutId id="2147483772" r:id="rId3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268"/>
        <p:cNvGrpSpPr/>
        <p:nvPr/>
      </p:nvGrpSpPr>
      <p:grpSpPr>
        <a:xfrm>
          <a:off x="0" y="0"/>
          <a:ext cx="0" cy="0"/>
          <a:chOff x="0" y="0"/>
          <a:chExt cx="0" cy="0"/>
        </a:xfrm>
      </p:grpSpPr>
      <p:sp>
        <p:nvSpPr>
          <p:cNvPr id="1269" name="Google Shape;1269;p130"/>
          <p:cNvSpPr txBox="1">
            <a:spLocks noGrp="1"/>
          </p:cNvSpPr>
          <p:nvPr>
            <p:ph type="title"/>
          </p:nvPr>
        </p:nvSpPr>
        <p:spPr>
          <a:xfrm>
            <a:off x="332185" y="324001"/>
            <a:ext cx="8479500" cy="1040400"/>
          </a:xfrm>
          <a:prstGeom prst="rect">
            <a:avLst/>
          </a:prstGeom>
          <a:noFill/>
          <a:ln>
            <a:noFill/>
          </a:ln>
        </p:spPr>
        <p:txBody>
          <a:bodyPr spcFirstLastPara="1" wrap="square" lIns="0" tIns="0" rIns="0" bIns="0" anchor="t" anchorCtr="0">
            <a:noAutofit/>
          </a:bodyPr>
          <a:lstStyle>
            <a:lvl1pPr marR="0" lvl="0" algn="l" rtl="0">
              <a:lnSpc>
                <a:spcPct val="85000"/>
              </a:lnSpc>
              <a:spcBef>
                <a:spcPts val="0"/>
              </a:spcBef>
              <a:spcAft>
                <a:spcPts val="0"/>
              </a:spcAft>
              <a:buClr>
                <a:schemeClr val="dk1"/>
              </a:buClr>
              <a:buSzPts val="2400"/>
              <a:buFont typeface="Georgia"/>
              <a:buNone/>
              <a:defRPr sz="2400" b="0" i="0" u="none" strike="noStrike" cap="none">
                <a:solidFill>
                  <a:schemeClr val="dk1"/>
                </a:solidFill>
                <a:latin typeface="Georgia"/>
                <a:ea typeface="Georgia"/>
                <a:cs typeface="Georgia"/>
                <a:sym typeface="Georgia"/>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a:endParaRPr/>
          </a:p>
        </p:txBody>
      </p:sp>
      <p:sp>
        <p:nvSpPr>
          <p:cNvPr id="1270" name="Google Shape;1270;p130"/>
          <p:cNvSpPr txBox="1">
            <a:spLocks noGrp="1"/>
          </p:cNvSpPr>
          <p:nvPr>
            <p:ph type="body" idx="1"/>
          </p:nvPr>
        </p:nvSpPr>
        <p:spPr>
          <a:xfrm>
            <a:off x="332185" y="1577579"/>
            <a:ext cx="8479500" cy="3051600"/>
          </a:xfrm>
          <a:prstGeom prst="rect">
            <a:avLst/>
          </a:prstGeom>
          <a:noFill/>
          <a:ln>
            <a:noFill/>
          </a:ln>
        </p:spPr>
        <p:txBody>
          <a:bodyPr spcFirstLastPara="1" wrap="square" lIns="0" tIns="0" rIns="0" bIns="0" anchor="t" anchorCtr="0">
            <a:noAutofit/>
          </a:bodyPr>
          <a:lstStyle>
            <a:lvl1pPr marL="457200" marR="0" lvl="0" indent="-304800" algn="l" rtl="0">
              <a:lnSpc>
                <a:spcPct val="100000"/>
              </a:lnSpc>
              <a:spcBef>
                <a:spcPts val="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1pPr>
            <a:lvl2pPr marL="914400" marR="0" lvl="1" indent="-304800" algn="l" rtl="0">
              <a:lnSpc>
                <a:spcPct val="100000"/>
              </a:lnSpc>
              <a:spcBef>
                <a:spcPts val="5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2pPr>
            <a:lvl3pPr marL="1371600" marR="0" lvl="2" indent="-304800" algn="l" rtl="0">
              <a:lnSpc>
                <a:spcPct val="100000"/>
              </a:lnSpc>
              <a:spcBef>
                <a:spcPts val="5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3pPr>
            <a:lvl4pPr marL="1828800" marR="0" lvl="3" indent="-304800" algn="l" rtl="0">
              <a:lnSpc>
                <a:spcPct val="100000"/>
              </a:lnSpc>
              <a:spcBef>
                <a:spcPts val="5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4pPr>
            <a:lvl5pPr marL="2286000" marR="0" lvl="4" indent="-304800" algn="l" rtl="0">
              <a:lnSpc>
                <a:spcPct val="100000"/>
              </a:lnSpc>
              <a:spcBef>
                <a:spcPts val="5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5pPr>
            <a:lvl6pPr marL="2743200" marR="0" lvl="5" indent="-304800" algn="l" rtl="0">
              <a:lnSpc>
                <a:spcPct val="100000"/>
              </a:lnSpc>
              <a:spcBef>
                <a:spcPts val="5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6pPr>
            <a:lvl7pPr marL="3200400" marR="0" lvl="6" indent="-304800" algn="l" rtl="0">
              <a:lnSpc>
                <a:spcPct val="100000"/>
              </a:lnSpc>
              <a:spcBef>
                <a:spcPts val="5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7pPr>
            <a:lvl8pPr marL="3657600" marR="0" lvl="7" indent="-304800" algn="l" rtl="0">
              <a:lnSpc>
                <a:spcPct val="100000"/>
              </a:lnSpc>
              <a:spcBef>
                <a:spcPts val="5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8pPr>
            <a:lvl9pPr marL="4114800" marR="0" lvl="8" indent="-304800" algn="l" rtl="0">
              <a:lnSpc>
                <a:spcPct val="100000"/>
              </a:lnSpc>
              <a:spcBef>
                <a:spcPts val="500"/>
              </a:spcBef>
              <a:spcAft>
                <a:spcPts val="500"/>
              </a:spcAft>
              <a:buClr>
                <a:schemeClr val="dk1"/>
              </a:buClr>
              <a:buSzPts val="1200"/>
              <a:buFont typeface="Arial"/>
              <a:buChar char="•"/>
              <a:defRPr sz="1200" b="0" i="0" u="none" strike="noStrike" cap="none">
                <a:solidFill>
                  <a:schemeClr val="dk1"/>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sldLayoutIdLst>
    <p:sldLayoutId id="2147483773" r:id="rId1"/>
    <p:sldLayoutId id="2147483774" r:id="rId2"/>
    <p:sldLayoutId id="2147483775" r:id="rId3"/>
    <p:sldLayoutId id="2147483776" r:id="rId4"/>
    <p:sldLayoutId id="2147483777" r:id="rId5"/>
    <p:sldLayoutId id="2147483778" r:id="rId6"/>
    <p:sldLayoutId id="2147483779" r:id="rId7"/>
    <p:sldLayoutId id="2147483780" r:id="rId8"/>
    <p:sldLayoutId id="2147483781" r:id="rId9"/>
    <p:sldLayoutId id="2147483782" r:id="rId10"/>
    <p:sldLayoutId id="2147483783" r:id="rId11"/>
    <p:sldLayoutId id="2147483784" r:id="rId12"/>
    <p:sldLayoutId id="2147483785" r:id="rId13"/>
    <p:sldLayoutId id="2147483786" r:id="rId14"/>
    <p:sldLayoutId id="2147483787" r:id="rId15"/>
    <p:sldLayoutId id="2147483788" r:id="rId16"/>
    <p:sldLayoutId id="2147483789" r:id="rId17"/>
    <p:sldLayoutId id="2147483790" r:id="rId18"/>
    <p:sldLayoutId id="2147483791" r:id="rId19"/>
    <p:sldLayoutId id="2147483792" r:id="rId20"/>
    <p:sldLayoutId id="2147483793" r:id="rId21"/>
    <p:sldLayoutId id="2147483794" r:id="rId22"/>
    <p:sldLayoutId id="2147483795" r:id="rId23"/>
    <p:sldLayoutId id="2147483796" r:id="rId24"/>
    <p:sldLayoutId id="2147483797" r:id="rId25"/>
    <p:sldLayoutId id="2147483798" r:id="rId26"/>
    <p:sldLayoutId id="2147483799" r:id="rId27"/>
    <p:sldLayoutId id="2147483800" r:id="rId28"/>
    <p:sldLayoutId id="2147483801" r:id="rId29"/>
    <p:sldLayoutId id="2147483802" r:id="rId30"/>
    <p:sldLayoutId id="2147483803" r:id="rId31"/>
    <p:sldLayoutId id="2147483804" r:id="rId32"/>
    <p:sldLayoutId id="2147483805" r:id="rId33"/>
    <p:sldLayoutId id="2147483806" r:id="rId34"/>
    <p:sldLayoutId id="2147483807" r:id="rId35"/>
    <p:sldLayoutId id="2147483808" r:id="rId36"/>
    <p:sldLayoutId id="2147483809" r:id="rId37"/>
    <p:sldLayoutId id="2147483810" r:id="rId38"/>
    <p:sldLayoutId id="2147483811" r:id="rId39"/>
    <p:sldLayoutId id="2147483812" r:id="rId40"/>
    <p:sldLayoutId id="2147483813" r:id="rId41"/>
    <p:sldLayoutId id="2147483814" r:id="rId42"/>
    <p:sldLayoutId id="2147483815" r:id="rId43"/>
    <p:sldLayoutId id="2147483816" r:id="rId44"/>
    <p:sldLayoutId id="2147483817" r:id="rId45"/>
    <p:sldLayoutId id="2147483818" r:id="rId46"/>
    <p:sldLayoutId id="2147483819" r:id="rId47"/>
    <p:sldLayoutId id="2147483820" r:id="rId48"/>
    <p:sldLayoutId id="2147483821" r:id="rId49"/>
    <p:sldLayoutId id="2147483822" r:id="rId50"/>
    <p:sldLayoutId id="2147483823" r:id="rId51"/>
    <p:sldLayoutId id="2147483824" r:id="rId52"/>
    <p:sldLayoutId id="2147483825" r:id="rId53"/>
    <p:sldLayoutId id="2147483826" r:id="rId54"/>
    <p:sldLayoutId id="2147483827" r:id="rId55"/>
    <p:sldLayoutId id="2147483828" r:id="rId56"/>
    <p:sldLayoutId id="2147483829" r:id="rId57"/>
    <p:sldLayoutId id="2147483830" r:id="rId58"/>
    <p:sldLayoutId id="2147483831" r:id="rId59"/>
    <p:sldLayoutId id="2147483832" r:id="rId60"/>
    <p:sldLayoutId id="2147483833" r:id="rId61"/>
    <p:sldLayoutId id="2147483834" r:id="rId62"/>
    <p:sldLayoutId id="2147483835" r:id="rId63"/>
    <p:sldLayoutId id="2147483836" r:id="rId64"/>
    <p:sldLayoutId id="2147483837" r:id="rId65"/>
    <p:sldLayoutId id="2147483838" r:id="rId6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2880">
          <p15:clr>
            <a:srgbClr val="F26B43"/>
          </p15:clr>
        </p15:guide>
        <p15:guide id="2" pos="209">
          <p15:clr>
            <a:srgbClr val="F26B43"/>
          </p15:clr>
        </p15:guide>
        <p15:guide id="3" pos="5551">
          <p15:clr>
            <a:srgbClr val="F26B43"/>
          </p15:clr>
        </p15:guide>
        <p15:guide id="4" pos="2965">
          <p15:clr>
            <a:srgbClr val="F26B43"/>
          </p15:clr>
        </p15:guide>
        <p15:guide id="5" pos="2795">
          <p15:clr>
            <a:srgbClr val="F26B43"/>
          </p15:clr>
        </p15:guide>
        <p15:guide id="6" orient="horz" pos="2916">
          <p15:clr>
            <a:srgbClr val="F26B43"/>
          </p15:clr>
        </p15:guide>
        <p15:guide id="7" pos="2045">
          <p15:clr>
            <a:srgbClr val="F26B43"/>
          </p15:clr>
        </p15:guide>
        <p15:guide id="8" pos="1877">
          <p15:clr>
            <a:srgbClr val="F26B43"/>
          </p15:clr>
        </p15:guide>
        <p15:guide id="9" pos="3714">
          <p15:clr>
            <a:srgbClr val="F26B43"/>
          </p15:clr>
        </p15:guide>
        <p15:guide id="10" pos="3883">
          <p15:clr>
            <a:srgbClr val="F26B43"/>
          </p15:clr>
        </p15:guide>
        <p15:guide id="11" orient="horz" pos="1620">
          <p15:clr>
            <a:srgbClr val="F26B43"/>
          </p15:clr>
        </p15:guide>
        <p15:guide id="12" orient="horz" pos="994">
          <p15:clr>
            <a:srgbClr val="F26B43"/>
          </p15:clr>
        </p15:guide>
        <p15:guide id="13" orient="horz" pos="859">
          <p15:clr>
            <a:srgbClr val="F26B43"/>
          </p15:clr>
        </p15:guide>
        <p15:guide id="14" orient="horz" pos="203">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642"/>
        <p:cNvGrpSpPr/>
        <p:nvPr/>
      </p:nvGrpSpPr>
      <p:grpSpPr>
        <a:xfrm>
          <a:off x="0" y="0"/>
          <a:ext cx="0" cy="0"/>
          <a:chOff x="0" y="0"/>
          <a:chExt cx="0" cy="0"/>
        </a:xfrm>
      </p:grpSpPr>
      <p:pic>
        <p:nvPicPr>
          <p:cNvPr id="1643" name="Google Shape;1643;p197"/>
          <p:cNvPicPr preferRelativeResize="0"/>
          <p:nvPr/>
        </p:nvPicPr>
        <p:blipFill rotWithShape="1">
          <a:blip r:embed="rId42">
            <a:alphaModFix/>
          </a:blip>
          <a:srcRect/>
          <a:stretch/>
        </p:blipFill>
        <p:spPr>
          <a:xfrm>
            <a:off x="1588" y="1588"/>
            <a:ext cx="1588" cy="1588"/>
          </a:xfrm>
          <a:prstGeom prst="rect">
            <a:avLst/>
          </a:prstGeom>
          <a:noFill/>
          <a:ln>
            <a:noFill/>
          </a:ln>
        </p:spPr>
      </p:pic>
      <p:sp>
        <p:nvSpPr>
          <p:cNvPr id="1644" name="Google Shape;1644;p197"/>
          <p:cNvSpPr/>
          <p:nvPr/>
        </p:nvSpPr>
        <p:spPr>
          <a:xfrm>
            <a:off x="1588" y="1588"/>
            <a:ext cx="1500" cy="1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5" name="Google Shape;1645;p197"/>
          <p:cNvSpPr txBox="1">
            <a:spLocks noGrp="1"/>
          </p:cNvSpPr>
          <p:nvPr>
            <p:ph type="title"/>
          </p:nvPr>
        </p:nvSpPr>
        <p:spPr>
          <a:xfrm>
            <a:off x="309563" y="530352"/>
            <a:ext cx="8526600" cy="307800"/>
          </a:xfrm>
          <a:prstGeom prst="rect">
            <a:avLst/>
          </a:prstGeom>
          <a:noFill/>
          <a:ln>
            <a:noFill/>
          </a:ln>
        </p:spPr>
        <p:txBody>
          <a:bodyPr spcFirstLastPara="1" wrap="square" lIns="0" tIns="0" rIns="0" bIns="0" anchor="b" anchorCtr="0">
            <a:noAutofit/>
          </a:bodyPr>
          <a:lstStyle>
            <a:lvl1pPr marR="0" lvl="0" algn="l" rtl="0">
              <a:lnSpc>
                <a:spcPct val="100000"/>
              </a:lnSpc>
              <a:spcBef>
                <a:spcPts val="0"/>
              </a:spcBef>
              <a:spcAft>
                <a:spcPts val="0"/>
              </a:spcAft>
              <a:buClr>
                <a:schemeClr val="dk1"/>
              </a:buClr>
              <a:buSzPts val="2000"/>
              <a:buFont typeface="Georgia"/>
              <a:buNone/>
              <a:defRPr sz="2000" b="0" i="0" u="none" strike="noStrike" cap="none">
                <a:solidFill>
                  <a:schemeClr val="dk1"/>
                </a:solidFill>
                <a:latin typeface="Georgia"/>
                <a:ea typeface="Georgia"/>
                <a:cs typeface="Georgia"/>
                <a:sym typeface="Georgi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646" name="Google Shape;1646;p197"/>
          <p:cNvSpPr txBox="1">
            <a:spLocks noGrp="1"/>
          </p:cNvSpPr>
          <p:nvPr>
            <p:ph type="body" idx="1"/>
          </p:nvPr>
        </p:nvSpPr>
        <p:spPr>
          <a:xfrm>
            <a:off x="309563" y="1255152"/>
            <a:ext cx="8526600" cy="843300"/>
          </a:xfrm>
          <a:prstGeom prst="rect">
            <a:avLst/>
          </a:prstGeom>
          <a:noFill/>
          <a:ln>
            <a:noFill/>
          </a:ln>
        </p:spPr>
        <p:txBody>
          <a:bodyPr spcFirstLastPara="1" wrap="square" lIns="0" tIns="0" rIns="0" bIns="0" anchor="t" anchorCtr="0">
            <a:noAutofit/>
          </a:bodyPr>
          <a:lstStyle>
            <a:lvl1pPr marL="457200" marR="0" lvl="0" indent="-228600" algn="l" rtl="0">
              <a:lnSpc>
                <a:spcPct val="100000"/>
              </a:lnSpc>
              <a:spcBef>
                <a:spcPts val="280"/>
              </a:spcBef>
              <a:spcAft>
                <a:spcPts val="0"/>
              </a:spcAft>
              <a:buClr>
                <a:schemeClr val="lt2"/>
              </a:buClr>
              <a:buSzPts val="1400"/>
              <a:buFont typeface="Arial"/>
              <a:buNone/>
              <a:defRPr sz="1400" b="0" i="0" u="none" strike="noStrike" cap="none">
                <a:solidFill>
                  <a:schemeClr val="lt2"/>
                </a:solidFill>
                <a:latin typeface="Georgia"/>
                <a:ea typeface="Georgia"/>
                <a:cs typeface="Georgia"/>
                <a:sym typeface="Georgia"/>
              </a:defRPr>
            </a:lvl1pPr>
            <a:lvl2pPr marL="914400" marR="0" lvl="1" indent="-292100" algn="l" rtl="0">
              <a:lnSpc>
                <a:spcPct val="100000"/>
              </a:lnSpc>
              <a:spcBef>
                <a:spcPts val="200"/>
              </a:spcBef>
              <a:spcAft>
                <a:spcPts val="0"/>
              </a:spcAft>
              <a:buClr>
                <a:schemeClr val="lt2"/>
              </a:buClr>
              <a:buSzPts val="1000"/>
              <a:buFont typeface="Noto Sans Symbols"/>
              <a:buChar char="▪"/>
              <a:defRPr sz="1000" b="0" i="0" u="none" strike="noStrike" cap="none">
                <a:solidFill>
                  <a:schemeClr val="lt2"/>
                </a:solidFill>
                <a:latin typeface="Arial"/>
                <a:ea typeface="Arial"/>
                <a:cs typeface="Arial"/>
                <a:sym typeface="Arial"/>
              </a:defRPr>
            </a:lvl2pPr>
            <a:lvl3pPr marL="1371600" marR="0" lvl="2" indent="-285750" algn="l" rtl="0">
              <a:lnSpc>
                <a:spcPct val="100000"/>
              </a:lnSpc>
              <a:spcBef>
                <a:spcPts val="180"/>
              </a:spcBef>
              <a:spcAft>
                <a:spcPts val="0"/>
              </a:spcAft>
              <a:buClr>
                <a:schemeClr val="lt2"/>
              </a:buClr>
              <a:buSzPts val="900"/>
              <a:buFont typeface="Arial"/>
              <a:buChar char="–"/>
              <a:defRPr sz="900" b="0" i="0" u="none" strike="noStrike" cap="none">
                <a:solidFill>
                  <a:schemeClr val="lt2"/>
                </a:solidFill>
                <a:latin typeface="Arial"/>
                <a:ea typeface="Arial"/>
                <a:cs typeface="Arial"/>
                <a:sym typeface="Arial"/>
              </a:defRPr>
            </a:lvl3pPr>
            <a:lvl4pPr marL="1828800" marR="0" lvl="3" indent="-279400" algn="l" rtl="0">
              <a:lnSpc>
                <a:spcPct val="100000"/>
              </a:lnSpc>
              <a:spcBef>
                <a:spcPts val="160"/>
              </a:spcBef>
              <a:spcAft>
                <a:spcPts val="0"/>
              </a:spcAft>
              <a:buClr>
                <a:schemeClr val="lt2"/>
              </a:buClr>
              <a:buSzPts val="800"/>
              <a:buFont typeface="Arial"/>
              <a:buChar char="•"/>
              <a:defRPr sz="800" b="0" i="0" u="none" strike="noStrike" cap="none">
                <a:solidFill>
                  <a:schemeClr val="lt2"/>
                </a:solidFill>
                <a:latin typeface="Arial"/>
                <a:ea typeface="Arial"/>
                <a:cs typeface="Arial"/>
                <a:sym typeface="Arial"/>
              </a:defRPr>
            </a:lvl4pPr>
            <a:lvl5pPr marL="2286000" marR="0" lvl="4" indent="-273050" algn="l" rtl="0">
              <a:lnSpc>
                <a:spcPct val="100000"/>
              </a:lnSpc>
              <a:spcBef>
                <a:spcPts val="140"/>
              </a:spcBef>
              <a:spcAft>
                <a:spcPts val="0"/>
              </a:spcAft>
              <a:buClr>
                <a:schemeClr val="lt2"/>
              </a:buClr>
              <a:buSzPts val="700"/>
              <a:buFont typeface="Arial"/>
              <a:buChar char="–"/>
              <a:defRPr sz="700" b="0" i="0" u="none" strike="noStrike" cap="none">
                <a:solidFill>
                  <a:schemeClr val="lt2"/>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647" name="Google Shape;1647;p197"/>
          <p:cNvSpPr txBox="1">
            <a:spLocks noGrp="1"/>
          </p:cNvSpPr>
          <p:nvPr>
            <p:ph type="dt" idx="10"/>
          </p:nvPr>
        </p:nvSpPr>
        <p:spPr>
          <a:xfrm>
            <a:off x="424070" y="5276020"/>
            <a:ext cx="2133600" cy="2739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1648" name="Google Shape;1648;p197"/>
          <p:cNvSpPr txBox="1">
            <a:spLocks noGrp="1"/>
          </p:cNvSpPr>
          <p:nvPr>
            <p:ph type="sldNum" idx="12"/>
          </p:nvPr>
        </p:nvSpPr>
        <p:spPr>
          <a:xfrm>
            <a:off x="6700838" y="4770007"/>
            <a:ext cx="2133600" cy="123000"/>
          </a:xfrm>
          <a:prstGeom prst="rect">
            <a:avLst/>
          </a:prstGeom>
          <a:noFill/>
          <a:ln>
            <a:noFill/>
          </a:ln>
        </p:spPr>
        <p:txBody>
          <a:bodyPr spcFirstLastPara="1" wrap="square" lIns="0" tIns="0" rIns="0" bIns="0" anchor="ctr" anchorCtr="0">
            <a:noAutofit/>
          </a:bodyPr>
          <a:lstStyle>
            <a:lvl1pPr marL="0" marR="0" lvl="0"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1649" name="Google Shape;1649;p197"/>
          <p:cNvSpPr/>
          <p:nvPr/>
        </p:nvSpPr>
        <p:spPr>
          <a:xfrm>
            <a:off x="-3347" y="1004580"/>
            <a:ext cx="9141559" cy="98425"/>
          </a:xfrm>
          <a:custGeom>
            <a:avLst/>
            <a:gdLst/>
            <a:ahLst/>
            <a:cxnLst/>
            <a:rect l="l" t="t" r="r" b="b"/>
            <a:pathLst>
              <a:path w="10475" h="10000" extrusionOk="0">
                <a:moveTo>
                  <a:pt x="10475" y="0"/>
                </a:moveTo>
                <a:lnTo>
                  <a:pt x="1334" y="0"/>
                </a:lnTo>
                <a:cubicBezTo>
                  <a:pt x="1303" y="3333"/>
                  <a:pt x="1272" y="6667"/>
                  <a:pt x="1242" y="10000"/>
                </a:cubicBezTo>
                <a:cubicBezTo>
                  <a:pt x="1207" y="6667"/>
                  <a:pt x="1172" y="3333"/>
                  <a:pt x="1138" y="0"/>
                </a:cubicBezTo>
                <a:lnTo>
                  <a:pt x="0" y="0"/>
                </a:lnTo>
              </a:path>
            </a:pathLst>
          </a:custGeom>
          <a:noFill/>
          <a:ln w="9525" cap="rnd" cmpd="sng">
            <a:solidFill>
              <a:srgbClr val="E1301E"/>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839" r:id="rId1"/>
    <p:sldLayoutId id="2147483840" r:id="rId2"/>
    <p:sldLayoutId id="2147483841" r:id="rId3"/>
    <p:sldLayoutId id="2147483842" r:id="rId4"/>
    <p:sldLayoutId id="2147483843" r:id="rId5"/>
    <p:sldLayoutId id="2147483844" r:id="rId6"/>
    <p:sldLayoutId id="2147483845" r:id="rId7"/>
    <p:sldLayoutId id="2147483846" r:id="rId8"/>
    <p:sldLayoutId id="2147483847" r:id="rId9"/>
    <p:sldLayoutId id="2147483848" r:id="rId10"/>
    <p:sldLayoutId id="2147483849" r:id="rId11"/>
    <p:sldLayoutId id="2147483850" r:id="rId12"/>
    <p:sldLayoutId id="2147483851" r:id="rId13"/>
    <p:sldLayoutId id="2147483852" r:id="rId14"/>
    <p:sldLayoutId id="2147483853" r:id="rId15"/>
    <p:sldLayoutId id="2147483854" r:id="rId16"/>
    <p:sldLayoutId id="2147483855" r:id="rId17"/>
    <p:sldLayoutId id="2147483856" r:id="rId18"/>
    <p:sldLayoutId id="2147483857" r:id="rId19"/>
    <p:sldLayoutId id="2147483858" r:id="rId20"/>
    <p:sldLayoutId id="2147483859" r:id="rId21"/>
    <p:sldLayoutId id="2147483860" r:id="rId22"/>
    <p:sldLayoutId id="2147483861" r:id="rId23"/>
    <p:sldLayoutId id="2147483862" r:id="rId24"/>
    <p:sldLayoutId id="2147483863" r:id="rId25"/>
    <p:sldLayoutId id="2147483864" r:id="rId26"/>
    <p:sldLayoutId id="2147483865" r:id="rId27"/>
    <p:sldLayoutId id="2147483866" r:id="rId28"/>
    <p:sldLayoutId id="2147483867" r:id="rId29"/>
    <p:sldLayoutId id="2147483868" r:id="rId30"/>
    <p:sldLayoutId id="2147483869" r:id="rId31"/>
    <p:sldLayoutId id="2147483870" r:id="rId32"/>
    <p:sldLayoutId id="2147483871" r:id="rId33"/>
    <p:sldLayoutId id="2147483872" r:id="rId34"/>
    <p:sldLayoutId id="2147483873" r:id="rId35"/>
    <p:sldLayoutId id="2147483874" r:id="rId36"/>
    <p:sldLayoutId id="2147483875" r:id="rId37"/>
    <p:sldLayoutId id="2147483878" r:id="rId38"/>
    <p:sldLayoutId id="2147483879" r:id="rId39"/>
    <p:sldLayoutId id="2147483880" r:id="rId4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058"/>
        <p:cNvGrpSpPr/>
        <p:nvPr/>
      </p:nvGrpSpPr>
      <p:grpSpPr>
        <a:xfrm>
          <a:off x="0" y="0"/>
          <a:ext cx="0" cy="0"/>
          <a:chOff x="0" y="0"/>
          <a:chExt cx="0" cy="0"/>
        </a:xfrm>
      </p:grpSpPr>
      <p:sp>
        <p:nvSpPr>
          <p:cNvPr id="2059" name="Google Shape;2059;p240"/>
          <p:cNvSpPr txBox="1">
            <a:spLocks noGrp="1"/>
          </p:cNvSpPr>
          <p:nvPr>
            <p:ph type="title"/>
          </p:nvPr>
        </p:nvSpPr>
        <p:spPr>
          <a:xfrm>
            <a:off x="309563" y="530352"/>
            <a:ext cx="8526600" cy="307800"/>
          </a:xfrm>
          <a:prstGeom prst="rect">
            <a:avLst/>
          </a:prstGeom>
          <a:noFill/>
          <a:ln>
            <a:noFill/>
          </a:ln>
        </p:spPr>
        <p:txBody>
          <a:bodyPr spcFirstLastPara="1" wrap="square" lIns="91425" tIns="91425" rIns="91425" bIns="91425" anchor="b" anchorCtr="0">
            <a:noAutofit/>
          </a:bodyPr>
          <a:lstStyle>
            <a:lvl1pPr marL="0" marR="0" lvl="0" indent="0" algn="l" rtl="0">
              <a:spcBef>
                <a:spcPts val="0"/>
              </a:spcBef>
              <a:spcAft>
                <a:spcPts val="0"/>
              </a:spcAft>
              <a:buClr>
                <a:schemeClr val="dk1"/>
              </a:buClr>
              <a:buSzPts val="1400"/>
              <a:buFont typeface="Georgia"/>
              <a:buNone/>
              <a:defRPr sz="2000" b="0" i="0" u="none" strike="noStrike" cap="none">
                <a:solidFill>
                  <a:schemeClr val="dk1"/>
                </a:solidFill>
                <a:latin typeface="Georgia"/>
                <a:ea typeface="Georgia"/>
                <a:cs typeface="Georgia"/>
                <a:sym typeface="Georgia"/>
              </a:defRPr>
            </a:lvl1pPr>
            <a:lvl2pPr lvl="1" indent="0" rtl="0">
              <a:spcBef>
                <a:spcPts val="0"/>
              </a:spcBef>
              <a:spcAft>
                <a:spcPts val="0"/>
              </a:spcAft>
              <a:buSzPts val="1400"/>
              <a:buNone/>
              <a:defRPr sz="1800"/>
            </a:lvl2pPr>
            <a:lvl3pPr lvl="2" indent="0" rtl="0">
              <a:spcBef>
                <a:spcPts val="0"/>
              </a:spcBef>
              <a:spcAft>
                <a:spcPts val="0"/>
              </a:spcAft>
              <a:buSzPts val="1400"/>
              <a:buNone/>
              <a:defRPr sz="1800"/>
            </a:lvl3pPr>
            <a:lvl4pPr lvl="3" indent="0" rtl="0">
              <a:spcBef>
                <a:spcPts val="0"/>
              </a:spcBef>
              <a:spcAft>
                <a:spcPts val="0"/>
              </a:spcAft>
              <a:buSzPts val="1400"/>
              <a:buNone/>
              <a:defRPr sz="1800"/>
            </a:lvl4pPr>
            <a:lvl5pPr lvl="4" indent="0" rtl="0">
              <a:spcBef>
                <a:spcPts val="0"/>
              </a:spcBef>
              <a:spcAft>
                <a:spcPts val="0"/>
              </a:spcAft>
              <a:buSzPts val="1400"/>
              <a:buNone/>
              <a:defRPr sz="1800"/>
            </a:lvl5pPr>
            <a:lvl6pPr lvl="5" indent="0" rtl="0">
              <a:spcBef>
                <a:spcPts val="0"/>
              </a:spcBef>
              <a:spcAft>
                <a:spcPts val="0"/>
              </a:spcAft>
              <a:buSzPts val="1400"/>
              <a:buNone/>
              <a:defRPr sz="1800"/>
            </a:lvl6pPr>
            <a:lvl7pPr lvl="6" indent="0" rtl="0">
              <a:spcBef>
                <a:spcPts val="0"/>
              </a:spcBef>
              <a:spcAft>
                <a:spcPts val="0"/>
              </a:spcAft>
              <a:buSzPts val="1400"/>
              <a:buNone/>
              <a:defRPr sz="1800"/>
            </a:lvl7pPr>
            <a:lvl8pPr lvl="7" indent="0" rtl="0">
              <a:spcBef>
                <a:spcPts val="0"/>
              </a:spcBef>
              <a:spcAft>
                <a:spcPts val="0"/>
              </a:spcAft>
              <a:buSzPts val="1400"/>
              <a:buNone/>
              <a:defRPr sz="1800"/>
            </a:lvl8pPr>
            <a:lvl9pPr lvl="8" indent="0" rtl="0">
              <a:spcBef>
                <a:spcPts val="0"/>
              </a:spcBef>
              <a:spcAft>
                <a:spcPts val="0"/>
              </a:spcAft>
              <a:buSzPts val="1400"/>
              <a:buNone/>
              <a:defRPr sz="1800"/>
            </a:lvl9pPr>
          </a:lstStyle>
          <a:p>
            <a:endParaRPr/>
          </a:p>
        </p:txBody>
      </p:sp>
      <p:sp>
        <p:nvSpPr>
          <p:cNvPr id="2060" name="Google Shape;2060;p240"/>
          <p:cNvSpPr txBox="1">
            <a:spLocks noGrp="1"/>
          </p:cNvSpPr>
          <p:nvPr>
            <p:ph type="body" idx="1"/>
          </p:nvPr>
        </p:nvSpPr>
        <p:spPr>
          <a:xfrm>
            <a:off x="309563" y="1255152"/>
            <a:ext cx="8526600" cy="843300"/>
          </a:xfrm>
          <a:prstGeom prst="rect">
            <a:avLst/>
          </a:prstGeom>
          <a:noFill/>
          <a:ln>
            <a:noFill/>
          </a:ln>
        </p:spPr>
        <p:txBody>
          <a:bodyPr spcFirstLastPara="1" wrap="square" lIns="91425" tIns="91425" rIns="91425" bIns="91425" anchor="t" anchorCtr="0">
            <a:noAutofit/>
          </a:bodyPr>
          <a:lstStyle>
            <a:lvl1pPr marL="457200" marR="0" lvl="0" indent="-228600" algn="l" rtl="0">
              <a:spcBef>
                <a:spcPts val="280"/>
              </a:spcBef>
              <a:spcAft>
                <a:spcPts val="0"/>
              </a:spcAft>
              <a:buClr>
                <a:schemeClr val="lt2"/>
              </a:buClr>
              <a:buSzPts val="1400"/>
              <a:buFont typeface="Arial"/>
              <a:buNone/>
              <a:defRPr sz="1400" b="0" i="0" u="none" strike="noStrike" cap="none">
                <a:solidFill>
                  <a:schemeClr val="lt2"/>
                </a:solidFill>
                <a:latin typeface="Georgia"/>
                <a:ea typeface="Georgia"/>
                <a:cs typeface="Georgia"/>
                <a:sym typeface="Georgia"/>
              </a:defRPr>
            </a:lvl1pPr>
            <a:lvl2pPr marL="914400" marR="0" lvl="1" indent="-292100" algn="l" rtl="0">
              <a:spcBef>
                <a:spcPts val="200"/>
              </a:spcBef>
              <a:spcAft>
                <a:spcPts val="0"/>
              </a:spcAft>
              <a:buClr>
                <a:schemeClr val="lt2"/>
              </a:buClr>
              <a:buSzPts val="1000"/>
              <a:buFont typeface="Noto Sans Symbols"/>
              <a:buChar char="▪"/>
              <a:defRPr sz="1000" b="0" i="0" u="none" strike="noStrike" cap="none">
                <a:solidFill>
                  <a:schemeClr val="lt2"/>
                </a:solidFill>
                <a:latin typeface="Arial"/>
                <a:ea typeface="Arial"/>
                <a:cs typeface="Arial"/>
                <a:sym typeface="Arial"/>
              </a:defRPr>
            </a:lvl2pPr>
            <a:lvl3pPr marL="1371600" marR="0" lvl="2" indent="-285750" algn="l" rtl="0">
              <a:spcBef>
                <a:spcPts val="180"/>
              </a:spcBef>
              <a:spcAft>
                <a:spcPts val="0"/>
              </a:spcAft>
              <a:buClr>
                <a:schemeClr val="lt2"/>
              </a:buClr>
              <a:buSzPts val="900"/>
              <a:buFont typeface="Arial"/>
              <a:buChar char="–"/>
              <a:defRPr sz="900" b="0" i="0" u="none" strike="noStrike" cap="none">
                <a:solidFill>
                  <a:schemeClr val="lt2"/>
                </a:solidFill>
                <a:latin typeface="Arial"/>
                <a:ea typeface="Arial"/>
                <a:cs typeface="Arial"/>
                <a:sym typeface="Arial"/>
              </a:defRPr>
            </a:lvl3pPr>
            <a:lvl4pPr marL="1828800" marR="0" lvl="3" indent="-279400" algn="l" rtl="0">
              <a:spcBef>
                <a:spcPts val="160"/>
              </a:spcBef>
              <a:spcAft>
                <a:spcPts val="0"/>
              </a:spcAft>
              <a:buClr>
                <a:schemeClr val="lt2"/>
              </a:buClr>
              <a:buSzPts val="800"/>
              <a:buFont typeface="Arial"/>
              <a:buChar char="•"/>
              <a:defRPr sz="800" b="0" i="0" u="none" strike="noStrike" cap="none">
                <a:solidFill>
                  <a:schemeClr val="lt2"/>
                </a:solidFill>
                <a:latin typeface="Arial"/>
                <a:ea typeface="Arial"/>
                <a:cs typeface="Arial"/>
                <a:sym typeface="Arial"/>
              </a:defRPr>
            </a:lvl4pPr>
            <a:lvl5pPr marL="2286000" marR="0" lvl="4" indent="-273050" algn="l" rtl="0">
              <a:spcBef>
                <a:spcPts val="140"/>
              </a:spcBef>
              <a:spcAft>
                <a:spcPts val="0"/>
              </a:spcAft>
              <a:buClr>
                <a:schemeClr val="lt2"/>
              </a:buClr>
              <a:buSzPts val="700"/>
              <a:buFont typeface="Arial"/>
              <a:buChar char="–"/>
              <a:defRPr sz="700" b="0" i="0" u="none" strike="noStrike" cap="none">
                <a:solidFill>
                  <a:schemeClr val="lt2"/>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2061" name="Google Shape;2061;p240"/>
          <p:cNvSpPr txBox="1">
            <a:spLocks noGrp="1"/>
          </p:cNvSpPr>
          <p:nvPr>
            <p:ph type="dt" idx="10"/>
          </p:nvPr>
        </p:nvSpPr>
        <p:spPr>
          <a:xfrm>
            <a:off x="424070" y="5276020"/>
            <a:ext cx="2133600" cy="273900"/>
          </a:xfrm>
          <a:prstGeom prst="rect">
            <a:avLst/>
          </a:prstGeom>
          <a:noFill/>
          <a:ln>
            <a:noFill/>
          </a:ln>
        </p:spPr>
        <p:txBody>
          <a:bodyPr spcFirstLastPara="1" wrap="square" lIns="91425" tIns="91425" rIns="91425" bIns="91425" anchor="ctr" anchorCtr="0">
            <a:noAutofit/>
          </a:bodyPr>
          <a:lstStyle>
            <a:lvl1pPr marL="0" marR="0" lvl="0" indent="0" algn="l" rtl="0">
              <a:spcBef>
                <a:spcPts val="0"/>
              </a:spcBef>
              <a:spcAft>
                <a:spcPts val="0"/>
              </a:spcAft>
              <a:buSzPts val="1400"/>
              <a:buNone/>
              <a:defRPr sz="1200" b="0" i="0" u="none" strike="noStrike" cap="none">
                <a:solidFill>
                  <a:srgbClr val="888888"/>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062" name="Google Shape;2062;p240"/>
          <p:cNvSpPr/>
          <p:nvPr/>
        </p:nvSpPr>
        <p:spPr>
          <a:xfrm>
            <a:off x="-3347" y="1004580"/>
            <a:ext cx="9141600" cy="98400"/>
          </a:xfrm>
          <a:custGeom>
            <a:avLst/>
            <a:gdLst/>
            <a:ahLst/>
            <a:cxnLst/>
            <a:rect l="l" t="t" r="r" b="b"/>
            <a:pathLst>
              <a:path w="120000" h="120000" extrusionOk="0">
                <a:moveTo>
                  <a:pt x="120000" y="0"/>
                </a:moveTo>
                <a:lnTo>
                  <a:pt x="15282" y="0"/>
                </a:lnTo>
                <a:cubicBezTo>
                  <a:pt x="14926" y="39996"/>
                  <a:pt x="14571" y="80004"/>
                  <a:pt x="14228" y="120000"/>
                </a:cubicBezTo>
                <a:cubicBezTo>
                  <a:pt x="13827" y="80004"/>
                  <a:pt x="13426" y="39996"/>
                  <a:pt x="13036" y="0"/>
                </a:cubicBezTo>
                <a:lnTo>
                  <a:pt x="0" y="0"/>
                </a:lnTo>
              </a:path>
            </a:pathLst>
          </a:custGeom>
          <a:noFill/>
          <a:ln w="9525" cap="rnd" cmpd="sng">
            <a:solidFill>
              <a:srgbClr val="E1301E"/>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881" r:id="rId1"/>
    <p:sldLayoutId id="2147483882" r:id="rId2"/>
    <p:sldLayoutId id="2147483883" r:id="rId3"/>
    <p:sldLayoutId id="2147483884" r:id="rId4"/>
    <p:sldLayoutId id="2147483885" r:id="rId5"/>
    <p:sldLayoutId id="2147483886" r:id="rId6"/>
    <p:sldLayoutId id="2147483887" r:id="rId7"/>
    <p:sldLayoutId id="2147483888" r:id="rId8"/>
    <p:sldLayoutId id="2147483889" r:id="rId9"/>
    <p:sldLayoutId id="2147483890" r:id="rId10"/>
    <p:sldLayoutId id="2147483891" r:id="rId11"/>
    <p:sldLayoutId id="2147483892" r:id="rId12"/>
    <p:sldLayoutId id="2147483893" r:id="rId13"/>
    <p:sldLayoutId id="2147483894" r:id="rId14"/>
    <p:sldLayoutId id="2147483895" r:id="rId15"/>
    <p:sldLayoutId id="2147483896" r:id="rId16"/>
    <p:sldLayoutId id="2147483897" r:id="rId17"/>
    <p:sldLayoutId id="2147483898" r:id="rId18"/>
    <p:sldLayoutId id="2147483899" r:id="rId19"/>
    <p:sldLayoutId id="2147483900" r:id="rId20"/>
    <p:sldLayoutId id="2147483901" r:id="rId21"/>
    <p:sldLayoutId id="2147483902" r:id="rId22"/>
    <p:sldLayoutId id="2147483903" r:id="rId23"/>
    <p:sldLayoutId id="2147483904" r:id="rId24"/>
    <p:sldLayoutId id="2147483905" r:id="rId25"/>
    <p:sldLayoutId id="2147483906" r:id="rId26"/>
    <p:sldLayoutId id="2147483907" r:id="rId27"/>
    <p:sldLayoutId id="2147483908" r:id="rId28"/>
    <p:sldLayoutId id="2147483909" r:id="rId29"/>
    <p:sldLayoutId id="2147483910" r:id="rId30"/>
    <p:sldLayoutId id="2147483911" r:id="rId31"/>
    <p:sldLayoutId id="2147483912" r:id="rId32"/>
    <p:sldLayoutId id="2147483913" r:id="rId33"/>
    <p:sldLayoutId id="2147483914" r:id="rId34"/>
    <p:sldLayoutId id="2147483915" r:id="rId35"/>
    <p:sldLayoutId id="2147483916" r:id="rId36"/>
    <p:sldLayoutId id="2147483917" r:id="rId3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Shape 2454"/>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918"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5.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267.xml"/><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261.xml"/><Relationship Id="rId5" Type="http://schemas.openxmlformats.org/officeDocument/2006/relationships/hyperlink" Target="https://webstore.iea.org/download/direct/1010?fileName=NordicEVOutlook2018.pdf" TargetMode="External"/><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267.xml"/></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267.xml"/></Relationships>
</file>

<file path=ppt/slides/_rels/slide14.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notesSlide" Target="../notesSlides/notesSlide13.xml"/><Relationship Id="rId1" Type="http://schemas.openxmlformats.org/officeDocument/2006/relationships/slideLayout" Target="../slideLayouts/slideLayout267.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4.xml"/><Relationship Id="rId1" Type="http://schemas.openxmlformats.org/officeDocument/2006/relationships/slideLayout" Target="../slideLayouts/slideLayout261.xml"/><Relationship Id="rId4" Type="http://schemas.openxmlformats.org/officeDocument/2006/relationships/image" Target="../media/image33.png"/></Relationships>
</file>

<file path=ppt/slides/_rels/slide16.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8.png"/><Relationship Id="rId7" Type="http://schemas.openxmlformats.org/officeDocument/2006/relationships/image" Target="../media/image37.png"/><Relationship Id="rId2" Type="http://schemas.openxmlformats.org/officeDocument/2006/relationships/notesSlide" Target="../notesSlides/notesSlide15.xml"/><Relationship Id="rId1" Type="http://schemas.openxmlformats.org/officeDocument/2006/relationships/slideLayout" Target="../slideLayouts/slideLayout261.xml"/><Relationship Id="rId6" Type="http://schemas.openxmlformats.org/officeDocument/2006/relationships/image" Target="../media/image36.png"/><Relationship Id="rId5" Type="http://schemas.openxmlformats.org/officeDocument/2006/relationships/image" Target="../media/image35.png"/><Relationship Id="rId10" Type="http://schemas.openxmlformats.org/officeDocument/2006/relationships/image" Target="../media/image40.png"/><Relationship Id="rId4" Type="http://schemas.openxmlformats.org/officeDocument/2006/relationships/image" Target="../media/image34.png"/><Relationship Id="rId9" Type="http://schemas.openxmlformats.org/officeDocument/2006/relationships/image" Target="../media/image39.png"/></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6.xml"/><Relationship Id="rId1" Type="http://schemas.openxmlformats.org/officeDocument/2006/relationships/slideLayout" Target="../slideLayouts/slideLayout261.xml"/><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7.xml"/><Relationship Id="rId1" Type="http://schemas.openxmlformats.org/officeDocument/2006/relationships/slideLayout" Target="../slideLayouts/slideLayout267.xml"/><Relationship Id="rId4" Type="http://schemas.openxmlformats.org/officeDocument/2006/relationships/image" Target="../media/image41.png"/></Relationships>
</file>

<file path=ppt/slides/_rels/slide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8.xml"/><Relationship Id="rId1" Type="http://schemas.openxmlformats.org/officeDocument/2006/relationships/slideLayout" Target="../slideLayouts/slideLayout261.xml"/><Relationship Id="rId4" Type="http://schemas.openxmlformats.org/officeDocument/2006/relationships/image" Target="../media/image42.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8.xml"/></Relationships>
</file>

<file path=ppt/slides/_rels/slide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9.xml"/><Relationship Id="rId1" Type="http://schemas.openxmlformats.org/officeDocument/2006/relationships/slideLayout" Target="../slideLayouts/slideLayout261.xml"/><Relationship Id="rId4" Type="http://schemas.openxmlformats.org/officeDocument/2006/relationships/image" Target="../media/image43.png"/></Relationships>
</file>

<file path=ppt/slides/_rels/slide2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0.xml"/><Relationship Id="rId1" Type="http://schemas.openxmlformats.org/officeDocument/2006/relationships/slideLayout" Target="../slideLayouts/slideLayout261.xml"/><Relationship Id="rId4" Type="http://schemas.openxmlformats.org/officeDocument/2006/relationships/image" Target="../media/image25.png"/></Relationships>
</file>

<file path=ppt/slides/_rels/slide2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1.xml"/><Relationship Id="rId1" Type="http://schemas.openxmlformats.org/officeDocument/2006/relationships/slideLayout" Target="../slideLayouts/slideLayout261.xml"/><Relationship Id="rId4" Type="http://schemas.openxmlformats.org/officeDocument/2006/relationships/image" Target="../media/image44.png"/></Relationships>
</file>

<file path=ppt/slides/_rels/slide2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2.xml"/><Relationship Id="rId1" Type="http://schemas.openxmlformats.org/officeDocument/2006/relationships/slideLayout" Target="../slideLayouts/slideLayout261.xml"/><Relationship Id="rId5" Type="http://schemas.openxmlformats.org/officeDocument/2006/relationships/hyperlink" Target="http://www.eafo.eu" TargetMode="External"/><Relationship Id="rId4" Type="http://schemas.openxmlformats.org/officeDocument/2006/relationships/image" Target="../media/image44.png"/></Relationships>
</file>

<file path=ppt/slides/_rels/slide2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3.xml"/><Relationship Id="rId1" Type="http://schemas.openxmlformats.org/officeDocument/2006/relationships/slideLayout" Target="../slideLayouts/slideLayout261.xml"/><Relationship Id="rId4" Type="http://schemas.openxmlformats.org/officeDocument/2006/relationships/image" Target="../media/image45.png"/></Relationships>
</file>

<file path=ppt/slides/_rels/slide2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4.xml"/><Relationship Id="rId1" Type="http://schemas.openxmlformats.org/officeDocument/2006/relationships/slideLayout" Target="../slideLayouts/slideLayout261.xml"/><Relationship Id="rId4" Type="http://schemas.openxmlformats.org/officeDocument/2006/relationships/image" Target="../media/image45.png"/></Relationships>
</file>

<file path=ppt/slides/_rels/slide2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5.xml"/><Relationship Id="rId1" Type="http://schemas.openxmlformats.org/officeDocument/2006/relationships/slideLayout" Target="../slideLayouts/slideLayout52.xml"/></Relationships>
</file>

<file path=ppt/slides/_rels/slide2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6.xml"/><Relationship Id="rId1" Type="http://schemas.openxmlformats.org/officeDocument/2006/relationships/slideLayout" Target="../slideLayouts/slideLayout261.xml"/><Relationship Id="rId4" Type="http://schemas.openxmlformats.org/officeDocument/2006/relationships/image" Target="../media/image8.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46.xml"/></Relationships>
</file>

<file path=ppt/slides/_rels/slide29.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51.png"/><Relationship Id="rId2" Type="http://schemas.openxmlformats.org/officeDocument/2006/relationships/notesSlide" Target="../notesSlides/notesSlide28.xml"/><Relationship Id="rId1" Type="http://schemas.openxmlformats.org/officeDocument/2006/relationships/slideLayout" Target="../slideLayouts/slideLayout233.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61.xml"/></Relationships>
</file>

<file path=ppt/slides/_rels/slide3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9.xml"/><Relationship Id="rId1" Type="http://schemas.openxmlformats.org/officeDocument/2006/relationships/slideLayout" Target="../slideLayouts/slideLayout261.xml"/><Relationship Id="rId4" Type="http://schemas.openxmlformats.org/officeDocument/2006/relationships/image" Target="../media/image53.png"/></Relationships>
</file>

<file path=ppt/slides/_rels/slide3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0.xml"/><Relationship Id="rId1" Type="http://schemas.openxmlformats.org/officeDocument/2006/relationships/slideLayout" Target="../slideLayouts/slideLayout261.xml"/><Relationship Id="rId4" Type="http://schemas.openxmlformats.org/officeDocument/2006/relationships/image" Target="../media/image55.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90.xml"/></Relationships>
</file>

<file path=ppt/slides/_rels/slide3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2.xml"/><Relationship Id="rId1" Type="http://schemas.openxmlformats.org/officeDocument/2006/relationships/slideLayout" Target="../slideLayouts/slideLayout94.xml"/></Relationships>
</file>

<file path=ppt/slides/_rels/slide3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3.xml"/><Relationship Id="rId1" Type="http://schemas.openxmlformats.org/officeDocument/2006/relationships/slideLayout" Target="../slideLayouts/slideLayout52.xml"/><Relationship Id="rId4" Type="http://schemas.openxmlformats.org/officeDocument/2006/relationships/hyperlink" Target="https://docs.google.com/presentation/d/1I36neQ26odx3jXWr8Iqz7xYrn8Q6xa--bVvYW_K_HRw/edit#slide=id.g549516d761_0_0" TargetMode="External"/></Relationships>
</file>

<file path=ppt/slides/_rels/slide35.xml.rels><?xml version="1.0" encoding="UTF-8" standalone="yes"?>
<Relationships xmlns="http://schemas.openxmlformats.org/package/2006/relationships"><Relationship Id="rId8" Type="http://schemas.microsoft.com/office/2007/relationships/media" Target="../media/media4.mp4"/><Relationship Id="rId13" Type="http://schemas.openxmlformats.org/officeDocument/2006/relationships/image" Target="../media/image60.png"/><Relationship Id="rId3" Type="http://schemas.microsoft.com/office/2007/relationships/media" Target="../media/media2.mp4"/><Relationship Id="rId7" Type="http://schemas.openxmlformats.org/officeDocument/2006/relationships/video" Target="NULL" TargetMode="External"/><Relationship Id="rId12" Type="http://schemas.openxmlformats.org/officeDocument/2006/relationships/image" Target="../media/image59.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video" Target="../media/media3.mp4"/><Relationship Id="rId11" Type="http://schemas.openxmlformats.org/officeDocument/2006/relationships/image" Target="../media/image58.png"/><Relationship Id="rId5" Type="http://schemas.microsoft.com/office/2007/relationships/media" Target="../media/media3.mp4"/><Relationship Id="rId10" Type="http://schemas.openxmlformats.org/officeDocument/2006/relationships/notesSlide" Target="../notesSlides/notesSlide34.xml"/><Relationship Id="rId4" Type="http://schemas.openxmlformats.org/officeDocument/2006/relationships/video" Target="../media/media2.mp4"/><Relationship Id="rId9" Type="http://schemas.openxmlformats.org/officeDocument/2006/relationships/slideLayout" Target="../slideLayouts/slideLayout171.xml"/><Relationship Id="rId14" Type="http://schemas.openxmlformats.org/officeDocument/2006/relationships/image" Target="../media/image61.png"/></Relationships>
</file>

<file path=ppt/slides/_rels/slide3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5.xml"/><Relationship Id="rId1" Type="http://schemas.openxmlformats.org/officeDocument/2006/relationships/slideLayout" Target="../slideLayouts/slideLayout5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51.xml"/></Relationships>
</file>

<file path=ppt/slides/_rels/slide38.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37.xml"/><Relationship Id="rId1" Type="http://schemas.openxmlformats.org/officeDocument/2006/relationships/slideLayout" Target="../slideLayouts/slideLayout239.xml"/></Relationships>
</file>

<file path=ppt/slides/_rels/slide39.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38.xml"/><Relationship Id="rId1" Type="http://schemas.openxmlformats.org/officeDocument/2006/relationships/slideLayout" Target="../slideLayouts/slideLayout265.xml"/><Relationship Id="rId6" Type="http://schemas.openxmlformats.org/officeDocument/2006/relationships/image" Target="../media/image18.png"/><Relationship Id="rId5" Type="http://schemas.openxmlformats.org/officeDocument/2006/relationships/image" Target="../media/image19.png"/><Relationship Id="rId4" Type="http://schemas.openxmlformats.org/officeDocument/2006/relationships/image" Target="../media/image65.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61.xml"/></Relationships>
</file>

<file path=ppt/slides/_rels/slide5.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4.xml"/><Relationship Id="rId1" Type="http://schemas.openxmlformats.org/officeDocument/2006/relationships/slideLayout" Target="../slideLayouts/slideLayout233.xml"/><Relationship Id="rId5" Type="http://schemas.openxmlformats.org/officeDocument/2006/relationships/image" Target="../media/image19.png"/><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233.xml"/></Relationships>
</file>

<file path=ppt/slides/_rels/slide7.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6.xml"/><Relationship Id="rId1" Type="http://schemas.openxmlformats.org/officeDocument/2006/relationships/slideLayout" Target="../slideLayouts/slideLayout250.xml"/></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267.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261.xml"/><Relationship Id="rId5" Type="http://schemas.openxmlformats.org/officeDocument/2006/relationships/image" Target="../media/image23.png"/><Relationship Id="rId4" Type="http://schemas.openxmlformats.org/officeDocument/2006/relationships/hyperlink" Target="https://avtowow.com/countries-by-electric-car-use"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xmlns="" id="{6B227351-8EAC-4F45-8C5F-7EF9C9C1D4EE}"/>
              </a:ext>
            </a:extLst>
          </p:cNvPr>
          <p:cNvSpPr txBox="1">
            <a:spLocks/>
          </p:cNvSpPr>
          <p:nvPr/>
        </p:nvSpPr>
        <p:spPr>
          <a:xfrm>
            <a:off x="2329187" y="3848696"/>
            <a:ext cx="4485626" cy="523904"/>
          </a:xfrm>
          <a:prstGeom prst="rect">
            <a:avLst/>
          </a:prstGeom>
        </p:spPr>
        <p:txBody>
          <a:bodyPr vert="horz" lIns="51435" tIns="25718" rIns="51435" bIns="25718"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1575" dirty="0">
                <a:solidFill>
                  <a:prstClr val="white"/>
                </a:solidFill>
                <a:latin typeface="Helvetica"/>
                <a:cs typeface="Helvetica"/>
              </a:rPr>
              <a:t>Date</a:t>
            </a:r>
          </a:p>
        </p:txBody>
      </p:sp>
      <p:pic>
        <p:nvPicPr>
          <p:cNvPr id="9" name="Picture 8">
            <a:extLst>
              <a:ext uri="{FF2B5EF4-FFF2-40B4-BE49-F238E27FC236}">
                <a16:creationId xmlns:a16="http://schemas.microsoft.com/office/drawing/2014/main" xmlns="" id="{B5B1996A-51B6-4A39-9EFA-A4C168149B30}"/>
              </a:ext>
            </a:extLst>
          </p:cNvPr>
          <p:cNvPicPr>
            <a:picLocks noChangeAspect="1"/>
          </p:cNvPicPr>
          <p:nvPr/>
        </p:nvPicPr>
        <p:blipFill>
          <a:blip r:embed="rId2"/>
          <a:stretch>
            <a:fillRect/>
          </a:stretch>
        </p:blipFill>
        <p:spPr>
          <a:xfrm>
            <a:off x="1" y="1"/>
            <a:ext cx="9144000" cy="5143499"/>
          </a:xfrm>
          <a:prstGeom prst="rect">
            <a:avLst/>
          </a:prstGeom>
        </p:spPr>
      </p:pic>
      <p:pic>
        <p:nvPicPr>
          <p:cNvPr id="5" name="Picture 4">
            <a:extLst>
              <a:ext uri="{FF2B5EF4-FFF2-40B4-BE49-F238E27FC236}">
                <a16:creationId xmlns:a16="http://schemas.microsoft.com/office/drawing/2014/main" xmlns="" id="{E546D34C-3259-41D4-9304-1F1AE13BFD3E}"/>
              </a:ext>
            </a:extLst>
          </p:cNvPr>
          <p:cNvPicPr>
            <a:picLocks noChangeAspect="1"/>
          </p:cNvPicPr>
          <p:nvPr/>
        </p:nvPicPr>
        <p:blipFill>
          <a:blip r:embed="rId3"/>
          <a:stretch>
            <a:fillRect/>
          </a:stretch>
        </p:blipFill>
        <p:spPr>
          <a:xfrm>
            <a:off x="2555043" y="450057"/>
            <a:ext cx="3836194" cy="2121694"/>
          </a:xfrm>
          <a:prstGeom prst="rect">
            <a:avLst/>
          </a:prstGeom>
        </p:spPr>
      </p:pic>
      <p:cxnSp>
        <p:nvCxnSpPr>
          <p:cNvPr id="6" name="Straight Connector 5">
            <a:extLst>
              <a:ext uri="{FF2B5EF4-FFF2-40B4-BE49-F238E27FC236}">
                <a16:creationId xmlns:a16="http://schemas.microsoft.com/office/drawing/2014/main" xmlns="" id="{901E5A0B-639D-4D23-81D2-49B024968391}"/>
              </a:ext>
            </a:extLst>
          </p:cNvPr>
          <p:cNvCxnSpPr/>
          <p:nvPr/>
        </p:nvCxnSpPr>
        <p:spPr>
          <a:xfrm>
            <a:off x="2456184" y="2944113"/>
            <a:ext cx="4033912" cy="0"/>
          </a:xfrm>
          <a:prstGeom prst="line">
            <a:avLst/>
          </a:prstGeom>
          <a:ln w="6350" cmpd="sng">
            <a:solidFill>
              <a:srgbClr val="00C6D7"/>
            </a:solidFill>
          </a:ln>
          <a:effectLst/>
        </p:spPr>
        <p:style>
          <a:lnRef idx="2">
            <a:schemeClr val="accent1"/>
          </a:lnRef>
          <a:fillRef idx="0">
            <a:schemeClr val="accent1"/>
          </a:fillRef>
          <a:effectRef idx="1">
            <a:schemeClr val="accent1"/>
          </a:effectRef>
          <a:fontRef idx="minor">
            <a:schemeClr val="tx1"/>
          </a:fontRef>
        </p:style>
      </p:cxnSp>
      <p:cxnSp>
        <p:nvCxnSpPr>
          <p:cNvPr id="7" name="Straight Connector 6">
            <a:extLst>
              <a:ext uri="{FF2B5EF4-FFF2-40B4-BE49-F238E27FC236}">
                <a16:creationId xmlns:a16="http://schemas.microsoft.com/office/drawing/2014/main" xmlns="" id="{634DD759-5B07-4EB5-B407-2DAD9CA534D9}"/>
              </a:ext>
            </a:extLst>
          </p:cNvPr>
          <p:cNvCxnSpPr/>
          <p:nvPr/>
        </p:nvCxnSpPr>
        <p:spPr>
          <a:xfrm>
            <a:off x="2456185" y="4310470"/>
            <a:ext cx="4033912" cy="0"/>
          </a:xfrm>
          <a:prstGeom prst="line">
            <a:avLst/>
          </a:prstGeom>
          <a:ln w="6350" cmpd="sng">
            <a:solidFill>
              <a:srgbClr val="00C6D7"/>
            </a:solidFill>
          </a:ln>
          <a:effectLst/>
        </p:spPr>
        <p:style>
          <a:lnRef idx="2">
            <a:schemeClr val="accent1"/>
          </a:lnRef>
          <a:fillRef idx="0">
            <a:schemeClr val="accent1"/>
          </a:fillRef>
          <a:effectRef idx="1">
            <a:schemeClr val="accent1"/>
          </a:effectRef>
          <a:fontRef idx="minor">
            <a:schemeClr val="tx1"/>
          </a:fontRef>
        </p:style>
      </p:cxnSp>
      <p:cxnSp>
        <p:nvCxnSpPr>
          <p:cNvPr id="8" name="Straight Connector 7">
            <a:extLst>
              <a:ext uri="{FF2B5EF4-FFF2-40B4-BE49-F238E27FC236}">
                <a16:creationId xmlns:a16="http://schemas.microsoft.com/office/drawing/2014/main" xmlns="" id="{3E4453D3-C6EF-42E9-88CB-6B372181E44B}"/>
              </a:ext>
            </a:extLst>
          </p:cNvPr>
          <p:cNvCxnSpPr/>
          <p:nvPr/>
        </p:nvCxnSpPr>
        <p:spPr>
          <a:xfrm>
            <a:off x="2456183" y="3927722"/>
            <a:ext cx="4033912" cy="0"/>
          </a:xfrm>
          <a:prstGeom prst="line">
            <a:avLst/>
          </a:prstGeom>
          <a:ln w="6350" cmpd="sng">
            <a:solidFill>
              <a:srgbClr val="00C6D7"/>
            </a:solidFill>
          </a:ln>
          <a:effectLst/>
        </p:spPr>
        <p:style>
          <a:lnRef idx="2">
            <a:schemeClr val="accent1"/>
          </a:lnRef>
          <a:fillRef idx="0">
            <a:schemeClr val="accent1"/>
          </a:fillRef>
          <a:effectRef idx="1">
            <a:schemeClr val="accent1"/>
          </a:effectRef>
          <a:fontRef idx="minor">
            <a:schemeClr val="tx1"/>
          </a:fontRef>
        </p:style>
      </p:cxnSp>
      <p:sp>
        <p:nvSpPr>
          <p:cNvPr id="10" name="Title 1">
            <a:extLst>
              <a:ext uri="{FF2B5EF4-FFF2-40B4-BE49-F238E27FC236}">
                <a16:creationId xmlns:a16="http://schemas.microsoft.com/office/drawing/2014/main" xmlns="" id="{C5D014F2-ECA8-4E11-A158-2EB5B47B53F2}"/>
              </a:ext>
            </a:extLst>
          </p:cNvPr>
          <p:cNvSpPr txBox="1">
            <a:spLocks/>
          </p:cNvSpPr>
          <p:nvPr/>
        </p:nvSpPr>
        <p:spPr>
          <a:xfrm>
            <a:off x="1771143" y="3021807"/>
            <a:ext cx="5403992" cy="826889"/>
          </a:xfrm>
          <a:prstGeom prst="rect">
            <a:avLst/>
          </a:prstGeom>
        </p:spPr>
        <p:txBody>
          <a:bodyPr vert="horz" lIns="51435" tIns="25718" rIns="51435" bIns="25718"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lvl="0">
              <a:lnSpc>
                <a:spcPct val="85000"/>
              </a:lnSpc>
              <a:spcBef>
                <a:spcPts val="0"/>
              </a:spcBef>
              <a:buClr>
                <a:schemeClr val="lt1"/>
              </a:buClr>
              <a:buSzPts val="3400"/>
            </a:pPr>
            <a:r>
              <a:rPr lang="en-GB" sz="2800" dirty="0">
                <a:solidFill>
                  <a:schemeClr val="lt1"/>
                </a:solidFill>
                <a:latin typeface="+mn-lt"/>
                <a:ea typeface="Georgia"/>
                <a:cs typeface="Georgia"/>
                <a:sym typeface="Georgia"/>
              </a:rPr>
              <a:t>Machine Learning for Motor Pricing</a:t>
            </a:r>
          </a:p>
        </p:txBody>
      </p:sp>
      <p:sp>
        <p:nvSpPr>
          <p:cNvPr id="11" name="TextBox 10">
            <a:extLst>
              <a:ext uri="{FF2B5EF4-FFF2-40B4-BE49-F238E27FC236}">
                <a16:creationId xmlns:a16="http://schemas.microsoft.com/office/drawing/2014/main" xmlns="" id="{9D639ACB-AE5A-42FC-932A-B9DC86CB3FB2}"/>
              </a:ext>
            </a:extLst>
          </p:cNvPr>
          <p:cNvSpPr txBox="1"/>
          <p:nvPr/>
        </p:nvSpPr>
        <p:spPr>
          <a:xfrm>
            <a:off x="3980454" y="4460621"/>
            <a:ext cx="985369" cy="311624"/>
          </a:xfrm>
          <a:prstGeom prst="rect">
            <a:avLst/>
          </a:prstGeom>
          <a:noFill/>
        </p:spPr>
        <p:txBody>
          <a:bodyPr wrap="square" rtlCol="0">
            <a:spAutoFit/>
          </a:bodyPr>
          <a:lstStyle/>
          <a:p>
            <a:pPr algn="ctr" defTabSz="144661"/>
            <a:r>
              <a:rPr lang="en-IE" sz="675" dirty="0">
                <a:solidFill>
                  <a:prstClr val="white"/>
                </a:solidFill>
                <a:latin typeface="Calibri"/>
              </a:rPr>
              <a:t>© Society of Actuaries</a:t>
            </a:r>
          </a:p>
          <a:p>
            <a:pPr defTabSz="144661"/>
            <a:endParaRPr lang="en-IE" sz="750" dirty="0">
              <a:solidFill>
                <a:prstClr val="black"/>
              </a:solidFill>
              <a:latin typeface="Calibri"/>
            </a:endParaRPr>
          </a:p>
        </p:txBody>
      </p:sp>
      <p:sp>
        <p:nvSpPr>
          <p:cNvPr id="13" name="Title 1">
            <a:extLst>
              <a:ext uri="{FF2B5EF4-FFF2-40B4-BE49-F238E27FC236}">
                <a16:creationId xmlns:a16="http://schemas.microsoft.com/office/drawing/2014/main" xmlns="" id="{77671A0A-EBE1-40AB-92CF-3FA5E4B88FE3}"/>
              </a:ext>
            </a:extLst>
          </p:cNvPr>
          <p:cNvSpPr txBox="1">
            <a:spLocks/>
          </p:cNvSpPr>
          <p:nvPr/>
        </p:nvSpPr>
        <p:spPr>
          <a:xfrm>
            <a:off x="2230326" y="3848696"/>
            <a:ext cx="4485626" cy="523904"/>
          </a:xfrm>
          <a:prstGeom prst="rect">
            <a:avLst/>
          </a:prstGeom>
        </p:spPr>
        <p:txBody>
          <a:bodyPr vert="horz" lIns="51435" tIns="25718" rIns="51435" bIns="25718"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defTabSz="342900">
              <a:buClrTx/>
            </a:pPr>
            <a:r>
              <a:rPr lang="en-US" sz="1575" dirty="0">
                <a:solidFill>
                  <a:prstClr val="white"/>
                </a:solidFill>
                <a:latin typeface="Helvetica"/>
                <a:cs typeface="Helvetica"/>
              </a:rPr>
              <a:t>25.09.2019</a:t>
            </a:r>
          </a:p>
        </p:txBody>
      </p:sp>
    </p:spTree>
    <p:extLst>
      <p:ext uri="{BB962C8B-B14F-4D97-AF65-F5344CB8AC3E}">
        <p14:creationId xmlns:p14="http://schemas.microsoft.com/office/powerpoint/2010/main" val="11405175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543"/>
        <p:cNvGrpSpPr/>
        <p:nvPr/>
      </p:nvGrpSpPr>
      <p:grpSpPr>
        <a:xfrm>
          <a:off x="0" y="0"/>
          <a:ext cx="0" cy="0"/>
          <a:chOff x="0" y="0"/>
          <a:chExt cx="0" cy="0"/>
        </a:xfrm>
      </p:grpSpPr>
      <p:pic>
        <p:nvPicPr>
          <p:cNvPr id="2544" name="Google Shape;2544;p288"/>
          <p:cNvPicPr preferRelativeResize="0"/>
          <p:nvPr/>
        </p:nvPicPr>
        <p:blipFill rotWithShape="1">
          <a:blip r:embed="rId3">
            <a:alphaModFix/>
          </a:blip>
          <a:srcRect t="1203" b="14621"/>
          <a:stretch/>
        </p:blipFill>
        <p:spPr>
          <a:xfrm>
            <a:off x="0" y="0"/>
            <a:ext cx="9143999" cy="5131058"/>
          </a:xfrm>
          <a:prstGeom prst="rect">
            <a:avLst/>
          </a:prstGeom>
          <a:noFill/>
          <a:ln>
            <a:noFill/>
          </a:ln>
        </p:spPr>
      </p:pic>
      <p:sp>
        <p:nvSpPr>
          <p:cNvPr id="2545" name="Google Shape;2545;p288"/>
          <p:cNvSpPr txBox="1"/>
          <p:nvPr/>
        </p:nvSpPr>
        <p:spPr>
          <a:xfrm>
            <a:off x="-21425" y="76075"/>
            <a:ext cx="9141600" cy="5143500"/>
          </a:xfrm>
          <a:prstGeom prst="rect">
            <a:avLst/>
          </a:prstGeom>
          <a:solidFill>
            <a:srgbClr val="000000">
              <a:alpha val="4749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
        <p:nvSpPr>
          <p:cNvPr id="2546" name="Google Shape;2546;p288"/>
          <p:cNvSpPr txBox="1"/>
          <p:nvPr/>
        </p:nvSpPr>
        <p:spPr>
          <a:xfrm>
            <a:off x="579325" y="554825"/>
            <a:ext cx="7940100" cy="3277200"/>
          </a:xfrm>
          <a:prstGeom prst="rect">
            <a:avLst/>
          </a:prstGeom>
          <a:noFill/>
          <a:ln>
            <a:noFill/>
          </a:ln>
        </p:spPr>
        <p:txBody>
          <a:bodyPr spcFirstLastPara="1" wrap="square" lIns="91425" tIns="45700" rIns="91425" bIns="45700" anchor="t" anchorCtr="0">
            <a:noAutofit/>
          </a:bodyPr>
          <a:lstStyle/>
          <a:p>
            <a:pPr marL="0" marR="0" lvl="0" indent="0" algn="ctr" rtl="0">
              <a:lnSpc>
                <a:spcPct val="120000"/>
              </a:lnSpc>
              <a:spcBef>
                <a:spcPts val="0"/>
              </a:spcBef>
              <a:spcAft>
                <a:spcPts val="0"/>
              </a:spcAft>
              <a:buClr>
                <a:srgbClr val="000000"/>
              </a:buClr>
              <a:buSzPts val="400"/>
              <a:buFont typeface="Georgia"/>
              <a:buNone/>
            </a:pPr>
            <a:endParaRPr sz="1500" b="1">
              <a:solidFill>
                <a:schemeClr val="lt1"/>
              </a:solidFill>
              <a:latin typeface="Georgia"/>
              <a:ea typeface="Georgia"/>
              <a:cs typeface="Georgia"/>
              <a:sym typeface="Georgia"/>
            </a:endParaRPr>
          </a:p>
          <a:p>
            <a:pPr marL="0" marR="0" lvl="0" indent="0" algn="ctr" rtl="0">
              <a:lnSpc>
                <a:spcPct val="120000"/>
              </a:lnSpc>
              <a:spcBef>
                <a:spcPts val="0"/>
              </a:spcBef>
              <a:spcAft>
                <a:spcPts val="0"/>
              </a:spcAft>
              <a:buClr>
                <a:srgbClr val="000000"/>
              </a:buClr>
              <a:buSzPts val="400"/>
              <a:buFont typeface="Georgia"/>
              <a:buNone/>
            </a:pPr>
            <a:endParaRPr sz="1500">
              <a:solidFill>
                <a:schemeClr val="lt1"/>
              </a:solidFill>
              <a:latin typeface="Georgia"/>
              <a:ea typeface="Georgia"/>
              <a:cs typeface="Georgia"/>
              <a:sym typeface="Georgia"/>
            </a:endParaRPr>
          </a:p>
          <a:p>
            <a:pPr marL="0" marR="0" lvl="0" indent="0" algn="ctr" rtl="0">
              <a:lnSpc>
                <a:spcPct val="120000"/>
              </a:lnSpc>
              <a:spcBef>
                <a:spcPts val="0"/>
              </a:spcBef>
              <a:spcAft>
                <a:spcPts val="0"/>
              </a:spcAft>
              <a:buClr>
                <a:srgbClr val="000000"/>
              </a:buClr>
              <a:buSzPts val="400"/>
              <a:buFont typeface="Georgia"/>
              <a:buNone/>
            </a:pPr>
            <a:r>
              <a:rPr lang="en" sz="3200" b="1">
                <a:solidFill>
                  <a:schemeClr val="lt1"/>
                </a:solidFill>
                <a:latin typeface="Georgia"/>
                <a:ea typeface="Georgia"/>
                <a:cs typeface="Georgia"/>
                <a:sym typeface="Georgia"/>
              </a:rPr>
              <a:t>Electric cars - Norway</a:t>
            </a:r>
            <a:endParaRPr sz="3200" b="1">
              <a:solidFill>
                <a:schemeClr val="lt1"/>
              </a:solidFill>
              <a:latin typeface="Georgia"/>
              <a:ea typeface="Georgia"/>
              <a:cs typeface="Georgia"/>
              <a:sym typeface="Georgia"/>
            </a:endParaRPr>
          </a:p>
          <a:p>
            <a:pPr marL="0" marR="0" lvl="0" indent="0" algn="ctr" rtl="0">
              <a:lnSpc>
                <a:spcPct val="120000"/>
              </a:lnSpc>
              <a:spcBef>
                <a:spcPts val="0"/>
              </a:spcBef>
              <a:spcAft>
                <a:spcPts val="0"/>
              </a:spcAft>
              <a:buClr>
                <a:srgbClr val="000000"/>
              </a:buClr>
              <a:buSzPts val="400"/>
              <a:buFont typeface="Georgia"/>
              <a:buNone/>
            </a:pPr>
            <a:endParaRPr sz="1000">
              <a:solidFill>
                <a:schemeClr val="lt1"/>
              </a:solidFill>
              <a:latin typeface="Georgia"/>
              <a:ea typeface="Georgia"/>
              <a:cs typeface="Georgia"/>
              <a:sym typeface="Georgia"/>
            </a:endParaRPr>
          </a:p>
          <a:p>
            <a:pPr marL="0" marR="0" lvl="0" indent="0" algn="ctr" rtl="0">
              <a:lnSpc>
                <a:spcPct val="120000"/>
              </a:lnSpc>
              <a:spcBef>
                <a:spcPts val="0"/>
              </a:spcBef>
              <a:spcAft>
                <a:spcPts val="0"/>
              </a:spcAft>
              <a:buClr>
                <a:srgbClr val="000000"/>
              </a:buClr>
              <a:buSzPts val="400"/>
              <a:buFont typeface="Georgia"/>
              <a:buNone/>
            </a:pPr>
            <a:endParaRPr sz="7000">
              <a:solidFill>
                <a:schemeClr val="lt1"/>
              </a:solidFill>
              <a:latin typeface="Georgia"/>
              <a:ea typeface="Georgia"/>
              <a:cs typeface="Georgia"/>
              <a:sym typeface="Georgia"/>
            </a:endParaRPr>
          </a:p>
        </p:txBody>
      </p:sp>
      <p:pic>
        <p:nvPicPr>
          <p:cNvPr id="2547" name="Google Shape;2547;p288"/>
          <p:cNvPicPr preferRelativeResize="0"/>
          <p:nvPr/>
        </p:nvPicPr>
        <p:blipFill>
          <a:blip r:embed="rId4">
            <a:alphaModFix/>
          </a:blip>
          <a:stretch>
            <a:fillRect/>
          </a:stretch>
        </p:blipFill>
        <p:spPr>
          <a:xfrm>
            <a:off x="7003150" y="0"/>
            <a:ext cx="2140850" cy="136532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551"/>
        <p:cNvGrpSpPr/>
        <p:nvPr/>
      </p:nvGrpSpPr>
      <p:grpSpPr>
        <a:xfrm>
          <a:off x="0" y="0"/>
          <a:ext cx="0" cy="0"/>
          <a:chOff x="0" y="0"/>
          <a:chExt cx="0" cy="0"/>
        </a:xfrm>
      </p:grpSpPr>
      <p:pic>
        <p:nvPicPr>
          <p:cNvPr id="2552" name="Google Shape;2552;p289"/>
          <p:cNvPicPr preferRelativeResize="0"/>
          <p:nvPr/>
        </p:nvPicPr>
        <p:blipFill rotWithShape="1">
          <a:blip r:embed="rId3">
            <a:alphaModFix/>
          </a:blip>
          <a:srcRect/>
          <a:stretch/>
        </p:blipFill>
        <p:spPr>
          <a:xfrm>
            <a:off x="1588" y="1588"/>
            <a:ext cx="1588" cy="1588"/>
          </a:xfrm>
          <a:prstGeom prst="rect">
            <a:avLst/>
          </a:prstGeom>
          <a:noFill/>
          <a:ln>
            <a:noFill/>
          </a:ln>
        </p:spPr>
      </p:pic>
      <p:sp>
        <p:nvSpPr>
          <p:cNvPr id="2553" name="Google Shape;2553;p289"/>
          <p:cNvSpPr txBox="1">
            <a:spLocks noGrp="1"/>
          </p:cNvSpPr>
          <p:nvPr>
            <p:ph type="title"/>
          </p:nvPr>
        </p:nvSpPr>
        <p:spPr>
          <a:xfrm>
            <a:off x="295800" y="513900"/>
            <a:ext cx="8526600" cy="399600"/>
          </a:xfrm>
          <a:prstGeom prst="rect">
            <a:avLst/>
          </a:prstGeom>
          <a:noFill/>
          <a:ln>
            <a:noFill/>
          </a:ln>
        </p:spPr>
        <p:txBody>
          <a:bodyPr spcFirstLastPara="1" wrap="square" lIns="0" tIns="0" rIns="0" bIns="0" anchor="b" anchorCtr="0">
            <a:noAutofit/>
          </a:bodyPr>
          <a:lstStyle/>
          <a:p>
            <a:pPr marL="0" lvl="0" indent="0" algn="l" rtl="0">
              <a:spcBef>
                <a:spcPts val="0"/>
              </a:spcBef>
              <a:spcAft>
                <a:spcPts val="0"/>
              </a:spcAft>
              <a:buSzPts val="1100"/>
              <a:buNone/>
            </a:pPr>
            <a:r>
              <a:rPr lang="en"/>
              <a:t>International cooperation*</a:t>
            </a:r>
            <a:endParaRPr/>
          </a:p>
        </p:txBody>
      </p:sp>
      <p:sp>
        <p:nvSpPr>
          <p:cNvPr id="2554" name="Google Shape;2554;p289"/>
          <p:cNvSpPr txBox="1"/>
          <p:nvPr/>
        </p:nvSpPr>
        <p:spPr>
          <a:xfrm>
            <a:off x="301375" y="1227350"/>
            <a:ext cx="4836000" cy="3582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b="1">
                <a:highlight>
                  <a:srgbClr val="FFFFFF"/>
                </a:highlight>
                <a:latin typeface="Georgia"/>
                <a:ea typeface="Georgia"/>
                <a:cs typeface="Georgia"/>
                <a:sym typeface="Georgia"/>
              </a:rPr>
              <a:t>Nordic Energy Research (NER) </a:t>
            </a:r>
            <a:r>
              <a:rPr lang="en" sz="1600">
                <a:highlight>
                  <a:srgbClr val="FFFFFF"/>
                </a:highlight>
                <a:latin typeface="Georgia"/>
                <a:ea typeface="Georgia"/>
                <a:cs typeface="Georgia"/>
                <a:sym typeface="Georgia"/>
              </a:rPr>
              <a:t>is based in Oslo, co-organiser of the Nordic EV Summit, since 2016 to gather members of the automobile industry, Nordic ministers, representatives from the Nordic EV industry, researchers and others to discuss electric mobility. </a:t>
            </a:r>
            <a:endParaRPr sz="1600">
              <a:highlight>
                <a:srgbClr val="FFFFFF"/>
              </a:highlight>
              <a:latin typeface="Georgia"/>
              <a:ea typeface="Georgia"/>
              <a:cs typeface="Georgia"/>
              <a:sym typeface="Georgia"/>
            </a:endParaRPr>
          </a:p>
          <a:p>
            <a:pPr marL="0" lvl="0" indent="0" algn="l" rtl="0">
              <a:spcBef>
                <a:spcPts val="0"/>
              </a:spcBef>
              <a:spcAft>
                <a:spcPts val="0"/>
              </a:spcAft>
              <a:buNone/>
            </a:pPr>
            <a:endParaRPr sz="1600">
              <a:solidFill>
                <a:srgbClr val="2F2F2F"/>
              </a:solidFill>
              <a:highlight>
                <a:srgbClr val="FFFFFF"/>
              </a:highlight>
              <a:latin typeface="Georgia"/>
              <a:ea typeface="Georgia"/>
              <a:cs typeface="Georgia"/>
              <a:sym typeface="Georgia"/>
            </a:endParaRPr>
          </a:p>
          <a:p>
            <a:pPr marL="0" lvl="0" indent="0" algn="l" rtl="0">
              <a:spcBef>
                <a:spcPts val="0"/>
              </a:spcBef>
              <a:spcAft>
                <a:spcPts val="0"/>
              </a:spcAft>
              <a:buNone/>
            </a:pPr>
            <a:r>
              <a:rPr lang="en" sz="1600">
                <a:solidFill>
                  <a:srgbClr val="2F2F2F"/>
                </a:solidFill>
                <a:highlight>
                  <a:srgbClr val="FFFFFF"/>
                </a:highlight>
                <a:latin typeface="Georgia"/>
                <a:ea typeface="Georgia"/>
                <a:cs typeface="Georgia"/>
                <a:sym typeface="Georgia"/>
              </a:rPr>
              <a:t>Norway is member of the </a:t>
            </a:r>
            <a:r>
              <a:rPr lang="en" sz="1600" b="1">
                <a:solidFill>
                  <a:srgbClr val="2F2F2F"/>
                </a:solidFill>
                <a:highlight>
                  <a:srgbClr val="FFFFFF"/>
                </a:highlight>
                <a:latin typeface="Georgia"/>
                <a:ea typeface="Georgia"/>
                <a:cs typeface="Georgia"/>
                <a:sym typeface="Georgia"/>
              </a:rPr>
              <a:t>Electric Vehicles Initiative (EVI) </a:t>
            </a:r>
            <a:r>
              <a:rPr lang="en" sz="1600">
                <a:solidFill>
                  <a:srgbClr val="2F2F2F"/>
                </a:solidFill>
                <a:highlight>
                  <a:srgbClr val="FFFFFF"/>
                </a:highlight>
                <a:latin typeface="Georgia"/>
                <a:ea typeface="Georgia"/>
                <a:cs typeface="Georgia"/>
                <a:sym typeface="Georgia"/>
              </a:rPr>
              <a:t>a multi-government policy forum established in 2009 aiming to accelerate the deployment of EVs worldwide, and also the  </a:t>
            </a:r>
            <a:r>
              <a:rPr lang="en" sz="1600" b="1">
                <a:solidFill>
                  <a:srgbClr val="2F2F2F"/>
                </a:solidFill>
                <a:highlight>
                  <a:srgbClr val="FFFFFF"/>
                </a:highlight>
                <a:latin typeface="Georgia"/>
                <a:ea typeface="Georgia"/>
                <a:cs typeface="Georgia"/>
                <a:sym typeface="Georgia"/>
              </a:rPr>
              <a:t>EV30@30 </a:t>
            </a:r>
            <a:r>
              <a:rPr lang="en" sz="1600">
                <a:solidFill>
                  <a:srgbClr val="2F2F2F"/>
                </a:solidFill>
                <a:highlight>
                  <a:srgbClr val="FFFFFF"/>
                </a:highlight>
                <a:latin typeface="Georgia"/>
                <a:ea typeface="Georgia"/>
                <a:cs typeface="Georgia"/>
                <a:sym typeface="Georgia"/>
              </a:rPr>
              <a:t>campaign launched in 2017 setting a collective aspirational goal of a 30% market share for electric vehicles (10% achieved in 2018).</a:t>
            </a:r>
            <a:endParaRPr sz="1600">
              <a:solidFill>
                <a:srgbClr val="2F2F2F"/>
              </a:solidFill>
              <a:highlight>
                <a:srgbClr val="FFFFFF"/>
              </a:highlight>
              <a:latin typeface="Georgia"/>
              <a:ea typeface="Georgia"/>
              <a:cs typeface="Georgia"/>
              <a:sym typeface="Georgia"/>
            </a:endParaRPr>
          </a:p>
          <a:p>
            <a:pPr marL="0" lvl="0" indent="0" algn="l" rtl="0">
              <a:spcBef>
                <a:spcPts val="0"/>
              </a:spcBef>
              <a:spcAft>
                <a:spcPts val="0"/>
              </a:spcAft>
              <a:buNone/>
            </a:pPr>
            <a:endParaRPr sz="1200">
              <a:solidFill>
                <a:srgbClr val="333333"/>
              </a:solidFill>
              <a:highlight>
                <a:schemeClr val="lt1"/>
              </a:highlight>
              <a:latin typeface="Georgia"/>
              <a:ea typeface="Georgia"/>
              <a:cs typeface="Georgia"/>
              <a:sym typeface="Georgia"/>
            </a:endParaRPr>
          </a:p>
          <a:p>
            <a:pPr marL="0" lvl="0" indent="0" algn="l" rtl="0">
              <a:spcBef>
                <a:spcPts val="0"/>
              </a:spcBef>
              <a:spcAft>
                <a:spcPts val="0"/>
              </a:spcAft>
              <a:buNone/>
            </a:pPr>
            <a:endParaRPr sz="1200">
              <a:latin typeface="Georgia"/>
              <a:ea typeface="Georgia"/>
              <a:cs typeface="Georgia"/>
              <a:sym typeface="Georgia"/>
            </a:endParaRPr>
          </a:p>
        </p:txBody>
      </p:sp>
      <p:pic>
        <p:nvPicPr>
          <p:cNvPr id="2555" name="Google Shape;2555;p289"/>
          <p:cNvPicPr preferRelativeResize="0"/>
          <p:nvPr/>
        </p:nvPicPr>
        <p:blipFill>
          <a:blip r:embed="rId4">
            <a:alphaModFix/>
          </a:blip>
          <a:stretch>
            <a:fillRect/>
          </a:stretch>
        </p:blipFill>
        <p:spPr>
          <a:xfrm>
            <a:off x="5350350" y="1314800"/>
            <a:ext cx="3472050" cy="1944350"/>
          </a:xfrm>
          <a:prstGeom prst="rect">
            <a:avLst/>
          </a:prstGeom>
          <a:noFill/>
          <a:ln>
            <a:noFill/>
          </a:ln>
        </p:spPr>
      </p:pic>
      <p:sp>
        <p:nvSpPr>
          <p:cNvPr id="2556" name="Google Shape;2556;p289"/>
          <p:cNvSpPr txBox="1"/>
          <p:nvPr/>
        </p:nvSpPr>
        <p:spPr>
          <a:xfrm>
            <a:off x="344950" y="4809650"/>
            <a:ext cx="8748900" cy="299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i="1">
                <a:latin typeface="Georgia"/>
                <a:ea typeface="Georgia"/>
                <a:cs typeface="Georgia"/>
                <a:sym typeface="Georgia"/>
              </a:rPr>
              <a:t>*Source: International Energy Agency (IEA):   </a:t>
            </a:r>
            <a:r>
              <a:rPr lang="en" sz="1100" i="1" u="sng">
                <a:solidFill>
                  <a:srgbClr val="0000FF"/>
                </a:solidFill>
                <a:latin typeface="Georgia"/>
                <a:ea typeface="Georgia"/>
                <a:cs typeface="Georgia"/>
                <a:sym typeface="Georgia"/>
                <a:hlinkClick r:id="rId5"/>
              </a:rPr>
              <a:t>https://webstore.iea.org/download/direct/1010?fileName=NordicEVOutlook2018.pdf</a:t>
            </a:r>
            <a:endParaRPr sz="1100" i="1">
              <a:solidFill>
                <a:srgbClr val="0000FF"/>
              </a:solidFill>
              <a:latin typeface="Georgia"/>
              <a:ea typeface="Georgia"/>
              <a:cs typeface="Georgia"/>
              <a:sym typeface="Georgia"/>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560"/>
        <p:cNvGrpSpPr/>
        <p:nvPr/>
      </p:nvGrpSpPr>
      <p:grpSpPr>
        <a:xfrm>
          <a:off x="0" y="0"/>
          <a:ext cx="0" cy="0"/>
          <a:chOff x="0" y="0"/>
          <a:chExt cx="0" cy="0"/>
        </a:xfrm>
      </p:grpSpPr>
      <p:pic>
        <p:nvPicPr>
          <p:cNvPr id="2561" name="Google Shape;2561;p290"/>
          <p:cNvPicPr preferRelativeResize="0"/>
          <p:nvPr/>
        </p:nvPicPr>
        <p:blipFill rotWithShape="1">
          <a:blip r:embed="rId3">
            <a:alphaModFix/>
          </a:blip>
          <a:srcRect t="1203" b="14621"/>
          <a:stretch/>
        </p:blipFill>
        <p:spPr>
          <a:xfrm>
            <a:off x="0" y="0"/>
            <a:ext cx="9143999" cy="5131058"/>
          </a:xfrm>
          <a:prstGeom prst="rect">
            <a:avLst/>
          </a:prstGeom>
          <a:noFill/>
          <a:ln>
            <a:noFill/>
          </a:ln>
        </p:spPr>
      </p:pic>
      <p:sp>
        <p:nvSpPr>
          <p:cNvPr id="2562" name="Google Shape;2562;p290"/>
          <p:cNvSpPr txBox="1"/>
          <p:nvPr/>
        </p:nvSpPr>
        <p:spPr>
          <a:xfrm>
            <a:off x="1200" y="0"/>
            <a:ext cx="9141600" cy="5189100"/>
          </a:xfrm>
          <a:prstGeom prst="rect">
            <a:avLst/>
          </a:prstGeom>
          <a:solidFill>
            <a:srgbClr val="000000">
              <a:alpha val="4749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
        <p:nvSpPr>
          <p:cNvPr id="2563" name="Google Shape;2563;p290"/>
          <p:cNvSpPr txBox="1"/>
          <p:nvPr/>
        </p:nvSpPr>
        <p:spPr>
          <a:xfrm>
            <a:off x="579325" y="554825"/>
            <a:ext cx="7940100" cy="3527100"/>
          </a:xfrm>
          <a:prstGeom prst="rect">
            <a:avLst/>
          </a:prstGeom>
          <a:noFill/>
          <a:ln>
            <a:noFill/>
          </a:ln>
        </p:spPr>
        <p:txBody>
          <a:bodyPr spcFirstLastPara="1" wrap="square" lIns="91425" tIns="45700" rIns="91425" bIns="45700" anchor="t" anchorCtr="0">
            <a:noAutofit/>
          </a:bodyPr>
          <a:lstStyle/>
          <a:p>
            <a:pPr marL="0" marR="0" lvl="0" indent="0" algn="ctr" rtl="0">
              <a:lnSpc>
                <a:spcPct val="120000"/>
              </a:lnSpc>
              <a:spcBef>
                <a:spcPts val="0"/>
              </a:spcBef>
              <a:spcAft>
                <a:spcPts val="0"/>
              </a:spcAft>
              <a:buClr>
                <a:srgbClr val="000000"/>
              </a:buClr>
              <a:buSzPts val="400"/>
              <a:buFont typeface="Georgia"/>
              <a:buNone/>
            </a:pPr>
            <a:endParaRPr sz="1500" b="1">
              <a:solidFill>
                <a:schemeClr val="lt1"/>
              </a:solidFill>
              <a:latin typeface="Georgia"/>
              <a:ea typeface="Georgia"/>
              <a:cs typeface="Georgia"/>
              <a:sym typeface="Georgia"/>
            </a:endParaRPr>
          </a:p>
          <a:p>
            <a:pPr marL="0" marR="0" lvl="0" indent="0" algn="ctr" rtl="0">
              <a:lnSpc>
                <a:spcPct val="120000"/>
              </a:lnSpc>
              <a:spcBef>
                <a:spcPts val="0"/>
              </a:spcBef>
              <a:spcAft>
                <a:spcPts val="0"/>
              </a:spcAft>
              <a:buClr>
                <a:srgbClr val="000000"/>
              </a:buClr>
              <a:buSzPts val="400"/>
              <a:buFont typeface="Georgia"/>
              <a:buNone/>
            </a:pPr>
            <a:endParaRPr sz="1500">
              <a:solidFill>
                <a:schemeClr val="lt1"/>
              </a:solidFill>
              <a:latin typeface="Georgia"/>
              <a:ea typeface="Georgia"/>
              <a:cs typeface="Georgia"/>
              <a:sym typeface="Georgia"/>
            </a:endParaRPr>
          </a:p>
          <a:p>
            <a:pPr marL="0" marR="0" lvl="0" indent="0" algn="ctr" rtl="0">
              <a:lnSpc>
                <a:spcPct val="120000"/>
              </a:lnSpc>
              <a:spcBef>
                <a:spcPts val="0"/>
              </a:spcBef>
              <a:spcAft>
                <a:spcPts val="0"/>
              </a:spcAft>
              <a:buClr>
                <a:srgbClr val="000000"/>
              </a:buClr>
              <a:buSzPts val="400"/>
              <a:buFont typeface="Georgia"/>
              <a:buNone/>
            </a:pPr>
            <a:r>
              <a:rPr lang="en" sz="3200" b="1">
                <a:solidFill>
                  <a:schemeClr val="lt1"/>
                </a:solidFill>
                <a:latin typeface="Georgia"/>
                <a:ea typeface="Georgia"/>
                <a:cs typeface="Georgia"/>
                <a:sym typeface="Georgia"/>
              </a:rPr>
              <a:t>Share of fully electric vehicles being sold in Norway 2018:</a:t>
            </a:r>
            <a:endParaRPr sz="3200" b="1">
              <a:solidFill>
                <a:schemeClr val="lt1"/>
              </a:solidFill>
              <a:latin typeface="Georgia"/>
              <a:ea typeface="Georgia"/>
              <a:cs typeface="Georgia"/>
              <a:sym typeface="Georgia"/>
            </a:endParaRPr>
          </a:p>
          <a:p>
            <a:pPr marL="0" marR="0" lvl="0" indent="0" algn="l" rtl="0">
              <a:lnSpc>
                <a:spcPct val="120000"/>
              </a:lnSpc>
              <a:spcBef>
                <a:spcPts val="0"/>
              </a:spcBef>
              <a:spcAft>
                <a:spcPts val="0"/>
              </a:spcAft>
              <a:buClr>
                <a:srgbClr val="000000"/>
              </a:buClr>
              <a:buSzPts val="400"/>
              <a:buFont typeface="Georgia"/>
              <a:buNone/>
            </a:pPr>
            <a:endParaRPr sz="3200" b="1">
              <a:solidFill>
                <a:schemeClr val="lt1"/>
              </a:solidFill>
              <a:latin typeface="Georgia"/>
              <a:ea typeface="Georgia"/>
              <a:cs typeface="Georgia"/>
              <a:sym typeface="Georgia"/>
            </a:endParaRPr>
          </a:p>
          <a:p>
            <a:pPr marL="0" marR="0" lvl="0" indent="0" algn="ctr" rtl="0">
              <a:lnSpc>
                <a:spcPct val="120000"/>
              </a:lnSpc>
              <a:spcBef>
                <a:spcPts val="0"/>
              </a:spcBef>
              <a:spcAft>
                <a:spcPts val="0"/>
              </a:spcAft>
              <a:buClr>
                <a:srgbClr val="000000"/>
              </a:buClr>
              <a:buSzPts val="400"/>
              <a:buFont typeface="Georgia"/>
              <a:buNone/>
            </a:pPr>
            <a:endParaRPr sz="1000">
              <a:solidFill>
                <a:schemeClr val="lt1"/>
              </a:solidFill>
              <a:latin typeface="Georgia"/>
              <a:ea typeface="Georgia"/>
              <a:cs typeface="Georgia"/>
              <a:sym typeface="Georgia"/>
            </a:endParaRPr>
          </a:p>
          <a:p>
            <a:pPr marL="0" marR="0" lvl="0" indent="0" algn="ctr" rtl="0">
              <a:lnSpc>
                <a:spcPct val="120000"/>
              </a:lnSpc>
              <a:spcBef>
                <a:spcPts val="0"/>
              </a:spcBef>
              <a:spcAft>
                <a:spcPts val="0"/>
              </a:spcAft>
              <a:buClr>
                <a:srgbClr val="000000"/>
              </a:buClr>
              <a:buSzPts val="400"/>
              <a:buFont typeface="Georgia"/>
              <a:buNone/>
            </a:pPr>
            <a:r>
              <a:rPr lang="en" sz="7000">
                <a:solidFill>
                  <a:schemeClr val="lt1"/>
                </a:solidFill>
                <a:latin typeface="Georgia"/>
                <a:ea typeface="Georgia"/>
                <a:cs typeface="Georgia"/>
                <a:sym typeface="Georgia"/>
              </a:rPr>
              <a:t>48%</a:t>
            </a:r>
            <a:endParaRPr sz="7000">
              <a:solidFill>
                <a:schemeClr val="lt1"/>
              </a:solidFill>
              <a:latin typeface="Georgia"/>
              <a:ea typeface="Georgia"/>
              <a:cs typeface="Georgia"/>
              <a:sym typeface="Georgia"/>
            </a:endParaRPr>
          </a:p>
        </p:txBody>
      </p:sp>
      <p:sp>
        <p:nvSpPr>
          <p:cNvPr id="2564" name="Google Shape;2564;p290"/>
          <p:cNvSpPr txBox="1"/>
          <p:nvPr/>
        </p:nvSpPr>
        <p:spPr>
          <a:xfrm>
            <a:off x="0" y="4943550"/>
            <a:ext cx="3484800" cy="187500"/>
          </a:xfrm>
          <a:prstGeom prst="rect">
            <a:avLst/>
          </a:prstGeom>
          <a:noFill/>
          <a:ln>
            <a:noFill/>
          </a:ln>
        </p:spPr>
        <p:txBody>
          <a:bodyPr spcFirstLastPara="1" wrap="square" lIns="91425" tIns="91425" rIns="91425" bIns="91425" anchor="ctr" anchorCtr="0">
            <a:noAutofit/>
          </a:bodyPr>
          <a:lstStyle/>
          <a:p>
            <a:pPr marL="0" lvl="0" indent="0" algn="l" rtl="0">
              <a:lnSpc>
                <a:spcPct val="120000"/>
              </a:lnSpc>
              <a:spcBef>
                <a:spcPts val="0"/>
              </a:spcBef>
              <a:spcAft>
                <a:spcPts val="0"/>
              </a:spcAft>
              <a:buNone/>
            </a:pPr>
            <a:r>
              <a:rPr lang="en" sz="900" i="1">
                <a:solidFill>
                  <a:srgbClr val="FFFFFF"/>
                </a:solidFill>
                <a:latin typeface="Georgia"/>
                <a:ea typeface="Georgia"/>
                <a:cs typeface="Georgia"/>
                <a:sym typeface="Georgia"/>
              </a:rPr>
              <a:t>*By March 31,  2019 (Source: Motorvognregisteret and OFV)</a:t>
            </a:r>
            <a:endParaRPr sz="900" i="1">
              <a:solidFill>
                <a:srgbClr val="FFFFFF"/>
              </a:solidFill>
              <a:latin typeface="Georgia"/>
              <a:ea typeface="Georgia"/>
              <a:cs typeface="Georgia"/>
              <a:sym typeface="Georgia"/>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bg>
      <p:bgPr>
        <a:solidFill>
          <a:schemeClr val="lt1"/>
        </a:solidFill>
        <a:effectLst/>
      </p:bgPr>
    </p:bg>
    <p:spTree>
      <p:nvGrpSpPr>
        <p:cNvPr id="1" name="Shape 2568"/>
        <p:cNvGrpSpPr/>
        <p:nvPr/>
      </p:nvGrpSpPr>
      <p:grpSpPr>
        <a:xfrm>
          <a:off x="0" y="0"/>
          <a:ext cx="0" cy="0"/>
          <a:chOff x="0" y="0"/>
          <a:chExt cx="0" cy="0"/>
        </a:xfrm>
      </p:grpSpPr>
      <p:sp>
        <p:nvSpPr>
          <p:cNvPr id="2569" name="Google Shape;2569;p291"/>
          <p:cNvSpPr/>
          <p:nvPr/>
        </p:nvSpPr>
        <p:spPr>
          <a:xfrm>
            <a:off x="3086100" y="1125"/>
            <a:ext cx="6057900" cy="5142300"/>
          </a:xfrm>
          <a:prstGeom prst="rect">
            <a:avLst/>
          </a:prstGeom>
          <a:solidFill>
            <a:srgbClr val="000000"/>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100"/>
              <a:buFont typeface="Arial"/>
              <a:buNone/>
            </a:pPr>
            <a:endParaRPr sz="1100" b="0" i="0" u="none" strike="noStrike" cap="none">
              <a:solidFill>
                <a:schemeClr val="lt1"/>
              </a:solidFill>
              <a:latin typeface="Arial"/>
              <a:ea typeface="Arial"/>
              <a:cs typeface="Arial"/>
              <a:sym typeface="Arial"/>
            </a:endParaRPr>
          </a:p>
        </p:txBody>
      </p:sp>
      <p:pic>
        <p:nvPicPr>
          <p:cNvPr id="2570" name="Google Shape;2570;p291"/>
          <p:cNvPicPr preferRelativeResize="0"/>
          <p:nvPr/>
        </p:nvPicPr>
        <p:blipFill rotWithShape="1">
          <a:blip r:embed="rId3">
            <a:alphaModFix amt="84000"/>
          </a:blip>
          <a:srcRect l="6262" r="5405"/>
          <a:stretch/>
        </p:blipFill>
        <p:spPr>
          <a:xfrm>
            <a:off x="3086100" y="0"/>
            <a:ext cx="6057902" cy="5143500"/>
          </a:xfrm>
          <a:prstGeom prst="rect">
            <a:avLst/>
          </a:prstGeom>
          <a:noFill/>
          <a:ln>
            <a:noFill/>
          </a:ln>
        </p:spPr>
      </p:pic>
      <p:sp>
        <p:nvSpPr>
          <p:cNvPr id="2571" name="Google Shape;2571;p291"/>
          <p:cNvSpPr txBox="1"/>
          <p:nvPr/>
        </p:nvSpPr>
        <p:spPr>
          <a:xfrm>
            <a:off x="3084925" y="0"/>
            <a:ext cx="6057900" cy="5143500"/>
          </a:xfrm>
          <a:prstGeom prst="rect">
            <a:avLst/>
          </a:prstGeom>
          <a:solidFill>
            <a:srgbClr val="000000">
              <a:alpha val="3017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
        <p:nvSpPr>
          <p:cNvPr id="2572" name="Google Shape;2572;p291"/>
          <p:cNvSpPr txBox="1">
            <a:spLocks noGrp="1"/>
          </p:cNvSpPr>
          <p:nvPr>
            <p:ph type="sldNum" idx="12"/>
          </p:nvPr>
        </p:nvSpPr>
        <p:spPr>
          <a:xfrm>
            <a:off x="8703849" y="4804458"/>
            <a:ext cx="151500" cy="120900"/>
          </a:xfrm>
          <a:prstGeom prst="rect">
            <a:avLst/>
          </a:prstGeom>
          <a:noFill/>
          <a:ln>
            <a:noFill/>
          </a:ln>
        </p:spPr>
        <p:txBody>
          <a:bodyPr spcFirstLastPara="1" wrap="square" lIns="0" tIns="0" rIns="0" bIns="0" anchor="t" anchorCtr="0">
            <a:noAutofit/>
          </a:bodyPr>
          <a:lstStyle/>
          <a:p>
            <a:pPr marL="25400" marR="0" lvl="0" indent="0" algn="l" rtl="0">
              <a:lnSpc>
                <a:spcPct val="113333"/>
              </a:lnSpc>
              <a:spcBef>
                <a:spcPts val="0"/>
              </a:spcBef>
              <a:spcAft>
                <a:spcPts val="0"/>
              </a:spcAft>
              <a:buClr>
                <a:schemeClr val="lt1"/>
              </a:buClr>
              <a:buSzPts val="200"/>
              <a:buFont typeface="Arial"/>
              <a:buNone/>
            </a:pPr>
            <a:fld id="{00000000-1234-1234-1234-123412341234}" type="slidenum">
              <a:rPr lang="en" sz="600" b="0" i="0" u="none" strike="noStrike" cap="none">
                <a:solidFill>
                  <a:srgbClr val="B7B7B7"/>
                </a:solidFill>
                <a:latin typeface="Arial"/>
                <a:ea typeface="Arial"/>
                <a:cs typeface="Arial"/>
                <a:sym typeface="Arial"/>
              </a:rPr>
              <a:t>13</a:t>
            </a:fld>
            <a:endParaRPr sz="600" b="0" i="0" u="none" strike="noStrike" cap="none">
              <a:solidFill>
                <a:srgbClr val="B7B7B7"/>
              </a:solidFill>
              <a:latin typeface="Arial"/>
              <a:ea typeface="Arial"/>
              <a:cs typeface="Arial"/>
              <a:sym typeface="Arial"/>
            </a:endParaRPr>
          </a:p>
        </p:txBody>
      </p:sp>
      <p:sp>
        <p:nvSpPr>
          <p:cNvPr id="2573" name="Google Shape;2573;p291"/>
          <p:cNvSpPr txBox="1"/>
          <p:nvPr/>
        </p:nvSpPr>
        <p:spPr>
          <a:xfrm>
            <a:off x="311943" y="4800785"/>
            <a:ext cx="2559900" cy="924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
              <a:buFont typeface="Arial"/>
              <a:buNone/>
            </a:pPr>
            <a:r>
              <a:rPr lang="en" sz="600" b="0" i="0" u="none" strike="noStrike" cap="none">
                <a:solidFill>
                  <a:schemeClr val="dk1"/>
                </a:solidFill>
                <a:latin typeface="Arial"/>
                <a:ea typeface="Arial"/>
                <a:cs typeface="Arial"/>
                <a:sym typeface="Arial"/>
              </a:rPr>
              <a:t>PwC Digital Services</a:t>
            </a:r>
            <a:endParaRPr sz="1100"/>
          </a:p>
        </p:txBody>
      </p:sp>
      <p:sp>
        <p:nvSpPr>
          <p:cNvPr id="2574" name="Google Shape;2574;p291"/>
          <p:cNvSpPr txBox="1"/>
          <p:nvPr/>
        </p:nvSpPr>
        <p:spPr>
          <a:xfrm>
            <a:off x="311944" y="4901878"/>
            <a:ext cx="2895600" cy="924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7C7C7B"/>
              </a:buClr>
              <a:buSzPts val="200"/>
              <a:buFont typeface="Arial"/>
              <a:buNone/>
            </a:pPr>
            <a:r>
              <a:rPr lang="en" sz="600" b="0" i="0" u="none" strike="noStrike" cap="none">
                <a:solidFill>
                  <a:srgbClr val="7C7C7B"/>
                </a:solidFill>
                <a:latin typeface="Arial"/>
                <a:ea typeface="Arial"/>
                <a:cs typeface="Arial"/>
                <a:sym typeface="Arial"/>
              </a:rPr>
              <a:t>Confidential information for the sole benefit and use of PwC’s client.</a:t>
            </a:r>
            <a:endParaRPr sz="1100"/>
          </a:p>
        </p:txBody>
      </p:sp>
      <p:sp>
        <p:nvSpPr>
          <p:cNvPr id="2575" name="Google Shape;2575;p291"/>
          <p:cNvSpPr txBox="1"/>
          <p:nvPr/>
        </p:nvSpPr>
        <p:spPr>
          <a:xfrm>
            <a:off x="318725" y="257175"/>
            <a:ext cx="2319000" cy="1238400"/>
          </a:xfrm>
          <a:prstGeom prst="rect">
            <a:avLst/>
          </a:prstGeom>
          <a:noFill/>
          <a:ln>
            <a:noFill/>
          </a:ln>
        </p:spPr>
        <p:txBody>
          <a:bodyPr spcFirstLastPara="1" wrap="square" lIns="0" tIns="0" rIns="0" bIns="0" anchor="t" anchorCtr="0">
            <a:noAutofit/>
          </a:bodyPr>
          <a:lstStyle/>
          <a:p>
            <a:pPr marL="12700" marR="0" lvl="0" indent="0" algn="l" rtl="0">
              <a:lnSpc>
                <a:spcPct val="115000"/>
              </a:lnSpc>
              <a:spcBef>
                <a:spcPts val="0"/>
              </a:spcBef>
              <a:spcAft>
                <a:spcPts val="0"/>
              </a:spcAft>
              <a:buClr>
                <a:schemeClr val="dk1"/>
              </a:buClr>
              <a:buSzPts val="500"/>
              <a:buFont typeface="Georgia"/>
              <a:buNone/>
            </a:pPr>
            <a:r>
              <a:rPr lang="en" sz="1800" b="1">
                <a:solidFill>
                  <a:schemeClr val="dk1"/>
                </a:solidFill>
                <a:latin typeface="Georgia"/>
                <a:ea typeface="Georgia"/>
                <a:cs typeface="Georgia"/>
                <a:sym typeface="Georgia"/>
              </a:rPr>
              <a:t>Reasons for the high number of Electric Vehicles (EVs) in Norway</a:t>
            </a:r>
            <a:endParaRPr sz="1100"/>
          </a:p>
        </p:txBody>
      </p:sp>
      <p:sp>
        <p:nvSpPr>
          <p:cNvPr id="2576" name="Google Shape;2576;p291"/>
          <p:cNvSpPr txBox="1"/>
          <p:nvPr/>
        </p:nvSpPr>
        <p:spPr>
          <a:xfrm>
            <a:off x="777225" y="1753025"/>
            <a:ext cx="1488000" cy="723600"/>
          </a:xfrm>
          <a:prstGeom prst="rect">
            <a:avLst/>
          </a:prstGeom>
          <a:noFill/>
          <a:ln>
            <a:noFill/>
          </a:ln>
        </p:spPr>
        <p:txBody>
          <a:bodyPr spcFirstLastPara="1" wrap="square" lIns="0" tIns="0" rIns="0" bIns="0" anchor="t" anchorCtr="0">
            <a:noAutofit/>
          </a:bodyPr>
          <a:lstStyle/>
          <a:p>
            <a:pPr marL="12700" marR="0" lvl="0" indent="0" algn="l" rtl="0">
              <a:lnSpc>
                <a:spcPct val="115000"/>
              </a:lnSpc>
              <a:spcBef>
                <a:spcPts val="0"/>
              </a:spcBef>
              <a:spcAft>
                <a:spcPts val="0"/>
              </a:spcAft>
              <a:buClr>
                <a:srgbClr val="7B7B7A"/>
              </a:buClr>
              <a:buSzPts val="300"/>
              <a:buFont typeface="Georgia"/>
              <a:buNone/>
            </a:pPr>
            <a:r>
              <a:rPr lang="en" sz="1200">
                <a:solidFill>
                  <a:schemeClr val="dk1"/>
                </a:solidFill>
                <a:latin typeface="Georgia"/>
                <a:ea typeface="Georgia"/>
                <a:cs typeface="Georgia"/>
                <a:sym typeface="Georgia"/>
              </a:rPr>
              <a:t>Financial incentives</a:t>
            </a:r>
            <a:endParaRPr sz="1200">
              <a:solidFill>
                <a:schemeClr val="dk1"/>
              </a:solidFill>
              <a:latin typeface="Georgia"/>
              <a:ea typeface="Georgia"/>
              <a:cs typeface="Georgia"/>
              <a:sym typeface="Georgia"/>
            </a:endParaRPr>
          </a:p>
          <a:p>
            <a:pPr marL="12700" marR="0" lvl="0" indent="0" algn="l" rtl="0">
              <a:lnSpc>
                <a:spcPct val="115000"/>
              </a:lnSpc>
              <a:spcBef>
                <a:spcPts val="0"/>
              </a:spcBef>
              <a:spcAft>
                <a:spcPts val="0"/>
              </a:spcAft>
              <a:buClr>
                <a:srgbClr val="7B7B7A"/>
              </a:buClr>
              <a:buSzPts val="300"/>
              <a:buFont typeface="Georgia"/>
              <a:buNone/>
            </a:pPr>
            <a:r>
              <a:rPr lang="en" sz="1200">
                <a:solidFill>
                  <a:schemeClr val="dk1"/>
                </a:solidFill>
                <a:latin typeface="Georgia"/>
                <a:ea typeface="Georgia"/>
                <a:cs typeface="Georgia"/>
                <a:sym typeface="Georgia"/>
              </a:rPr>
              <a:t> (no sales tax, free toll passings etc.)</a:t>
            </a:r>
            <a:r>
              <a:rPr lang="en" sz="1100">
                <a:solidFill>
                  <a:schemeClr val="dk1"/>
                </a:solidFill>
                <a:latin typeface="Georgia"/>
                <a:ea typeface="Georgia"/>
                <a:cs typeface="Georgia"/>
                <a:sym typeface="Georgia"/>
              </a:rPr>
              <a:t> </a:t>
            </a:r>
            <a:endParaRPr sz="1100"/>
          </a:p>
        </p:txBody>
      </p:sp>
      <p:sp>
        <p:nvSpPr>
          <p:cNvPr id="2577" name="Google Shape;2577;p291"/>
          <p:cNvSpPr txBox="1"/>
          <p:nvPr/>
        </p:nvSpPr>
        <p:spPr>
          <a:xfrm>
            <a:off x="325506" y="1611256"/>
            <a:ext cx="338700" cy="585300"/>
          </a:xfrm>
          <a:prstGeom prst="rect">
            <a:avLst/>
          </a:prstGeom>
          <a:noFill/>
          <a:ln>
            <a:noFill/>
          </a:ln>
        </p:spPr>
        <p:txBody>
          <a:bodyPr spcFirstLastPara="1" wrap="square" lIns="0" tIns="0" rIns="0" bIns="0" anchor="t" anchorCtr="0">
            <a:noAutofit/>
          </a:bodyPr>
          <a:lstStyle/>
          <a:p>
            <a:pPr marL="50800" marR="0" lvl="0" indent="-12700" algn="l" rtl="0">
              <a:lnSpc>
                <a:spcPct val="100000"/>
              </a:lnSpc>
              <a:spcBef>
                <a:spcPts val="0"/>
              </a:spcBef>
              <a:spcAft>
                <a:spcPts val="0"/>
              </a:spcAft>
              <a:buClr>
                <a:srgbClr val="DF2F1E"/>
              </a:buClr>
              <a:buSzPts val="800"/>
              <a:buFont typeface="Georgia"/>
              <a:buNone/>
            </a:pPr>
            <a:r>
              <a:rPr lang="en" sz="3400" b="0" i="0" u="none" strike="noStrike" cap="none">
                <a:solidFill>
                  <a:schemeClr val="dk2"/>
                </a:solidFill>
                <a:latin typeface="Georgia"/>
                <a:ea typeface="Georgia"/>
                <a:cs typeface="Georgia"/>
                <a:sym typeface="Georgia"/>
              </a:rPr>
              <a:t>1</a:t>
            </a:r>
            <a:endParaRPr sz="1100"/>
          </a:p>
        </p:txBody>
      </p:sp>
      <p:sp>
        <p:nvSpPr>
          <p:cNvPr id="2578" name="Google Shape;2578;p291"/>
          <p:cNvSpPr txBox="1"/>
          <p:nvPr/>
        </p:nvSpPr>
        <p:spPr>
          <a:xfrm>
            <a:off x="777225" y="2734100"/>
            <a:ext cx="2031000" cy="1007700"/>
          </a:xfrm>
          <a:prstGeom prst="rect">
            <a:avLst/>
          </a:prstGeom>
          <a:noFill/>
          <a:ln>
            <a:noFill/>
          </a:ln>
        </p:spPr>
        <p:txBody>
          <a:bodyPr spcFirstLastPara="1" wrap="square" lIns="0" tIns="0" rIns="0" bIns="0" anchor="t" anchorCtr="0">
            <a:noAutofit/>
          </a:bodyPr>
          <a:lstStyle/>
          <a:p>
            <a:pPr marL="12700" marR="0" lvl="0" indent="0" algn="l" rtl="0">
              <a:lnSpc>
                <a:spcPct val="115000"/>
              </a:lnSpc>
              <a:spcBef>
                <a:spcPts val="0"/>
              </a:spcBef>
              <a:spcAft>
                <a:spcPts val="0"/>
              </a:spcAft>
              <a:buClr>
                <a:srgbClr val="7B7B7A"/>
              </a:buClr>
              <a:buSzPts val="300"/>
              <a:buFont typeface="Georgia"/>
              <a:buNone/>
            </a:pPr>
            <a:r>
              <a:rPr lang="en" sz="1100">
                <a:solidFill>
                  <a:schemeClr val="dk1"/>
                </a:solidFill>
                <a:latin typeface="Georgia"/>
                <a:ea typeface="Georgia"/>
                <a:cs typeface="Georgia"/>
                <a:sym typeface="Georgia"/>
              </a:rPr>
              <a:t>R</a:t>
            </a:r>
            <a:r>
              <a:rPr lang="en" sz="1200">
                <a:solidFill>
                  <a:schemeClr val="dk1"/>
                </a:solidFill>
                <a:latin typeface="Georgia"/>
                <a:ea typeface="Georgia"/>
                <a:cs typeface="Georgia"/>
                <a:sym typeface="Georgia"/>
              </a:rPr>
              <a:t>elatively cheap and clean electrical power </a:t>
            </a:r>
            <a:endParaRPr sz="1200">
              <a:solidFill>
                <a:schemeClr val="dk1"/>
              </a:solidFill>
              <a:latin typeface="Georgia"/>
              <a:ea typeface="Georgia"/>
              <a:cs typeface="Georgia"/>
              <a:sym typeface="Georgia"/>
            </a:endParaRPr>
          </a:p>
          <a:p>
            <a:pPr marL="12700" marR="0" lvl="0" indent="0" algn="l" rtl="0">
              <a:lnSpc>
                <a:spcPct val="115000"/>
              </a:lnSpc>
              <a:spcBef>
                <a:spcPts val="0"/>
              </a:spcBef>
              <a:spcAft>
                <a:spcPts val="0"/>
              </a:spcAft>
              <a:buClr>
                <a:srgbClr val="7B7B7A"/>
              </a:buClr>
              <a:buSzPts val="300"/>
              <a:buFont typeface="Georgia"/>
              <a:buNone/>
            </a:pPr>
            <a:r>
              <a:rPr lang="en" sz="1200">
                <a:solidFill>
                  <a:schemeClr val="dk1"/>
                </a:solidFill>
                <a:latin typeface="Georgia"/>
                <a:ea typeface="Georgia"/>
                <a:cs typeface="Georgia"/>
                <a:sym typeface="Georgia"/>
              </a:rPr>
              <a:t>(calculations suggests that fossil-fueled cars are more than </a:t>
            </a:r>
            <a:r>
              <a:rPr lang="en" sz="1200" b="1">
                <a:solidFill>
                  <a:schemeClr val="dk1"/>
                </a:solidFill>
                <a:latin typeface="Georgia"/>
                <a:ea typeface="Georgia"/>
                <a:cs typeface="Georgia"/>
                <a:sym typeface="Georgia"/>
              </a:rPr>
              <a:t>30% more expensive</a:t>
            </a:r>
            <a:r>
              <a:rPr lang="en" sz="1200">
                <a:solidFill>
                  <a:schemeClr val="dk1"/>
                </a:solidFill>
                <a:latin typeface="Georgia"/>
                <a:ea typeface="Georgia"/>
                <a:cs typeface="Georgia"/>
                <a:sym typeface="Georgia"/>
              </a:rPr>
              <a:t> to own)</a:t>
            </a:r>
            <a:r>
              <a:rPr lang="en" sz="800">
                <a:solidFill>
                  <a:schemeClr val="dk1"/>
                </a:solidFill>
                <a:latin typeface="Georgia"/>
                <a:ea typeface="Georgia"/>
                <a:cs typeface="Georgia"/>
                <a:sym typeface="Georgia"/>
              </a:rPr>
              <a:t> </a:t>
            </a:r>
            <a:endParaRPr sz="800"/>
          </a:p>
        </p:txBody>
      </p:sp>
      <p:sp>
        <p:nvSpPr>
          <p:cNvPr id="2579" name="Google Shape;2579;p291"/>
          <p:cNvSpPr txBox="1"/>
          <p:nvPr/>
        </p:nvSpPr>
        <p:spPr>
          <a:xfrm>
            <a:off x="325506" y="2592331"/>
            <a:ext cx="338700" cy="585300"/>
          </a:xfrm>
          <a:prstGeom prst="rect">
            <a:avLst/>
          </a:prstGeom>
          <a:noFill/>
          <a:ln>
            <a:noFill/>
          </a:ln>
        </p:spPr>
        <p:txBody>
          <a:bodyPr spcFirstLastPara="1" wrap="square" lIns="0" tIns="0" rIns="0" bIns="0" anchor="t" anchorCtr="0">
            <a:noAutofit/>
          </a:bodyPr>
          <a:lstStyle/>
          <a:p>
            <a:pPr marL="50800" marR="0" lvl="0" indent="-12700" algn="l" rtl="0">
              <a:lnSpc>
                <a:spcPct val="100000"/>
              </a:lnSpc>
              <a:spcBef>
                <a:spcPts val="0"/>
              </a:spcBef>
              <a:spcAft>
                <a:spcPts val="0"/>
              </a:spcAft>
              <a:buClr>
                <a:srgbClr val="DF2F1E"/>
              </a:buClr>
              <a:buSzPts val="800"/>
              <a:buFont typeface="Georgia"/>
              <a:buNone/>
            </a:pPr>
            <a:r>
              <a:rPr lang="en" sz="3400" b="0" i="0" u="none" strike="noStrike" cap="none">
                <a:solidFill>
                  <a:schemeClr val="dk2"/>
                </a:solidFill>
                <a:latin typeface="Georgia"/>
                <a:ea typeface="Georgia"/>
                <a:cs typeface="Georgia"/>
                <a:sym typeface="Georgia"/>
              </a:rPr>
              <a:t>2</a:t>
            </a:r>
            <a:endParaRPr sz="1100"/>
          </a:p>
        </p:txBody>
      </p:sp>
      <p:sp>
        <p:nvSpPr>
          <p:cNvPr id="2580" name="Google Shape;2580;p291"/>
          <p:cNvSpPr/>
          <p:nvPr/>
        </p:nvSpPr>
        <p:spPr>
          <a:xfrm rot="5400000">
            <a:off x="3017558" y="2523004"/>
            <a:ext cx="228600" cy="135600"/>
          </a:xfrm>
          <a:prstGeom prst="triangle">
            <a:avLst>
              <a:gd name="adj" fmla="val 50000"/>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581" name="Google Shape;2581;p291"/>
          <p:cNvSpPr txBox="1"/>
          <p:nvPr/>
        </p:nvSpPr>
        <p:spPr>
          <a:xfrm>
            <a:off x="769906" y="4157050"/>
            <a:ext cx="1644000" cy="410700"/>
          </a:xfrm>
          <a:prstGeom prst="rect">
            <a:avLst/>
          </a:prstGeom>
          <a:noFill/>
          <a:ln>
            <a:noFill/>
          </a:ln>
        </p:spPr>
        <p:txBody>
          <a:bodyPr spcFirstLastPara="1" wrap="square" lIns="0" tIns="0" rIns="0" bIns="0" anchor="t" anchorCtr="0">
            <a:noAutofit/>
          </a:bodyPr>
          <a:lstStyle/>
          <a:p>
            <a:pPr marL="12700" marR="0" lvl="0" indent="0" algn="l" rtl="0">
              <a:lnSpc>
                <a:spcPct val="115000"/>
              </a:lnSpc>
              <a:spcBef>
                <a:spcPts val="0"/>
              </a:spcBef>
              <a:spcAft>
                <a:spcPts val="0"/>
              </a:spcAft>
              <a:buClr>
                <a:srgbClr val="7B7B7A"/>
              </a:buClr>
              <a:buSzPts val="300"/>
              <a:buFont typeface="Georgia"/>
              <a:buNone/>
            </a:pPr>
            <a:r>
              <a:rPr lang="en" sz="1200">
                <a:solidFill>
                  <a:schemeClr val="dk1"/>
                </a:solidFill>
                <a:latin typeface="Georgia"/>
                <a:ea typeface="Georgia"/>
                <a:cs typeface="Georgia"/>
                <a:sym typeface="Georgia"/>
              </a:rPr>
              <a:t>Investments in charging infrastructure </a:t>
            </a:r>
            <a:endParaRPr sz="1200"/>
          </a:p>
        </p:txBody>
      </p:sp>
      <p:sp>
        <p:nvSpPr>
          <p:cNvPr id="2582" name="Google Shape;2582;p291"/>
          <p:cNvSpPr txBox="1"/>
          <p:nvPr/>
        </p:nvSpPr>
        <p:spPr>
          <a:xfrm>
            <a:off x="325506" y="3982456"/>
            <a:ext cx="338700" cy="585300"/>
          </a:xfrm>
          <a:prstGeom prst="rect">
            <a:avLst/>
          </a:prstGeom>
          <a:noFill/>
          <a:ln>
            <a:noFill/>
          </a:ln>
        </p:spPr>
        <p:txBody>
          <a:bodyPr spcFirstLastPara="1" wrap="square" lIns="0" tIns="0" rIns="0" bIns="0" anchor="t" anchorCtr="0">
            <a:noAutofit/>
          </a:bodyPr>
          <a:lstStyle/>
          <a:p>
            <a:pPr marL="50800" marR="0" lvl="0" indent="-12700" algn="l" rtl="0">
              <a:lnSpc>
                <a:spcPct val="100000"/>
              </a:lnSpc>
              <a:spcBef>
                <a:spcPts val="0"/>
              </a:spcBef>
              <a:spcAft>
                <a:spcPts val="0"/>
              </a:spcAft>
              <a:buClr>
                <a:srgbClr val="DF2F1E"/>
              </a:buClr>
              <a:buSzPts val="800"/>
              <a:buFont typeface="Georgia"/>
              <a:buNone/>
            </a:pPr>
            <a:r>
              <a:rPr lang="en" sz="3400">
                <a:solidFill>
                  <a:schemeClr val="dk2"/>
                </a:solidFill>
                <a:latin typeface="Georgia"/>
                <a:ea typeface="Georgia"/>
                <a:cs typeface="Georgia"/>
                <a:sym typeface="Georgia"/>
              </a:rPr>
              <a:t>3</a:t>
            </a:r>
            <a:endParaRPr sz="1100"/>
          </a:p>
        </p:txBody>
      </p:sp>
      <p:sp>
        <p:nvSpPr>
          <p:cNvPr id="2583" name="Google Shape;2583;p291"/>
          <p:cNvSpPr/>
          <p:nvPr/>
        </p:nvSpPr>
        <p:spPr>
          <a:xfrm>
            <a:off x="3410425" y="1666950"/>
            <a:ext cx="1711200" cy="1992600"/>
          </a:xfrm>
          <a:prstGeom prst="rect">
            <a:avLst/>
          </a:prstGeom>
          <a:solidFill>
            <a:srgbClr val="000000">
              <a:alpha val="687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4" name="Google Shape;2584;p291"/>
          <p:cNvSpPr/>
          <p:nvPr/>
        </p:nvSpPr>
        <p:spPr>
          <a:xfrm>
            <a:off x="3444025" y="1826500"/>
            <a:ext cx="1644000" cy="1451400"/>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7B7B7A"/>
              </a:buClr>
              <a:buSzPts val="200"/>
              <a:buFont typeface="Geo"/>
              <a:buNone/>
            </a:pPr>
            <a:r>
              <a:rPr lang="en" sz="1200">
                <a:solidFill>
                  <a:schemeClr val="lt1"/>
                </a:solidFill>
                <a:latin typeface="Georgia"/>
                <a:ea typeface="Georgia"/>
                <a:cs typeface="Georgia"/>
                <a:sym typeface="Georgia"/>
              </a:rPr>
              <a:t>Insurers and banks have adapted to the large number electric cars being sold by providing own coverages and loans with better terms than fossil-fueled cars</a:t>
            </a:r>
            <a:endParaRPr sz="1200"/>
          </a:p>
        </p:txBody>
      </p:sp>
      <p:sp>
        <p:nvSpPr>
          <p:cNvPr id="2585" name="Google Shape;2585;p291"/>
          <p:cNvSpPr/>
          <p:nvPr/>
        </p:nvSpPr>
        <p:spPr>
          <a:xfrm>
            <a:off x="5259450" y="1666950"/>
            <a:ext cx="1711200" cy="1992600"/>
          </a:xfrm>
          <a:prstGeom prst="rect">
            <a:avLst/>
          </a:prstGeom>
          <a:solidFill>
            <a:srgbClr val="000000">
              <a:alpha val="687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6" name="Google Shape;2586;p291"/>
          <p:cNvSpPr/>
          <p:nvPr/>
        </p:nvSpPr>
        <p:spPr>
          <a:xfrm>
            <a:off x="5293050" y="2031275"/>
            <a:ext cx="1644000" cy="1451400"/>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7B7B7A"/>
              </a:buClr>
              <a:buSzPts val="200"/>
              <a:buFont typeface="Geo"/>
              <a:buNone/>
            </a:pPr>
            <a:r>
              <a:rPr lang="en" sz="1200">
                <a:solidFill>
                  <a:schemeClr val="lt1"/>
                </a:solidFill>
                <a:latin typeface="Georgia"/>
                <a:ea typeface="Georgia"/>
                <a:cs typeface="Georgia"/>
                <a:sym typeface="Georgia"/>
              </a:rPr>
              <a:t>One insurer observes that EVs are involved in 20% more accidents and that the cost of repair is 50% higher</a:t>
            </a:r>
            <a:endParaRPr sz="1200"/>
          </a:p>
        </p:txBody>
      </p:sp>
      <p:sp>
        <p:nvSpPr>
          <p:cNvPr id="2587" name="Google Shape;2587;p291"/>
          <p:cNvSpPr/>
          <p:nvPr/>
        </p:nvSpPr>
        <p:spPr>
          <a:xfrm>
            <a:off x="7108475" y="1666950"/>
            <a:ext cx="1711200" cy="1992600"/>
          </a:xfrm>
          <a:prstGeom prst="rect">
            <a:avLst/>
          </a:prstGeom>
          <a:solidFill>
            <a:srgbClr val="000000">
              <a:alpha val="687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8" name="Google Shape;2588;p291"/>
          <p:cNvSpPr/>
          <p:nvPr/>
        </p:nvSpPr>
        <p:spPr>
          <a:xfrm>
            <a:off x="7142075" y="1826500"/>
            <a:ext cx="1644000" cy="1451400"/>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7B7B7A"/>
              </a:buClr>
              <a:buSzPts val="200"/>
              <a:buFont typeface="Geo"/>
              <a:buNone/>
            </a:pPr>
            <a:r>
              <a:rPr lang="en" sz="1200">
                <a:solidFill>
                  <a:schemeClr val="lt1"/>
                </a:solidFill>
                <a:latin typeface="Georgia"/>
                <a:ea typeface="Georgia"/>
                <a:cs typeface="Georgia"/>
                <a:sym typeface="Georgia"/>
              </a:rPr>
              <a:t>The EV sale have exploded in a couple of years: </a:t>
            </a:r>
            <a:endParaRPr sz="1200">
              <a:solidFill>
                <a:schemeClr val="lt1"/>
              </a:solidFill>
              <a:latin typeface="Georgia"/>
              <a:ea typeface="Georgia"/>
              <a:cs typeface="Georgia"/>
              <a:sym typeface="Georgia"/>
            </a:endParaRPr>
          </a:p>
          <a:p>
            <a:pPr marL="0" marR="0" lvl="0" indent="0" algn="l" rtl="0">
              <a:lnSpc>
                <a:spcPct val="100000"/>
              </a:lnSpc>
              <a:spcBef>
                <a:spcPts val="0"/>
              </a:spcBef>
              <a:spcAft>
                <a:spcPts val="0"/>
              </a:spcAft>
              <a:buClr>
                <a:srgbClr val="7B7B7A"/>
              </a:buClr>
              <a:buSzPts val="200"/>
              <a:buFont typeface="Geo"/>
              <a:buNone/>
            </a:pPr>
            <a:endParaRPr sz="600">
              <a:solidFill>
                <a:schemeClr val="lt1"/>
              </a:solidFill>
              <a:latin typeface="Georgia"/>
              <a:ea typeface="Georgia"/>
              <a:cs typeface="Georgia"/>
              <a:sym typeface="Georgia"/>
            </a:endParaRPr>
          </a:p>
          <a:p>
            <a:pPr marL="0" marR="0" lvl="0" indent="0" algn="l" rtl="0">
              <a:lnSpc>
                <a:spcPct val="100000"/>
              </a:lnSpc>
              <a:spcBef>
                <a:spcPts val="0"/>
              </a:spcBef>
              <a:spcAft>
                <a:spcPts val="0"/>
              </a:spcAft>
              <a:buClr>
                <a:srgbClr val="7B7B7A"/>
              </a:buClr>
              <a:buSzPts val="200"/>
              <a:buFont typeface="Geo"/>
              <a:buNone/>
            </a:pPr>
            <a:r>
              <a:rPr lang="en" sz="1200">
                <a:solidFill>
                  <a:schemeClr val="lt1"/>
                </a:solidFill>
                <a:latin typeface="Georgia"/>
                <a:ea typeface="Georgia"/>
                <a:cs typeface="Georgia"/>
                <a:sym typeface="Georgia"/>
              </a:rPr>
              <a:t>2011: 1%</a:t>
            </a:r>
            <a:endParaRPr sz="1200">
              <a:solidFill>
                <a:schemeClr val="lt1"/>
              </a:solidFill>
              <a:latin typeface="Georgia"/>
              <a:ea typeface="Georgia"/>
              <a:cs typeface="Georgia"/>
              <a:sym typeface="Georgia"/>
            </a:endParaRPr>
          </a:p>
          <a:p>
            <a:pPr marL="0" marR="0" lvl="0" indent="0" algn="l" rtl="0">
              <a:lnSpc>
                <a:spcPct val="100000"/>
              </a:lnSpc>
              <a:spcBef>
                <a:spcPts val="0"/>
              </a:spcBef>
              <a:spcAft>
                <a:spcPts val="0"/>
              </a:spcAft>
              <a:buClr>
                <a:srgbClr val="7B7B7A"/>
              </a:buClr>
              <a:buSzPts val="200"/>
              <a:buFont typeface="Geo"/>
              <a:buNone/>
            </a:pPr>
            <a:r>
              <a:rPr lang="en" sz="1200">
                <a:solidFill>
                  <a:schemeClr val="lt1"/>
                </a:solidFill>
                <a:latin typeface="Georgia"/>
                <a:ea typeface="Georgia"/>
                <a:cs typeface="Georgia"/>
                <a:sym typeface="Georgia"/>
              </a:rPr>
              <a:t>2013: 6%</a:t>
            </a:r>
            <a:endParaRPr sz="1200">
              <a:solidFill>
                <a:schemeClr val="lt1"/>
              </a:solidFill>
              <a:latin typeface="Georgia"/>
              <a:ea typeface="Georgia"/>
              <a:cs typeface="Georgia"/>
              <a:sym typeface="Georgia"/>
            </a:endParaRPr>
          </a:p>
          <a:p>
            <a:pPr marL="0" marR="0" lvl="0" indent="0" algn="l" rtl="0">
              <a:lnSpc>
                <a:spcPct val="100000"/>
              </a:lnSpc>
              <a:spcBef>
                <a:spcPts val="0"/>
              </a:spcBef>
              <a:spcAft>
                <a:spcPts val="0"/>
              </a:spcAft>
              <a:buClr>
                <a:srgbClr val="7B7B7A"/>
              </a:buClr>
              <a:buSzPts val="200"/>
              <a:buFont typeface="Geo"/>
              <a:buNone/>
            </a:pPr>
            <a:r>
              <a:rPr lang="en" sz="1200">
                <a:solidFill>
                  <a:schemeClr val="lt1"/>
                </a:solidFill>
                <a:latin typeface="Georgia"/>
                <a:ea typeface="Georgia"/>
                <a:cs typeface="Georgia"/>
                <a:sym typeface="Georgia"/>
              </a:rPr>
              <a:t>2015: 16%</a:t>
            </a:r>
            <a:endParaRPr sz="1200">
              <a:solidFill>
                <a:schemeClr val="lt1"/>
              </a:solidFill>
              <a:latin typeface="Georgia"/>
              <a:ea typeface="Georgia"/>
              <a:cs typeface="Georgia"/>
              <a:sym typeface="Georgia"/>
            </a:endParaRPr>
          </a:p>
          <a:p>
            <a:pPr marL="0" marR="0" lvl="0" indent="0" algn="l" rtl="0">
              <a:lnSpc>
                <a:spcPct val="100000"/>
              </a:lnSpc>
              <a:spcBef>
                <a:spcPts val="0"/>
              </a:spcBef>
              <a:spcAft>
                <a:spcPts val="0"/>
              </a:spcAft>
              <a:buClr>
                <a:srgbClr val="7B7B7A"/>
              </a:buClr>
              <a:buSzPts val="200"/>
              <a:buFont typeface="Geo"/>
              <a:buNone/>
            </a:pPr>
            <a:r>
              <a:rPr lang="en" sz="1200">
                <a:solidFill>
                  <a:schemeClr val="lt1"/>
                </a:solidFill>
                <a:latin typeface="Georgia"/>
                <a:ea typeface="Georgia"/>
                <a:cs typeface="Georgia"/>
                <a:sym typeface="Georgia"/>
              </a:rPr>
              <a:t>2017: 20%</a:t>
            </a:r>
            <a:endParaRPr sz="1200">
              <a:solidFill>
                <a:schemeClr val="lt1"/>
              </a:solidFill>
              <a:latin typeface="Georgia"/>
              <a:ea typeface="Georgia"/>
              <a:cs typeface="Georgia"/>
              <a:sym typeface="Georgia"/>
            </a:endParaRPr>
          </a:p>
          <a:p>
            <a:pPr marL="0" marR="0" lvl="0" indent="0" algn="l" rtl="0">
              <a:lnSpc>
                <a:spcPct val="100000"/>
              </a:lnSpc>
              <a:spcBef>
                <a:spcPts val="0"/>
              </a:spcBef>
              <a:spcAft>
                <a:spcPts val="0"/>
              </a:spcAft>
              <a:buClr>
                <a:srgbClr val="7B7B7A"/>
              </a:buClr>
              <a:buSzPts val="200"/>
              <a:buFont typeface="Geo"/>
              <a:buNone/>
            </a:pPr>
            <a:r>
              <a:rPr lang="en" sz="1200">
                <a:solidFill>
                  <a:schemeClr val="lt1"/>
                </a:solidFill>
                <a:latin typeface="Georgia"/>
                <a:ea typeface="Georgia"/>
                <a:cs typeface="Georgia"/>
                <a:sym typeface="Georgia"/>
              </a:rPr>
              <a:t>2019: 48%</a:t>
            </a:r>
            <a:endParaRPr sz="1200">
              <a:solidFill>
                <a:schemeClr val="lt1"/>
              </a:solidFill>
              <a:latin typeface="Georgia"/>
              <a:ea typeface="Georgia"/>
              <a:cs typeface="Georgia"/>
              <a:sym typeface="Georgia"/>
            </a:endParaRPr>
          </a:p>
        </p:txBody>
      </p:sp>
      <p:sp>
        <p:nvSpPr>
          <p:cNvPr id="2589" name="Google Shape;2589;p291"/>
          <p:cNvSpPr txBox="1"/>
          <p:nvPr/>
        </p:nvSpPr>
        <p:spPr>
          <a:xfrm>
            <a:off x="3199650" y="257175"/>
            <a:ext cx="3362700" cy="829200"/>
          </a:xfrm>
          <a:prstGeom prst="rect">
            <a:avLst/>
          </a:prstGeom>
          <a:noFill/>
          <a:ln>
            <a:noFill/>
          </a:ln>
        </p:spPr>
        <p:txBody>
          <a:bodyPr spcFirstLastPara="1" wrap="square" lIns="0" tIns="0" rIns="0" bIns="0" anchor="t" anchorCtr="0">
            <a:noAutofit/>
          </a:bodyPr>
          <a:lstStyle/>
          <a:p>
            <a:pPr marL="12700" marR="0" lvl="0" indent="0" algn="l" rtl="0">
              <a:lnSpc>
                <a:spcPct val="115000"/>
              </a:lnSpc>
              <a:spcBef>
                <a:spcPts val="0"/>
              </a:spcBef>
              <a:spcAft>
                <a:spcPts val="0"/>
              </a:spcAft>
              <a:buClr>
                <a:schemeClr val="dk1"/>
              </a:buClr>
              <a:buSzPts val="500"/>
              <a:buFont typeface="Georgia"/>
              <a:buNone/>
            </a:pPr>
            <a:r>
              <a:rPr lang="en" sz="1800" b="1">
                <a:solidFill>
                  <a:schemeClr val="lt1"/>
                </a:solidFill>
                <a:latin typeface="Georgia"/>
                <a:ea typeface="Georgia"/>
                <a:cs typeface="Georgia"/>
                <a:sym typeface="Georgia"/>
              </a:rPr>
              <a:t>Key observations</a:t>
            </a:r>
            <a:endParaRPr sz="1100">
              <a:solidFill>
                <a:schemeClr val="lt1"/>
              </a:solidFill>
            </a:endParaRPr>
          </a:p>
        </p:txBody>
      </p:sp>
      <p:cxnSp>
        <p:nvCxnSpPr>
          <p:cNvPr id="2590" name="Google Shape;2590;p291"/>
          <p:cNvCxnSpPr/>
          <p:nvPr/>
        </p:nvCxnSpPr>
        <p:spPr>
          <a:xfrm>
            <a:off x="3199650" y="587950"/>
            <a:ext cx="2031000" cy="0"/>
          </a:xfrm>
          <a:prstGeom prst="straightConnector1">
            <a:avLst/>
          </a:prstGeom>
          <a:noFill/>
          <a:ln w="9525" cap="flat" cmpd="sng">
            <a:solidFill>
              <a:schemeClr val="dk2"/>
            </a:solidFill>
            <a:prstDash val="solid"/>
            <a:round/>
            <a:headEnd type="none" w="med" len="med"/>
            <a:tailEnd type="none" w="med" len="med"/>
          </a:ln>
        </p:spPr>
      </p:cxnSp>
      <p:cxnSp>
        <p:nvCxnSpPr>
          <p:cNvPr id="2591" name="Google Shape;2591;p291"/>
          <p:cNvCxnSpPr/>
          <p:nvPr/>
        </p:nvCxnSpPr>
        <p:spPr>
          <a:xfrm>
            <a:off x="245275" y="1666950"/>
            <a:ext cx="2289300" cy="2700"/>
          </a:xfrm>
          <a:prstGeom prst="straightConnector1">
            <a:avLst/>
          </a:prstGeom>
          <a:noFill/>
          <a:ln w="9525" cap="flat" cmpd="sng">
            <a:solidFill>
              <a:schemeClr val="dk2"/>
            </a:solidFill>
            <a:prstDash val="solid"/>
            <a:round/>
            <a:headEnd type="none" w="med" len="med"/>
            <a:tailEnd type="none" w="med" len="med"/>
          </a:ln>
        </p:spPr>
      </p:cxnSp>
      <p:sp>
        <p:nvSpPr>
          <p:cNvPr id="2592" name="Google Shape;2592;p291"/>
          <p:cNvSpPr txBox="1"/>
          <p:nvPr/>
        </p:nvSpPr>
        <p:spPr>
          <a:xfrm>
            <a:off x="8090950" y="2618575"/>
            <a:ext cx="764400" cy="532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900">
                <a:solidFill>
                  <a:schemeClr val="lt1"/>
                </a:solidFill>
                <a:latin typeface="Georgia"/>
                <a:ea typeface="Georgia"/>
                <a:cs typeface="Georgia"/>
                <a:sym typeface="Georgia"/>
              </a:rPr>
              <a:t>Share of electric cars being sold</a:t>
            </a:r>
            <a:endParaRPr sz="900">
              <a:solidFill>
                <a:schemeClr val="lt1"/>
              </a:solidFill>
              <a:latin typeface="Georgia"/>
              <a:ea typeface="Georgia"/>
              <a:cs typeface="Georgia"/>
              <a:sym typeface="Georgia"/>
            </a:endParaRPr>
          </a:p>
        </p:txBody>
      </p:sp>
      <p:sp>
        <p:nvSpPr>
          <p:cNvPr id="2593" name="Google Shape;2593;p291"/>
          <p:cNvSpPr/>
          <p:nvPr/>
        </p:nvSpPr>
        <p:spPr>
          <a:xfrm rot="-5400000">
            <a:off x="7756375" y="2824525"/>
            <a:ext cx="642300" cy="120900"/>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bg>
      <p:bgPr>
        <a:solidFill>
          <a:schemeClr val="lt1"/>
        </a:solidFill>
        <a:effectLst/>
      </p:bgPr>
    </p:bg>
    <p:spTree>
      <p:nvGrpSpPr>
        <p:cNvPr id="1" name="Shape 2597"/>
        <p:cNvGrpSpPr/>
        <p:nvPr/>
      </p:nvGrpSpPr>
      <p:grpSpPr>
        <a:xfrm>
          <a:off x="0" y="0"/>
          <a:ext cx="0" cy="0"/>
          <a:chOff x="0" y="0"/>
          <a:chExt cx="0" cy="0"/>
        </a:xfrm>
      </p:grpSpPr>
      <p:sp>
        <p:nvSpPr>
          <p:cNvPr id="2598" name="Google Shape;2598;p292"/>
          <p:cNvSpPr/>
          <p:nvPr/>
        </p:nvSpPr>
        <p:spPr>
          <a:xfrm>
            <a:off x="3086100" y="1125"/>
            <a:ext cx="6057900" cy="5142300"/>
          </a:xfrm>
          <a:prstGeom prst="rect">
            <a:avLst/>
          </a:prstGeom>
          <a:solidFill>
            <a:srgbClr val="000000"/>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100"/>
              <a:buFont typeface="Arial"/>
              <a:buNone/>
            </a:pPr>
            <a:endParaRPr sz="1100" b="0" i="0" u="none" strike="noStrike" cap="none">
              <a:solidFill>
                <a:schemeClr val="lt1"/>
              </a:solidFill>
              <a:latin typeface="Arial"/>
              <a:ea typeface="Arial"/>
              <a:cs typeface="Arial"/>
              <a:sym typeface="Arial"/>
            </a:endParaRPr>
          </a:p>
        </p:txBody>
      </p:sp>
      <p:sp>
        <p:nvSpPr>
          <p:cNvPr id="2599" name="Google Shape;2599;p292"/>
          <p:cNvSpPr txBox="1">
            <a:spLocks noGrp="1"/>
          </p:cNvSpPr>
          <p:nvPr>
            <p:ph type="sldNum" idx="12"/>
          </p:nvPr>
        </p:nvSpPr>
        <p:spPr>
          <a:xfrm>
            <a:off x="8703849" y="4804458"/>
            <a:ext cx="151500" cy="120900"/>
          </a:xfrm>
          <a:prstGeom prst="rect">
            <a:avLst/>
          </a:prstGeom>
          <a:noFill/>
          <a:ln>
            <a:noFill/>
          </a:ln>
        </p:spPr>
        <p:txBody>
          <a:bodyPr spcFirstLastPara="1" wrap="square" lIns="0" tIns="0" rIns="0" bIns="0" anchor="t" anchorCtr="0">
            <a:noAutofit/>
          </a:bodyPr>
          <a:lstStyle/>
          <a:p>
            <a:pPr marL="25400" marR="0" lvl="0" indent="0" algn="l" rtl="0">
              <a:lnSpc>
                <a:spcPct val="113333"/>
              </a:lnSpc>
              <a:spcBef>
                <a:spcPts val="0"/>
              </a:spcBef>
              <a:spcAft>
                <a:spcPts val="0"/>
              </a:spcAft>
              <a:buClr>
                <a:schemeClr val="lt1"/>
              </a:buClr>
              <a:buSzPts val="200"/>
              <a:buFont typeface="Arial"/>
              <a:buNone/>
            </a:pPr>
            <a:fld id="{00000000-1234-1234-1234-123412341234}" type="slidenum">
              <a:rPr lang="en" sz="600" b="0" i="0" u="none" strike="noStrike" cap="none">
                <a:solidFill>
                  <a:srgbClr val="B7B7B7"/>
                </a:solidFill>
                <a:latin typeface="Arial"/>
                <a:ea typeface="Arial"/>
                <a:cs typeface="Arial"/>
                <a:sym typeface="Arial"/>
              </a:rPr>
              <a:t>14</a:t>
            </a:fld>
            <a:endParaRPr sz="600" b="0" i="0" u="none" strike="noStrike" cap="none">
              <a:solidFill>
                <a:srgbClr val="B7B7B7"/>
              </a:solidFill>
              <a:latin typeface="Arial"/>
              <a:ea typeface="Arial"/>
              <a:cs typeface="Arial"/>
              <a:sym typeface="Arial"/>
            </a:endParaRPr>
          </a:p>
        </p:txBody>
      </p:sp>
      <p:sp>
        <p:nvSpPr>
          <p:cNvPr id="2600" name="Google Shape;2600;p292"/>
          <p:cNvSpPr txBox="1"/>
          <p:nvPr/>
        </p:nvSpPr>
        <p:spPr>
          <a:xfrm>
            <a:off x="311943" y="4800785"/>
            <a:ext cx="2559900" cy="924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
              <a:buFont typeface="Arial"/>
              <a:buNone/>
            </a:pPr>
            <a:r>
              <a:rPr lang="en" sz="600" b="0" i="0" u="none" strike="noStrike" cap="none">
                <a:solidFill>
                  <a:schemeClr val="dk1"/>
                </a:solidFill>
                <a:latin typeface="Arial"/>
                <a:ea typeface="Arial"/>
                <a:cs typeface="Arial"/>
                <a:sym typeface="Arial"/>
              </a:rPr>
              <a:t>PwC Digital Services</a:t>
            </a:r>
            <a:endParaRPr sz="1100"/>
          </a:p>
        </p:txBody>
      </p:sp>
      <p:sp>
        <p:nvSpPr>
          <p:cNvPr id="2601" name="Google Shape;2601;p292"/>
          <p:cNvSpPr txBox="1"/>
          <p:nvPr/>
        </p:nvSpPr>
        <p:spPr>
          <a:xfrm>
            <a:off x="311944" y="4901878"/>
            <a:ext cx="2895600" cy="924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7C7C7B"/>
              </a:buClr>
              <a:buSzPts val="200"/>
              <a:buFont typeface="Arial"/>
              <a:buNone/>
            </a:pPr>
            <a:r>
              <a:rPr lang="en" sz="600" b="0" i="0" u="none" strike="noStrike" cap="none">
                <a:solidFill>
                  <a:srgbClr val="7C7C7B"/>
                </a:solidFill>
                <a:latin typeface="Arial"/>
                <a:ea typeface="Arial"/>
                <a:cs typeface="Arial"/>
                <a:sym typeface="Arial"/>
              </a:rPr>
              <a:t>Confidential information for the sole benefit and use of PwC’s client.</a:t>
            </a:r>
            <a:endParaRPr sz="1100"/>
          </a:p>
        </p:txBody>
      </p:sp>
      <p:sp>
        <p:nvSpPr>
          <p:cNvPr id="2602" name="Google Shape;2602;p292"/>
          <p:cNvSpPr txBox="1"/>
          <p:nvPr/>
        </p:nvSpPr>
        <p:spPr>
          <a:xfrm>
            <a:off x="318725" y="257175"/>
            <a:ext cx="2319000" cy="829200"/>
          </a:xfrm>
          <a:prstGeom prst="rect">
            <a:avLst/>
          </a:prstGeom>
          <a:noFill/>
          <a:ln>
            <a:noFill/>
          </a:ln>
        </p:spPr>
        <p:txBody>
          <a:bodyPr spcFirstLastPara="1" wrap="square" lIns="0" tIns="0" rIns="0" bIns="0" anchor="t" anchorCtr="0">
            <a:noAutofit/>
          </a:bodyPr>
          <a:lstStyle/>
          <a:p>
            <a:pPr marL="12700" marR="0" lvl="0" indent="0" algn="l" rtl="0">
              <a:lnSpc>
                <a:spcPct val="115000"/>
              </a:lnSpc>
              <a:spcBef>
                <a:spcPts val="0"/>
              </a:spcBef>
              <a:spcAft>
                <a:spcPts val="0"/>
              </a:spcAft>
              <a:buClr>
                <a:schemeClr val="dk1"/>
              </a:buClr>
              <a:buSzPts val="500"/>
              <a:buFont typeface="Georgia"/>
              <a:buNone/>
            </a:pPr>
            <a:r>
              <a:rPr lang="en" sz="1800" b="1">
                <a:solidFill>
                  <a:schemeClr val="dk1"/>
                </a:solidFill>
                <a:latin typeface="Georgia"/>
                <a:ea typeface="Georgia"/>
                <a:cs typeface="Georgia"/>
                <a:sym typeface="Georgia"/>
              </a:rPr>
              <a:t>Reasons for the high claims frequency on electric vehicles</a:t>
            </a:r>
            <a:endParaRPr sz="1800">
              <a:latin typeface="Georgia"/>
              <a:ea typeface="Georgia"/>
              <a:cs typeface="Georgia"/>
              <a:sym typeface="Georgia"/>
            </a:endParaRPr>
          </a:p>
        </p:txBody>
      </p:sp>
      <p:sp>
        <p:nvSpPr>
          <p:cNvPr id="2603" name="Google Shape;2603;p292"/>
          <p:cNvSpPr txBox="1"/>
          <p:nvPr/>
        </p:nvSpPr>
        <p:spPr>
          <a:xfrm>
            <a:off x="526875" y="1862100"/>
            <a:ext cx="1265700" cy="527700"/>
          </a:xfrm>
          <a:prstGeom prst="rect">
            <a:avLst/>
          </a:prstGeom>
          <a:noFill/>
          <a:ln>
            <a:noFill/>
          </a:ln>
        </p:spPr>
        <p:txBody>
          <a:bodyPr spcFirstLastPara="1" wrap="square" lIns="0" tIns="0" rIns="0" bIns="0" anchor="ctr" anchorCtr="0">
            <a:noAutofit/>
          </a:bodyPr>
          <a:lstStyle/>
          <a:p>
            <a:pPr marL="12700" marR="0" lvl="0" indent="0" algn="l" rtl="0">
              <a:lnSpc>
                <a:spcPct val="115000"/>
              </a:lnSpc>
              <a:spcBef>
                <a:spcPts val="0"/>
              </a:spcBef>
              <a:spcAft>
                <a:spcPts val="0"/>
              </a:spcAft>
              <a:buClr>
                <a:srgbClr val="7B7B7A"/>
              </a:buClr>
              <a:buSzPts val="300"/>
              <a:buFont typeface="Georgia"/>
              <a:buNone/>
            </a:pPr>
            <a:r>
              <a:rPr lang="en" sz="1200">
                <a:solidFill>
                  <a:schemeClr val="dk1"/>
                </a:solidFill>
                <a:latin typeface="Georgia"/>
                <a:ea typeface="Georgia"/>
                <a:cs typeface="Georgia"/>
                <a:sym typeface="Georgia"/>
              </a:rPr>
              <a:t>I</a:t>
            </a:r>
            <a:r>
              <a:rPr lang="en">
                <a:solidFill>
                  <a:schemeClr val="dk1"/>
                </a:solidFill>
                <a:latin typeface="Georgia"/>
                <a:ea typeface="Georgia"/>
                <a:cs typeface="Georgia"/>
                <a:sym typeface="Georgia"/>
              </a:rPr>
              <a:t>mmediate acceleration </a:t>
            </a:r>
            <a:endParaRPr/>
          </a:p>
        </p:txBody>
      </p:sp>
      <p:sp>
        <p:nvSpPr>
          <p:cNvPr id="2604" name="Google Shape;2604;p292"/>
          <p:cNvSpPr txBox="1"/>
          <p:nvPr/>
        </p:nvSpPr>
        <p:spPr>
          <a:xfrm>
            <a:off x="137873" y="1756403"/>
            <a:ext cx="338700" cy="585300"/>
          </a:xfrm>
          <a:prstGeom prst="rect">
            <a:avLst/>
          </a:prstGeom>
          <a:noFill/>
          <a:ln>
            <a:noFill/>
          </a:ln>
        </p:spPr>
        <p:txBody>
          <a:bodyPr spcFirstLastPara="1" wrap="square" lIns="0" tIns="0" rIns="0" bIns="0" anchor="t" anchorCtr="0">
            <a:noAutofit/>
          </a:bodyPr>
          <a:lstStyle/>
          <a:p>
            <a:pPr marL="50800" marR="0" lvl="0" indent="-12700" algn="l" rtl="0">
              <a:lnSpc>
                <a:spcPct val="100000"/>
              </a:lnSpc>
              <a:spcBef>
                <a:spcPts val="0"/>
              </a:spcBef>
              <a:spcAft>
                <a:spcPts val="0"/>
              </a:spcAft>
              <a:buClr>
                <a:srgbClr val="DF2F1E"/>
              </a:buClr>
              <a:buSzPts val="800"/>
              <a:buFont typeface="Georgia"/>
              <a:buNone/>
            </a:pPr>
            <a:r>
              <a:rPr lang="en" sz="3400" b="0" i="0" u="none" strike="noStrike" cap="none">
                <a:solidFill>
                  <a:schemeClr val="dk2"/>
                </a:solidFill>
                <a:latin typeface="Georgia"/>
                <a:ea typeface="Georgia"/>
                <a:cs typeface="Georgia"/>
                <a:sym typeface="Georgia"/>
              </a:rPr>
              <a:t>1</a:t>
            </a:r>
            <a:endParaRPr sz="1100"/>
          </a:p>
        </p:txBody>
      </p:sp>
      <p:sp>
        <p:nvSpPr>
          <p:cNvPr id="2605" name="Google Shape;2605;p292"/>
          <p:cNvSpPr txBox="1"/>
          <p:nvPr/>
        </p:nvSpPr>
        <p:spPr>
          <a:xfrm>
            <a:off x="570950" y="2739963"/>
            <a:ext cx="1759200" cy="410700"/>
          </a:xfrm>
          <a:prstGeom prst="rect">
            <a:avLst/>
          </a:prstGeom>
          <a:noFill/>
          <a:ln>
            <a:noFill/>
          </a:ln>
        </p:spPr>
        <p:txBody>
          <a:bodyPr spcFirstLastPara="1" wrap="square" lIns="0" tIns="0" rIns="0" bIns="0" anchor="ctr" anchorCtr="0">
            <a:noAutofit/>
          </a:bodyPr>
          <a:lstStyle/>
          <a:p>
            <a:pPr marL="12700" marR="0" lvl="0" indent="0" algn="l" rtl="0">
              <a:lnSpc>
                <a:spcPct val="115000"/>
              </a:lnSpc>
              <a:spcBef>
                <a:spcPts val="0"/>
              </a:spcBef>
              <a:spcAft>
                <a:spcPts val="0"/>
              </a:spcAft>
              <a:buClr>
                <a:srgbClr val="7B7B7A"/>
              </a:buClr>
              <a:buSzPts val="300"/>
              <a:buFont typeface="Georgia"/>
              <a:buNone/>
            </a:pPr>
            <a:r>
              <a:rPr lang="en">
                <a:solidFill>
                  <a:schemeClr val="dk1"/>
                </a:solidFill>
                <a:latin typeface="Georgia"/>
                <a:ea typeface="Georgia"/>
                <a:cs typeface="Georgia"/>
                <a:sym typeface="Georgia"/>
              </a:rPr>
              <a:t>Technology reduces </a:t>
            </a:r>
            <a:endParaRPr>
              <a:solidFill>
                <a:schemeClr val="dk1"/>
              </a:solidFill>
              <a:latin typeface="Georgia"/>
              <a:ea typeface="Georgia"/>
              <a:cs typeface="Georgia"/>
              <a:sym typeface="Georgia"/>
            </a:endParaRPr>
          </a:p>
          <a:p>
            <a:pPr marL="12700" marR="0" lvl="0" indent="0" algn="l" rtl="0">
              <a:lnSpc>
                <a:spcPct val="115000"/>
              </a:lnSpc>
              <a:spcBef>
                <a:spcPts val="0"/>
              </a:spcBef>
              <a:spcAft>
                <a:spcPts val="0"/>
              </a:spcAft>
              <a:buClr>
                <a:srgbClr val="7B7B7A"/>
              </a:buClr>
              <a:buSzPts val="300"/>
              <a:buFont typeface="Georgia"/>
              <a:buNone/>
            </a:pPr>
            <a:r>
              <a:rPr lang="en">
                <a:solidFill>
                  <a:schemeClr val="dk1"/>
                </a:solidFill>
                <a:latin typeface="Georgia"/>
                <a:ea typeface="Georgia"/>
                <a:cs typeface="Georgia"/>
                <a:sym typeface="Georgia"/>
              </a:rPr>
              <a:t>the drivers attention</a:t>
            </a:r>
            <a:endParaRPr/>
          </a:p>
        </p:txBody>
      </p:sp>
      <p:sp>
        <p:nvSpPr>
          <p:cNvPr id="2606" name="Google Shape;2606;p292"/>
          <p:cNvSpPr txBox="1"/>
          <p:nvPr/>
        </p:nvSpPr>
        <p:spPr>
          <a:xfrm>
            <a:off x="137881" y="2579346"/>
            <a:ext cx="338700" cy="585300"/>
          </a:xfrm>
          <a:prstGeom prst="rect">
            <a:avLst/>
          </a:prstGeom>
          <a:noFill/>
          <a:ln>
            <a:noFill/>
          </a:ln>
        </p:spPr>
        <p:txBody>
          <a:bodyPr spcFirstLastPara="1" wrap="square" lIns="0" tIns="0" rIns="0" bIns="0" anchor="t" anchorCtr="0">
            <a:noAutofit/>
          </a:bodyPr>
          <a:lstStyle/>
          <a:p>
            <a:pPr marL="50800" marR="0" lvl="0" indent="-12700" algn="l" rtl="0">
              <a:lnSpc>
                <a:spcPct val="100000"/>
              </a:lnSpc>
              <a:spcBef>
                <a:spcPts val="0"/>
              </a:spcBef>
              <a:spcAft>
                <a:spcPts val="0"/>
              </a:spcAft>
              <a:buClr>
                <a:srgbClr val="DF2F1E"/>
              </a:buClr>
              <a:buSzPts val="800"/>
              <a:buFont typeface="Georgia"/>
              <a:buNone/>
            </a:pPr>
            <a:r>
              <a:rPr lang="en" sz="3400" b="0" i="0" u="none" strike="noStrike" cap="none">
                <a:solidFill>
                  <a:schemeClr val="dk2"/>
                </a:solidFill>
                <a:latin typeface="Georgia"/>
                <a:ea typeface="Georgia"/>
                <a:cs typeface="Georgia"/>
                <a:sym typeface="Georgia"/>
              </a:rPr>
              <a:t>2</a:t>
            </a:r>
            <a:endParaRPr sz="1100"/>
          </a:p>
        </p:txBody>
      </p:sp>
      <p:sp>
        <p:nvSpPr>
          <p:cNvPr id="2607" name="Google Shape;2607;p292"/>
          <p:cNvSpPr/>
          <p:nvPr/>
        </p:nvSpPr>
        <p:spPr>
          <a:xfrm rot="5400000">
            <a:off x="3017558" y="2523004"/>
            <a:ext cx="228600" cy="135600"/>
          </a:xfrm>
          <a:prstGeom prst="triangle">
            <a:avLst>
              <a:gd name="adj" fmla="val 50000"/>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608" name="Google Shape;2608;p292"/>
          <p:cNvSpPr txBox="1"/>
          <p:nvPr/>
        </p:nvSpPr>
        <p:spPr>
          <a:xfrm>
            <a:off x="570950" y="3462350"/>
            <a:ext cx="1927200" cy="793200"/>
          </a:xfrm>
          <a:prstGeom prst="rect">
            <a:avLst/>
          </a:prstGeom>
          <a:noFill/>
          <a:ln>
            <a:noFill/>
          </a:ln>
        </p:spPr>
        <p:txBody>
          <a:bodyPr spcFirstLastPara="1" wrap="square" lIns="0" tIns="0" rIns="0" bIns="0" anchor="ctr" anchorCtr="0">
            <a:noAutofit/>
          </a:bodyPr>
          <a:lstStyle/>
          <a:p>
            <a:pPr marL="0" marR="0" lvl="0" indent="0" algn="l" rtl="0">
              <a:lnSpc>
                <a:spcPct val="115000"/>
              </a:lnSpc>
              <a:spcBef>
                <a:spcPts val="0"/>
              </a:spcBef>
              <a:spcAft>
                <a:spcPts val="0"/>
              </a:spcAft>
              <a:buClr>
                <a:srgbClr val="7B7B7A"/>
              </a:buClr>
              <a:buSzPts val="300"/>
              <a:buFont typeface="Georgia"/>
              <a:buNone/>
            </a:pPr>
            <a:r>
              <a:rPr lang="en">
                <a:solidFill>
                  <a:schemeClr val="dk1"/>
                </a:solidFill>
                <a:latin typeface="Georgia"/>
                <a:ea typeface="Georgia"/>
                <a:cs typeface="Georgia"/>
                <a:sym typeface="Georgia"/>
              </a:rPr>
              <a:t>Autopilot and automatic parking makes the driver inattentive</a:t>
            </a:r>
            <a:endParaRPr/>
          </a:p>
        </p:txBody>
      </p:sp>
      <p:sp>
        <p:nvSpPr>
          <p:cNvPr id="2609" name="Google Shape;2609;p292"/>
          <p:cNvSpPr txBox="1"/>
          <p:nvPr/>
        </p:nvSpPr>
        <p:spPr>
          <a:xfrm>
            <a:off x="137881" y="3340439"/>
            <a:ext cx="338700" cy="585300"/>
          </a:xfrm>
          <a:prstGeom prst="rect">
            <a:avLst/>
          </a:prstGeom>
          <a:noFill/>
          <a:ln>
            <a:noFill/>
          </a:ln>
        </p:spPr>
        <p:txBody>
          <a:bodyPr spcFirstLastPara="1" wrap="square" lIns="0" tIns="0" rIns="0" bIns="0" anchor="t" anchorCtr="0">
            <a:noAutofit/>
          </a:bodyPr>
          <a:lstStyle/>
          <a:p>
            <a:pPr marL="50800" marR="0" lvl="0" indent="-12700" algn="l" rtl="0">
              <a:lnSpc>
                <a:spcPct val="100000"/>
              </a:lnSpc>
              <a:spcBef>
                <a:spcPts val="0"/>
              </a:spcBef>
              <a:spcAft>
                <a:spcPts val="0"/>
              </a:spcAft>
              <a:buClr>
                <a:srgbClr val="DF2F1E"/>
              </a:buClr>
              <a:buSzPts val="800"/>
              <a:buFont typeface="Georgia"/>
              <a:buNone/>
            </a:pPr>
            <a:r>
              <a:rPr lang="en" sz="3400">
                <a:solidFill>
                  <a:schemeClr val="dk2"/>
                </a:solidFill>
                <a:latin typeface="Georgia"/>
                <a:ea typeface="Georgia"/>
                <a:cs typeface="Georgia"/>
                <a:sym typeface="Georgia"/>
              </a:rPr>
              <a:t>3</a:t>
            </a:r>
            <a:endParaRPr sz="1100"/>
          </a:p>
        </p:txBody>
      </p:sp>
      <p:cxnSp>
        <p:nvCxnSpPr>
          <p:cNvPr id="2610" name="Google Shape;2610;p292"/>
          <p:cNvCxnSpPr/>
          <p:nvPr/>
        </p:nvCxnSpPr>
        <p:spPr>
          <a:xfrm>
            <a:off x="305900" y="1516050"/>
            <a:ext cx="2289300" cy="2700"/>
          </a:xfrm>
          <a:prstGeom prst="straightConnector1">
            <a:avLst/>
          </a:prstGeom>
          <a:noFill/>
          <a:ln w="9525" cap="flat" cmpd="sng">
            <a:solidFill>
              <a:schemeClr val="dk2"/>
            </a:solidFill>
            <a:prstDash val="solid"/>
            <a:round/>
            <a:headEnd type="none" w="med" len="med"/>
            <a:tailEnd type="none" w="med" len="med"/>
          </a:ln>
        </p:spPr>
      </p:cxnSp>
      <p:sp>
        <p:nvSpPr>
          <p:cNvPr id="2611" name="Google Shape;2611;p292"/>
          <p:cNvSpPr txBox="1"/>
          <p:nvPr/>
        </p:nvSpPr>
        <p:spPr>
          <a:xfrm>
            <a:off x="3086100" y="19050"/>
            <a:ext cx="6057900" cy="5143500"/>
          </a:xfrm>
          <a:prstGeom prst="rect">
            <a:avLst/>
          </a:prstGeom>
          <a:solidFill>
            <a:srgbClr val="000000">
              <a:alpha val="3017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
        <p:nvSpPr>
          <p:cNvPr id="2612" name="Google Shape;2612;p292"/>
          <p:cNvSpPr txBox="1"/>
          <p:nvPr/>
        </p:nvSpPr>
        <p:spPr>
          <a:xfrm>
            <a:off x="3199650" y="257175"/>
            <a:ext cx="5655600" cy="8292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chemeClr val="dk1"/>
              </a:buClr>
              <a:buSzPts val="1100"/>
              <a:buFont typeface="Arial"/>
              <a:buNone/>
            </a:pPr>
            <a:r>
              <a:rPr lang="en" sz="2000">
                <a:solidFill>
                  <a:srgbClr val="FFFFFF"/>
                </a:solidFill>
                <a:latin typeface="Georgia"/>
                <a:ea typeface="Georgia"/>
                <a:cs typeface="Georgia"/>
                <a:sym typeface="Georgia"/>
              </a:rPr>
              <a:t>The claim frequency is higher for electric vehicles compared to other engine types</a:t>
            </a:r>
            <a:endParaRPr sz="1100">
              <a:solidFill>
                <a:srgbClr val="FFFFFF"/>
              </a:solidFill>
            </a:endParaRPr>
          </a:p>
        </p:txBody>
      </p:sp>
      <p:cxnSp>
        <p:nvCxnSpPr>
          <p:cNvPr id="2613" name="Google Shape;2613;p292"/>
          <p:cNvCxnSpPr/>
          <p:nvPr/>
        </p:nvCxnSpPr>
        <p:spPr>
          <a:xfrm rot="10800000" flipH="1">
            <a:off x="3162300" y="996500"/>
            <a:ext cx="5593500" cy="1200"/>
          </a:xfrm>
          <a:prstGeom prst="straightConnector1">
            <a:avLst/>
          </a:prstGeom>
          <a:noFill/>
          <a:ln w="9525" cap="flat" cmpd="sng">
            <a:solidFill>
              <a:schemeClr val="dk2"/>
            </a:solidFill>
            <a:prstDash val="solid"/>
            <a:round/>
            <a:headEnd type="none" w="med" len="med"/>
            <a:tailEnd type="none" w="med" len="med"/>
          </a:ln>
        </p:spPr>
      </p:cxnSp>
      <p:pic>
        <p:nvPicPr>
          <p:cNvPr id="2614" name="Google Shape;2614;p292"/>
          <p:cNvPicPr preferRelativeResize="0"/>
          <p:nvPr/>
        </p:nvPicPr>
        <p:blipFill rotWithShape="1">
          <a:blip r:embed="rId3">
            <a:alphaModFix amt="75000"/>
          </a:blip>
          <a:srcRect r="1136"/>
          <a:stretch/>
        </p:blipFill>
        <p:spPr>
          <a:xfrm>
            <a:off x="3086100" y="1077527"/>
            <a:ext cx="6057899" cy="4085010"/>
          </a:xfrm>
          <a:prstGeom prst="rect">
            <a:avLst/>
          </a:prstGeom>
          <a:noFill/>
          <a:ln>
            <a:noFill/>
          </a:ln>
        </p:spPr>
      </p:pic>
      <p:pic>
        <p:nvPicPr>
          <p:cNvPr id="2615" name="Google Shape;2615;p292" title="Points scored"/>
          <p:cNvPicPr preferRelativeResize="0"/>
          <p:nvPr/>
        </p:nvPicPr>
        <p:blipFill>
          <a:blip r:embed="rId4">
            <a:alphaModFix amt="70000"/>
          </a:blip>
          <a:stretch>
            <a:fillRect/>
          </a:stretch>
        </p:blipFill>
        <p:spPr>
          <a:xfrm>
            <a:off x="3660875" y="1728323"/>
            <a:ext cx="4943949" cy="2783426"/>
          </a:xfrm>
          <a:prstGeom prst="rect">
            <a:avLst/>
          </a:prstGeom>
          <a:noFill/>
          <a:ln>
            <a:noFill/>
          </a:ln>
        </p:spPr>
      </p:pic>
      <p:pic>
        <p:nvPicPr>
          <p:cNvPr id="2616" name="Google Shape;2616;p292"/>
          <p:cNvPicPr preferRelativeResize="0"/>
          <p:nvPr/>
        </p:nvPicPr>
        <p:blipFill>
          <a:blip r:embed="rId5">
            <a:alphaModFix/>
          </a:blip>
          <a:stretch>
            <a:fillRect/>
          </a:stretch>
        </p:blipFill>
        <p:spPr>
          <a:xfrm>
            <a:off x="2354250" y="1756403"/>
            <a:ext cx="650150" cy="650150"/>
          </a:xfrm>
          <a:prstGeom prst="rect">
            <a:avLst/>
          </a:prstGeom>
          <a:noFill/>
          <a:ln>
            <a:noFill/>
          </a:ln>
        </p:spPr>
      </p:pic>
      <p:pic>
        <p:nvPicPr>
          <p:cNvPr id="2617" name="Google Shape;2617;p292"/>
          <p:cNvPicPr preferRelativeResize="0"/>
          <p:nvPr/>
        </p:nvPicPr>
        <p:blipFill>
          <a:blip r:embed="rId6">
            <a:alphaModFix/>
          </a:blip>
          <a:stretch>
            <a:fillRect/>
          </a:stretch>
        </p:blipFill>
        <p:spPr>
          <a:xfrm>
            <a:off x="2495949" y="3595119"/>
            <a:ext cx="527651" cy="527651"/>
          </a:xfrm>
          <a:prstGeom prst="rect">
            <a:avLst/>
          </a:prstGeom>
          <a:noFill/>
          <a:ln>
            <a:noFill/>
          </a:ln>
        </p:spPr>
      </p:pic>
      <p:sp>
        <p:nvSpPr>
          <p:cNvPr id="2618" name="Google Shape;2618;p292"/>
          <p:cNvSpPr txBox="1"/>
          <p:nvPr/>
        </p:nvSpPr>
        <p:spPr>
          <a:xfrm>
            <a:off x="609619" y="4342070"/>
            <a:ext cx="1644000" cy="410700"/>
          </a:xfrm>
          <a:prstGeom prst="rect">
            <a:avLst/>
          </a:prstGeom>
          <a:noFill/>
          <a:ln>
            <a:noFill/>
          </a:ln>
        </p:spPr>
        <p:txBody>
          <a:bodyPr spcFirstLastPara="1" wrap="square" lIns="0" tIns="0" rIns="0" bIns="0" anchor="ctr" anchorCtr="0">
            <a:noAutofit/>
          </a:bodyPr>
          <a:lstStyle/>
          <a:p>
            <a:pPr marL="0" marR="0" lvl="0" indent="0" algn="l" rtl="0">
              <a:lnSpc>
                <a:spcPct val="115000"/>
              </a:lnSpc>
              <a:spcBef>
                <a:spcPts val="0"/>
              </a:spcBef>
              <a:spcAft>
                <a:spcPts val="0"/>
              </a:spcAft>
              <a:buClr>
                <a:srgbClr val="7B7B7A"/>
              </a:buClr>
              <a:buSzPts val="300"/>
              <a:buFont typeface="Georgia"/>
              <a:buNone/>
            </a:pPr>
            <a:r>
              <a:rPr lang="en">
                <a:solidFill>
                  <a:schemeClr val="dk1"/>
                </a:solidFill>
                <a:latin typeface="Georgia"/>
                <a:ea typeface="Georgia"/>
                <a:cs typeface="Georgia"/>
                <a:sym typeface="Georgia"/>
              </a:rPr>
              <a:t>Low engine noise</a:t>
            </a:r>
            <a:endParaRPr/>
          </a:p>
        </p:txBody>
      </p:sp>
      <p:sp>
        <p:nvSpPr>
          <p:cNvPr id="2619" name="Google Shape;2619;p292"/>
          <p:cNvSpPr txBox="1"/>
          <p:nvPr/>
        </p:nvSpPr>
        <p:spPr>
          <a:xfrm>
            <a:off x="137865" y="4206782"/>
            <a:ext cx="338700" cy="585300"/>
          </a:xfrm>
          <a:prstGeom prst="rect">
            <a:avLst/>
          </a:prstGeom>
          <a:noFill/>
          <a:ln>
            <a:noFill/>
          </a:ln>
        </p:spPr>
        <p:txBody>
          <a:bodyPr spcFirstLastPara="1" wrap="square" lIns="0" tIns="0" rIns="0" bIns="0" anchor="t" anchorCtr="0">
            <a:noAutofit/>
          </a:bodyPr>
          <a:lstStyle/>
          <a:p>
            <a:pPr marL="50800" marR="0" lvl="0" indent="-12700" algn="l" rtl="0">
              <a:lnSpc>
                <a:spcPct val="100000"/>
              </a:lnSpc>
              <a:spcBef>
                <a:spcPts val="0"/>
              </a:spcBef>
              <a:spcAft>
                <a:spcPts val="0"/>
              </a:spcAft>
              <a:buClr>
                <a:srgbClr val="DF2F1E"/>
              </a:buClr>
              <a:buSzPts val="800"/>
              <a:buFont typeface="Georgia"/>
              <a:buNone/>
            </a:pPr>
            <a:r>
              <a:rPr lang="en" sz="3400">
                <a:solidFill>
                  <a:schemeClr val="dk2"/>
                </a:solidFill>
                <a:latin typeface="Georgia"/>
                <a:ea typeface="Georgia"/>
                <a:cs typeface="Georgia"/>
                <a:sym typeface="Georgia"/>
              </a:rPr>
              <a:t>4</a:t>
            </a:r>
            <a:endParaRPr sz="1100"/>
          </a:p>
        </p:txBody>
      </p:sp>
      <p:pic>
        <p:nvPicPr>
          <p:cNvPr id="2620" name="Google Shape;2620;p292"/>
          <p:cNvPicPr preferRelativeResize="0"/>
          <p:nvPr/>
        </p:nvPicPr>
        <p:blipFill>
          <a:blip r:embed="rId7">
            <a:alphaModFix/>
          </a:blip>
          <a:stretch>
            <a:fillRect/>
          </a:stretch>
        </p:blipFill>
        <p:spPr>
          <a:xfrm>
            <a:off x="2467113" y="4252447"/>
            <a:ext cx="585300" cy="585300"/>
          </a:xfrm>
          <a:prstGeom prst="rect">
            <a:avLst/>
          </a:prstGeom>
          <a:noFill/>
          <a:ln>
            <a:noFill/>
          </a:ln>
        </p:spPr>
      </p:pic>
      <p:sp>
        <p:nvSpPr>
          <p:cNvPr id="2621" name="Google Shape;2621;p292"/>
          <p:cNvSpPr txBox="1"/>
          <p:nvPr/>
        </p:nvSpPr>
        <p:spPr>
          <a:xfrm>
            <a:off x="7840012" y="4436877"/>
            <a:ext cx="930300" cy="228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400">
                <a:solidFill>
                  <a:srgbClr val="FFFFFF"/>
                </a:solidFill>
                <a:latin typeface="Georgia"/>
                <a:ea typeface="Georgia"/>
                <a:cs typeface="Georgia"/>
                <a:sym typeface="Georgia"/>
              </a:rPr>
              <a:t>Source: Opplysningsrådet for veitrafikken</a:t>
            </a:r>
            <a:endParaRPr sz="400">
              <a:solidFill>
                <a:srgbClr val="FFFFFF"/>
              </a:solidFill>
              <a:latin typeface="Georgia"/>
              <a:ea typeface="Georgia"/>
              <a:cs typeface="Georgia"/>
              <a:sym typeface="Georgia"/>
            </a:endParaRPr>
          </a:p>
        </p:txBody>
      </p:sp>
      <p:pic>
        <p:nvPicPr>
          <p:cNvPr id="2622" name="Google Shape;2622;p292"/>
          <p:cNvPicPr preferRelativeResize="0"/>
          <p:nvPr/>
        </p:nvPicPr>
        <p:blipFill>
          <a:blip r:embed="rId8">
            <a:alphaModFix/>
          </a:blip>
          <a:stretch>
            <a:fillRect/>
          </a:stretch>
        </p:blipFill>
        <p:spPr>
          <a:xfrm>
            <a:off x="2306225" y="2561355"/>
            <a:ext cx="746188" cy="746188"/>
          </a:xfrm>
          <a:prstGeom prst="rect">
            <a:avLst/>
          </a:prstGeom>
          <a:noFill/>
          <a:ln>
            <a:noFill/>
          </a:ln>
        </p:spPr>
      </p:pic>
      <p:sp>
        <p:nvSpPr>
          <p:cNvPr id="2623" name="Google Shape;2623;p292"/>
          <p:cNvSpPr txBox="1"/>
          <p:nvPr/>
        </p:nvSpPr>
        <p:spPr>
          <a:xfrm>
            <a:off x="3593876" y="4434399"/>
            <a:ext cx="2037300" cy="221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600">
                <a:solidFill>
                  <a:srgbClr val="FFFFFF"/>
                </a:solidFill>
                <a:latin typeface="Georgia"/>
                <a:ea typeface="Georgia"/>
                <a:cs typeface="Georgia"/>
                <a:sym typeface="Georgia"/>
              </a:rPr>
              <a:t>*Numbers adjusted for geographical differences</a:t>
            </a:r>
            <a:endParaRPr sz="600">
              <a:solidFill>
                <a:srgbClr val="FFFFFF"/>
              </a:solidFill>
              <a:latin typeface="Georgia"/>
              <a:ea typeface="Georgia"/>
              <a:cs typeface="Georgia"/>
              <a:sym typeface="Georgia"/>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627"/>
        <p:cNvGrpSpPr/>
        <p:nvPr/>
      </p:nvGrpSpPr>
      <p:grpSpPr>
        <a:xfrm>
          <a:off x="0" y="0"/>
          <a:ext cx="0" cy="0"/>
          <a:chOff x="0" y="0"/>
          <a:chExt cx="0" cy="0"/>
        </a:xfrm>
      </p:grpSpPr>
      <p:pic>
        <p:nvPicPr>
          <p:cNvPr id="2628" name="Google Shape;2628;p293"/>
          <p:cNvPicPr preferRelativeResize="0"/>
          <p:nvPr/>
        </p:nvPicPr>
        <p:blipFill rotWithShape="1">
          <a:blip r:embed="rId3">
            <a:alphaModFix/>
          </a:blip>
          <a:srcRect/>
          <a:stretch/>
        </p:blipFill>
        <p:spPr>
          <a:xfrm>
            <a:off x="1588" y="1588"/>
            <a:ext cx="1588" cy="1588"/>
          </a:xfrm>
          <a:prstGeom prst="rect">
            <a:avLst/>
          </a:prstGeom>
          <a:noFill/>
          <a:ln>
            <a:noFill/>
          </a:ln>
        </p:spPr>
      </p:pic>
      <p:sp>
        <p:nvSpPr>
          <p:cNvPr id="2629" name="Google Shape;2629;p293"/>
          <p:cNvSpPr txBox="1">
            <a:spLocks noGrp="1"/>
          </p:cNvSpPr>
          <p:nvPr>
            <p:ph type="title"/>
          </p:nvPr>
        </p:nvSpPr>
        <p:spPr>
          <a:xfrm>
            <a:off x="309600" y="171850"/>
            <a:ext cx="8834400" cy="741300"/>
          </a:xfrm>
          <a:prstGeom prst="rect">
            <a:avLst/>
          </a:prstGeom>
          <a:noFill/>
          <a:ln>
            <a:noFill/>
          </a:ln>
        </p:spPr>
        <p:txBody>
          <a:bodyPr spcFirstLastPara="1" wrap="square" lIns="0" tIns="0" rIns="0" bIns="0" anchor="b" anchorCtr="0">
            <a:noAutofit/>
          </a:bodyPr>
          <a:lstStyle/>
          <a:p>
            <a:pPr marL="0" lvl="0" indent="0" algn="l" rtl="0">
              <a:lnSpc>
                <a:spcPct val="100000"/>
              </a:lnSpc>
              <a:spcBef>
                <a:spcPts val="0"/>
              </a:spcBef>
              <a:spcAft>
                <a:spcPts val="0"/>
              </a:spcAft>
              <a:buSzPts val="1400"/>
              <a:buNone/>
            </a:pPr>
            <a:r>
              <a:rPr lang="en" sz="1800"/>
              <a:t>Geographical differences in claim frequency - 50% of electric vehicles in Oslo have been involved in accidents. In Finmark the claim frequency on electric vehicles is lower than for other vehicles    </a:t>
            </a:r>
            <a:endParaRPr sz="1800"/>
          </a:p>
        </p:txBody>
      </p:sp>
      <p:sp>
        <p:nvSpPr>
          <p:cNvPr id="2630" name="Google Shape;2630;p293"/>
          <p:cNvSpPr txBox="1"/>
          <p:nvPr/>
        </p:nvSpPr>
        <p:spPr>
          <a:xfrm>
            <a:off x="354600" y="1472800"/>
            <a:ext cx="4217400" cy="1989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Georgia"/>
                <a:ea typeface="Georgia"/>
                <a:cs typeface="Georgia"/>
                <a:sym typeface="Georgia"/>
              </a:rPr>
              <a:t>EVs are mainly driven in the city due to..</a:t>
            </a:r>
            <a:endParaRPr>
              <a:latin typeface="Georgia"/>
              <a:ea typeface="Georgia"/>
              <a:cs typeface="Georgia"/>
              <a:sym typeface="Georgia"/>
            </a:endParaRPr>
          </a:p>
          <a:p>
            <a:pPr marL="914400" lvl="0" indent="0" algn="l" rtl="0">
              <a:spcBef>
                <a:spcPts val="0"/>
              </a:spcBef>
              <a:spcAft>
                <a:spcPts val="0"/>
              </a:spcAft>
              <a:buNone/>
            </a:pPr>
            <a:endParaRPr>
              <a:latin typeface="Georgia"/>
              <a:ea typeface="Georgia"/>
              <a:cs typeface="Georgia"/>
              <a:sym typeface="Georgia"/>
            </a:endParaRPr>
          </a:p>
          <a:p>
            <a:pPr marL="457200" lvl="0" indent="-317500" algn="l" rtl="0">
              <a:spcBef>
                <a:spcPts val="0"/>
              </a:spcBef>
              <a:spcAft>
                <a:spcPts val="0"/>
              </a:spcAft>
              <a:buSzPts val="1400"/>
              <a:buFont typeface="Georgia"/>
              <a:buChar char="●"/>
            </a:pPr>
            <a:r>
              <a:rPr lang="en">
                <a:latin typeface="Georgia"/>
                <a:ea typeface="Georgia"/>
                <a:cs typeface="Georgia"/>
                <a:sym typeface="Georgia"/>
              </a:rPr>
              <a:t>Limited range on electric vehicles</a:t>
            </a:r>
            <a:br>
              <a:rPr lang="en">
                <a:latin typeface="Georgia"/>
                <a:ea typeface="Georgia"/>
                <a:cs typeface="Georgia"/>
                <a:sym typeface="Georgia"/>
              </a:rPr>
            </a:br>
            <a:endParaRPr>
              <a:latin typeface="Georgia"/>
              <a:ea typeface="Georgia"/>
              <a:cs typeface="Georgia"/>
              <a:sym typeface="Georgia"/>
            </a:endParaRPr>
          </a:p>
          <a:p>
            <a:pPr marL="457200" lvl="0" indent="-317500" algn="l" rtl="0">
              <a:spcBef>
                <a:spcPts val="0"/>
              </a:spcBef>
              <a:spcAft>
                <a:spcPts val="0"/>
              </a:spcAft>
              <a:buSzPts val="1400"/>
              <a:buFont typeface="Georgia"/>
              <a:buChar char="●"/>
            </a:pPr>
            <a:r>
              <a:rPr lang="en">
                <a:latin typeface="Georgia"/>
                <a:ea typeface="Georgia"/>
                <a:cs typeface="Georgia"/>
                <a:sym typeface="Georgia"/>
              </a:rPr>
              <a:t>Financial incentives (free toll passings)</a:t>
            </a:r>
            <a:br>
              <a:rPr lang="en">
                <a:latin typeface="Georgia"/>
                <a:ea typeface="Georgia"/>
                <a:cs typeface="Georgia"/>
                <a:sym typeface="Georgia"/>
              </a:rPr>
            </a:br>
            <a:endParaRPr>
              <a:latin typeface="Georgia"/>
              <a:ea typeface="Georgia"/>
              <a:cs typeface="Georgia"/>
              <a:sym typeface="Georgia"/>
            </a:endParaRPr>
          </a:p>
          <a:p>
            <a:pPr marL="457200" lvl="0" indent="-317500" algn="l" rtl="0">
              <a:spcBef>
                <a:spcPts val="0"/>
              </a:spcBef>
              <a:spcAft>
                <a:spcPts val="0"/>
              </a:spcAft>
              <a:buSzPts val="1400"/>
              <a:buFont typeface="Georgia"/>
              <a:buChar char="●"/>
            </a:pPr>
            <a:r>
              <a:rPr lang="en">
                <a:latin typeface="Georgia"/>
                <a:ea typeface="Georgia"/>
                <a:cs typeface="Georgia"/>
                <a:sym typeface="Georgia"/>
              </a:rPr>
              <a:t>Allowance to drive in bus lanes</a:t>
            </a:r>
            <a:endParaRPr>
              <a:latin typeface="Georgia"/>
              <a:ea typeface="Georgia"/>
              <a:cs typeface="Georgia"/>
              <a:sym typeface="Georgia"/>
            </a:endParaRPr>
          </a:p>
          <a:p>
            <a:pPr marL="457200" lvl="0" indent="0" algn="l" rtl="0">
              <a:spcBef>
                <a:spcPts val="0"/>
              </a:spcBef>
              <a:spcAft>
                <a:spcPts val="0"/>
              </a:spcAft>
              <a:buNone/>
            </a:pPr>
            <a:endParaRPr>
              <a:latin typeface="Georgia"/>
              <a:ea typeface="Georgia"/>
              <a:cs typeface="Georgia"/>
              <a:sym typeface="Georgia"/>
            </a:endParaRPr>
          </a:p>
          <a:p>
            <a:pPr marL="457200" lvl="0" indent="0" algn="l" rtl="0">
              <a:spcBef>
                <a:spcPts val="0"/>
              </a:spcBef>
              <a:spcAft>
                <a:spcPts val="0"/>
              </a:spcAft>
              <a:buNone/>
            </a:pPr>
            <a:endParaRPr>
              <a:latin typeface="Georgia"/>
              <a:ea typeface="Georgia"/>
              <a:cs typeface="Georgia"/>
              <a:sym typeface="Georgia"/>
            </a:endParaRPr>
          </a:p>
        </p:txBody>
      </p:sp>
      <p:pic>
        <p:nvPicPr>
          <p:cNvPr id="2631" name="Google Shape;2631;p293"/>
          <p:cNvPicPr preferRelativeResize="0"/>
          <p:nvPr/>
        </p:nvPicPr>
        <p:blipFill>
          <a:blip r:embed="rId4">
            <a:alphaModFix/>
          </a:blip>
          <a:stretch>
            <a:fillRect/>
          </a:stretch>
        </p:blipFill>
        <p:spPr>
          <a:xfrm>
            <a:off x="5122750" y="1282471"/>
            <a:ext cx="2669778" cy="3684603"/>
          </a:xfrm>
          <a:prstGeom prst="rect">
            <a:avLst/>
          </a:prstGeom>
          <a:noFill/>
          <a:ln>
            <a:noFill/>
          </a:ln>
        </p:spPr>
      </p:pic>
      <p:cxnSp>
        <p:nvCxnSpPr>
          <p:cNvPr id="2632" name="Google Shape;2632;p293"/>
          <p:cNvCxnSpPr>
            <a:stCxn id="2633" idx="1"/>
          </p:cNvCxnSpPr>
          <p:nvPr/>
        </p:nvCxnSpPr>
        <p:spPr>
          <a:xfrm flipH="1">
            <a:off x="7243131" y="1307950"/>
            <a:ext cx="653400" cy="627300"/>
          </a:xfrm>
          <a:prstGeom prst="straightConnector1">
            <a:avLst/>
          </a:prstGeom>
          <a:noFill/>
          <a:ln w="9525" cap="flat" cmpd="sng">
            <a:solidFill>
              <a:schemeClr val="dk2"/>
            </a:solidFill>
            <a:prstDash val="solid"/>
            <a:round/>
            <a:headEnd type="none" w="med" len="med"/>
            <a:tailEnd type="triangle" w="med" len="med"/>
          </a:ln>
        </p:spPr>
      </p:cxnSp>
      <p:cxnSp>
        <p:nvCxnSpPr>
          <p:cNvPr id="2634" name="Google Shape;2634;p293"/>
          <p:cNvCxnSpPr>
            <a:stCxn id="2635" idx="1"/>
          </p:cNvCxnSpPr>
          <p:nvPr/>
        </p:nvCxnSpPr>
        <p:spPr>
          <a:xfrm rot="10800000">
            <a:off x="5982531" y="4178702"/>
            <a:ext cx="1914000" cy="483300"/>
          </a:xfrm>
          <a:prstGeom prst="straightConnector1">
            <a:avLst/>
          </a:prstGeom>
          <a:noFill/>
          <a:ln w="9525" cap="flat" cmpd="sng">
            <a:solidFill>
              <a:schemeClr val="dk2"/>
            </a:solidFill>
            <a:prstDash val="solid"/>
            <a:round/>
            <a:headEnd type="none" w="med" len="med"/>
            <a:tailEnd type="triangle" w="med" len="med"/>
          </a:ln>
        </p:spPr>
      </p:cxnSp>
      <p:sp>
        <p:nvSpPr>
          <p:cNvPr id="2633" name="Google Shape;2633;p293"/>
          <p:cNvSpPr txBox="1"/>
          <p:nvPr/>
        </p:nvSpPr>
        <p:spPr>
          <a:xfrm>
            <a:off x="7896531" y="1143100"/>
            <a:ext cx="984300" cy="329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200" b="1"/>
              <a:t>Finnmark</a:t>
            </a:r>
            <a:endParaRPr sz="1200" b="1"/>
          </a:p>
        </p:txBody>
      </p:sp>
      <p:sp>
        <p:nvSpPr>
          <p:cNvPr id="2635" name="Google Shape;2635;p293"/>
          <p:cNvSpPr txBox="1"/>
          <p:nvPr/>
        </p:nvSpPr>
        <p:spPr>
          <a:xfrm>
            <a:off x="7896531" y="4497152"/>
            <a:ext cx="599100" cy="329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200" b="1"/>
              <a:t>Oslo</a:t>
            </a:r>
            <a:endParaRPr sz="1200" b="1"/>
          </a:p>
        </p:txBody>
      </p:sp>
      <p:cxnSp>
        <p:nvCxnSpPr>
          <p:cNvPr id="2636" name="Google Shape;2636;p293"/>
          <p:cNvCxnSpPr/>
          <p:nvPr/>
        </p:nvCxnSpPr>
        <p:spPr>
          <a:xfrm rot="10800000" flipH="1">
            <a:off x="7966790" y="1438851"/>
            <a:ext cx="855600" cy="6900"/>
          </a:xfrm>
          <a:prstGeom prst="straightConnector1">
            <a:avLst/>
          </a:prstGeom>
          <a:noFill/>
          <a:ln w="9525" cap="flat" cmpd="sng">
            <a:solidFill>
              <a:schemeClr val="dk2"/>
            </a:solidFill>
            <a:prstDash val="solid"/>
            <a:round/>
            <a:headEnd type="none" w="med" len="med"/>
            <a:tailEnd type="none" w="med" len="med"/>
          </a:ln>
        </p:spPr>
      </p:cxnSp>
      <p:cxnSp>
        <p:nvCxnSpPr>
          <p:cNvPr id="2637" name="Google Shape;2637;p293"/>
          <p:cNvCxnSpPr/>
          <p:nvPr/>
        </p:nvCxnSpPr>
        <p:spPr>
          <a:xfrm>
            <a:off x="7988019" y="4766212"/>
            <a:ext cx="416100" cy="0"/>
          </a:xfrm>
          <a:prstGeom prst="straightConnector1">
            <a:avLst/>
          </a:prstGeom>
          <a:noFill/>
          <a:ln w="9525" cap="flat" cmpd="sng">
            <a:solidFill>
              <a:schemeClr val="dk2"/>
            </a:solidFill>
            <a:prstDash val="solid"/>
            <a:round/>
            <a:headEnd type="none" w="med" len="med"/>
            <a:tailEnd type="none" w="med" len="med"/>
          </a:ln>
        </p:spPr>
      </p:cxn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641"/>
        <p:cNvGrpSpPr/>
        <p:nvPr/>
      </p:nvGrpSpPr>
      <p:grpSpPr>
        <a:xfrm>
          <a:off x="0" y="0"/>
          <a:ext cx="0" cy="0"/>
          <a:chOff x="0" y="0"/>
          <a:chExt cx="0" cy="0"/>
        </a:xfrm>
      </p:grpSpPr>
      <p:pic>
        <p:nvPicPr>
          <p:cNvPr id="2642" name="Google Shape;2642;p294"/>
          <p:cNvPicPr preferRelativeResize="0"/>
          <p:nvPr/>
        </p:nvPicPr>
        <p:blipFill rotWithShape="1">
          <a:blip r:embed="rId3">
            <a:alphaModFix/>
          </a:blip>
          <a:srcRect/>
          <a:stretch/>
        </p:blipFill>
        <p:spPr>
          <a:xfrm>
            <a:off x="1588" y="1588"/>
            <a:ext cx="1588" cy="1588"/>
          </a:xfrm>
          <a:prstGeom prst="rect">
            <a:avLst/>
          </a:prstGeom>
          <a:noFill/>
          <a:ln>
            <a:noFill/>
          </a:ln>
        </p:spPr>
      </p:pic>
      <p:sp>
        <p:nvSpPr>
          <p:cNvPr id="2643" name="Google Shape;2643;p294"/>
          <p:cNvSpPr txBox="1">
            <a:spLocks noGrp="1"/>
          </p:cNvSpPr>
          <p:nvPr>
            <p:ph type="title"/>
          </p:nvPr>
        </p:nvSpPr>
        <p:spPr>
          <a:xfrm>
            <a:off x="309575" y="96850"/>
            <a:ext cx="8526600" cy="741300"/>
          </a:xfrm>
          <a:prstGeom prst="rect">
            <a:avLst/>
          </a:prstGeom>
          <a:noFill/>
          <a:ln>
            <a:noFill/>
          </a:ln>
        </p:spPr>
        <p:txBody>
          <a:bodyPr spcFirstLastPara="1" wrap="square" lIns="0" tIns="0" rIns="0" bIns="0" anchor="b" anchorCtr="0">
            <a:noAutofit/>
          </a:bodyPr>
          <a:lstStyle/>
          <a:p>
            <a:pPr marL="0" lvl="0" indent="0" algn="l" rtl="0">
              <a:lnSpc>
                <a:spcPct val="100000"/>
              </a:lnSpc>
              <a:spcBef>
                <a:spcPts val="0"/>
              </a:spcBef>
              <a:spcAft>
                <a:spcPts val="0"/>
              </a:spcAft>
              <a:buSzPts val="1400"/>
              <a:buNone/>
            </a:pPr>
            <a:r>
              <a:rPr lang="en"/>
              <a:t>Differences by brand in claim frequency. Tesla is the only brand with fully electric vehicle fleet </a:t>
            </a:r>
            <a:r>
              <a:rPr lang="en" sz="2200"/>
              <a:t> </a:t>
            </a:r>
            <a:endParaRPr sz="2200"/>
          </a:p>
        </p:txBody>
      </p:sp>
      <p:pic>
        <p:nvPicPr>
          <p:cNvPr id="2644" name="Google Shape;2644;p294"/>
          <p:cNvPicPr preferRelativeResize="0"/>
          <p:nvPr/>
        </p:nvPicPr>
        <p:blipFill>
          <a:blip r:embed="rId4">
            <a:alphaModFix/>
          </a:blip>
          <a:stretch>
            <a:fillRect/>
          </a:stretch>
        </p:blipFill>
        <p:spPr>
          <a:xfrm>
            <a:off x="751550" y="1319200"/>
            <a:ext cx="888100" cy="888100"/>
          </a:xfrm>
          <a:prstGeom prst="rect">
            <a:avLst/>
          </a:prstGeom>
          <a:noFill/>
          <a:ln>
            <a:noFill/>
          </a:ln>
        </p:spPr>
      </p:pic>
      <p:pic>
        <p:nvPicPr>
          <p:cNvPr id="2645" name="Google Shape;2645;p294"/>
          <p:cNvPicPr preferRelativeResize="0"/>
          <p:nvPr/>
        </p:nvPicPr>
        <p:blipFill>
          <a:blip r:embed="rId5">
            <a:alphaModFix/>
          </a:blip>
          <a:stretch>
            <a:fillRect/>
          </a:stretch>
        </p:blipFill>
        <p:spPr>
          <a:xfrm>
            <a:off x="3844650" y="2470430"/>
            <a:ext cx="1022150" cy="1022150"/>
          </a:xfrm>
          <a:prstGeom prst="rect">
            <a:avLst/>
          </a:prstGeom>
          <a:noFill/>
          <a:ln>
            <a:noFill/>
          </a:ln>
        </p:spPr>
      </p:pic>
      <p:pic>
        <p:nvPicPr>
          <p:cNvPr id="2646" name="Google Shape;2646;p294"/>
          <p:cNvPicPr preferRelativeResize="0"/>
          <p:nvPr/>
        </p:nvPicPr>
        <p:blipFill>
          <a:blip r:embed="rId6">
            <a:alphaModFix/>
          </a:blip>
          <a:stretch>
            <a:fillRect/>
          </a:stretch>
        </p:blipFill>
        <p:spPr>
          <a:xfrm>
            <a:off x="6337125" y="2944412"/>
            <a:ext cx="1022150" cy="858592"/>
          </a:xfrm>
          <a:prstGeom prst="rect">
            <a:avLst/>
          </a:prstGeom>
          <a:noFill/>
          <a:ln>
            <a:noFill/>
          </a:ln>
        </p:spPr>
      </p:pic>
      <p:pic>
        <p:nvPicPr>
          <p:cNvPr id="2647" name="Google Shape;2647;p294"/>
          <p:cNvPicPr preferRelativeResize="0"/>
          <p:nvPr/>
        </p:nvPicPr>
        <p:blipFill>
          <a:blip r:embed="rId7">
            <a:alphaModFix/>
          </a:blip>
          <a:stretch>
            <a:fillRect/>
          </a:stretch>
        </p:blipFill>
        <p:spPr>
          <a:xfrm>
            <a:off x="2822825" y="2508625"/>
            <a:ext cx="868400" cy="738150"/>
          </a:xfrm>
          <a:prstGeom prst="rect">
            <a:avLst/>
          </a:prstGeom>
          <a:noFill/>
          <a:ln>
            <a:noFill/>
          </a:ln>
        </p:spPr>
      </p:pic>
      <p:cxnSp>
        <p:nvCxnSpPr>
          <p:cNvPr id="2648" name="Google Shape;2648;p294"/>
          <p:cNvCxnSpPr/>
          <p:nvPr/>
        </p:nvCxnSpPr>
        <p:spPr>
          <a:xfrm rot="10800000">
            <a:off x="533400" y="1561950"/>
            <a:ext cx="0" cy="3044700"/>
          </a:xfrm>
          <a:prstGeom prst="straightConnector1">
            <a:avLst/>
          </a:prstGeom>
          <a:noFill/>
          <a:ln w="28575" cap="flat" cmpd="sng">
            <a:solidFill>
              <a:schemeClr val="dk2"/>
            </a:solidFill>
            <a:prstDash val="solid"/>
            <a:round/>
            <a:headEnd type="none" w="med" len="med"/>
            <a:tailEnd type="triangle" w="med" len="med"/>
          </a:ln>
        </p:spPr>
      </p:cxnSp>
      <p:sp>
        <p:nvSpPr>
          <p:cNvPr id="2649" name="Google Shape;2649;p294"/>
          <p:cNvSpPr txBox="1"/>
          <p:nvPr/>
        </p:nvSpPr>
        <p:spPr>
          <a:xfrm>
            <a:off x="68325" y="1082300"/>
            <a:ext cx="948900" cy="479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a:latin typeface="Georgia"/>
                <a:ea typeface="Georgia"/>
                <a:cs typeface="Georgia"/>
                <a:sym typeface="Georgia"/>
              </a:rPr>
              <a:t>Claim Frequency</a:t>
            </a:r>
            <a:endParaRPr sz="1100">
              <a:latin typeface="Georgia"/>
              <a:ea typeface="Georgia"/>
              <a:cs typeface="Georgia"/>
              <a:sym typeface="Georgia"/>
            </a:endParaRPr>
          </a:p>
        </p:txBody>
      </p:sp>
      <p:pic>
        <p:nvPicPr>
          <p:cNvPr id="2650" name="Google Shape;2650;p294"/>
          <p:cNvPicPr preferRelativeResize="0"/>
          <p:nvPr/>
        </p:nvPicPr>
        <p:blipFill>
          <a:blip r:embed="rId8">
            <a:alphaModFix/>
          </a:blip>
          <a:stretch>
            <a:fillRect/>
          </a:stretch>
        </p:blipFill>
        <p:spPr>
          <a:xfrm>
            <a:off x="1667237" y="2388578"/>
            <a:ext cx="1043574" cy="587002"/>
          </a:xfrm>
          <a:prstGeom prst="rect">
            <a:avLst/>
          </a:prstGeom>
          <a:noFill/>
          <a:ln>
            <a:noFill/>
          </a:ln>
        </p:spPr>
      </p:pic>
      <p:pic>
        <p:nvPicPr>
          <p:cNvPr id="2651" name="Google Shape;2651;p294"/>
          <p:cNvPicPr preferRelativeResize="0"/>
          <p:nvPr/>
        </p:nvPicPr>
        <p:blipFill>
          <a:blip r:embed="rId9">
            <a:alphaModFix/>
          </a:blip>
          <a:stretch>
            <a:fillRect/>
          </a:stretch>
        </p:blipFill>
        <p:spPr>
          <a:xfrm>
            <a:off x="4968507" y="2812780"/>
            <a:ext cx="1178125" cy="758199"/>
          </a:xfrm>
          <a:prstGeom prst="rect">
            <a:avLst/>
          </a:prstGeom>
          <a:noFill/>
          <a:ln>
            <a:noFill/>
          </a:ln>
        </p:spPr>
      </p:pic>
      <p:pic>
        <p:nvPicPr>
          <p:cNvPr id="2652" name="Google Shape;2652;p294"/>
          <p:cNvPicPr preferRelativeResize="0"/>
          <p:nvPr/>
        </p:nvPicPr>
        <p:blipFill>
          <a:blip r:embed="rId10">
            <a:alphaModFix/>
          </a:blip>
          <a:stretch>
            <a:fillRect/>
          </a:stretch>
        </p:blipFill>
        <p:spPr>
          <a:xfrm>
            <a:off x="7549772" y="3054845"/>
            <a:ext cx="948904" cy="888100"/>
          </a:xfrm>
          <a:prstGeom prst="rect">
            <a:avLst/>
          </a:prstGeom>
          <a:noFill/>
          <a:ln>
            <a:noFill/>
          </a:ln>
        </p:spPr>
      </p:pic>
      <p:cxnSp>
        <p:nvCxnSpPr>
          <p:cNvPr id="2653" name="Google Shape;2653;p294"/>
          <p:cNvCxnSpPr/>
          <p:nvPr/>
        </p:nvCxnSpPr>
        <p:spPr>
          <a:xfrm>
            <a:off x="519545" y="4606650"/>
            <a:ext cx="8021700" cy="6900"/>
          </a:xfrm>
          <a:prstGeom prst="straightConnector1">
            <a:avLst/>
          </a:prstGeom>
          <a:noFill/>
          <a:ln w="28575" cap="flat" cmpd="sng">
            <a:solidFill>
              <a:schemeClr val="dk2"/>
            </a:solidFill>
            <a:prstDash val="solid"/>
            <a:round/>
            <a:headEnd type="none" w="med" len="med"/>
            <a:tailEnd type="none" w="med" len="med"/>
          </a:ln>
        </p:spPr>
      </p:cxnSp>
      <p:sp>
        <p:nvSpPr>
          <p:cNvPr id="2654" name="Google Shape;2654;p294"/>
          <p:cNvSpPr txBox="1"/>
          <p:nvPr/>
        </p:nvSpPr>
        <p:spPr>
          <a:xfrm>
            <a:off x="2926775" y="4558149"/>
            <a:ext cx="3196800" cy="361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a:latin typeface="Georgia"/>
                <a:ea typeface="Georgia"/>
                <a:cs typeface="Georgia"/>
                <a:sym typeface="Georgia"/>
              </a:rPr>
              <a:t>Data on claim frequency from 2008-2018</a:t>
            </a:r>
            <a:endParaRPr sz="1100">
              <a:latin typeface="Georgia"/>
              <a:ea typeface="Georgia"/>
              <a:cs typeface="Georgia"/>
              <a:sym typeface="Georgia"/>
            </a:endParaRPr>
          </a:p>
        </p:txBody>
      </p:sp>
      <p:sp>
        <p:nvSpPr>
          <p:cNvPr id="2655" name="Google Shape;2655;p294"/>
          <p:cNvSpPr txBox="1"/>
          <p:nvPr/>
        </p:nvSpPr>
        <p:spPr>
          <a:xfrm>
            <a:off x="5067425" y="4854725"/>
            <a:ext cx="3971700" cy="235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i="1">
                <a:latin typeface="Georgia"/>
                <a:ea typeface="Georgia"/>
                <a:cs typeface="Georgia"/>
                <a:sym typeface="Georgia"/>
              </a:rPr>
              <a:t>Source: Opplysningsrådet for veitrafikken og Finans Norge</a:t>
            </a:r>
            <a:endParaRPr sz="1100" i="1">
              <a:latin typeface="Georgia"/>
              <a:ea typeface="Georgia"/>
              <a:cs typeface="Georgia"/>
              <a:sym typeface="Georgia"/>
            </a:endParaRPr>
          </a:p>
        </p:txBody>
      </p:sp>
      <p:sp>
        <p:nvSpPr>
          <p:cNvPr id="2656" name="Google Shape;2656;p294"/>
          <p:cNvSpPr txBox="1"/>
          <p:nvPr/>
        </p:nvSpPr>
        <p:spPr>
          <a:xfrm>
            <a:off x="68325" y="1717563"/>
            <a:ext cx="514500" cy="324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b="1">
                <a:latin typeface="Georgia"/>
                <a:ea typeface="Georgia"/>
                <a:cs typeface="Georgia"/>
                <a:sym typeface="Georgia"/>
              </a:rPr>
              <a:t>20%</a:t>
            </a:r>
            <a:endParaRPr sz="1100" b="1">
              <a:latin typeface="Georgia"/>
              <a:ea typeface="Georgia"/>
              <a:cs typeface="Georgia"/>
              <a:sym typeface="Georgia"/>
            </a:endParaRPr>
          </a:p>
        </p:txBody>
      </p:sp>
      <p:sp>
        <p:nvSpPr>
          <p:cNvPr id="2657" name="Google Shape;2657;p294"/>
          <p:cNvSpPr txBox="1"/>
          <p:nvPr/>
        </p:nvSpPr>
        <p:spPr>
          <a:xfrm>
            <a:off x="68325" y="2921875"/>
            <a:ext cx="514500" cy="324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b="1">
                <a:latin typeface="Georgia"/>
                <a:ea typeface="Georgia"/>
                <a:cs typeface="Georgia"/>
                <a:sym typeface="Georgia"/>
              </a:rPr>
              <a:t>13%</a:t>
            </a:r>
            <a:endParaRPr sz="1100" b="1">
              <a:latin typeface="Georgia"/>
              <a:ea typeface="Georgia"/>
              <a:cs typeface="Georgia"/>
              <a:sym typeface="Georgia"/>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661"/>
        <p:cNvGrpSpPr/>
        <p:nvPr/>
      </p:nvGrpSpPr>
      <p:grpSpPr>
        <a:xfrm>
          <a:off x="0" y="0"/>
          <a:ext cx="0" cy="0"/>
          <a:chOff x="0" y="0"/>
          <a:chExt cx="0" cy="0"/>
        </a:xfrm>
      </p:grpSpPr>
      <p:pic>
        <p:nvPicPr>
          <p:cNvPr id="2662" name="Google Shape;2662;p295"/>
          <p:cNvPicPr preferRelativeResize="0"/>
          <p:nvPr/>
        </p:nvPicPr>
        <p:blipFill rotWithShape="1">
          <a:blip r:embed="rId3">
            <a:alphaModFix/>
          </a:blip>
          <a:srcRect/>
          <a:stretch/>
        </p:blipFill>
        <p:spPr>
          <a:xfrm>
            <a:off x="1588" y="1588"/>
            <a:ext cx="1588" cy="1588"/>
          </a:xfrm>
          <a:prstGeom prst="rect">
            <a:avLst/>
          </a:prstGeom>
          <a:noFill/>
          <a:ln>
            <a:noFill/>
          </a:ln>
        </p:spPr>
      </p:pic>
      <p:sp>
        <p:nvSpPr>
          <p:cNvPr id="2663" name="Google Shape;2663;p295"/>
          <p:cNvSpPr txBox="1">
            <a:spLocks noGrp="1"/>
          </p:cNvSpPr>
          <p:nvPr>
            <p:ph type="title"/>
          </p:nvPr>
        </p:nvSpPr>
        <p:spPr>
          <a:xfrm>
            <a:off x="309575" y="96850"/>
            <a:ext cx="8526600" cy="741300"/>
          </a:xfrm>
          <a:prstGeom prst="rect">
            <a:avLst/>
          </a:prstGeom>
          <a:noFill/>
          <a:ln>
            <a:noFill/>
          </a:ln>
        </p:spPr>
        <p:txBody>
          <a:bodyPr spcFirstLastPara="1" wrap="square" lIns="0" tIns="0" rIns="0" bIns="0" anchor="b" anchorCtr="0">
            <a:noAutofit/>
          </a:bodyPr>
          <a:lstStyle/>
          <a:p>
            <a:pPr marL="0" lvl="0" indent="0" algn="l" rtl="0">
              <a:spcBef>
                <a:spcPts val="0"/>
              </a:spcBef>
              <a:spcAft>
                <a:spcPts val="0"/>
              </a:spcAft>
              <a:buSzPts val="1100"/>
              <a:buNone/>
            </a:pPr>
            <a:r>
              <a:rPr lang="en"/>
              <a:t>The introduction of electric vehicles to the market results in a more frequent need to update risk premium models</a:t>
            </a:r>
            <a:endParaRPr/>
          </a:p>
        </p:txBody>
      </p:sp>
      <p:sp>
        <p:nvSpPr>
          <p:cNvPr id="2664" name="Google Shape;2664;p295"/>
          <p:cNvSpPr txBox="1"/>
          <p:nvPr/>
        </p:nvSpPr>
        <p:spPr>
          <a:xfrm>
            <a:off x="301375" y="1227350"/>
            <a:ext cx="4836000" cy="3582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dirty="0">
                <a:highlight>
                  <a:srgbClr val="FFFFFF"/>
                </a:highlight>
                <a:latin typeface="Georgia"/>
                <a:ea typeface="Georgia"/>
                <a:cs typeface="Georgia"/>
                <a:sym typeface="Georgia"/>
              </a:rPr>
              <a:t>None or limited observations available to train machine learning models (e.g. GLM models) on new electric car brands impacts the possibility to accurately estimate risk premium for electric cars. </a:t>
            </a:r>
            <a:endParaRPr sz="1200" dirty="0">
              <a:highlight>
                <a:srgbClr val="FFFFFF"/>
              </a:highlight>
              <a:latin typeface="Georgia"/>
              <a:ea typeface="Georgia"/>
              <a:cs typeface="Georgia"/>
              <a:sym typeface="Georgia"/>
            </a:endParaRPr>
          </a:p>
          <a:p>
            <a:pPr marL="0" lvl="0" indent="0" algn="l" rtl="0">
              <a:spcBef>
                <a:spcPts val="0"/>
              </a:spcBef>
              <a:spcAft>
                <a:spcPts val="0"/>
              </a:spcAft>
              <a:buNone/>
            </a:pPr>
            <a:endParaRPr sz="1200" dirty="0">
              <a:highlight>
                <a:srgbClr val="FFFFFF"/>
              </a:highlight>
              <a:latin typeface="Georgia"/>
              <a:ea typeface="Georgia"/>
              <a:cs typeface="Georgia"/>
              <a:sym typeface="Georgia"/>
            </a:endParaRPr>
          </a:p>
          <a:p>
            <a:pPr marL="0" lvl="0" indent="0" algn="l" rtl="0">
              <a:spcBef>
                <a:spcPts val="0"/>
              </a:spcBef>
              <a:spcAft>
                <a:spcPts val="0"/>
              </a:spcAft>
              <a:buNone/>
            </a:pPr>
            <a:r>
              <a:rPr lang="en" sz="1200" dirty="0">
                <a:highlight>
                  <a:srgbClr val="FFFFFF"/>
                </a:highlight>
                <a:latin typeface="Georgia"/>
                <a:ea typeface="Georgia"/>
                <a:cs typeface="Georgia"/>
                <a:sym typeface="Georgia"/>
              </a:rPr>
              <a:t>New observations should therefore continuously be included in the risk premium models to improve the models performance. </a:t>
            </a:r>
            <a:endParaRPr sz="1200" dirty="0">
              <a:highlight>
                <a:srgbClr val="FFFFFF"/>
              </a:highlight>
              <a:latin typeface="Georgia"/>
              <a:ea typeface="Georgia"/>
              <a:cs typeface="Georgia"/>
              <a:sym typeface="Georgia"/>
            </a:endParaRPr>
          </a:p>
          <a:p>
            <a:pPr marL="0" lvl="0" indent="0" algn="l" rtl="0">
              <a:spcBef>
                <a:spcPts val="0"/>
              </a:spcBef>
              <a:spcAft>
                <a:spcPts val="0"/>
              </a:spcAft>
              <a:buNone/>
            </a:pPr>
            <a:endParaRPr sz="1200" dirty="0">
              <a:highlight>
                <a:srgbClr val="FFFFFF"/>
              </a:highlight>
              <a:latin typeface="Georgia"/>
              <a:ea typeface="Georgia"/>
              <a:cs typeface="Georgia"/>
              <a:sym typeface="Georgia"/>
            </a:endParaRPr>
          </a:p>
          <a:p>
            <a:pPr marL="457200" lvl="0" indent="0" algn="l" rtl="0">
              <a:spcBef>
                <a:spcPts val="0"/>
              </a:spcBef>
              <a:spcAft>
                <a:spcPts val="0"/>
              </a:spcAft>
              <a:buNone/>
            </a:pPr>
            <a:endParaRPr sz="1200" dirty="0">
              <a:highlight>
                <a:srgbClr val="FFFFFF"/>
              </a:highlight>
              <a:latin typeface="Georgia"/>
              <a:ea typeface="Georgia"/>
              <a:cs typeface="Georgia"/>
              <a:sym typeface="Georgia"/>
            </a:endParaRPr>
          </a:p>
          <a:p>
            <a:pPr marL="0" lvl="0" indent="0" algn="l" rtl="0">
              <a:spcBef>
                <a:spcPts val="0"/>
              </a:spcBef>
              <a:spcAft>
                <a:spcPts val="0"/>
              </a:spcAft>
              <a:buNone/>
            </a:pPr>
            <a:r>
              <a:rPr lang="en" sz="1800" b="1" i="1" dirty="0">
                <a:highlight>
                  <a:srgbClr val="FFFFFF"/>
                </a:highlight>
                <a:latin typeface="Georgia"/>
                <a:ea typeface="Georgia"/>
                <a:cs typeface="Georgia"/>
                <a:sym typeface="Georgia"/>
              </a:rPr>
              <a:t>“</a:t>
            </a:r>
            <a:r>
              <a:rPr lang="en" sz="1200" i="1" dirty="0">
                <a:highlight>
                  <a:srgbClr val="FFFFFF"/>
                </a:highlight>
                <a:latin typeface="Georgia"/>
                <a:ea typeface="Georgia"/>
                <a:cs typeface="Georgia"/>
                <a:sym typeface="Georgia"/>
              </a:rPr>
              <a:t>The average repair costs is 35% higher for EVs compared to fossil vehicles</a:t>
            </a:r>
            <a:r>
              <a:rPr lang="en" sz="1800" b="1" i="1" dirty="0">
                <a:highlight>
                  <a:srgbClr val="FFFFFF"/>
                </a:highlight>
                <a:latin typeface="Georgia"/>
                <a:ea typeface="Georgia"/>
                <a:cs typeface="Georgia"/>
                <a:sym typeface="Georgia"/>
              </a:rPr>
              <a:t>”</a:t>
            </a:r>
            <a:endParaRPr sz="1800" dirty="0">
              <a:highlight>
                <a:srgbClr val="FFFFFF"/>
              </a:highlight>
              <a:latin typeface="Georgia"/>
              <a:ea typeface="Georgia"/>
              <a:cs typeface="Georgia"/>
              <a:sym typeface="Georgia"/>
            </a:endParaRPr>
          </a:p>
          <a:p>
            <a:pPr marL="1371600" lvl="0" indent="457200" algn="l" rtl="0">
              <a:spcBef>
                <a:spcPts val="0"/>
              </a:spcBef>
              <a:spcAft>
                <a:spcPts val="0"/>
              </a:spcAft>
              <a:buClr>
                <a:schemeClr val="dk1"/>
              </a:buClr>
              <a:buSzPts val="1100"/>
              <a:buFont typeface="Arial"/>
              <a:buNone/>
            </a:pPr>
            <a:r>
              <a:rPr lang="en" sz="1200" i="1" dirty="0">
                <a:highlight>
                  <a:schemeClr val="lt1"/>
                </a:highlight>
                <a:latin typeface="Georgia"/>
                <a:ea typeface="Georgia"/>
                <a:cs typeface="Georgia"/>
                <a:sym typeface="Georgia"/>
              </a:rPr>
              <a:t>Source: Protector Insurance </a:t>
            </a:r>
            <a:endParaRPr sz="1200" dirty="0">
              <a:highlight>
                <a:srgbClr val="FFFFFF"/>
              </a:highlight>
              <a:latin typeface="Georgia"/>
              <a:ea typeface="Georgia"/>
              <a:cs typeface="Georgia"/>
              <a:sym typeface="Georgia"/>
            </a:endParaRPr>
          </a:p>
          <a:p>
            <a:pPr marL="0" lvl="0" indent="0" algn="l" rtl="0">
              <a:spcBef>
                <a:spcPts val="0"/>
              </a:spcBef>
              <a:spcAft>
                <a:spcPts val="0"/>
              </a:spcAft>
              <a:buNone/>
            </a:pPr>
            <a:endParaRPr sz="1200" dirty="0">
              <a:highlight>
                <a:srgbClr val="FFFFFF"/>
              </a:highlight>
              <a:latin typeface="Georgia"/>
              <a:ea typeface="Georgia"/>
              <a:cs typeface="Georgia"/>
              <a:sym typeface="Georgia"/>
            </a:endParaRPr>
          </a:p>
          <a:p>
            <a:pPr marL="0" lvl="0" indent="0" algn="l" rtl="0">
              <a:spcBef>
                <a:spcPts val="0"/>
              </a:spcBef>
              <a:spcAft>
                <a:spcPts val="0"/>
              </a:spcAft>
              <a:buNone/>
            </a:pPr>
            <a:r>
              <a:rPr lang="en" sz="1800" b="1" i="1" dirty="0">
                <a:highlight>
                  <a:srgbClr val="FFFFFF"/>
                </a:highlight>
                <a:latin typeface="Georgia"/>
                <a:ea typeface="Georgia"/>
                <a:cs typeface="Georgia"/>
                <a:sym typeface="Georgia"/>
              </a:rPr>
              <a:t>“</a:t>
            </a:r>
            <a:r>
              <a:rPr lang="en" sz="1200" i="1" dirty="0">
                <a:highlight>
                  <a:srgbClr val="FFFFFF"/>
                </a:highlight>
                <a:latin typeface="Georgia"/>
                <a:ea typeface="Georgia"/>
                <a:cs typeface="Georgia"/>
                <a:sym typeface="Georgia"/>
              </a:rPr>
              <a:t>It is more expensive to fix more advanced cars with a lot of new technology and screens, and to repair electric engines</a:t>
            </a:r>
            <a:r>
              <a:rPr lang="en" sz="1800" b="1" i="1" dirty="0">
                <a:highlight>
                  <a:srgbClr val="FFFFFF"/>
                </a:highlight>
                <a:latin typeface="Georgia"/>
                <a:ea typeface="Georgia"/>
                <a:cs typeface="Georgia"/>
                <a:sym typeface="Georgia"/>
              </a:rPr>
              <a:t>”</a:t>
            </a:r>
            <a:endParaRPr sz="1800" b="1" i="1" dirty="0">
              <a:highlight>
                <a:srgbClr val="FFFFFF"/>
              </a:highlight>
              <a:latin typeface="Georgia"/>
              <a:ea typeface="Georgia"/>
              <a:cs typeface="Georgia"/>
              <a:sym typeface="Georgia"/>
            </a:endParaRPr>
          </a:p>
          <a:p>
            <a:pPr marL="0" lvl="0" indent="0" algn="l" rtl="0">
              <a:spcBef>
                <a:spcPts val="0"/>
              </a:spcBef>
              <a:spcAft>
                <a:spcPts val="0"/>
              </a:spcAft>
              <a:buNone/>
            </a:pPr>
            <a:endParaRPr sz="1800" b="1" i="1" dirty="0">
              <a:solidFill>
                <a:schemeClr val="dk2"/>
              </a:solidFill>
              <a:highlight>
                <a:srgbClr val="FFFFFF"/>
              </a:highlight>
              <a:latin typeface="Georgia"/>
              <a:ea typeface="Georgia"/>
              <a:cs typeface="Georgia"/>
              <a:sym typeface="Georgia"/>
            </a:endParaRPr>
          </a:p>
          <a:p>
            <a:pPr marL="0" lvl="0" indent="0" algn="l" rtl="0">
              <a:spcBef>
                <a:spcPts val="0"/>
              </a:spcBef>
              <a:spcAft>
                <a:spcPts val="0"/>
              </a:spcAft>
              <a:buNone/>
            </a:pPr>
            <a:r>
              <a:rPr lang="en" sz="1200" i="1" dirty="0">
                <a:highlight>
                  <a:srgbClr val="FFFFFF"/>
                </a:highlight>
                <a:latin typeface="Georgia"/>
                <a:ea typeface="Georgia"/>
                <a:cs typeface="Georgia"/>
                <a:sym typeface="Georgia"/>
              </a:rPr>
              <a:t>		Source: Gjensidige Insurance</a:t>
            </a:r>
            <a:endParaRPr sz="1200" i="1" dirty="0">
              <a:highlight>
                <a:srgbClr val="FFFFFF"/>
              </a:highlight>
              <a:latin typeface="Georgia"/>
              <a:ea typeface="Georgia"/>
              <a:cs typeface="Georgia"/>
              <a:sym typeface="Georgia"/>
            </a:endParaRPr>
          </a:p>
          <a:p>
            <a:pPr marL="0" lvl="0" indent="0" algn="l" rtl="0">
              <a:spcBef>
                <a:spcPts val="0"/>
              </a:spcBef>
              <a:spcAft>
                <a:spcPts val="0"/>
              </a:spcAft>
              <a:buNone/>
            </a:pPr>
            <a:endParaRPr sz="1200" dirty="0">
              <a:solidFill>
                <a:srgbClr val="2F2F2F"/>
              </a:solidFill>
              <a:highlight>
                <a:srgbClr val="FFFFFF"/>
              </a:highlight>
              <a:latin typeface="Georgia"/>
              <a:ea typeface="Georgia"/>
              <a:cs typeface="Georgia"/>
              <a:sym typeface="Georgia"/>
            </a:endParaRPr>
          </a:p>
          <a:p>
            <a:pPr marL="0" lvl="0" indent="0" algn="l" rtl="0">
              <a:spcBef>
                <a:spcPts val="0"/>
              </a:spcBef>
              <a:spcAft>
                <a:spcPts val="0"/>
              </a:spcAft>
              <a:buNone/>
            </a:pPr>
            <a:endParaRPr sz="1200" dirty="0">
              <a:solidFill>
                <a:srgbClr val="2F2F2F"/>
              </a:solidFill>
              <a:highlight>
                <a:srgbClr val="FFFFFF"/>
              </a:highlight>
              <a:latin typeface="Georgia"/>
              <a:ea typeface="Georgia"/>
              <a:cs typeface="Georgia"/>
              <a:sym typeface="Georgia"/>
            </a:endParaRPr>
          </a:p>
          <a:p>
            <a:pPr marL="0" lvl="0" indent="0" algn="l" rtl="0">
              <a:spcBef>
                <a:spcPts val="0"/>
              </a:spcBef>
              <a:spcAft>
                <a:spcPts val="0"/>
              </a:spcAft>
              <a:buNone/>
            </a:pPr>
            <a:endParaRPr sz="1200" dirty="0">
              <a:solidFill>
                <a:srgbClr val="2F2F2F"/>
              </a:solidFill>
              <a:highlight>
                <a:srgbClr val="FFFFFF"/>
              </a:highlight>
              <a:latin typeface="Georgia"/>
              <a:ea typeface="Georgia"/>
              <a:cs typeface="Georgia"/>
              <a:sym typeface="Georgia"/>
            </a:endParaRPr>
          </a:p>
          <a:p>
            <a:pPr marL="0" lvl="0" indent="0" algn="l" rtl="0">
              <a:spcBef>
                <a:spcPts val="0"/>
              </a:spcBef>
              <a:spcAft>
                <a:spcPts val="0"/>
              </a:spcAft>
              <a:buNone/>
            </a:pPr>
            <a:endParaRPr sz="1200" dirty="0">
              <a:solidFill>
                <a:srgbClr val="333333"/>
              </a:solidFill>
              <a:highlight>
                <a:schemeClr val="lt1"/>
              </a:highlight>
              <a:latin typeface="Georgia"/>
              <a:ea typeface="Georgia"/>
              <a:cs typeface="Georgia"/>
              <a:sym typeface="Georgia"/>
            </a:endParaRPr>
          </a:p>
          <a:p>
            <a:pPr marL="0" lvl="0" indent="0" algn="l" rtl="0">
              <a:spcBef>
                <a:spcPts val="0"/>
              </a:spcBef>
              <a:spcAft>
                <a:spcPts val="0"/>
              </a:spcAft>
              <a:buNone/>
            </a:pPr>
            <a:endParaRPr sz="1200" dirty="0">
              <a:latin typeface="Georgia"/>
              <a:ea typeface="Georgia"/>
              <a:cs typeface="Georgia"/>
              <a:sym typeface="Georgia"/>
            </a:endParaRPr>
          </a:p>
        </p:txBody>
      </p:sp>
      <p:pic>
        <p:nvPicPr>
          <p:cNvPr id="2665" name="Google Shape;2665;p295"/>
          <p:cNvPicPr preferRelativeResize="0"/>
          <p:nvPr/>
        </p:nvPicPr>
        <p:blipFill>
          <a:blip r:embed="rId4">
            <a:alphaModFix/>
          </a:blip>
          <a:stretch>
            <a:fillRect/>
          </a:stretch>
        </p:blipFill>
        <p:spPr>
          <a:xfrm>
            <a:off x="5180075" y="1337800"/>
            <a:ext cx="3701826" cy="2467884"/>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669"/>
        <p:cNvGrpSpPr/>
        <p:nvPr/>
      </p:nvGrpSpPr>
      <p:grpSpPr>
        <a:xfrm>
          <a:off x="0" y="0"/>
          <a:ext cx="0" cy="0"/>
          <a:chOff x="0" y="0"/>
          <a:chExt cx="0" cy="0"/>
        </a:xfrm>
      </p:grpSpPr>
      <p:pic>
        <p:nvPicPr>
          <p:cNvPr id="2670" name="Google Shape;2670;p296"/>
          <p:cNvPicPr preferRelativeResize="0"/>
          <p:nvPr/>
        </p:nvPicPr>
        <p:blipFill rotWithShape="1">
          <a:blip r:embed="rId3">
            <a:alphaModFix/>
          </a:blip>
          <a:srcRect t="1203" b="14621"/>
          <a:stretch/>
        </p:blipFill>
        <p:spPr>
          <a:xfrm>
            <a:off x="0" y="0"/>
            <a:ext cx="9143999" cy="5131058"/>
          </a:xfrm>
          <a:prstGeom prst="rect">
            <a:avLst/>
          </a:prstGeom>
          <a:noFill/>
          <a:ln>
            <a:noFill/>
          </a:ln>
        </p:spPr>
      </p:pic>
      <p:sp>
        <p:nvSpPr>
          <p:cNvPr id="2671" name="Google Shape;2671;p296"/>
          <p:cNvSpPr txBox="1"/>
          <p:nvPr/>
        </p:nvSpPr>
        <p:spPr>
          <a:xfrm>
            <a:off x="1225" y="0"/>
            <a:ext cx="9141600" cy="5143500"/>
          </a:xfrm>
          <a:prstGeom prst="rect">
            <a:avLst/>
          </a:prstGeom>
          <a:solidFill>
            <a:srgbClr val="000000">
              <a:alpha val="4749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
        <p:nvSpPr>
          <p:cNvPr id="2672" name="Google Shape;2672;p296"/>
          <p:cNvSpPr txBox="1"/>
          <p:nvPr/>
        </p:nvSpPr>
        <p:spPr>
          <a:xfrm>
            <a:off x="579325" y="554825"/>
            <a:ext cx="7940100" cy="3277200"/>
          </a:xfrm>
          <a:prstGeom prst="rect">
            <a:avLst/>
          </a:prstGeom>
          <a:noFill/>
          <a:ln>
            <a:noFill/>
          </a:ln>
        </p:spPr>
        <p:txBody>
          <a:bodyPr spcFirstLastPara="1" wrap="square" lIns="91425" tIns="45700" rIns="91425" bIns="45700" anchor="t" anchorCtr="0">
            <a:noAutofit/>
          </a:bodyPr>
          <a:lstStyle/>
          <a:p>
            <a:pPr marL="0" marR="0" lvl="0" indent="0" algn="ctr" rtl="0">
              <a:lnSpc>
                <a:spcPct val="120000"/>
              </a:lnSpc>
              <a:spcBef>
                <a:spcPts val="0"/>
              </a:spcBef>
              <a:spcAft>
                <a:spcPts val="0"/>
              </a:spcAft>
              <a:buClr>
                <a:srgbClr val="000000"/>
              </a:buClr>
              <a:buSzPts val="400"/>
              <a:buFont typeface="Georgia"/>
              <a:buNone/>
            </a:pPr>
            <a:endParaRPr sz="1500" b="1">
              <a:solidFill>
                <a:schemeClr val="lt1"/>
              </a:solidFill>
              <a:latin typeface="Georgia"/>
              <a:ea typeface="Georgia"/>
              <a:cs typeface="Georgia"/>
              <a:sym typeface="Georgia"/>
            </a:endParaRPr>
          </a:p>
          <a:p>
            <a:pPr marL="0" marR="0" lvl="0" indent="0" algn="ctr" rtl="0">
              <a:lnSpc>
                <a:spcPct val="120000"/>
              </a:lnSpc>
              <a:spcBef>
                <a:spcPts val="0"/>
              </a:spcBef>
              <a:spcAft>
                <a:spcPts val="0"/>
              </a:spcAft>
              <a:buClr>
                <a:srgbClr val="000000"/>
              </a:buClr>
              <a:buSzPts val="400"/>
              <a:buFont typeface="Georgia"/>
              <a:buNone/>
            </a:pPr>
            <a:endParaRPr sz="1500">
              <a:solidFill>
                <a:schemeClr val="lt1"/>
              </a:solidFill>
              <a:latin typeface="Georgia"/>
              <a:ea typeface="Georgia"/>
              <a:cs typeface="Georgia"/>
              <a:sym typeface="Georgia"/>
            </a:endParaRPr>
          </a:p>
          <a:p>
            <a:pPr marL="0" marR="0" lvl="0" indent="0" algn="ctr" rtl="0">
              <a:lnSpc>
                <a:spcPct val="120000"/>
              </a:lnSpc>
              <a:spcBef>
                <a:spcPts val="0"/>
              </a:spcBef>
              <a:spcAft>
                <a:spcPts val="0"/>
              </a:spcAft>
              <a:buClr>
                <a:srgbClr val="000000"/>
              </a:buClr>
              <a:buSzPts val="400"/>
              <a:buFont typeface="Georgia"/>
              <a:buNone/>
            </a:pPr>
            <a:r>
              <a:rPr lang="en" sz="3200" b="1">
                <a:solidFill>
                  <a:schemeClr val="lt1"/>
                </a:solidFill>
                <a:latin typeface="Georgia"/>
                <a:ea typeface="Georgia"/>
                <a:cs typeface="Georgia"/>
                <a:sym typeface="Georgia"/>
              </a:rPr>
              <a:t>Electric cars - Ireland</a:t>
            </a:r>
            <a:endParaRPr sz="3200" b="1">
              <a:solidFill>
                <a:schemeClr val="lt1"/>
              </a:solidFill>
              <a:latin typeface="Georgia"/>
              <a:ea typeface="Georgia"/>
              <a:cs typeface="Georgia"/>
              <a:sym typeface="Georgia"/>
            </a:endParaRPr>
          </a:p>
          <a:p>
            <a:pPr marL="0" marR="0" lvl="0" indent="0" algn="ctr" rtl="0">
              <a:lnSpc>
                <a:spcPct val="120000"/>
              </a:lnSpc>
              <a:spcBef>
                <a:spcPts val="0"/>
              </a:spcBef>
              <a:spcAft>
                <a:spcPts val="0"/>
              </a:spcAft>
              <a:buClr>
                <a:srgbClr val="000000"/>
              </a:buClr>
              <a:buSzPts val="400"/>
              <a:buFont typeface="Georgia"/>
              <a:buNone/>
            </a:pPr>
            <a:endParaRPr sz="1000">
              <a:solidFill>
                <a:schemeClr val="lt1"/>
              </a:solidFill>
              <a:latin typeface="Georgia"/>
              <a:ea typeface="Georgia"/>
              <a:cs typeface="Georgia"/>
              <a:sym typeface="Georgia"/>
            </a:endParaRPr>
          </a:p>
          <a:p>
            <a:pPr marL="0" marR="0" lvl="0" indent="0" algn="ctr" rtl="0">
              <a:lnSpc>
                <a:spcPct val="120000"/>
              </a:lnSpc>
              <a:spcBef>
                <a:spcPts val="0"/>
              </a:spcBef>
              <a:spcAft>
                <a:spcPts val="0"/>
              </a:spcAft>
              <a:buClr>
                <a:srgbClr val="000000"/>
              </a:buClr>
              <a:buSzPts val="400"/>
              <a:buFont typeface="Georgia"/>
              <a:buNone/>
            </a:pPr>
            <a:endParaRPr sz="7000">
              <a:solidFill>
                <a:schemeClr val="lt1"/>
              </a:solidFill>
              <a:latin typeface="Georgia"/>
              <a:ea typeface="Georgia"/>
              <a:cs typeface="Georgia"/>
              <a:sym typeface="Georgia"/>
            </a:endParaRPr>
          </a:p>
        </p:txBody>
      </p:sp>
      <p:sp>
        <p:nvSpPr>
          <p:cNvPr id="2673" name="Google Shape;2673;p296"/>
          <p:cNvSpPr txBox="1"/>
          <p:nvPr/>
        </p:nvSpPr>
        <p:spPr>
          <a:xfrm>
            <a:off x="0" y="4943550"/>
            <a:ext cx="3484800" cy="187500"/>
          </a:xfrm>
          <a:prstGeom prst="rect">
            <a:avLst/>
          </a:prstGeom>
          <a:noFill/>
          <a:ln>
            <a:noFill/>
          </a:ln>
        </p:spPr>
        <p:txBody>
          <a:bodyPr spcFirstLastPara="1" wrap="square" lIns="91425" tIns="91425" rIns="91425" bIns="91425" anchor="ctr" anchorCtr="0">
            <a:noAutofit/>
          </a:bodyPr>
          <a:lstStyle/>
          <a:p>
            <a:pPr marL="0" lvl="0" indent="0" algn="l" rtl="0">
              <a:lnSpc>
                <a:spcPct val="120000"/>
              </a:lnSpc>
              <a:spcBef>
                <a:spcPts val="0"/>
              </a:spcBef>
              <a:spcAft>
                <a:spcPts val="0"/>
              </a:spcAft>
              <a:buNone/>
            </a:pPr>
            <a:r>
              <a:rPr lang="en" sz="900" i="1">
                <a:solidFill>
                  <a:schemeClr val="lt1"/>
                </a:solidFill>
                <a:latin typeface="Georgia"/>
                <a:ea typeface="Georgia"/>
                <a:cs typeface="Georgia"/>
                <a:sym typeface="Georgia"/>
              </a:rPr>
              <a:t>*By March 31,  2019 (Source: Motorvognregisteret and OFV)</a:t>
            </a:r>
            <a:endParaRPr sz="900" i="1">
              <a:solidFill>
                <a:schemeClr val="lt1"/>
              </a:solidFill>
              <a:latin typeface="Georgia"/>
              <a:ea typeface="Georgia"/>
              <a:cs typeface="Georgia"/>
              <a:sym typeface="Georgia"/>
            </a:endParaRPr>
          </a:p>
        </p:txBody>
      </p:sp>
      <p:pic>
        <p:nvPicPr>
          <p:cNvPr id="2674" name="Google Shape;2674;p296"/>
          <p:cNvPicPr preferRelativeResize="0"/>
          <p:nvPr/>
        </p:nvPicPr>
        <p:blipFill>
          <a:blip r:embed="rId4">
            <a:alphaModFix/>
          </a:blip>
          <a:stretch>
            <a:fillRect/>
          </a:stretch>
        </p:blipFill>
        <p:spPr>
          <a:xfrm>
            <a:off x="6684625" y="0"/>
            <a:ext cx="2458200" cy="12291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678"/>
        <p:cNvGrpSpPr/>
        <p:nvPr/>
      </p:nvGrpSpPr>
      <p:grpSpPr>
        <a:xfrm>
          <a:off x="0" y="0"/>
          <a:ext cx="0" cy="0"/>
          <a:chOff x="0" y="0"/>
          <a:chExt cx="0" cy="0"/>
        </a:xfrm>
      </p:grpSpPr>
      <p:pic>
        <p:nvPicPr>
          <p:cNvPr id="2679" name="Google Shape;2679;p297"/>
          <p:cNvPicPr preferRelativeResize="0"/>
          <p:nvPr/>
        </p:nvPicPr>
        <p:blipFill rotWithShape="1">
          <a:blip r:embed="rId3">
            <a:alphaModFix/>
          </a:blip>
          <a:srcRect/>
          <a:stretch/>
        </p:blipFill>
        <p:spPr>
          <a:xfrm>
            <a:off x="1588" y="1588"/>
            <a:ext cx="1588" cy="1588"/>
          </a:xfrm>
          <a:prstGeom prst="rect">
            <a:avLst/>
          </a:prstGeom>
          <a:noFill/>
          <a:ln>
            <a:noFill/>
          </a:ln>
        </p:spPr>
      </p:pic>
      <p:sp>
        <p:nvSpPr>
          <p:cNvPr id="2680" name="Google Shape;2680;p297"/>
          <p:cNvSpPr txBox="1">
            <a:spLocks noGrp="1"/>
          </p:cNvSpPr>
          <p:nvPr>
            <p:ph type="title"/>
          </p:nvPr>
        </p:nvSpPr>
        <p:spPr>
          <a:xfrm>
            <a:off x="295800" y="513900"/>
            <a:ext cx="8526600" cy="399600"/>
          </a:xfrm>
          <a:prstGeom prst="rect">
            <a:avLst/>
          </a:prstGeom>
          <a:noFill/>
          <a:ln>
            <a:noFill/>
          </a:ln>
        </p:spPr>
        <p:txBody>
          <a:bodyPr spcFirstLastPara="1" wrap="square" lIns="0" tIns="0" rIns="0" bIns="0" anchor="b" anchorCtr="0">
            <a:noAutofit/>
          </a:bodyPr>
          <a:lstStyle/>
          <a:p>
            <a:pPr marL="0" lvl="0" indent="0" algn="l" rtl="0">
              <a:lnSpc>
                <a:spcPct val="100000"/>
              </a:lnSpc>
              <a:spcBef>
                <a:spcPts val="0"/>
              </a:spcBef>
              <a:spcAft>
                <a:spcPts val="0"/>
              </a:spcAft>
              <a:buSzPts val="1400"/>
              <a:buNone/>
            </a:pPr>
            <a:r>
              <a:rPr lang="en"/>
              <a:t>Financial Incentives in Ireland for Electric Vehicles</a:t>
            </a:r>
            <a:r>
              <a:rPr lang="en" sz="2200"/>
              <a:t>  </a:t>
            </a:r>
            <a:endParaRPr sz="2200"/>
          </a:p>
        </p:txBody>
      </p:sp>
      <p:sp>
        <p:nvSpPr>
          <p:cNvPr id="2681" name="Google Shape;2681;p297"/>
          <p:cNvSpPr txBox="1"/>
          <p:nvPr/>
        </p:nvSpPr>
        <p:spPr>
          <a:xfrm>
            <a:off x="777225" y="1404100"/>
            <a:ext cx="4077000" cy="839400"/>
          </a:xfrm>
          <a:prstGeom prst="rect">
            <a:avLst/>
          </a:prstGeom>
          <a:noFill/>
          <a:ln>
            <a:noFill/>
          </a:ln>
        </p:spPr>
        <p:txBody>
          <a:bodyPr spcFirstLastPara="1" wrap="square" lIns="0" tIns="0" rIns="0" bIns="0" anchor="t" anchorCtr="0">
            <a:noAutofit/>
          </a:bodyPr>
          <a:lstStyle/>
          <a:p>
            <a:pPr marL="12700" marR="0" lvl="0" indent="0" algn="l" rtl="0">
              <a:lnSpc>
                <a:spcPct val="115000"/>
              </a:lnSpc>
              <a:spcBef>
                <a:spcPts val="0"/>
              </a:spcBef>
              <a:spcAft>
                <a:spcPts val="0"/>
              </a:spcAft>
              <a:buClr>
                <a:srgbClr val="7B7B7A"/>
              </a:buClr>
              <a:buSzPts val="300"/>
              <a:buFont typeface="Georgia"/>
              <a:buNone/>
            </a:pPr>
            <a:r>
              <a:rPr lang="en">
                <a:solidFill>
                  <a:srgbClr val="000000"/>
                </a:solidFill>
                <a:latin typeface="Georgia"/>
                <a:ea typeface="Georgia"/>
                <a:cs typeface="Georgia"/>
                <a:sym typeface="Georgia"/>
              </a:rPr>
              <a:t>Grants for new purchases in case list price exceeds €14,000 (grant is €2,000 - €5,000 depending on list price) </a:t>
            </a:r>
            <a:endParaRPr/>
          </a:p>
        </p:txBody>
      </p:sp>
      <p:sp>
        <p:nvSpPr>
          <p:cNvPr id="2682" name="Google Shape;2682;p297"/>
          <p:cNvSpPr txBox="1"/>
          <p:nvPr/>
        </p:nvSpPr>
        <p:spPr>
          <a:xfrm>
            <a:off x="325506" y="1246931"/>
            <a:ext cx="338700" cy="585300"/>
          </a:xfrm>
          <a:prstGeom prst="rect">
            <a:avLst/>
          </a:prstGeom>
          <a:noFill/>
          <a:ln>
            <a:noFill/>
          </a:ln>
        </p:spPr>
        <p:txBody>
          <a:bodyPr spcFirstLastPara="1" wrap="square" lIns="0" tIns="0" rIns="0" bIns="0" anchor="t" anchorCtr="0">
            <a:noAutofit/>
          </a:bodyPr>
          <a:lstStyle/>
          <a:p>
            <a:pPr marL="50800" marR="0" lvl="0" indent="-12700" algn="l" rtl="0">
              <a:lnSpc>
                <a:spcPct val="100000"/>
              </a:lnSpc>
              <a:spcBef>
                <a:spcPts val="0"/>
              </a:spcBef>
              <a:spcAft>
                <a:spcPts val="0"/>
              </a:spcAft>
              <a:buClr>
                <a:srgbClr val="DF2F1E"/>
              </a:buClr>
              <a:buSzPts val="800"/>
              <a:buFont typeface="Georgia"/>
              <a:buNone/>
            </a:pPr>
            <a:r>
              <a:rPr lang="en" sz="3400" b="0" i="0" u="none" strike="noStrike" cap="none">
                <a:solidFill>
                  <a:srgbClr val="158158"/>
                </a:solidFill>
                <a:latin typeface="Georgia"/>
                <a:ea typeface="Georgia"/>
                <a:cs typeface="Georgia"/>
                <a:sym typeface="Georgia"/>
              </a:rPr>
              <a:t>1</a:t>
            </a:r>
            <a:endParaRPr sz="1100"/>
          </a:p>
        </p:txBody>
      </p:sp>
      <p:sp>
        <p:nvSpPr>
          <p:cNvPr id="2683" name="Google Shape;2683;p297"/>
          <p:cNvSpPr txBox="1"/>
          <p:nvPr/>
        </p:nvSpPr>
        <p:spPr>
          <a:xfrm>
            <a:off x="812625" y="2405550"/>
            <a:ext cx="4041600" cy="332400"/>
          </a:xfrm>
          <a:prstGeom prst="rect">
            <a:avLst/>
          </a:prstGeom>
          <a:noFill/>
          <a:ln>
            <a:noFill/>
          </a:ln>
        </p:spPr>
        <p:txBody>
          <a:bodyPr spcFirstLastPara="1" wrap="square" lIns="0" tIns="0" rIns="0" bIns="0" anchor="t" anchorCtr="0">
            <a:noAutofit/>
          </a:bodyPr>
          <a:lstStyle/>
          <a:p>
            <a:pPr marL="0" marR="0" lvl="0" indent="0" algn="l" rtl="0">
              <a:lnSpc>
                <a:spcPct val="115000"/>
              </a:lnSpc>
              <a:spcBef>
                <a:spcPts val="0"/>
              </a:spcBef>
              <a:spcAft>
                <a:spcPts val="0"/>
              </a:spcAft>
              <a:buClr>
                <a:srgbClr val="7B7B7A"/>
              </a:buClr>
              <a:buSzPts val="300"/>
              <a:buFont typeface="Georgia"/>
              <a:buNone/>
            </a:pPr>
            <a:r>
              <a:rPr lang="en">
                <a:solidFill>
                  <a:srgbClr val="000000"/>
                </a:solidFill>
                <a:latin typeface="Georgia"/>
                <a:ea typeface="Georgia"/>
                <a:cs typeface="Georgia"/>
                <a:sym typeface="Georgia"/>
              </a:rPr>
              <a:t>Relief from Vehicle Registration Tax (VRT</a:t>
            </a:r>
            <a:r>
              <a:rPr lang="en" sz="1100">
                <a:solidFill>
                  <a:srgbClr val="000000"/>
                </a:solidFill>
                <a:latin typeface="Georgia"/>
                <a:ea typeface="Georgia"/>
                <a:cs typeface="Georgia"/>
                <a:sym typeface="Georgia"/>
              </a:rPr>
              <a:t>)</a:t>
            </a:r>
            <a:endParaRPr/>
          </a:p>
        </p:txBody>
      </p:sp>
      <p:sp>
        <p:nvSpPr>
          <p:cNvPr id="2684" name="Google Shape;2684;p297"/>
          <p:cNvSpPr txBox="1"/>
          <p:nvPr/>
        </p:nvSpPr>
        <p:spPr>
          <a:xfrm>
            <a:off x="325506" y="2243506"/>
            <a:ext cx="338700" cy="585300"/>
          </a:xfrm>
          <a:prstGeom prst="rect">
            <a:avLst/>
          </a:prstGeom>
          <a:noFill/>
          <a:ln>
            <a:noFill/>
          </a:ln>
        </p:spPr>
        <p:txBody>
          <a:bodyPr spcFirstLastPara="1" wrap="square" lIns="0" tIns="0" rIns="0" bIns="0" anchor="t" anchorCtr="0">
            <a:noAutofit/>
          </a:bodyPr>
          <a:lstStyle/>
          <a:p>
            <a:pPr marL="50800" marR="0" lvl="0" indent="-12700" algn="l" rtl="0">
              <a:lnSpc>
                <a:spcPct val="100000"/>
              </a:lnSpc>
              <a:spcBef>
                <a:spcPts val="0"/>
              </a:spcBef>
              <a:spcAft>
                <a:spcPts val="0"/>
              </a:spcAft>
              <a:buClr>
                <a:srgbClr val="DF2F1E"/>
              </a:buClr>
              <a:buSzPts val="800"/>
              <a:buFont typeface="Georgia"/>
              <a:buNone/>
            </a:pPr>
            <a:r>
              <a:rPr lang="en" sz="3400" b="0" i="0" u="none" strike="noStrike" cap="none">
                <a:solidFill>
                  <a:srgbClr val="158158"/>
                </a:solidFill>
                <a:latin typeface="Georgia"/>
                <a:ea typeface="Georgia"/>
                <a:cs typeface="Georgia"/>
                <a:sym typeface="Georgia"/>
              </a:rPr>
              <a:t>2</a:t>
            </a:r>
            <a:endParaRPr sz="1100"/>
          </a:p>
        </p:txBody>
      </p:sp>
      <p:sp>
        <p:nvSpPr>
          <p:cNvPr id="2685" name="Google Shape;2685;p297"/>
          <p:cNvSpPr txBox="1"/>
          <p:nvPr/>
        </p:nvSpPr>
        <p:spPr>
          <a:xfrm>
            <a:off x="812625" y="3059575"/>
            <a:ext cx="3966600" cy="585300"/>
          </a:xfrm>
          <a:prstGeom prst="rect">
            <a:avLst/>
          </a:prstGeom>
          <a:noFill/>
          <a:ln>
            <a:noFill/>
          </a:ln>
        </p:spPr>
        <p:txBody>
          <a:bodyPr spcFirstLastPara="1" wrap="square" lIns="0" tIns="0" rIns="0" bIns="0" anchor="t" anchorCtr="0">
            <a:noAutofit/>
          </a:bodyPr>
          <a:lstStyle/>
          <a:p>
            <a:pPr marL="12700" marR="0" lvl="0" indent="0" algn="l" rtl="0">
              <a:lnSpc>
                <a:spcPct val="115000"/>
              </a:lnSpc>
              <a:spcBef>
                <a:spcPts val="0"/>
              </a:spcBef>
              <a:spcAft>
                <a:spcPts val="0"/>
              </a:spcAft>
              <a:buClr>
                <a:srgbClr val="7B7B7A"/>
              </a:buClr>
              <a:buSzPts val="300"/>
              <a:buFont typeface="Georgia"/>
              <a:buNone/>
            </a:pPr>
            <a:r>
              <a:rPr lang="en">
                <a:solidFill>
                  <a:srgbClr val="000000"/>
                </a:solidFill>
                <a:latin typeface="Georgia"/>
                <a:ea typeface="Georgia"/>
                <a:cs typeface="Georgia"/>
                <a:sym typeface="Georgia"/>
              </a:rPr>
              <a:t>Lowest band of Motor Tax (€120 / year vs. average of ~ €400 / year)</a:t>
            </a:r>
            <a:endParaRPr>
              <a:solidFill>
                <a:srgbClr val="000000"/>
              </a:solidFill>
              <a:latin typeface="Georgia"/>
              <a:ea typeface="Georgia"/>
              <a:cs typeface="Georgia"/>
              <a:sym typeface="Georgia"/>
            </a:endParaRPr>
          </a:p>
        </p:txBody>
      </p:sp>
      <p:sp>
        <p:nvSpPr>
          <p:cNvPr id="2686" name="Google Shape;2686;p297"/>
          <p:cNvSpPr txBox="1"/>
          <p:nvPr/>
        </p:nvSpPr>
        <p:spPr>
          <a:xfrm>
            <a:off x="325501" y="2901562"/>
            <a:ext cx="338700" cy="683100"/>
          </a:xfrm>
          <a:prstGeom prst="rect">
            <a:avLst/>
          </a:prstGeom>
          <a:noFill/>
          <a:ln>
            <a:noFill/>
          </a:ln>
        </p:spPr>
        <p:txBody>
          <a:bodyPr spcFirstLastPara="1" wrap="square" lIns="0" tIns="0" rIns="0" bIns="0" anchor="t" anchorCtr="0">
            <a:noAutofit/>
          </a:bodyPr>
          <a:lstStyle/>
          <a:p>
            <a:pPr marL="50800" marR="0" lvl="0" indent="-12700" algn="l" rtl="0">
              <a:lnSpc>
                <a:spcPct val="100000"/>
              </a:lnSpc>
              <a:spcBef>
                <a:spcPts val="0"/>
              </a:spcBef>
              <a:spcAft>
                <a:spcPts val="0"/>
              </a:spcAft>
              <a:buClr>
                <a:srgbClr val="DF2F1E"/>
              </a:buClr>
              <a:buSzPts val="800"/>
              <a:buFont typeface="Georgia"/>
              <a:buNone/>
            </a:pPr>
            <a:r>
              <a:rPr lang="en" sz="3400">
                <a:solidFill>
                  <a:srgbClr val="158158"/>
                </a:solidFill>
                <a:latin typeface="Georgia"/>
                <a:ea typeface="Georgia"/>
                <a:cs typeface="Georgia"/>
                <a:sym typeface="Georgia"/>
              </a:rPr>
              <a:t>3</a:t>
            </a:r>
            <a:endParaRPr sz="1100"/>
          </a:p>
        </p:txBody>
      </p:sp>
      <p:sp>
        <p:nvSpPr>
          <p:cNvPr id="2687" name="Google Shape;2687;p297"/>
          <p:cNvSpPr txBox="1"/>
          <p:nvPr/>
        </p:nvSpPr>
        <p:spPr>
          <a:xfrm>
            <a:off x="325506" y="3657406"/>
            <a:ext cx="338700" cy="585300"/>
          </a:xfrm>
          <a:prstGeom prst="rect">
            <a:avLst/>
          </a:prstGeom>
          <a:noFill/>
          <a:ln>
            <a:noFill/>
          </a:ln>
        </p:spPr>
        <p:txBody>
          <a:bodyPr spcFirstLastPara="1" wrap="square" lIns="0" tIns="0" rIns="0" bIns="0" anchor="t" anchorCtr="0">
            <a:noAutofit/>
          </a:bodyPr>
          <a:lstStyle/>
          <a:p>
            <a:pPr marL="50800" marR="0" lvl="0" indent="-12700" algn="l" rtl="0">
              <a:lnSpc>
                <a:spcPct val="100000"/>
              </a:lnSpc>
              <a:spcBef>
                <a:spcPts val="0"/>
              </a:spcBef>
              <a:spcAft>
                <a:spcPts val="0"/>
              </a:spcAft>
              <a:buClr>
                <a:srgbClr val="DF2F1E"/>
              </a:buClr>
              <a:buSzPts val="800"/>
              <a:buFont typeface="Georgia"/>
              <a:buNone/>
            </a:pPr>
            <a:r>
              <a:rPr lang="en" sz="3400">
                <a:solidFill>
                  <a:srgbClr val="158158"/>
                </a:solidFill>
                <a:latin typeface="Georgia"/>
                <a:ea typeface="Georgia"/>
                <a:cs typeface="Georgia"/>
                <a:sym typeface="Georgia"/>
              </a:rPr>
              <a:t>4</a:t>
            </a:r>
            <a:endParaRPr sz="1100"/>
          </a:p>
        </p:txBody>
      </p:sp>
      <p:sp>
        <p:nvSpPr>
          <p:cNvPr id="2688" name="Google Shape;2688;p297"/>
          <p:cNvSpPr txBox="1"/>
          <p:nvPr/>
        </p:nvSpPr>
        <p:spPr>
          <a:xfrm>
            <a:off x="753525" y="3711375"/>
            <a:ext cx="4186500" cy="683100"/>
          </a:xfrm>
          <a:prstGeom prst="rect">
            <a:avLst/>
          </a:prstGeom>
          <a:noFill/>
          <a:ln>
            <a:noFill/>
          </a:ln>
        </p:spPr>
        <p:txBody>
          <a:bodyPr spcFirstLastPara="1" wrap="square" lIns="91425" tIns="91425" rIns="91425" bIns="91425" anchor="t" anchorCtr="0">
            <a:noAutofit/>
          </a:bodyPr>
          <a:lstStyle/>
          <a:p>
            <a:pPr marL="12700" lvl="0" indent="0" algn="l" rtl="0">
              <a:lnSpc>
                <a:spcPct val="115000"/>
              </a:lnSpc>
              <a:spcBef>
                <a:spcPts val="0"/>
              </a:spcBef>
              <a:spcAft>
                <a:spcPts val="0"/>
              </a:spcAft>
              <a:buNone/>
            </a:pPr>
            <a:r>
              <a:rPr lang="en">
                <a:latin typeface="Georgia"/>
                <a:ea typeface="Georgia"/>
                <a:cs typeface="Georgia"/>
                <a:sym typeface="Georgia"/>
              </a:rPr>
              <a:t>Reduced tolls (by 50% for electric cars and by 25% for hybrids)</a:t>
            </a:r>
            <a:endParaRPr/>
          </a:p>
        </p:txBody>
      </p:sp>
      <p:pic>
        <p:nvPicPr>
          <p:cNvPr id="2689" name="Google Shape;2689;p297"/>
          <p:cNvPicPr preferRelativeResize="0"/>
          <p:nvPr/>
        </p:nvPicPr>
        <p:blipFill>
          <a:blip r:embed="rId4">
            <a:alphaModFix/>
          </a:blip>
          <a:stretch>
            <a:fillRect/>
          </a:stretch>
        </p:blipFill>
        <p:spPr>
          <a:xfrm>
            <a:off x="5402275" y="1444325"/>
            <a:ext cx="3305175" cy="2667000"/>
          </a:xfrm>
          <a:prstGeom prst="rect">
            <a:avLst/>
          </a:prstGeom>
          <a:noFill/>
          <a:ln>
            <a:noFill/>
          </a:ln>
        </p:spPr>
      </p:pic>
      <p:sp>
        <p:nvSpPr>
          <p:cNvPr id="2690" name="Google Shape;2690;p297"/>
          <p:cNvSpPr txBox="1"/>
          <p:nvPr/>
        </p:nvSpPr>
        <p:spPr>
          <a:xfrm>
            <a:off x="325506" y="4433331"/>
            <a:ext cx="338700" cy="585300"/>
          </a:xfrm>
          <a:prstGeom prst="rect">
            <a:avLst/>
          </a:prstGeom>
          <a:noFill/>
          <a:ln>
            <a:noFill/>
          </a:ln>
        </p:spPr>
        <p:txBody>
          <a:bodyPr spcFirstLastPara="1" wrap="square" lIns="0" tIns="0" rIns="0" bIns="0" anchor="t" anchorCtr="0">
            <a:noAutofit/>
          </a:bodyPr>
          <a:lstStyle/>
          <a:p>
            <a:pPr marL="50800" marR="0" lvl="0" indent="-12700" algn="l" rtl="0">
              <a:lnSpc>
                <a:spcPct val="100000"/>
              </a:lnSpc>
              <a:spcBef>
                <a:spcPts val="0"/>
              </a:spcBef>
              <a:spcAft>
                <a:spcPts val="0"/>
              </a:spcAft>
              <a:buClr>
                <a:srgbClr val="DF2F1E"/>
              </a:buClr>
              <a:buSzPts val="800"/>
              <a:buFont typeface="Georgia"/>
              <a:buNone/>
            </a:pPr>
            <a:r>
              <a:rPr lang="en" sz="3400">
                <a:solidFill>
                  <a:srgbClr val="158158"/>
                </a:solidFill>
                <a:latin typeface="Georgia"/>
                <a:ea typeface="Georgia"/>
                <a:cs typeface="Georgia"/>
                <a:sym typeface="Georgia"/>
              </a:rPr>
              <a:t>5</a:t>
            </a:r>
            <a:endParaRPr sz="1100"/>
          </a:p>
        </p:txBody>
      </p:sp>
      <p:sp>
        <p:nvSpPr>
          <p:cNvPr id="2691" name="Google Shape;2691;p297"/>
          <p:cNvSpPr txBox="1"/>
          <p:nvPr/>
        </p:nvSpPr>
        <p:spPr>
          <a:xfrm>
            <a:off x="753525" y="4460950"/>
            <a:ext cx="4807800" cy="520800"/>
          </a:xfrm>
          <a:prstGeom prst="rect">
            <a:avLst/>
          </a:prstGeom>
          <a:noFill/>
          <a:ln>
            <a:noFill/>
          </a:ln>
        </p:spPr>
        <p:txBody>
          <a:bodyPr spcFirstLastPara="1" wrap="square" lIns="91425" tIns="91425" rIns="91425" bIns="91425" anchor="t" anchorCtr="0">
            <a:noAutofit/>
          </a:bodyPr>
          <a:lstStyle/>
          <a:p>
            <a:pPr marL="12700" lvl="0" indent="0" algn="l" rtl="0">
              <a:lnSpc>
                <a:spcPct val="115000"/>
              </a:lnSpc>
              <a:spcBef>
                <a:spcPts val="0"/>
              </a:spcBef>
              <a:spcAft>
                <a:spcPts val="0"/>
              </a:spcAft>
              <a:buNone/>
            </a:pPr>
            <a:r>
              <a:rPr lang="en">
                <a:solidFill>
                  <a:srgbClr val="000000"/>
                </a:solidFill>
                <a:latin typeface="Georgia"/>
                <a:ea typeface="Georgia"/>
                <a:cs typeface="Georgia"/>
                <a:sym typeface="Georgia"/>
              </a:rPr>
              <a:t>Free public chargers (about 1,100 in 2019) and </a:t>
            </a:r>
            <a:r>
              <a:rPr lang="en">
                <a:latin typeface="Georgia"/>
                <a:ea typeface="Georgia"/>
                <a:cs typeface="Georgia"/>
                <a:sym typeface="Georgia"/>
              </a:rPr>
              <a:t>grant available to establish a home charger (€600)</a:t>
            </a:r>
            <a:endParaRPr>
              <a:latin typeface="Georgia"/>
              <a:ea typeface="Georgia"/>
              <a:cs typeface="Georgia"/>
              <a:sym typeface="Georgia"/>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459"/>
        <p:cNvGrpSpPr/>
        <p:nvPr/>
      </p:nvGrpSpPr>
      <p:grpSpPr>
        <a:xfrm>
          <a:off x="0" y="0"/>
          <a:ext cx="0" cy="0"/>
          <a:chOff x="0" y="0"/>
          <a:chExt cx="0" cy="0"/>
        </a:xfrm>
      </p:grpSpPr>
      <p:sp>
        <p:nvSpPr>
          <p:cNvPr id="2460" name="Google Shape;2460;p280"/>
          <p:cNvSpPr txBox="1"/>
          <p:nvPr/>
        </p:nvSpPr>
        <p:spPr>
          <a:xfrm>
            <a:off x="439350" y="1789500"/>
            <a:ext cx="7908000" cy="782100"/>
          </a:xfrm>
          <a:prstGeom prst="rect">
            <a:avLst/>
          </a:prstGeom>
          <a:noFill/>
          <a:ln>
            <a:noFill/>
          </a:ln>
        </p:spPr>
        <p:txBody>
          <a:bodyPr spcFirstLastPara="1" wrap="square" lIns="91425" tIns="91425" rIns="91425" bIns="91425" anchor="t" anchorCtr="0">
            <a:noAutofit/>
          </a:bodyPr>
          <a:lstStyle/>
          <a:p>
            <a:pPr marL="0" lvl="0" indent="0" algn="l" rtl="0">
              <a:lnSpc>
                <a:spcPct val="85000"/>
              </a:lnSpc>
              <a:spcBef>
                <a:spcPts val="0"/>
              </a:spcBef>
              <a:spcAft>
                <a:spcPts val="0"/>
              </a:spcAft>
              <a:buClr>
                <a:schemeClr val="lt1"/>
              </a:buClr>
              <a:buSzPts val="3400"/>
              <a:buFont typeface="Georgia"/>
              <a:buNone/>
            </a:pPr>
            <a:r>
              <a:rPr lang="en" sz="3400">
                <a:solidFill>
                  <a:schemeClr val="lt1"/>
                </a:solidFill>
                <a:latin typeface="Georgia"/>
                <a:ea typeface="Georgia"/>
                <a:cs typeface="Georgia"/>
                <a:sym typeface="Georgia"/>
              </a:rPr>
              <a:t>Machine learning for motor pricing</a:t>
            </a:r>
            <a:endParaRPr sz="3400">
              <a:solidFill>
                <a:schemeClr val="lt1"/>
              </a:solidFill>
              <a:latin typeface="Georgia"/>
              <a:ea typeface="Georgia"/>
              <a:cs typeface="Georgia"/>
              <a:sym typeface="Georgia"/>
            </a:endParaRPr>
          </a:p>
          <a:p>
            <a:pPr marL="0" lvl="0" indent="0" algn="l" rtl="0">
              <a:lnSpc>
                <a:spcPct val="85000"/>
              </a:lnSpc>
              <a:spcBef>
                <a:spcPts val="0"/>
              </a:spcBef>
              <a:spcAft>
                <a:spcPts val="0"/>
              </a:spcAft>
              <a:buClr>
                <a:schemeClr val="lt1"/>
              </a:buClr>
              <a:buSzPts val="3400"/>
              <a:buFont typeface="Georgia"/>
              <a:buNone/>
            </a:pPr>
            <a:r>
              <a:rPr lang="en" sz="1800">
                <a:solidFill>
                  <a:schemeClr val="lt1"/>
                </a:solidFill>
                <a:latin typeface="Georgia"/>
                <a:ea typeface="Georgia"/>
                <a:cs typeface="Georgia"/>
                <a:sym typeface="Georgia"/>
              </a:rPr>
              <a:t>And lessons learned in Scandinavia related to electric cars</a:t>
            </a:r>
            <a:endParaRPr sz="3600">
              <a:solidFill>
                <a:schemeClr val="lt1"/>
              </a:solidFill>
              <a:latin typeface="Georgia"/>
              <a:ea typeface="Georgia"/>
              <a:cs typeface="Georgia"/>
              <a:sym typeface="Georgia"/>
            </a:endParaRPr>
          </a:p>
        </p:txBody>
      </p:sp>
      <p:sp>
        <p:nvSpPr>
          <p:cNvPr id="2461" name="Google Shape;2461;p280"/>
          <p:cNvSpPr txBox="1">
            <a:spLocks noGrp="1"/>
          </p:cNvSpPr>
          <p:nvPr>
            <p:ph type="subTitle" idx="1"/>
          </p:nvPr>
        </p:nvSpPr>
        <p:spPr>
          <a:xfrm>
            <a:off x="556450" y="2819325"/>
            <a:ext cx="6801000" cy="6015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chemeClr val="lt1"/>
              </a:buClr>
              <a:buSzPts val="1100"/>
              <a:buFont typeface="Arial"/>
              <a:buNone/>
            </a:pPr>
            <a:r>
              <a:rPr lang="en"/>
              <a:t>Jan-Magnus Moberg (PwC Norway), Bence Zaupper (PwC Ireland)</a:t>
            </a:r>
            <a:endParaRPr/>
          </a:p>
          <a:p>
            <a:pPr marL="0" marR="0" lvl="0" indent="0" algn="l" rtl="0">
              <a:lnSpc>
                <a:spcPct val="100000"/>
              </a:lnSpc>
              <a:spcBef>
                <a:spcPts val="0"/>
              </a:spcBef>
              <a:spcAft>
                <a:spcPts val="0"/>
              </a:spcAft>
              <a:buClr>
                <a:schemeClr val="lt1"/>
              </a:buClr>
              <a:buSzPts val="1100"/>
              <a:buFont typeface="Arial"/>
              <a:buNone/>
            </a:pPr>
            <a:r>
              <a:rPr lang="en"/>
              <a:t>Presentation for the members of the Society of Actuaries in Ireland</a:t>
            </a:r>
            <a:endParaRPr/>
          </a:p>
          <a:p>
            <a:pPr marL="0" marR="0" lvl="0" indent="0" algn="l" rtl="0">
              <a:lnSpc>
                <a:spcPct val="100000"/>
              </a:lnSpc>
              <a:spcBef>
                <a:spcPts val="0"/>
              </a:spcBef>
              <a:spcAft>
                <a:spcPts val="0"/>
              </a:spcAft>
              <a:buClr>
                <a:schemeClr val="lt1"/>
              </a:buClr>
              <a:buSzPts val="1100"/>
              <a:buFont typeface="Arial"/>
              <a:buNone/>
            </a:pPr>
            <a:r>
              <a:rPr lang="en"/>
              <a:t>Dublin, 25 September 2019</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695"/>
        <p:cNvGrpSpPr/>
        <p:nvPr/>
      </p:nvGrpSpPr>
      <p:grpSpPr>
        <a:xfrm>
          <a:off x="0" y="0"/>
          <a:ext cx="0" cy="0"/>
          <a:chOff x="0" y="0"/>
          <a:chExt cx="0" cy="0"/>
        </a:xfrm>
      </p:grpSpPr>
      <p:pic>
        <p:nvPicPr>
          <p:cNvPr id="2696" name="Google Shape;2696;p298"/>
          <p:cNvPicPr preferRelativeResize="0"/>
          <p:nvPr/>
        </p:nvPicPr>
        <p:blipFill rotWithShape="1">
          <a:blip r:embed="rId3">
            <a:alphaModFix/>
          </a:blip>
          <a:srcRect/>
          <a:stretch/>
        </p:blipFill>
        <p:spPr>
          <a:xfrm>
            <a:off x="1588" y="1588"/>
            <a:ext cx="1588" cy="1588"/>
          </a:xfrm>
          <a:prstGeom prst="rect">
            <a:avLst/>
          </a:prstGeom>
          <a:noFill/>
          <a:ln>
            <a:noFill/>
          </a:ln>
        </p:spPr>
      </p:pic>
      <p:sp>
        <p:nvSpPr>
          <p:cNvPr id="2697" name="Google Shape;2697;p298"/>
          <p:cNvSpPr txBox="1">
            <a:spLocks noGrp="1"/>
          </p:cNvSpPr>
          <p:nvPr>
            <p:ph type="title"/>
          </p:nvPr>
        </p:nvSpPr>
        <p:spPr>
          <a:xfrm>
            <a:off x="295800" y="513900"/>
            <a:ext cx="8526600" cy="399600"/>
          </a:xfrm>
          <a:prstGeom prst="rect">
            <a:avLst/>
          </a:prstGeom>
          <a:noFill/>
          <a:ln>
            <a:noFill/>
          </a:ln>
        </p:spPr>
        <p:txBody>
          <a:bodyPr spcFirstLastPara="1" wrap="square" lIns="0" tIns="0" rIns="0" bIns="0" anchor="b" anchorCtr="0">
            <a:noAutofit/>
          </a:bodyPr>
          <a:lstStyle/>
          <a:p>
            <a:pPr marL="0" lvl="0" indent="0" algn="l" rtl="0">
              <a:spcBef>
                <a:spcPts val="0"/>
              </a:spcBef>
              <a:spcAft>
                <a:spcPts val="0"/>
              </a:spcAft>
              <a:buSzPts val="1100"/>
              <a:buNone/>
            </a:pPr>
            <a:r>
              <a:rPr lang="en"/>
              <a:t>Reality - low current sales volumes but exponential growth</a:t>
            </a:r>
            <a:endParaRPr/>
          </a:p>
        </p:txBody>
      </p:sp>
      <p:sp>
        <p:nvSpPr>
          <p:cNvPr id="2698" name="Google Shape;2698;p298"/>
          <p:cNvSpPr txBox="1"/>
          <p:nvPr/>
        </p:nvSpPr>
        <p:spPr>
          <a:xfrm>
            <a:off x="391650" y="1266850"/>
            <a:ext cx="4119600" cy="1069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Georgia"/>
                <a:ea typeface="Georgia"/>
                <a:cs typeface="Georgia"/>
                <a:sym typeface="Georgia"/>
              </a:rPr>
              <a:t>Total number of EVs at end 2018 was 4,825 but expected to almost to almost double in 2019.</a:t>
            </a:r>
            <a:endParaRPr>
              <a:latin typeface="Georgia"/>
              <a:ea typeface="Georgia"/>
              <a:cs typeface="Georgia"/>
              <a:sym typeface="Georgia"/>
            </a:endParaRPr>
          </a:p>
          <a:p>
            <a:pPr marL="0" lvl="0" indent="0" algn="l" rtl="0">
              <a:spcBef>
                <a:spcPts val="0"/>
              </a:spcBef>
              <a:spcAft>
                <a:spcPts val="0"/>
              </a:spcAft>
              <a:buNone/>
            </a:pPr>
            <a:endParaRPr>
              <a:latin typeface="Georgia"/>
              <a:ea typeface="Georgia"/>
              <a:cs typeface="Georgia"/>
              <a:sym typeface="Georgia"/>
            </a:endParaRPr>
          </a:p>
          <a:p>
            <a:pPr marL="0" lvl="0" indent="0" algn="l" rtl="0">
              <a:spcBef>
                <a:spcPts val="0"/>
              </a:spcBef>
              <a:spcAft>
                <a:spcPts val="0"/>
              </a:spcAft>
              <a:buNone/>
            </a:pPr>
            <a:r>
              <a:rPr lang="en">
                <a:latin typeface="Georgia"/>
                <a:ea typeface="Georgia"/>
                <a:cs typeface="Georgia"/>
                <a:sym typeface="Georgia"/>
              </a:rPr>
              <a:t>New EV sales are shown in the table below.</a:t>
            </a:r>
            <a:endParaRPr>
              <a:latin typeface="Georgia"/>
              <a:ea typeface="Georgia"/>
              <a:cs typeface="Georgia"/>
              <a:sym typeface="Georgia"/>
            </a:endParaRPr>
          </a:p>
        </p:txBody>
      </p:sp>
      <p:pic>
        <p:nvPicPr>
          <p:cNvPr id="2699" name="Google Shape;2699;p298"/>
          <p:cNvPicPr preferRelativeResize="0"/>
          <p:nvPr/>
        </p:nvPicPr>
        <p:blipFill>
          <a:blip r:embed="rId4">
            <a:alphaModFix/>
          </a:blip>
          <a:stretch>
            <a:fillRect/>
          </a:stretch>
        </p:blipFill>
        <p:spPr>
          <a:xfrm>
            <a:off x="6163000" y="1243025"/>
            <a:ext cx="2693524" cy="2657475"/>
          </a:xfrm>
          <a:prstGeom prst="rect">
            <a:avLst/>
          </a:prstGeom>
          <a:noFill/>
          <a:ln>
            <a:noFill/>
          </a:ln>
        </p:spPr>
      </p:pic>
      <p:graphicFrame>
        <p:nvGraphicFramePr>
          <p:cNvPr id="2700" name="Google Shape;2700;p298"/>
          <p:cNvGraphicFramePr/>
          <p:nvPr/>
        </p:nvGraphicFramePr>
        <p:xfrm>
          <a:off x="500225" y="2464425"/>
          <a:ext cx="5092725" cy="1828710"/>
        </p:xfrm>
        <a:graphic>
          <a:graphicData uri="http://schemas.openxmlformats.org/drawingml/2006/table">
            <a:tbl>
              <a:tblPr>
                <a:noFill/>
                <a:tableStyleId>{97C3B828-2514-4208-B281-A65F31CF094E}</a:tableStyleId>
              </a:tblPr>
              <a:tblGrid>
                <a:gridCol w="1485900">
                  <a:extLst>
                    <a:ext uri="{9D8B030D-6E8A-4147-A177-3AD203B41FA5}">
                      <a16:colId xmlns:a16="http://schemas.microsoft.com/office/drawing/2014/main" xmlns="" val="20000"/>
                    </a:ext>
                  </a:extLst>
                </a:gridCol>
                <a:gridCol w="679800">
                  <a:extLst>
                    <a:ext uri="{9D8B030D-6E8A-4147-A177-3AD203B41FA5}">
                      <a16:colId xmlns:a16="http://schemas.microsoft.com/office/drawing/2014/main" xmlns="" val="20001"/>
                    </a:ext>
                  </a:extLst>
                </a:gridCol>
                <a:gridCol w="661100">
                  <a:extLst>
                    <a:ext uri="{9D8B030D-6E8A-4147-A177-3AD203B41FA5}">
                      <a16:colId xmlns:a16="http://schemas.microsoft.com/office/drawing/2014/main" xmlns="" val="20002"/>
                    </a:ext>
                  </a:extLst>
                </a:gridCol>
                <a:gridCol w="621225">
                  <a:extLst>
                    <a:ext uri="{9D8B030D-6E8A-4147-A177-3AD203B41FA5}">
                      <a16:colId xmlns:a16="http://schemas.microsoft.com/office/drawing/2014/main" xmlns="" val="20003"/>
                    </a:ext>
                  </a:extLst>
                </a:gridCol>
                <a:gridCol w="782350">
                  <a:extLst>
                    <a:ext uri="{9D8B030D-6E8A-4147-A177-3AD203B41FA5}">
                      <a16:colId xmlns:a16="http://schemas.microsoft.com/office/drawing/2014/main" xmlns="" val="20004"/>
                    </a:ext>
                  </a:extLst>
                </a:gridCol>
                <a:gridCol w="862350">
                  <a:extLst>
                    <a:ext uri="{9D8B030D-6E8A-4147-A177-3AD203B41FA5}">
                      <a16:colId xmlns:a16="http://schemas.microsoft.com/office/drawing/2014/main" xmlns="" val="20005"/>
                    </a:ext>
                  </a:extLst>
                </a:gridCol>
              </a:tblGrid>
              <a:tr h="381000">
                <a:tc>
                  <a:txBody>
                    <a:bodyPr/>
                    <a:lstStyle/>
                    <a:p>
                      <a:pPr marL="0" lvl="0" indent="0" algn="l" rtl="0">
                        <a:spcBef>
                          <a:spcPts val="0"/>
                        </a:spcBef>
                        <a:spcAft>
                          <a:spcPts val="0"/>
                        </a:spcAft>
                        <a:buNone/>
                      </a:pPr>
                      <a:r>
                        <a:rPr lang="en" b="1">
                          <a:latin typeface="Georgia"/>
                          <a:ea typeface="Georgia"/>
                          <a:cs typeface="Georgia"/>
                          <a:sym typeface="Georgia"/>
                        </a:rPr>
                        <a:t>Year</a:t>
                      </a:r>
                      <a:endParaRPr b="1">
                        <a:latin typeface="Georgia"/>
                        <a:ea typeface="Georgia"/>
                        <a:cs typeface="Georgia"/>
                        <a:sym typeface="Georgia"/>
                      </a:endParaRPr>
                    </a:p>
                  </a:txBody>
                  <a:tcPr marL="91425" marR="91425" marT="91425" marB="91425"/>
                </a:tc>
                <a:tc>
                  <a:txBody>
                    <a:bodyPr/>
                    <a:lstStyle/>
                    <a:p>
                      <a:pPr marL="0" lvl="0" indent="0" algn="l" rtl="0">
                        <a:spcBef>
                          <a:spcPts val="0"/>
                        </a:spcBef>
                        <a:spcAft>
                          <a:spcPts val="0"/>
                        </a:spcAft>
                        <a:buNone/>
                      </a:pPr>
                      <a:r>
                        <a:rPr lang="en" b="1">
                          <a:latin typeface="Georgia"/>
                          <a:ea typeface="Georgia"/>
                          <a:cs typeface="Georgia"/>
                          <a:sym typeface="Georgia"/>
                        </a:rPr>
                        <a:t>2015</a:t>
                      </a:r>
                      <a:endParaRPr b="1">
                        <a:latin typeface="Georgia"/>
                        <a:ea typeface="Georgia"/>
                        <a:cs typeface="Georgia"/>
                        <a:sym typeface="Georgia"/>
                      </a:endParaRPr>
                    </a:p>
                  </a:txBody>
                  <a:tcPr marL="91425" marR="91425" marT="91425" marB="91425"/>
                </a:tc>
                <a:tc>
                  <a:txBody>
                    <a:bodyPr/>
                    <a:lstStyle/>
                    <a:p>
                      <a:pPr marL="0" lvl="0" indent="0" algn="l" rtl="0">
                        <a:spcBef>
                          <a:spcPts val="0"/>
                        </a:spcBef>
                        <a:spcAft>
                          <a:spcPts val="0"/>
                        </a:spcAft>
                        <a:buNone/>
                      </a:pPr>
                      <a:r>
                        <a:rPr lang="en" b="1">
                          <a:latin typeface="Georgia"/>
                          <a:ea typeface="Georgia"/>
                          <a:cs typeface="Georgia"/>
                          <a:sym typeface="Georgia"/>
                        </a:rPr>
                        <a:t>2016</a:t>
                      </a:r>
                      <a:endParaRPr b="1">
                        <a:latin typeface="Georgia"/>
                        <a:ea typeface="Georgia"/>
                        <a:cs typeface="Georgia"/>
                        <a:sym typeface="Georgia"/>
                      </a:endParaRPr>
                    </a:p>
                  </a:txBody>
                  <a:tcPr marL="91425" marR="91425" marT="91425" marB="91425"/>
                </a:tc>
                <a:tc>
                  <a:txBody>
                    <a:bodyPr/>
                    <a:lstStyle/>
                    <a:p>
                      <a:pPr marL="0" lvl="0" indent="0" algn="l" rtl="0">
                        <a:spcBef>
                          <a:spcPts val="0"/>
                        </a:spcBef>
                        <a:spcAft>
                          <a:spcPts val="0"/>
                        </a:spcAft>
                        <a:buNone/>
                      </a:pPr>
                      <a:r>
                        <a:rPr lang="en" b="1">
                          <a:latin typeface="Georgia"/>
                          <a:ea typeface="Georgia"/>
                          <a:cs typeface="Georgia"/>
                          <a:sym typeface="Georgia"/>
                        </a:rPr>
                        <a:t>2017</a:t>
                      </a:r>
                      <a:endParaRPr b="1">
                        <a:latin typeface="Georgia"/>
                        <a:ea typeface="Georgia"/>
                        <a:cs typeface="Georgia"/>
                        <a:sym typeface="Georgia"/>
                      </a:endParaRPr>
                    </a:p>
                  </a:txBody>
                  <a:tcPr marL="91425" marR="91425" marT="91425" marB="91425"/>
                </a:tc>
                <a:tc>
                  <a:txBody>
                    <a:bodyPr/>
                    <a:lstStyle/>
                    <a:p>
                      <a:pPr marL="0" lvl="0" indent="0" algn="l" rtl="0">
                        <a:spcBef>
                          <a:spcPts val="0"/>
                        </a:spcBef>
                        <a:spcAft>
                          <a:spcPts val="0"/>
                        </a:spcAft>
                        <a:buNone/>
                      </a:pPr>
                      <a:r>
                        <a:rPr lang="en" b="1">
                          <a:latin typeface="Georgia"/>
                          <a:ea typeface="Georgia"/>
                          <a:cs typeface="Georgia"/>
                          <a:sym typeface="Georgia"/>
                        </a:rPr>
                        <a:t>2018</a:t>
                      </a:r>
                      <a:endParaRPr b="1">
                        <a:latin typeface="Georgia"/>
                        <a:ea typeface="Georgia"/>
                        <a:cs typeface="Georgia"/>
                        <a:sym typeface="Georgia"/>
                      </a:endParaRPr>
                    </a:p>
                  </a:txBody>
                  <a:tcPr marL="91425" marR="91425" marT="91425" marB="91425"/>
                </a:tc>
                <a:tc>
                  <a:txBody>
                    <a:bodyPr/>
                    <a:lstStyle/>
                    <a:p>
                      <a:pPr marL="0" lvl="0" indent="0" algn="l" rtl="0">
                        <a:spcBef>
                          <a:spcPts val="0"/>
                        </a:spcBef>
                        <a:spcAft>
                          <a:spcPts val="0"/>
                        </a:spcAft>
                        <a:buNone/>
                      </a:pPr>
                      <a:r>
                        <a:rPr lang="en" b="1">
                          <a:latin typeface="Georgia"/>
                          <a:ea typeface="Georgia"/>
                          <a:cs typeface="Georgia"/>
                          <a:sym typeface="Georgia"/>
                        </a:rPr>
                        <a:t>2019 H1</a:t>
                      </a:r>
                      <a:endParaRPr b="1">
                        <a:latin typeface="Georgia"/>
                        <a:ea typeface="Georgia"/>
                        <a:cs typeface="Georgia"/>
                        <a:sym typeface="Georgia"/>
                      </a:endParaRPr>
                    </a:p>
                  </a:txBody>
                  <a:tcPr marL="91425" marR="91425" marT="91425" marB="91425"/>
                </a:tc>
                <a:extLst>
                  <a:ext uri="{0D108BD9-81ED-4DB2-BD59-A6C34878D82A}">
                    <a16:rowId xmlns:a16="http://schemas.microsoft.com/office/drawing/2014/main" xmlns="" val="10000"/>
                  </a:ext>
                </a:extLst>
              </a:tr>
              <a:tr h="381000">
                <a:tc>
                  <a:txBody>
                    <a:bodyPr/>
                    <a:lstStyle/>
                    <a:p>
                      <a:pPr marL="0" lvl="0" indent="0" algn="l" rtl="0">
                        <a:spcBef>
                          <a:spcPts val="0"/>
                        </a:spcBef>
                        <a:spcAft>
                          <a:spcPts val="0"/>
                        </a:spcAft>
                        <a:buNone/>
                      </a:pPr>
                      <a:r>
                        <a:rPr lang="en">
                          <a:latin typeface="Georgia"/>
                          <a:ea typeface="Georgia"/>
                          <a:cs typeface="Georgia"/>
                          <a:sym typeface="Georgia"/>
                        </a:rPr>
                        <a:t>Total EV registrations</a:t>
                      </a:r>
                      <a:endParaRPr>
                        <a:latin typeface="Georgia"/>
                        <a:ea typeface="Georgia"/>
                        <a:cs typeface="Georgia"/>
                        <a:sym typeface="Georgia"/>
                      </a:endParaRPr>
                    </a:p>
                  </a:txBody>
                  <a:tcPr marL="91425" marR="91425" marT="91425" marB="91425"/>
                </a:tc>
                <a:tc>
                  <a:txBody>
                    <a:bodyPr/>
                    <a:lstStyle/>
                    <a:p>
                      <a:pPr marL="0" lvl="0" indent="0" algn="l" rtl="0">
                        <a:spcBef>
                          <a:spcPts val="0"/>
                        </a:spcBef>
                        <a:spcAft>
                          <a:spcPts val="0"/>
                        </a:spcAft>
                        <a:buNone/>
                      </a:pPr>
                      <a:r>
                        <a:rPr lang="en">
                          <a:latin typeface="Georgia"/>
                          <a:ea typeface="Georgia"/>
                          <a:cs typeface="Georgia"/>
                          <a:sym typeface="Georgia"/>
                        </a:rPr>
                        <a:t>466</a:t>
                      </a:r>
                      <a:endParaRPr>
                        <a:latin typeface="Georgia"/>
                        <a:ea typeface="Georgia"/>
                        <a:cs typeface="Georgia"/>
                        <a:sym typeface="Georgia"/>
                      </a:endParaRPr>
                    </a:p>
                  </a:txBody>
                  <a:tcPr marL="91425" marR="91425" marT="91425" marB="91425"/>
                </a:tc>
                <a:tc>
                  <a:txBody>
                    <a:bodyPr/>
                    <a:lstStyle/>
                    <a:p>
                      <a:pPr marL="0" lvl="0" indent="0" algn="l" rtl="0">
                        <a:spcBef>
                          <a:spcPts val="0"/>
                        </a:spcBef>
                        <a:spcAft>
                          <a:spcPts val="0"/>
                        </a:spcAft>
                        <a:buNone/>
                      </a:pPr>
                      <a:r>
                        <a:rPr lang="en">
                          <a:latin typeface="Georgia"/>
                          <a:ea typeface="Georgia"/>
                          <a:cs typeface="Georgia"/>
                          <a:sym typeface="Georgia"/>
                        </a:rPr>
                        <a:t>392</a:t>
                      </a:r>
                      <a:endParaRPr>
                        <a:latin typeface="Georgia"/>
                        <a:ea typeface="Georgia"/>
                        <a:cs typeface="Georgia"/>
                        <a:sym typeface="Georgia"/>
                      </a:endParaRPr>
                    </a:p>
                  </a:txBody>
                  <a:tcPr marL="91425" marR="91425" marT="91425" marB="91425"/>
                </a:tc>
                <a:tc>
                  <a:txBody>
                    <a:bodyPr/>
                    <a:lstStyle/>
                    <a:p>
                      <a:pPr marL="0" lvl="0" indent="0" algn="l" rtl="0">
                        <a:spcBef>
                          <a:spcPts val="0"/>
                        </a:spcBef>
                        <a:spcAft>
                          <a:spcPts val="0"/>
                        </a:spcAft>
                        <a:buNone/>
                      </a:pPr>
                      <a:r>
                        <a:rPr lang="en">
                          <a:latin typeface="Georgia"/>
                          <a:ea typeface="Georgia"/>
                          <a:cs typeface="Georgia"/>
                          <a:sym typeface="Georgia"/>
                        </a:rPr>
                        <a:t>622</a:t>
                      </a:r>
                      <a:endParaRPr>
                        <a:latin typeface="Georgia"/>
                        <a:ea typeface="Georgia"/>
                        <a:cs typeface="Georgia"/>
                        <a:sym typeface="Georgia"/>
                      </a:endParaRPr>
                    </a:p>
                  </a:txBody>
                  <a:tcPr marL="91425" marR="91425" marT="91425" marB="91425"/>
                </a:tc>
                <a:tc>
                  <a:txBody>
                    <a:bodyPr/>
                    <a:lstStyle/>
                    <a:p>
                      <a:pPr marL="0" lvl="0" indent="0" algn="l" rtl="0">
                        <a:spcBef>
                          <a:spcPts val="0"/>
                        </a:spcBef>
                        <a:spcAft>
                          <a:spcPts val="0"/>
                        </a:spcAft>
                        <a:buNone/>
                      </a:pPr>
                      <a:r>
                        <a:rPr lang="en">
                          <a:latin typeface="Georgia"/>
                          <a:ea typeface="Georgia"/>
                          <a:cs typeface="Georgia"/>
                          <a:sym typeface="Georgia"/>
                        </a:rPr>
                        <a:t>1,233</a:t>
                      </a:r>
                      <a:endParaRPr>
                        <a:latin typeface="Georgia"/>
                        <a:ea typeface="Georgia"/>
                        <a:cs typeface="Georgia"/>
                        <a:sym typeface="Georgia"/>
                      </a:endParaRPr>
                    </a:p>
                  </a:txBody>
                  <a:tcPr marL="91425" marR="91425" marT="91425" marB="91425"/>
                </a:tc>
                <a:tc>
                  <a:txBody>
                    <a:bodyPr/>
                    <a:lstStyle/>
                    <a:p>
                      <a:pPr marL="0" lvl="0" indent="0" algn="l" rtl="0">
                        <a:spcBef>
                          <a:spcPts val="0"/>
                        </a:spcBef>
                        <a:spcAft>
                          <a:spcPts val="0"/>
                        </a:spcAft>
                        <a:buNone/>
                      </a:pPr>
                      <a:r>
                        <a:rPr lang="en">
                          <a:latin typeface="Georgia"/>
                          <a:ea typeface="Georgia"/>
                          <a:cs typeface="Georgia"/>
                          <a:sym typeface="Georgia"/>
                        </a:rPr>
                        <a:t>1,954</a:t>
                      </a:r>
                      <a:endParaRPr>
                        <a:latin typeface="Georgia"/>
                        <a:ea typeface="Georgia"/>
                        <a:cs typeface="Georgia"/>
                        <a:sym typeface="Georgia"/>
                      </a:endParaRPr>
                    </a:p>
                  </a:txBody>
                  <a:tcPr marL="91425" marR="91425" marT="91425" marB="91425"/>
                </a:tc>
                <a:extLst>
                  <a:ext uri="{0D108BD9-81ED-4DB2-BD59-A6C34878D82A}">
                    <a16:rowId xmlns:a16="http://schemas.microsoft.com/office/drawing/2014/main" xmlns="" val="10001"/>
                  </a:ext>
                </a:extLst>
              </a:tr>
              <a:tr h="381000">
                <a:tc>
                  <a:txBody>
                    <a:bodyPr/>
                    <a:lstStyle/>
                    <a:p>
                      <a:pPr marL="0" lvl="0" indent="0" algn="l" rtl="0">
                        <a:spcBef>
                          <a:spcPts val="0"/>
                        </a:spcBef>
                        <a:spcAft>
                          <a:spcPts val="0"/>
                        </a:spcAft>
                        <a:buNone/>
                      </a:pPr>
                      <a:r>
                        <a:rPr lang="en">
                          <a:latin typeface="Georgia"/>
                          <a:ea typeface="Georgia"/>
                          <a:cs typeface="Georgia"/>
                          <a:sym typeface="Georgia"/>
                        </a:rPr>
                        <a:t>% of total new registrations</a:t>
                      </a:r>
                      <a:endParaRPr>
                        <a:latin typeface="Georgia"/>
                        <a:ea typeface="Georgia"/>
                        <a:cs typeface="Georgia"/>
                        <a:sym typeface="Georgia"/>
                      </a:endParaRPr>
                    </a:p>
                  </a:txBody>
                  <a:tcPr marL="91425" marR="91425" marT="91425" marB="91425"/>
                </a:tc>
                <a:tc>
                  <a:txBody>
                    <a:bodyPr/>
                    <a:lstStyle/>
                    <a:p>
                      <a:pPr marL="0" lvl="0" indent="0" algn="l" rtl="0">
                        <a:spcBef>
                          <a:spcPts val="0"/>
                        </a:spcBef>
                        <a:spcAft>
                          <a:spcPts val="0"/>
                        </a:spcAft>
                        <a:buNone/>
                      </a:pPr>
                      <a:r>
                        <a:rPr lang="en">
                          <a:latin typeface="Georgia"/>
                          <a:ea typeface="Georgia"/>
                          <a:cs typeface="Georgia"/>
                          <a:sym typeface="Georgia"/>
                        </a:rPr>
                        <a:t>n/a</a:t>
                      </a:r>
                      <a:endParaRPr>
                        <a:latin typeface="Georgia"/>
                        <a:ea typeface="Georgia"/>
                        <a:cs typeface="Georgia"/>
                        <a:sym typeface="Georgia"/>
                      </a:endParaRPr>
                    </a:p>
                  </a:txBody>
                  <a:tcPr marL="91425" marR="91425" marT="91425" marB="91425"/>
                </a:tc>
                <a:tc>
                  <a:txBody>
                    <a:bodyPr/>
                    <a:lstStyle/>
                    <a:p>
                      <a:pPr marL="0" lvl="0" indent="0" algn="l" rtl="0">
                        <a:spcBef>
                          <a:spcPts val="0"/>
                        </a:spcBef>
                        <a:spcAft>
                          <a:spcPts val="0"/>
                        </a:spcAft>
                        <a:buNone/>
                      </a:pPr>
                      <a:r>
                        <a:rPr lang="en">
                          <a:latin typeface="Georgia"/>
                          <a:ea typeface="Georgia"/>
                          <a:cs typeface="Georgia"/>
                          <a:sym typeface="Georgia"/>
                        </a:rPr>
                        <a:t>n/a</a:t>
                      </a:r>
                      <a:endParaRPr>
                        <a:latin typeface="Georgia"/>
                        <a:ea typeface="Georgia"/>
                        <a:cs typeface="Georgia"/>
                        <a:sym typeface="Georgia"/>
                      </a:endParaRPr>
                    </a:p>
                  </a:txBody>
                  <a:tcPr marL="91425" marR="91425" marT="91425" marB="91425"/>
                </a:tc>
                <a:tc>
                  <a:txBody>
                    <a:bodyPr/>
                    <a:lstStyle/>
                    <a:p>
                      <a:pPr marL="0" lvl="0" indent="0" algn="l" rtl="0">
                        <a:spcBef>
                          <a:spcPts val="0"/>
                        </a:spcBef>
                        <a:spcAft>
                          <a:spcPts val="0"/>
                        </a:spcAft>
                        <a:buNone/>
                      </a:pPr>
                      <a:r>
                        <a:rPr lang="en">
                          <a:latin typeface="Georgia"/>
                          <a:ea typeface="Georgia"/>
                          <a:cs typeface="Georgia"/>
                          <a:sym typeface="Georgia"/>
                        </a:rPr>
                        <a:t>0.5%</a:t>
                      </a:r>
                      <a:endParaRPr>
                        <a:latin typeface="Georgia"/>
                        <a:ea typeface="Georgia"/>
                        <a:cs typeface="Georgia"/>
                        <a:sym typeface="Georgia"/>
                      </a:endParaRPr>
                    </a:p>
                  </a:txBody>
                  <a:tcPr marL="91425" marR="91425" marT="91425" marB="91425"/>
                </a:tc>
                <a:tc>
                  <a:txBody>
                    <a:bodyPr/>
                    <a:lstStyle/>
                    <a:p>
                      <a:pPr marL="0" lvl="0" indent="0" algn="l" rtl="0">
                        <a:spcBef>
                          <a:spcPts val="0"/>
                        </a:spcBef>
                        <a:spcAft>
                          <a:spcPts val="0"/>
                        </a:spcAft>
                        <a:buNone/>
                      </a:pPr>
                      <a:r>
                        <a:rPr lang="en">
                          <a:latin typeface="Georgia"/>
                          <a:ea typeface="Georgia"/>
                          <a:cs typeface="Georgia"/>
                          <a:sym typeface="Georgia"/>
                        </a:rPr>
                        <a:t>1.0%</a:t>
                      </a:r>
                      <a:endParaRPr>
                        <a:latin typeface="Georgia"/>
                        <a:ea typeface="Georgia"/>
                        <a:cs typeface="Georgia"/>
                        <a:sym typeface="Georgia"/>
                      </a:endParaRPr>
                    </a:p>
                  </a:txBody>
                  <a:tcPr marL="91425" marR="91425" marT="91425" marB="91425"/>
                </a:tc>
                <a:tc>
                  <a:txBody>
                    <a:bodyPr/>
                    <a:lstStyle/>
                    <a:p>
                      <a:pPr marL="0" lvl="0" indent="0" algn="l" rtl="0">
                        <a:spcBef>
                          <a:spcPts val="0"/>
                        </a:spcBef>
                        <a:spcAft>
                          <a:spcPts val="0"/>
                        </a:spcAft>
                        <a:buNone/>
                      </a:pPr>
                      <a:r>
                        <a:rPr lang="en">
                          <a:latin typeface="Georgia"/>
                          <a:ea typeface="Georgia"/>
                          <a:cs typeface="Georgia"/>
                          <a:sym typeface="Georgia"/>
                        </a:rPr>
                        <a:t>2.4%</a:t>
                      </a:r>
                      <a:endParaRPr>
                        <a:latin typeface="Georgia"/>
                        <a:ea typeface="Georgia"/>
                        <a:cs typeface="Georgia"/>
                        <a:sym typeface="Georgia"/>
                      </a:endParaRPr>
                    </a:p>
                  </a:txBody>
                  <a:tcPr marL="91425" marR="91425" marT="91425" marB="91425"/>
                </a:tc>
                <a:extLst>
                  <a:ext uri="{0D108BD9-81ED-4DB2-BD59-A6C34878D82A}">
                    <a16:rowId xmlns:a16="http://schemas.microsoft.com/office/drawing/2014/main" xmlns="" val="10002"/>
                  </a:ext>
                </a:extLst>
              </a:tr>
            </a:tbl>
          </a:graphicData>
        </a:graphic>
      </p:graphicFrame>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704"/>
        <p:cNvGrpSpPr/>
        <p:nvPr/>
      </p:nvGrpSpPr>
      <p:grpSpPr>
        <a:xfrm>
          <a:off x="0" y="0"/>
          <a:ext cx="0" cy="0"/>
          <a:chOff x="0" y="0"/>
          <a:chExt cx="0" cy="0"/>
        </a:xfrm>
      </p:grpSpPr>
      <p:pic>
        <p:nvPicPr>
          <p:cNvPr id="2705" name="Google Shape;2705;p299"/>
          <p:cNvPicPr preferRelativeResize="0"/>
          <p:nvPr/>
        </p:nvPicPr>
        <p:blipFill rotWithShape="1">
          <a:blip r:embed="rId3">
            <a:alphaModFix/>
          </a:blip>
          <a:srcRect/>
          <a:stretch/>
        </p:blipFill>
        <p:spPr>
          <a:xfrm>
            <a:off x="1588" y="1588"/>
            <a:ext cx="1588" cy="1588"/>
          </a:xfrm>
          <a:prstGeom prst="rect">
            <a:avLst/>
          </a:prstGeom>
          <a:noFill/>
          <a:ln>
            <a:noFill/>
          </a:ln>
        </p:spPr>
      </p:pic>
      <p:sp>
        <p:nvSpPr>
          <p:cNvPr id="2706" name="Google Shape;2706;p299"/>
          <p:cNvSpPr txBox="1">
            <a:spLocks noGrp="1"/>
          </p:cNvSpPr>
          <p:nvPr>
            <p:ph type="title"/>
          </p:nvPr>
        </p:nvSpPr>
        <p:spPr>
          <a:xfrm>
            <a:off x="295800" y="513900"/>
            <a:ext cx="8526600" cy="399600"/>
          </a:xfrm>
          <a:prstGeom prst="rect">
            <a:avLst/>
          </a:prstGeom>
          <a:noFill/>
          <a:ln>
            <a:noFill/>
          </a:ln>
        </p:spPr>
        <p:txBody>
          <a:bodyPr spcFirstLastPara="1" wrap="square" lIns="0" tIns="0" rIns="0" bIns="0" anchor="b" anchorCtr="0">
            <a:noAutofit/>
          </a:bodyPr>
          <a:lstStyle/>
          <a:p>
            <a:pPr marL="0" lvl="0" indent="0" algn="l" rtl="0">
              <a:spcBef>
                <a:spcPts val="0"/>
              </a:spcBef>
              <a:spcAft>
                <a:spcPts val="0"/>
              </a:spcAft>
              <a:buSzPts val="1100"/>
              <a:buNone/>
            </a:pPr>
            <a:r>
              <a:rPr lang="en"/>
              <a:t>Government initiatives to increase prevalence by 2030</a:t>
            </a:r>
            <a:endParaRPr/>
          </a:p>
        </p:txBody>
      </p:sp>
      <p:sp>
        <p:nvSpPr>
          <p:cNvPr id="2707" name="Google Shape;2707;p299"/>
          <p:cNvSpPr txBox="1"/>
          <p:nvPr/>
        </p:nvSpPr>
        <p:spPr>
          <a:xfrm>
            <a:off x="301375" y="1227350"/>
            <a:ext cx="4836000" cy="3582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a:highlight>
                  <a:srgbClr val="FFFFFF"/>
                </a:highlight>
                <a:latin typeface="Georgia"/>
                <a:ea typeface="Georgia"/>
                <a:cs typeface="Georgia"/>
                <a:sym typeface="Georgia"/>
              </a:rPr>
              <a:t>In its Climate Action Plan, the government puts a large focus on getting people to switch to electric cars in order to reduce emissions from transport. </a:t>
            </a:r>
            <a:endParaRPr sz="1800">
              <a:highlight>
                <a:srgbClr val="FFFFFF"/>
              </a:highlight>
              <a:latin typeface="Georgia"/>
              <a:ea typeface="Georgia"/>
              <a:cs typeface="Georgia"/>
              <a:sym typeface="Georgia"/>
            </a:endParaRPr>
          </a:p>
          <a:p>
            <a:pPr marL="0" lvl="0" indent="0" algn="l" rtl="0">
              <a:spcBef>
                <a:spcPts val="0"/>
              </a:spcBef>
              <a:spcAft>
                <a:spcPts val="0"/>
              </a:spcAft>
              <a:buNone/>
            </a:pPr>
            <a:endParaRPr sz="1800">
              <a:highlight>
                <a:srgbClr val="FFFFFF"/>
              </a:highlight>
              <a:latin typeface="Georgia"/>
              <a:ea typeface="Georgia"/>
              <a:cs typeface="Georgia"/>
              <a:sym typeface="Georgia"/>
            </a:endParaRPr>
          </a:p>
          <a:p>
            <a:pPr marL="0" lvl="0" indent="0" algn="l" rtl="0">
              <a:spcBef>
                <a:spcPts val="0"/>
              </a:spcBef>
              <a:spcAft>
                <a:spcPts val="0"/>
              </a:spcAft>
              <a:buNone/>
            </a:pPr>
            <a:r>
              <a:rPr lang="en" sz="1800" i="1">
                <a:highlight>
                  <a:srgbClr val="FFFFFF"/>
                </a:highlight>
                <a:latin typeface="Georgia"/>
                <a:ea typeface="Georgia"/>
                <a:cs typeface="Georgia"/>
                <a:sym typeface="Georgia"/>
              </a:rPr>
              <a:t>One of the key actions of the plan is to accelerate the take up of EV (electric vehicle) cars and vans so that we reach </a:t>
            </a:r>
            <a:r>
              <a:rPr lang="en" sz="1800" b="1" i="1">
                <a:highlight>
                  <a:srgbClr val="FFFFFF"/>
                </a:highlight>
                <a:latin typeface="Georgia"/>
                <a:ea typeface="Georgia"/>
                <a:cs typeface="Georgia"/>
                <a:sym typeface="Georgia"/>
              </a:rPr>
              <a:t>100% of all new cars and vans being EVs by 2030.</a:t>
            </a:r>
            <a:endParaRPr sz="1800" b="1" i="1">
              <a:highlight>
                <a:srgbClr val="FFFFFF"/>
              </a:highlight>
              <a:latin typeface="Georgia"/>
              <a:ea typeface="Georgia"/>
              <a:cs typeface="Georgia"/>
              <a:sym typeface="Georgia"/>
            </a:endParaRPr>
          </a:p>
          <a:p>
            <a:pPr marL="0" lvl="0" indent="0" algn="l" rtl="0">
              <a:spcBef>
                <a:spcPts val="0"/>
              </a:spcBef>
              <a:spcAft>
                <a:spcPts val="0"/>
              </a:spcAft>
              <a:buNone/>
            </a:pPr>
            <a:endParaRPr sz="1800">
              <a:highlight>
                <a:srgbClr val="FFFFFF"/>
              </a:highlight>
              <a:latin typeface="Georgia"/>
              <a:ea typeface="Georgia"/>
              <a:cs typeface="Georgia"/>
              <a:sym typeface="Georgia"/>
            </a:endParaRPr>
          </a:p>
          <a:p>
            <a:pPr marL="0" lvl="0" indent="0" algn="l" rtl="0">
              <a:spcBef>
                <a:spcPts val="0"/>
              </a:spcBef>
              <a:spcAft>
                <a:spcPts val="0"/>
              </a:spcAft>
              <a:buNone/>
            </a:pPr>
            <a:r>
              <a:rPr lang="en" sz="1800">
                <a:highlight>
                  <a:srgbClr val="FFFFFF"/>
                </a:highlight>
                <a:latin typeface="Georgia"/>
                <a:ea typeface="Georgia"/>
                <a:cs typeface="Georgia"/>
                <a:sym typeface="Georgia"/>
              </a:rPr>
              <a:t>The plan sets a target of 950,000 electric vehicles on Irish roads by 2030.</a:t>
            </a:r>
            <a:endParaRPr sz="1800">
              <a:highlight>
                <a:srgbClr val="FFFFFF"/>
              </a:highlight>
              <a:latin typeface="Georgia"/>
              <a:ea typeface="Georgia"/>
              <a:cs typeface="Georgia"/>
              <a:sym typeface="Georgia"/>
            </a:endParaRPr>
          </a:p>
          <a:p>
            <a:pPr marL="0" lvl="0" indent="0" algn="l" rtl="0">
              <a:spcBef>
                <a:spcPts val="0"/>
              </a:spcBef>
              <a:spcAft>
                <a:spcPts val="0"/>
              </a:spcAft>
              <a:buNone/>
            </a:pPr>
            <a:endParaRPr sz="1200">
              <a:solidFill>
                <a:srgbClr val="2F2F2F"/>
              </a:solidFill>
              <a:highlight>
                <a:srgbClr val="FFFFFF"/>
              </a:highlight>
              <a:latin typeface="Georgia"/>
              <a:ea typeface="Georgia"/>
              <a:cs typeface="Georgia"/>
              <a:sym typeface="Georgia"/>
            </a:endParaRPr>
          </a:p>
          <a:p>
            <a:pPr marL="0" lvl="0" indent="0" algn="l" rtl="0">
              <a:spcBef>
                <a:spcPts val="0"/>
              </a:spcBef>
              <a:spcAft>
                <a:spcPts val="0"/>
              </a:spcAft>
              <a:buNone/>
            </a:pPr>
            <a:endParaRPr sz="1200">
              <a:solidFill>
                <a:srgbClr val="333333"/>
              </a:solidFill>
              <a:highlight>
                <a:schemeClr val="lt1"/>
              </a:highlight>
              <a:latin typeface="Georgia"/>
              <a:ea typeface="Georgia"/>
              <a:cs typeface="Georgia"/>
              <a:sym typeface="Georgia"/>
            </a:endParaRPr>
          </a:p>
          <a:p>
            <a:pPr marL="0" lvl="0" indent="0" algn="l" rtl="0">
              <a:spcBef>
                <a:spcPts val="0"/>
              </a:spcBef>
              <a:spcAft>
                <a:spcPts val="0"/>
              </a:spcAft>
              <a:buNone/>
            </a:pPr>
            <a:endParaRPr sz="1200">
              <a:latin typeface="Georgia"/>
              <a:ea typeface="Georgia"/>
              <a:cs typeface="Georgia"/>
              <a:sym typeface="Georgia"/>
            </a:endParaRPr>
          </a:p>
        </p:txBody>
      </p:sp>
      <p:pic>
        <p:nvPicPr>
          <p:cNvPr id="2708" name="Google Shape;2708;p299"/>
          <p:cNvPicPr preferRelativeResize="0"/>
          <p:nvPr/>
        </p:nvPicPr>
        <p:blipFill>
          <a:blip r:embed="rId4">
            <a:alphaModFix/>
          </a:blip>
          <a:stretch>
            <a:fillRect/>
          </a:stretch>
        </p:blipFill>
        <p:spPr>
          <a:xfrm>
            <a:off x="5350350" y="1314800"/>
            <a:ext cx="3472050" cy="194435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712"/>
        <p:cNvGrpSpPr/>
        <p:nvPr/>
      </p:nvGrpSpPr>
      <p:grpSpPr>
        <a:xfrm>
          <a:off x="0" y="0"/>
          <a:ext cx="0" cy="0"/>
          <a:chOff x="0" y="0"/>
          <a:chExt cx="0" cy="0"/>
        </a:xfrm>
      </p:grpSpPr>
      <p:pic>
        <p:nvPicPr>
          <p:cNvPr id="2713" name="Google Shape;2713;p300"/>
          <p:cNvPicPr preferRelativeResize="0"/>
          <p:nvPr/>
        </p:nvPicPr>
        <p:blipFill rotWithShape="1">
          <a:blip r:embed="rId3">
            <a:alphaModFix/>
          </a:blip>
          <a:srcRect/>
          <a:stretch/>
        </p:blipFill>
        <p:spPr>
          <a:xfrm>
            <a:off x="1588" y="1588"/>
            <a:ext cx="1588" cy="1588"/>
          </a:xfrm>
          <a:prstGeom prst="rect">
            <a:avLst/>
          </a:prstGeom>
          <a:noFill/>
          <a:ln>
            <a:noFill/>
          </a:ln>
        </p:spPr>
      </p:pic>
      <p:sp>
        <p:nvSpPr>
          <p:cNvPr id="2714" name="Google Shape;2714;p300"/>
          <p:cNvSpPr txBox="1">
            <a:spLocks noGrp="1"/>
          </p:cNvSpPr>
          <p:nvPr>
            <p:ph type="title"/>
          </p:nvPr>
        </p:nvSpPr>
        <p:spPr>
          <a:xfrm>
            <a:off x="295800" y="513900"/>
            <a:ext cx="8526600" cy="399600"/>
          </a:xfrm>
          <a:prstGeom prst="rect">
            <a:avLst/>
          </a:prstGeom>
          <a:noFill/>
          <a:ln>
            <a:noFill/>
          </a:ln>
        </p:spPr>
        <p:txBody>
          <a:bodyPr spcFirstLastPara="1" wrap="square" lIns="0" tIns="0" rIns="0" bIns="0" anchor="b" anchorCtr="0">
            <a:noAutofit/>
          </a:bodyPr>
          <a:lstStyle/>
          <a:p>
            <a:pPr marL="0" lvl="0" indent="0" algn="l" rtl="0">
              <a:spcBef>
                <a:spcPts val="0"/>
              </a:spcBef>
              <a:spcAft>
                <a:spcPts val="0"/>
              </a:spcAft>
              <a:buSzPts val="1100"/>
              <a:buNone/>
            </a:pPr>
            <a:r>
              <a:rPr lang="en"/>
              <a:t>Repeatedly revised targets for 2020</a:t>
            </a:r>
            <a:endParaRPr/>
          </a:p>
        </p:txBody>
      </p:sp>
      <p:sp>
        <p:nvSpPr>
          <p:cNvPr id="2715" name="Google Shape;2715;p300"/>
          <p:cNvSpPr txBox="1"/>
          <p:nvPr/>
        </p:nvSpPr>
        <p:spPr>
          <a:xfrm>
            <a:off x="301375" y="1227350"/>
            <a:ext cx="5280600" cy="3582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a:highlight>
                  <a:srgbClr val="FFFFFF"/>
                </a:highlight>
                <a:latin typeface="Georgia"/>
                <a:ea typeface="Georgia"/>
                <a:cs typeface="Georgia"/>
                <a:sym typeface="Georgia"/>
              </a:rPr>
              <a:t>Caution needed for 2030 targets as those for 2020 have been revised and tumbled due lower actual sales vs. projected. </a:t>
            </a:r>
            <a:endParaRPr sz="1600">
              <a:highlight>
                <a:srgbClr val="FFFFFF"/>
              </a:highlight>
              <a:latin typeface="Georgia"/>
              <a:ea typeface="Georgia"/>
              <a:cs typeface="Georgia"/>
              <a:sym typeface="Georgia"/>
            </a:endParaRPr>
          </a:p>
          <a:p>
            <a:pPr marL="0" lvl="0" indent="0" algn="l" rtl="0">
              <a:spcBef>
                <a:spcPts val="0"/>
              </a:spcBef>
              <a:spcAft>
                <a:spcPts val="0"/>
              </a:spcAft>
              <a:buNone/>
            </a:pPr>
            <a:endParaRPr sz="1600">
              <a:highlight>
                <a:srgbClr val="FFFFFF"/>
              </a:highlight>
              <a:latin typeface="Georgia"/>
              <a:ea typeface="Georgia"/>
              <a:cs typeface="Georgia"/>
              <a:sym typeface="Georgia"/>
            </a:endParaRPr>
          </a:p>
          <a:p>
            <a:pPr marL="0" lvl="0" indent="0" algn="l" rtl="0">
              <a:spcBef>
                <a:spcPts val="0"/>
              </a:spcBef>
              <a:spcAft>
                <a:spcPts val="0"/>
              </a:spcAft>
              <a:buNone/>
            </a:pPr>
            <a:r>
              <a:rPr lang="en" sz="1600">
                <a:highlight>
                  <a:srgbClr val="FFFFFF"/>
                </a:highlight>
                <a:latin typeface="Georgia"/>
                <a:ea typeface="Georgia"/>
                <a:cs typeface="Georgia"/>
                <a:sym typeface="Georgia"/>
              </a:rPr>
              <a:t>Targets for electric vehicles on the Irish roads by 2020:</a:t>
            </a:r>
            <a:endParaRPr sz="1600">
              <a:highlight>
                <a:srgbClr val="FFFFFF"/>
              </a:highlight>
              <a:latin typeface="Georgia"/>
              <a:ea typeface="Georgia"/>
              <a:cs typeface="Georgia"/>
              <a:sym typeface="Georgia"/>
            </a:endParaRPr>
          </a:p>
          <a:p>
            <a:pPr marL="457200" lvl="0" indent="-330200" algn="l" rtl="0">
              <a:spcBef>
                <a:spcPts val="0"/>
              </a:spcBef>
              <a:spcAft>
                <a:spcPts val="0"/>
              </a:spcAft>
              <a:buSzPts val="1600"/>
              <a:buFont typeface="Georgia"/>
              <a:buChar char="●"/>
            </a:pPr>
            <a:r>
              <a:rPr lang="en" sz="1600">
                <a:highlight>
                  <a:srgbClr val="FFFFFF"/>
                </a:highlight>
                <a:latin typeface="Georgia"/>
                <a:ea typeface="Georgia"/>
                <a:cs typeface="Georgia"/>
                <a:sym typeface="Georgia"/>
              </a:rPr>
              <a:t>240,000 (2008) / 10% of vehicle fleet</a:t>
            </a:r>
            <a:endParaRPr sz="1600">
              <a:highlight>
                <a:srgbClr val="FFFFFF"/>
              </a:highlight>
              <a:latin typeface="Georgia"/>
              <a:ea typeface="Georgia"/>
              <a:cs typeface="Georgia"/>
              <a:sym typeface="Georgia"/>
            </a:endParaRPr>
          </a:p>
          <a:p>
            <a:pPr marL="457200" lvl="0" indent="-330200" algn="l" rtl="0">
              <a:spcBef>
                <a:spcPts val="0"/>
              </a:spcBef>
              <a:spcAft>
                <a:spcPts val="0"/>
              </a:spcAft>
              <a:buSzPts val="1600"/>
              <a:buFont typeface="Georgia"/>
              <a:buChar char="●"/>
            </a:pPr>
            <a:r>
              <a:rPr lang="en" sz="1600">
                <a:highlight>
                  <a:srgbClr val="FFFFFF"/>
                </a:highlight>
                <a:latin typeface="Georgia"/>
                <a:ea typeface="Georgia"/>
                <a:cs typeface="Georgia"/>
                <a:sym typeface="Georgia"/>
              </a:rPr>
              <a:t>50,000 (2014)</a:t>
            </a:r>
            <a:endParaRPr sz="1600">
              <a:highlight>
                <a:srgbClr val="FFFFFF"/>
              </a:highlight>
              <a:latin typeface="Georgia"/>
              <a:ea typeface="Georgia"/>
              <a:cs typeface="Georgia"/>
              <a:sym typeface="Georgia"/>
            </a:endParaRPr>
          </a:p>
          <a:p>
            <a:pPr marL="457200" lvl="0" indent="-330200" algn="l" rtl="0">
              <a:spcBef>
                <a:spcPts val="0"/>
              </a:spcBef>
              <a:spcAft>
                <a:spcPts val="0"/>
              </a:spcAft>
              <a:buSzPts val="1600"/>
              <a:buFont typeface="Georgia"/>
              <a:buChar char="●"/>
            </a:pPr>
            <a:r>
              <a:rPr lang="en" sz="1600">
                <a:highlight>
                  <a:srgbClr val="FFFFFF"/>
                </a:highlight>
                <a:latin typeface="Georgia"/>
                <a:ea typeface="Georgia"/>
                <a:cs typeface="Georgia"/>
                <a:sym typeface="Georgia"/>
              </a:rPr>
              <a:t>20,000 (2017)</a:t>
            </a:r>
            <a:endParaRPr sz="1600">
              <a:highlight>
                <a:srgbClr val="FFFFFF"/>
              </a:highlight>
              <a:latin typeface="Georgia"/>
              <a:ea typeface="Georgia"/>
              <a:cs typeface="Georgia"/>
              <a:sym typeface="Georgia"/>
            </a:endParaRPr>
          </a:p>
          <a:p>
            <a:pPr marL="457200" lvl="0" indent="-330200" algn="l" rtl="0">
              <a:spcBef>
                <a:spcPts val="0"/>
              </a:spcBef>
              <a:spcAft>
                <a:spcPts val="0"/>
              </a:spcAft>
              <a:buSzPts val="1600"/>
              <a:buFont typeface="Georgia"/>
              <a:buChar char="●"/>
            </a:pPr>
            <a:r>
              <a:rPr lang="en" sz="1600">
                <a:highlight>
                  <a:srgbClr val="FFFFFF"/>
                </a:highlight>
                <a:latin typeface="Georgia"/>
                <a:ea typeface="Georgia"/>
                <a:cs typeface="Georgia"/>
                <a:sym typeface="Georgia"/>
              </a:rPr>
              <a:t>10,000 (2019)</a:t>
            </a:r>
            <a:endParaRPr sz="1800">
              <a:highlight>
                <a:srgbClr val="FFFFFF"/>
              </a:highlight>
              <a:latin typeface="Georgia"/>
              <a:ea typeface="Georgia"/>
              <a:cs typeface="Georgia"/>
              <a:sym typeface="Georgia"/>
            </a:endParaRPr>
          </a:p>
          <a:p>
            <a:pPr marL="0" lvl="0" indent="0" algn="l" rtl="0">
              <a:spcBef>
                <a:spcPts val="0"/>
              </a:spcBef>
              <a:spcAft>
                <a:spcPts val="0"/>
              </a:spcAft>
              <a:buNone/>
            </a:pPr>
            <a:endParaRPr sz="1800">
              <a:highlight>
                <a:srgbClr val="FFFFFF"/>
              </a:highlight>
              <a:latin typeface="Georgia"/>
              <a:ea typeface="Georgia"/>
              <a:cs typeface="Georgia"/>
              <a:sym typeface="Georgia"/>
            </a:endParaRPr>
          </a:p>
          <a:p>
            <a:pPr marL="0" lvl="0" indent="0" algn="l" rtl="0">
              <a:spcBef>
                <a:spcPts val="0"/>
              </a:spcBef>
              <a:spcAft>
                <a:spcPts val="0"/>
              </a:spcAft>
              <a:buNone/>
            </a:pPr>
            <a:endParaRPr sz="1800">
              <a:highlight>
                <a:srgbClr val="FFFFFF"/>
              </a:highlight>
              <a:latin typeface="Georgia"/>
              <a:ea typeface="Georgia"/>
              <a:cs typeface="Georgia"/>
              <a:sym typeface="Georgia"/>
            </a:endParaRPr>
          </a:p>
          <a:p>
            <a:pPr marL="0" lvl="0" indent="0" algn="l" rtl="0">
              <a:spcBef>
                <a:spcPts val="0"/>
              </a:spcBef>
              <a:spcAft>
                <a:spcPts val="0"/>
              </a:spcAft>
              <a:buNone/>
            </a:pPr>
            <a:endParaRPr sz="1200">
              <a:solidFill>
                <a:srgbClr val="2F2F2F"/>
              </a:solidFill>
              <a:highlight>
                <a:srgbClr val="FFFFFF"/>
              </a:highlight>
              <a:latin typeface="Georgia"/>
              <a:ea typeface="Georgia"/>
              <a:cs typeface="Georgia"/>
              <a:sym typeface="Georgia"/>
            </a:endParaRPr>
          </a:p>
          <a:p>
            <a:pPr marL="0" lvl="0" indent="0" algn="l" rtl="0">
              <a:spcBef>
                <a:spcPts val="0"/>
              </a:spcBef>
              <a:spcAft>
                <a:spcPts val="0"/>
              </a:spcAft>
              <a:buNone/>
            </a:pPr>
            <a:endParaRPr sz="1200">
              <a:solidFill>
                <a:srgbClr val="333333"/>
              </a:solidFill>
              <a:highlight>
                <a:schemeClr val="lt1"/>
              </a:highlight>
              <a:latin typeface="Georgia"/>
              <a:ea typeface="Georgia"/>
              <a:cs typeface="Georgia"/>
              <a:sym typeface="Georgia"/>
            </a:endParaRPr>
          </a:p>
          <a:p>
            <a:pPr marL="0" lvl="0" indent="0" algn="l" rtl="0">
              <a:spcBef>
                <a:spcPts val="0"/>
              </a:spcBef>
              <a:spcAft>
                <a:spcPts val="0"/>
              </a:spcAft>
              <a:buNone/>
            </a:pPr>
            <a:endParaRPr sz="1200">
              <a:latin typeface="Georgia"/>
              <a:ea typeface="Georgia"/>
              <a:cs typeface="Georgia"/>
              <a:sym typeface="Georgia"/>
            </a:endParaRPr>
          </a:p>
        </p:txBody>
      </p:sp>
      <p:pic>
        <p:nvPicPr>
          <p:cNvPr id="2716" name="Google Shape;2716;p300"/>
          <p:cNvPicPr preferRelativeResize="0"/>
          <p:nvPr/>
        </p:nvPicPr>
        <p:blipFill>
          <a:blip r:embed="rId4">
            <a:alphaModFix/>
          </a:blip>
          <a:stretch>
            <a:fillRect/>
          </a:stretch>
        </p:blipFill>
        <p:spPr>
          <a:xfrm>
            <a:off x="6476875" y="1183511"/>
            <a:ext cx="2447925" cy="2048264"/>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720"/>
        <p:cNvGrpSpPr/>
        <p:nvPr/>
      </p:nvGrpSpPr>
      <p:grpSpPr>
        <a:xfrm>
          <a:off x="0" y="0"/>
          <a:ext cx="0" cy="0"/>
          <a:chOff x="0" y="0"/>
          <a:chExt cx="0" cy="0"/>
        </a:xfrm>
      </p:grpSpPr>
      <p:pic>
        <p:nvPicPr>
          <p:cNvPr id="2721" name="Google Shape;2721;p301"/>
          <p:cNvPicPr preferRelativeResize="0"/>
          <p:nvPr/>
        </p:nvPicPr>
        <p:blipFill rotWithShape="1">
          <a:blip r:embed="rId3">
            <a:alphaModFix/>
          </a:blip>
          <a:srcRect/>
          <a:stretch/>
        </p:blipFill>
        <p:spPr>
          <a:xfrm>
            <a:off x="1588" y="1588"/>
            <a:ext cx="1588" cy="1588"/>
          </a:xfrm>
          <a:prstGeom prst="rect">
            <a:avLst/>
          </a:prstGeom>
          <a:noFill/>
          <a:ln>
            <a:noFill/>
          </a:ln>
        </p:spPr>
      </p:pic>
      <p:sp>
        <p:nvSpPr>
          <p:cNvPr id="2722" name="Google Shape;2722;p301"/>
          <p:cNvSpPr txBox="1">
            <a:spLocks noGrp="1"/>
          </p:cNvSpPr>
          <p:nvPr>
            <p:ph type="title"/>
          </p:nvPr>
        </p:nvSpPr>
        <p:spPr>
          <a:xfrm>
            <a:off x="295800" y="513900"/>
            <a:ext cx="8526600" cy="399600"/>
          </a:xfrm>
          <a:prstGeom prst="rect">
            <a:avLst/>
          </a:prstGeom>
          <a:noFill/>
          <a:ln>
            <a:noFill/>
          </a:ln>
        </p:spPr>
        <p:txBody>
          <a:bodyPr spcFirstLastPara="1" wrap="square" lIns="0" tIns="0" rIns="0" bIns="0" anchor="b" anchorCtr="0">
            <a:noAutofit/>
          </a:bodyPr>
          <a:lstStyle/>
          <a:p>
            <a:pPr marL="0" lvl="0" indent="0" algn="l" rtl="0">
              <a:lnSpc>
                <a:spcPct val="100000"/>
              </a:lnSpc>
              <a:spcBef>
                <a:spcPts val="0"/>
              </a:spcBef>
              <a:spcAft>
                <a:spcPts val="0"/>
              </a:spcAft>
              <a:buSzPts val="1400"/>
              <a:buNone/>
            </a:pPr>
            <a:r>
              <a:rPr lang="en"/>
              <a:t>Barriers to growth of EV fleet</a:t>
            </a:r>
            <a:r>
              <a:rPr lang="en" sz="2200"/>
              <a:t> in Ireland </a:t>
            </a:r>
            <a:endParaRPr sz="2200"/>
          </a:p>
        </p:txBody>
      </p:sp>
      <p:sp>
        <p:nvSpPr>
          <p:cNvPr id="2723" name="Google Shape;2723;p301"/>
          <p:cNvSpPr txBox="1"/>
          <p:nvPr/>
        </p:nvSpPr>
        <p:spPr>
          <a:xfrm>
            <a:off x="783075" y="1204500"/>
            <a:ext cx="4928400" cy="839400"/>
          </a:xfrm>
          <a:prstGeom prst="rect">
            <a:avLst/>
          </a:prstGeom>
          <a:noFill/>
          <a:ln>
            <a:noFill/>
          </a:ln>
        </p:spPr>
        <p:txBody>
          <a:bodyPr spcFirstLastPara="1" wrap="square" lIns="0" tIns="0" rIns="0" bIns="0" anchor="t" anchorCtr="0">
            <a:noAutofit/>
          </a:bodyPr>
          <a:lstStyle/>
          <a:p>
            <a:pPr marL="12700" marR="0" lvl="0" indent="0" algn="l" rtl="0">
              <a:lnSpc>
                <a:spcPct val="115000"/>
              </a:lnSpc>
              <a:spcBef>
                <a:spcPts val="0"/>
              </a:spcBef>
              <a:spcAft>
                <a:spcPts val="0"/>
              </a:spcAft>
              <a:buClr>
                <a:srgbClr val="7B7B7A"/>
              </a:buClr>
              <a:buSzPts val="300"/>
              <a:buFont typeface="Georgia"/>
              <a:buNone/>
            </a:pPr>
            <a:r>
              <a:rPr lang="en">
                <a:latin typeface="Georgia"/>
                <a:ea typeface="Georgia"/>
                <a:cs typeface="Georgia"/>
                <a:sym typeface="Georgia"/>
              </a:rPr>
              <a:t>Issues with infrastructure - significant proportion of public chargers out of service (and takes months to repair), low number of fast charging points per 100km (IE: 21, NO: 619*)</a:t>
            </a:r>
            <a:endParaRPr/>
          </a:p>
        </p:txBody>
      </p:sp>
      <p:sp>
        <p:nvSpPr>
          <p:cNvPr id="2724" name="Google Shape;2724;p301"/>
          <p:cNvSpPr txBox="1"/>
          <p:nvPr/>
        </p:nvSpPr>
        <p:spPr>
          <a:xfrm>
            <a:off x="325506" y="1065381"/>
            <a:ext cx="338700" cy="585300"/>
          </a:xfrm>
          <a:prstGeom prst="rect">
            <a:avLst/>
          </a:prstGeom>
          <a:noFill/>
          <a:ln>
            <a:noFill/>
          </a:ln>
        </p:spPr>
        <p:txBody>
          <a:bodyPr spcFirstLastPara="1" wrap="square" lIns="0" tIns="0" rIns="0" bIns="0" anchor="t" anchorCtr="0">
            <a:noAutofit/>
          </a:bodyPr>
          <a:lstStyle/>
          <a:p>
            <a:pPr marL="50800" marR="0" lvl="0" indent="-12700" algn="l" rtl="0">
              <a:lnSpc>
                <a:spcPct val="100000"/>
              </a:lnSpc>
              <a:spcBef>
                <a:spcPts val="0"/>
              </a:spcBef>
              <a:spcAft>
                <a:spcPts val="0"/>
              </a:spcAft>
              <a:buClr>
                <a:srgbClr val="DF2F1E"/>
              </a:buClr>
              <a:buSzPts val="800"/>
              <a:buFont typeface="Georgia"/>
              <a:buNone/>
            </a:pPr>
            <a:r>
              <a:rPr lang="en" sz="3400" b="0" i="0" u="none" strike="noStrike" cap="none">
                <a:solidFill>
                  <a:srgbClr val="158158"/>
                </a:solidFill>
                <a:latin typeface="Georgia"/>
                <a:ea typeface="Georgia"/>
                <a:cs typeface="Georgia"/>
                <a:sym typeface="Georgia"/>
              </a:rPr>
              <a:t>1</a:t>
            </a:r>
            <a:endParaRPr sz="1100"/>
          </a:p>
        </p:txBody>
      </p:sp>
      <p:sp>
        <p:nvSpPr>
          <p:cNvPr id="2725" name="Google Shape;2725;p301"/>
          <p:cNvSpPr txBox="1"/>
          <p:nvPr/>
        </p:nvSpPr>
        <p:spPr>
          <a:xfrm>
            <a:off x="851275" y="2081950"/>
            <a:ext cx="4641600" cy="766200"/>
          </a:xfrm>
          <a:prstGeom prst="rect">
            <a:avLst/>
          </a:prstGeom>
          <a:noFill/>
          <a:ln>
            <a:noFill/>
          </a:ln>
        </p:spPr>
        <p:txBody>
          <a:bodyPr spcFirstLastPara="1" wrap="square" lIns="0" tIns="0" rIns="0" bIns="0" anchor="t" anchorCtr="0">
            <a:noAutofit/>
          </a:bodyPr>
          <a:lstStyle/>
          <a:p>
            <a:pPr marL="0" marR="0" lvl="0" indent="0" algn="l" rtl="0">
              <a:lnSpc>
                <a:spcPct val="115000"/>
              </a:lnSpc>
              <a:spcBef>
                <a:spcPts val="0"/>
              </a:spcBef>
              <a:spcAft>
                <a:spcPts val="0"/>
              </a:spcAft>
              <a:buClr>
                <a:srgbClr val="7B7B7A"/>
              </a:buClr>
              <a:buSzPts val="300"/>
              <a:buFont typeface="Georgia"/>
              <a:buNone/>
            </a:pPr>
            <a:r>
              <a:rPr lang="en">
                <a:latin typeface="Georgia"/>
                <a:ea typeface="Georgia"/>
                <a:cs typeface="Georgia"/>
                <a:sym typeface="Georgia"/>
              </a:rPr>
              <a:t>Limited supply of affordable range - difficult for Irish distributors to to secure current limited demand </a:t>
            </a:r>
            <a:endParaRPr>
              <a:latin typeface="Georgia"/>
              <a:ea typeface="Georgia"/>
              <a:cs typeface="Georgia"/>
              <a:sym typeface="Georgia"/>
            </a:endParaRPr>
          </a:p>
        </p:txBody>
      </p:sp>
      <p:sp>
        <p:nvSpPr>
          <p:cNvPr id="2726" name="Google Shape;2726;p301"/>
          <p:cNvSpPr txBox="1"/>
          <p:nvPr/>
        </p:nvSpPr>
        <p:spPr>
          <a:xfrm>
            <a:off x="325506" y="1954693"/>
            <a:ext cx="338700" cy="585300"/>
          </a:xfrm>
          <a:prstGeom prst="rect">
            <a:avLst/>
          </a:prstGeom>
          <a:noFill/>
          <a:ln>
            <a:noFill/>
          </a:ln>
        </p:spPr>
        <p:txBody>
          <a:bodyPr spcFirstLastPara="1" wrap="square" lIns="0" tIns="0" rIns="0" bIns="0" anchor="t" anchorCtr="0">
            <a:noAutofit/>
          </a:bodyPr>
          <a:lstStyle/>
          <a:p>
            <a:pPr marL="50800" marR="0" lvl="0" indent="-12700" algn="l" rtl="0">
              <a:lnSpc>
                <a:spcPct val="100000"/>
              </a:lnSpc>
              <a:spcBef>
                <a:spcPts val="0"/>
              </a:spcBef>
              <a:spcAft>
                <a:spcPts val="0"/>
              </a:spcAft>
              <a:buClr>
                <a:srgbClr val="DF2F1E"/>
              </a:buClr>
              <a:buSzPts val="800"/>
              <a:buFont typeface="Georgia"/>
              <a:buNone/>
            </a:pPr>
            <a:r>
              <a:rPr lang="en" sz="3400" b="0" i="0" u="none" strike="noStrike" cap="none">
                <a:solidFill>
                  <a:srgbClr val="158158"/>
                </a:solidFill>
                <a:latin typeface="Georgia"/>
                <a:ea typeface="Georgia"/>
                <a:cs typeface="Georgia"/>
                <a:sym typeface="Georgia"/>
              </a:rPr>
              <a:t>2</a:t>
            </a:r>
            <a:endParaRPr sz="1100"/>
          </a:p>
        </p:txBody>
      </p:sp>
      <p:sp>
        <p:nvSpPr>
          <p:cNvPr id="2727" name="Google Shape;2727;p301"/>
          <p:cNvSpPr txBox="1"/>
          <p:nvPr/>
        </p:nvSpPr>
        <p:spPr>
          <a:xfrm>
            <a:off x="802975" y="2786475"/>
            <a:ext cx="4738200" cy="683100"/>
          </a:xfrm>
          <a:prstGeom prst="rect">
            <a:avLst/>
          </a:prstGeom>
          <a:noFill/>
          <a:ln>
            <a:noFill/>
          </a:ln>
        </p:spPr>
        <p:txBody>
          <a:bodyPr spcFirstLastPara="1" wrap="square" lIns="0" tIns="0" rIns="0" bIns="0" anchor="t" anchorCtr="0">
            <a:noAutofit/>
          </a:bodyPr>
          <a:lstStyle/>
          <a:p>
            <a:pPr marL="0" lvl="0" indent="0" algn="l" rtl="0">
              <a:lnSpc>
                <a:spcPct val="115000"/>
              </a:lnSpc>
              <a:spcBef>
                <a:spcPts val="0"/>
              </a:spcBef>
              <a:spcAft>
                <a:spcPts val="0"/>
              </a:spcAft>
              <a:buClr>
                <a:srgbClr val="7B7B7A"/>
              </a:buClr>
              <a:buSzPts val="300"/>
              <a:buFont typeface="Georgia"/>
              <a:buNone/>
            </a:pPr>
            <a:r>
              <a:rPr lang="en">
                <a:solidFill>
                  <a:schemeClr val="dk1"/>
                </a:solidFill>
                <a:latin typeface="Georgia"/>
                <a:ea typeface="Georgia"/>
                <a:cs typeface="Georgia"/>
                <a:sym typeface="Georgia"/>
              </a:rPr>
              <a:t>Limited financing options - lack of competitive rates for EVs due to fear of big hit on residual in near future due to advances in technology</a:t>
            </a:r>
            <a:endParaRPr>
              <a:solidFill>
                <a:srgbClr val="000000"/>
              </a:solidFill>
              <a:latin typeface="Georgia"/>
              <a:ea typeface="Georgia"/>
              <a:cs typeface="Georgia"/>
              <a:sym typeface="Georgia"/>
            </a:endParaRPr>
          </a:p>
        </p:txBody>
      </p:sp>
      <p:sp>
        <p:nvSpPr>
          <p:cNvPr id="2728" name="Google Shape;2728;p301"/>
          <p:cNvSpPr txBox="1"/>
          <p:nvPr/>
        </p:nvSpPr>
        <p:spPr>
          <a:xfrm>
            <a:off x="325501" y="2657737"/>
            <a:ext cx="338700" cy="683100"/>
          </a:xfrm>
          <a:prstGeom prst="rect">
            <a:avLst/>
          </a:prstGeom>
          <a:noFill/>
          <a:ln>
            <a:noFill/>
          </a:ln>
        </p:spPr>
        <p:txBody>
          <a:bodyPr spcFirstLastPara="1" wrap="square" lIns="0" tIns="0" rIns="0" bIns="0" anchor="t" anchorCtr="0">
            <a:noAutofit/>
          </a:bodyPr>
          <a:lstStyle/>
          <a:p>
            <a:pPr marL="50800" marR="0" lvl="0" indent="-12700" algn="l" rtl="0">
              <a:lnSpc>
                <a:spcPct val="100000"/>
              </a:lnSpc>
              <a:spcBef>
                <a:spcPts val="0"/>
              </a:spcBef>
              <a:spcAft>
                <a:spcPts val="0"/>
              </a:spcAft>
              <a:buClr>
                <a:srgbClr val="DF2F1E"/>
              </a:buClr>
              <a:buSzPts val="800"/>
              <a:buFont typeface="Georgia"/>
              <a:buNone/>
            </a:pPr>
            <a:r>
              <a:rPr lang="en" sz="3400">
                <a:solidFill>
                  <a:srgbClr val="158158"/>
                </a:solidFill>
                <a:latin typeface="Georgia"/>
                <a:ea typeface="Georgia"/>
                <a:cs typeface="Georgia"/>
                <a:sym typeface="Georgia"/>
              </a:rPr>
              <a:t>3</a:t>
            </a:r>
            <a:endParaRPr sz="1100"/>
          </a:p>
        </p:txBody>
      </p:sp>
      <p:sp>
        <p:nvSpPr>
          <p:cNvPr id="2729" name="Google Shape;2729;p301"/>
          <p:cNvSpPr txBox="1"/>
          <p:nvPr/>
        </p:nvSpPr>
        <p:spPr>
          <a:xfrm>
            <a:off x="325506" y="3527956"/>
            <a:ext cx="338700" cy="585300"/>
          </a:xfrm>
          <a:prstGeom prst="rect">
            <a:avLst/>
          </a:prstGeom>
          <a:noFill/>
          <a:ln>
            <a:noFill/>
          </a:ln>
        </p:spPr>
        <p:txBody>
          <a:bodyPr spcFirstLastPara="1" wrap="square" lIns="0" tIns="0" rIns="0" bIns="0" anchor="t" anchorCtr="0">
            <a:noAutofit/>
          </a:bodyPr>
          <a:lstStyle/>
          <a:p>
            <a:pPr marL="50800" marR="0" lvl="0" indent="-12700" algn="l" rtl="0">
              <a:lnSpc>
                <a:spcPct val="100000"/>
              </a:lnSpc>
              <a:spcBef>
                <a:spcPts val="0"/>
              </a:spcBef>
              <a:spcAft>
                <a:spcPts val="0"/>
              </a:spcAft>
              <a:buClr>
                <a:srgbClr val="DF2F1E"/>
              </a:buClr>
              <a:buSzPts val="800"/>
              <a:buFont typeface="Georgia"/>
              <a:buNone/>
            </a:pPr>
            <a:r>
              <a:rPr lang="en" sz="3400">
                <a:solidFill>
                  <a:srgbClr val="158158"/>
                </a:solidFill>
                <a:latin typeface="Georgia"/>
                <a:ea typeface="Georgia"/>
                <a:cs typeface="Georgia"/>
                <a:sym typeface="Georgia"/>
              </a:rPr>
              <a:t>4</a:t>
            </a:r>
            <a:endParaRPr sz="1100"/>
          </a:p>
        </p:txBody>
      </p:sp>
      <p:sp>
        <p:nvSpPr>
          <p:cNvPr id="2730" name="Google Shape;2730;p301"/>
          <p:cNvSpPr txBox="1"/>
          <p:nvPr/>
        </p:nvSpPr>
        <p:spPr>
          <a:xfrm>
            <a:off x="707875" y="3545563"/>
            <a:ext cx="4928400" cy="839400"/>
          </a:xfrm>
          <a:prstGeom prst="rect">
            <a:avLst/>
          </a:prstGeom>
          <a:noFill/>
          <a:ln>
            <a:noFill/>
          </a:ln>
        </p:spPr>
        <p:txBody>
          <a:bodyPr spcFirstLastPara="1" wrap="square" lIns="91425" tIns="91425" rIns="91425" bIns="91425" anchor="t" anchorCtr="0">
            <a:noAutofit/>
          </a:bodyPr>
          <a:lstStyle/>
          <a:p>
            <a:pPr marL="12700" lvl="0" indent="0" algn="l" rtl="0">
              <a:lnSpc>
                <a:spcPct val="115000"/>
              </a:lnSpc>
              <a:spcBef>
                <a:spcPts val="0"/>
              </a:spcBef>
              <a:spcAft>
                <a:spcPts val="0"/>
              </a:spcAft>
              <a:buNone/>
            </a:pPr>
            <a:r>
              <a:rPr lang="en">
                <a:latin typeface="Georgia"/>
                <a:ea typeface="Georgia"/>
                <a:cs typeface="Georgia"/>
                <a:sym typeface="Georgia"/>
              </a:rPr>
              <a:t>Less pressure on air quality compared to other countries (e.g. diesel cars banned in the past from Oslo due to poor air quality)</a:t>
            </a:r>
            <a:endParaRPr/>
          </a:p>
        </p:txBody>
      </p:sp>
      <p:pic>
        <p:nvPicPr>
          <p:cNvPr id="2731" name="Google Shape;2731;p301"/>
          <p:cNvPicPr preferRelativeResize="0"/>
          <p:nvPr/>
        </p:nvPicPr>
        <p:blipFill>
          <a:blip r:embed="rId4">
            <a:alphaModFix/>
          </a:blip>
          <a:stretch>
            <a:fillRect/>
          </a:stretch>
        </p:blipFill>
        <p:spPr>
          <a:xfrm>
            <a:off x="6517750" y="1246924"/>
            <a:ext cx="2447925" cy="2048264"/>
          </a:xfrm>
          <a:prstGeom prst="rect">
            <a:avLst/>
          </a:prstGeom>
          <a:noFill/>
          <a:ln>
            <a:noFill/>
          </a:ln>
        </p:spPr>
      </p:pic>
      <p:sp>
        <p:nvSpPr>
          <p:cNvPr id="2732" name="Google Shape;2732;p301"/>
          <p:cNvSpPr txBox="1"/>
          <p:nvPr/>
        </p:nvSpPr>
        <p:spPr>
          <a:xfrm>
            <a:off x="783075" y="4785600"/>
            <a:ext cx="5554200" cy="243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i="1">
                <a:latin typeface="Georgia"/>
                <a:ea typeface="Georgia"/>
                <a:cs typeface="Georgia"/>
                <a:sym typeface="Georgia"/>
              </a:rPr>
              <a:t>*Source: European Alternative Fuels Observatory, </a:t>
            </a:r>
            <a:r>
              <a:rPr lang="en" sz="1100" i="1" u="sng">
                <a:solidFill>
                  <a:srgbClr val="0000FF"/>
                </a:solidFill>
                <a:latin typeface="Georgia"/>
                <a:ea typeface="Georgia"/>
                <a:cs typeface="Georgia"/>
                <a:sym typeface="Georgia"/>
                <a:hlinkClick r:id="rId5"/>
              </a:rPr>
              <a:t>www.eafo.eu</a:t>
            </a:r>
            <a:endParaRPr sz="1100" i="1">
              <a:solidFill>
                <a:srgbClr val="0000FF"/>
              </a:solidFill>
              <a:latin typeface="Georgia"/>
              <a:ea typeface="Georgia"/>
              <a:cs typeface="Georgia"/>
              <a:sym typeface="Georgia"/>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736"/>
        <p:cNvGrpSpPr/>
        <p:nvPr/>
      </p:nvGrpSpPr>
      <p:grpSpPr>
        <a:xfrm>
          <a:off x="0" y="0"/>
          <a:ext cx="0" cy="0"/>
          <a:chOff x="0" y="0"/>
          <a:chExt cx="0" cy="0"/>
        </a:xfrm>
      </p:grpSpPr>
      <p:pic>
        <p:nvPicPr>
          <p:cNvPr id="2737" name="Google Shape;2737;p302"/>
          <p:cNvPicPr preferRelativeResize="0"/>
          <p:nvPr/>
        </p:nvPicPr>
        <p:blipFill rotWithShape="1">
          <a:blip r:embed="rId3">
            <a:alphaModFix/>
          </a:blip>
          <a:srcRect/>
          <a:stretch/>
        </p:blipFill>
        <p:spPr>
          <a:xfrm>
            <a:off x="1588" y="1588"/>
            <a:ext cx="1588" cy="1588"/>
          </a:xfrm>
          <a:prstGeom prst="rect">
            <a:avLst/>
          </a:prstGeom>
          <a:noFill/>
          <a:ln>
            <a:noFill/>
          </a:ln>
        </p:spPr>
      </p:pic>
      <p:sp>
        <p:nvSpPr>
          <p:cNvPr id="2738" name="Google Shape;2738;p302"/>
          <p:cNvSpPr txBox="1">
            <a:spLocks noGrp="1"/>
          </p:cNvSpPr>
          <p:nvPr>
            <p:ph type="title"/>
          </p:nvPr>
        </p:nvSpPr>
        <p:spPr>
          <a:xfrm>
            <a:off x="295800" y="513900"/>
            <a:ext cx="8526600" cy="399600"/>
          </a:xfrm>
          <a:prstGeom prst="rect">
            <a:avLst/>
          </a:prstGeom>
          <a:noFill/>
          <a:ln>
            <a:noFill/>
          </a:ln>
        </p:spPr>
        <p:txBody>
          <a:bodyPr spcFirstLastPara="1" wrap="square" lIns="0" tIns="0" rIns="0" bIns="0" anchor="b" anchorCtr="0">
            <a:noAutofit/>
          </a:bodyPr>
          <a:lstStyle/>
          <a:p>
            <a:pPr marL="0" lvl="0" indent="0" algn="l" rtl="0">
              <a:spcBef>
                <a:spcPts val="0"/>
              </a:spcBef>
              <a:spcAft>
                <a:spcPts val="0"/>
              </a:spcAft>
              <a:buSzPts val="1100"/>
              <a:buNone/>
            </a:pPr>
            <a:r>
              <a:rPr lang="en"/>
              <a:t>Summary of trends</a:t>
            </a:r>
            <a:endParaRPr/>
          </a:p>
        </p:txBody>
      </p:sp>
      <p:sp>
        <p:nvSpPr>
          <p:cNvPr id="2739" name="Google Shape;2739;p302"/>
          <p:cNvSpPr txBox="1"/>
          <p:nvPr/>
        </p:nvSpPr>
        <p:spPr>
          <a:xfrm>
            <a:off x="301375" y="1227350"/>
            <a:ext cx="5860200" cy="3582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a:highlight>
                  <a:srgbClr val="FFFFFF"/>
                </a:highlight>
                <a:latin typeface="Georgia"/>
                <a:ea typeface="Georgia"/>
                <a:cs typeface="Georgia"/>
                <a:sym typeface="Georgia"/>
              </a:rPr>
              <a:t>Number of EVs expected to grow in Ireland dramatically in the future due to similar drivers as in Norway:</a:t>
            </a:r>
            <a:endParaRPr sz="1600">
              <a:highlight>
                <a:srgbClr val="FFFFFF"/>
              </a:highlight>
              <a:latin typeface="Georgia"/>
              <a:ea typeface="Georgia"/>
              <a:cs typeface="Georgia"/>
              <a:sym typeface="Georgia"/>
            </a:endParaRPr>
          </a:p>
          <a:p>
            <a:pPr marL="457200" lvl="0" indent="-330200" algn="l" rtl="0">
              <a:spcBef>
                <a:spcPts val="0"/>
              </a:spcBef>
              <a:spcAft>
                <a:spcPts val="0"/>
              </a:spcAft>
              <a:buSzPts val="1600"/>
              <a:buFont typeface="Georgia"/>
              <a:buChar char="●"/>
            </a:pPr>
            <a:r>
              <a:rPr lang="en" sz="1600">
                <a:highlight>
                  <a:srgbClr val="FFFFFF"/>
                </a:highlight>
                <a:latin typeface="Georgia"/>
                <a:ea typeface="Georgia"/>
                <a:cs typeface="Georgia"/>
                <a:sym typeface="Georgia"/>
              </a:rPr>
              <a:t>Financial incentives, grants</a:t>
            </a:r>
            <a:endParaRPr sz="1600">
              <a:highlight>
                <a:srgbClr val="FFFFFF"/>
              </a:highlight>
              <a:latin typeface="Georgia"/>
              <a:ea typeface="Georgia"/>
              <a:cs typeface="Georgia"/>
              <a:sym typeface="Georgia"/>
            </a:endParaRPr>
          </a:p>
          <a:p>
            <a:pPr marL="457200" lvl="0" indent="-330200" algn="l" rtl="0">
              <a:spcBef>
                <a:spcPts val="0"/>
              </a:spcBef>
              <a:spcAft>
                <a:spcPts val="0"/>
              </a:spcAft>
              <a:buSzPts val="1600"/>
              <a:buFont typeface="Georgia"/>
              <a:buChar char="●"/>
            </a:pPr>
            <a:r>
              <a:rPr lang="en" sz="1600">
                <a:highlight>
                  <a:srgbClr val="FFFFFF"/>
                </a:highlight>
                <a:latin typeface="Georgia"/>
                <a:ea typeface="Georgia"/>
                <a:cs typeface="Georgia"/>
                <a:sym typeface="Georgia"/>
              </a:rPr>
              <a:t>Lower running costs (fuel, tolls) </a:t>
            </a:r>
            <a:endParaRPr sz="1600">
              <a:highlight>
                <a:srgbClr val="FFFFFF"/>
              </a:highlight>
              <a:latin typeface="Georgia"/>
              <a:ea typeface="Georgia"/>
              <a:cs typeface="Georgia"/>
              <a:sym typeface="Georgia"/>
            </a:endParaRPr>
          </a:p>
          <a:p>
            <a:pPr marL="457200" lvl="0" indent="-330200" algn="l" rtl="0">
              <a:spcBef>
                <a:spcPts val="0"/>
              </a:spcBef>
              <a:spcAft>
                <a:spcPts val="0"/>
              </a:spcAft>
              <a:buSzPts val="1600"/>
              <a:buFont typeface="Georgia"/>
              <a:buChar char="●"/>
            </a:pPr>
            <a:r>
              <a:rPr lang="en" sz="1600">
                <a:highlight>
                  <a:srgbClr val="FFFFFF"/>
                </a:highlight>
                <a:latin typeface="Georgia"/>
                <a:ea typeface="Georgia"/>
                <a:cs typeface="Georgia"/>
                <a:sym typeface="Georgia"/>
              </a:rPr>
              <a:t>Lower motor tax</a:t>
            </a:r>
            <a:endParaRPr sz="1600">
              <a:highlight>
                <a:srgbClr val="FFFFFF"/>
              </a:highlight>
              <a:latin typeface="Georgia"/>
              <a:ea typeface="Georgia"/>
              <a:cs typeface="Georgia"/>
              <a:sym typeface="Georgia"/>
            </a:endParaRPr>
          </a:p>
          <a:p>
            <a:pPr marL="457200" lvl="0" indent="-330200" algn="l" rtl="0">
              <a:spcBef>
                <a:spcPts val="0"/>
              </a:spcBef>
              <a:spcAft>
                <a:spcPts val="0"/>
              </a:spcAft>
              <a:buSzPts val="1600"/>
              <a:buFont typeface="Georgia"/>
              <a:buChar char="●"/>
            </a:pPr>
            <a:r>
              <a:rPr lang="en" sz="1600">
                <a:highlight>
                  <a:srgbClr val="FFFFFF"/>
                </a:highlight>
                <a:latin typeface="Georgia"/>
                <a:ea typeface="Georgia"/>
                <a:cs typeface="Georgia"/>
                <a:sym typeface="Georgia"/>
              </a:rPr>
              <a:t>Growing awareness of climate change</a:t>
            </a:r>
            <a:endParaRPr sz="1600">
              <a:highlight>
                <a:srgbClr val="FFFFFF"/>
              </a:highlight>
              <a:latin typeface="Georgia"/>
              <a:ea typeface="Georgia"/>
              <a:cs typeface="Georgia"/>
              <a:sym typeface="Georgia"/>
            </a:endParaRPr>
          </a:p>
          <a:p>
            <a:pPr marL="0" lvl="0" indent="0" algn="l" rtl="0">
              <a:spcBef>
                <a:spcPts val="0"/>
              </a:spcBef>
              <a:spcAft>
                <a:spcPts val="0"/>
              </a:spcAft>
              <a:buNone/>
            </a:pPr>
            <a:endParaRPr sz="1600">
              <a:highlight>
                <a:srgbClr val="FFFFFF"/>
              </a:highlight>
              <a:latin typeface="Georgia"/>
              <a:ea typeface="Georgia"/>
              <a:cs typeface="Georgia"/>
              <a:sym typeface="Georgia"/>
            </a:endParaRPr>
          </a:p>
          <a:p>
            <a:pPr marL="0" lvl="0" indent="0" algn="l" rtl="0">
              <a:spcBef>
                <a:spcPts val="0"/>
              </a:spcBef>
              <a:spcAft>
                <a:spcPts val="0"/>
              </a:spcAft>
              <a:buNone/>
            </a:pPr>
            <a:r>
              <a:rPr lang="en" sz="1600">
                <a:solidFill>
                  <a:schemeClr val="dk1"/>
                </a:solidFill>
                <a:highlight>
                  <a:schemeClr val="lt1"/>
                </a:highlight>
                <a:latin typeface="Georgia"/>
                <a:ea typeface="Georgia"/>
                <a:cs typeface="Georgia"/>
                <a:sym typeface="Georgia"/>
              </a:rPr>
              <a:t>Barriers in Ireland resulting in lower sales volumes:</a:t>
            </a:r>
            <a:endParaRPr sz="1600">
              <a:solidFill>
                <a:schemeClr val="dk1"/>
              </a:solidFill>
              <a:highlight>
                <a:schemeClr val="lt1"/>
              </a:highlight>
              <a:latin typeface="Georgia"/>
              <a:ea typeface="Georgia"/>
              <a:cs typeface="Georgia"/>
              <a:sym typeface="Georgia"/>
            </a:endParaRPr>
          </a:p>
          <a:p>
            <a:pPr marL="457200" lvl="0" indent="-330200" algn="l" rtl="0">
              <a:spcBef>
                <a:spcPts val="0"/>
              </a:spcBef>
              <a:spcAft>
                <a:spcPts val="0"/>
              </a:spcAft>
              <a:buClr>
                <a:schemeClr val="dk1"/>
              </a:buClr>
              <a:buSzPts val="1600"/>
              <a:buFont typeface="Georgia"/>
              <a:buChar char="●"/>
            </a:pPr>
            <a:r>
              <a:rPr lang="en" sz="1600">
                <a:solidFill>
                  <a:schemeClr val="dk1"/>
                </a:solidFill>
                <a:highlight>
                  <a:schemeClr val="lt1"/>
                </a:highlight>
                <a:latin typeface="Georgia"/>
                <a:ea typeface="Georgia"/>
                <a:cs typeface="Georgia"/>
                <a:sym typeface="Georgia"/>
              </a:rPr>
              <a:t>Issues around infrastructure</a:t>
            </a:r>
            <a:endParaRPr sz="1600">
              <a:solidFill>
                <a:schemeClr val="dk1"/>
              </a:solidFill>
              <a:highlight>
                <a:schemeClr val="lt1"/>
              </a:highlight>
              <a:latin typeface="Georgia"/>
              <a:ea typeface="Georgia"/>
              <a:cs typeface="Georgia"/>
              <a:sym typeface="Georgia"/>
            </a:endParaRPr>
          </a:p>
          <a:p>
            <a:pPr marL="457200" lvl="0" indent="-330200" algn="l" rtl="0">
              <a:spcBef>
                <a:spcPts val="0"/>
              </a:spcBef>
              <a:spcAft>
                <a:spcPts val="0"/>
              </a:spcAft>
              <a:buClr>
                <a:schemeClr val="dk1"/>
              </a:buClr>
              <a:buSzPts val="1600"/>
              <a:buFont typeface="Georgia"/>
              <a:buChar char="●"/>
            </a:pPr>
            <a:r>
              <a:rPr lang="en" sz="1600">
                <a:solidFill>
                  <a:schemeClr val="dk1"/>
                </a:solidFill>
                <a:highlight>
                  <a:schemeClr val="lt1"/>
                </a:highlight>
                <a:latin typeface="Georgia"/>
                <a:ea typeface="Georgia"/>
                <a:cs typeface="Georgia"/>
                <a:sym typeface="Georgia"/>
              </a:rPr>
              <a:t>Lack of affordable range</a:t>
            </a:r>
            <a:endParaRPr sz="1600">
              <a:solidFill>
                <a:schemeClr val="dk1"/>
              </a:solidFill>
              <a:highlight>
                <a:schemeClr val="lt1"/>
              </a:highlight>
              <a:latin typeface="Georgia"/>
              <a:ea typeface="Georgia"/>
              <a:cs typeface="Georgia"/>
              <a:sym typeface="Georgia"/>
            </a:endParaRPr>
          </a:p>
          <a:p>
            <a:pPr marL="457200" lvl="0" indent="-330200" algn="l" rtl="0">
              <a:spcBef>
                <a:spcPts val="0"/>
              </a:spcBef>
              <a:spcAft>
                <a:spcPts val="0"/>
              </a:spcAft>
              <a:buClr>
                <a:schemeClr val="dk1"/>
              </a:buClr>
              <a:buSzPts val="1600"/>
              <a:buFont typeface="Georgia"/>
              <a:buChar char="●"/>
            </a:pPr>
            <a:r>
              <a:rPr lang="en" sz="1600">
                <a:solidFill>
                  <a:schemeClr val="dk1"/>
                </a:solidFill>
                <a:highlight>
                  <a:schemeClr val="lt1"/>
                </a:highlight>
                <a:latin typeface="Georgia"/>
                <a:ea typeface="Georgia"/>
                <a:cs typeface="Georgia"/>
                <a:sym typeface="Georgia"/>
              </a:rPr>
              <a:t>Limited competitive financing</a:t>
            </a:r>
            <a:endParaRPr sz="1600">
              <a:solidFill>
                <a:schemeClr val="dk1"/>
              </a:solidFill>
              <a:highlight>
                <a:schemeClr val="lt1"/>
              </a:highlight>
              <a:latin typeface="Georgia"/>
              <a:ea typeface="Georgia"/>
              <a:cs typeface="Georgia"/>
              <a:sym typeface="Georgia"/>
            </a:endParaRPr>
          </a:p>
          <a:p>
            <a:pPr marL="0" lvl="0" indent="0" algn="l" rtl="0">
              <a:spcBef>
                <a:spcPts val="0"/>
              </a:spcBef>
              <a:spcAft>
                <a:spcPts val="0"/>
              </a:spcAft>
              <a:buNone/>
            </a:pPr>
            <a:endParaRPr sz="1600">
              <a:solidFill>
                <a:schemeClr val="dk1"/>
              </a:solidFill>
              <a:highlight>
                <a:schemeClr val="lt1"/>
              </a:highlight>
              <a:latin typeface="Georgia"/>
              <a:ea typeface="Georgia"/>
              <a:cs typeface="Georgia"/>
              <a:sym typeface="Georgia"/>
            </a:endParaRPr>
          </a:p>
          <a:p>
            <a:pPr marL="0" lvl="0" indent="0" algn="l" rtl="0">
              <a:spcBef>
                <a:spcPts val="0"/>
              </a:spcBef>
              <a:spcAft>
                <a:spcPts val="0"/>
              </a:spcAft>
              <a:buNone/>
            </a:pPr>
            <a:r>
              <a:rPr lang="en" sz="1600">
                <a:solidFill>
                  <a:schemeClr val="dk1"/>
                </a:solidFill>
                <a:highlight>
                  <a:schemeClr val="lt1"/>
                </a:highlight>
                <a:latin typeface="Georgia"/>
                <a:ea typeface="Georgia"/>
                <a:cs typeface="Georgia"/>
                <a:sym typeface="Georgia"/>
              </a:rPr>
              <a:t>Pace of growth uncertain due to offsetting impacts.</a:t>
            </a:r>
            <a:endParaRPr sz="1600">
              <a:solidFill>
                <a:schemeClr val="dk1"/>
              </a:solidFill>
              <a:highlight>
                <a:schemeClr val="lt1"/>
              </a:highlight>
              <a:latin typeface="Georgia"/>
              <a:ea typeface="Georgia"/>
              <a:cs typeface="Georgia"/>
              <a:sym typeface="Georgia"/>
            </a:endParaRPr>
          </a:p>
          <a:p>
            <a:pPr marL="0" lvl="0" indent="0" algn="l" rtl="0">
              <a:spcBef>
                <a:spcPts val="0"/>
              </a:spcBef>
              <a:spcAft>
                <a:spcPts val="0"/>
              </a:spcAft>
              <a:buNone/>
            </a:pPr>
            <a:endParaRPr sz="1600">
              <a:solidFill>
                <a:srgbClr val="333333"/>
              </a:solidFill>
              <a:highlight>
                <a:schemeClr val="lt1"/>
              </a:highlight>
              <a:latin typeface="Georgia"/>
              <a:ea typeface="Georgia"/>
              <a:cs typeface="Georgia"/>
              <a:sym typeface="Georgia"/>
            </a:endParaRPr>
          </a:p>
          <a:p>
            <a:pPr marL="0" lvl="0" indent="0" algn="l" rtl="0">
              <a:spcBef>
                <a:spcPts val="0"/>
              </a:spcBef>
              <a:spcAft>
                <a:spcPts val="0"/>
              </a:spcAft>
              <a:buNone/>
            </a:pPr>
            <a:endParaRPr sz="1600">
              <a:latin typeface="Georgia"/>
              <a:ea typeface="Georgia"/>
              <a:cs typeface="Georgia"/>
              <a:sym typeface="Georgia"/>
            </a:endParaRPr>
          </a:p>
        </p:txBody>
      </p:sp>
      <p:pic>
        <p:nvPicPr>
          <p:cNvPr id="2740" name="Google Shape;2740;p302"/>
          <p:cNvPicPr preferRelativeResize="0"/>
          <p:nvPr/>
        </p:nvPicPr>
        <p:blipFill>
          <a:blip r:embed="rId4">
            <a:alphaModFix/>
          </a:blip>
          <a:stretch>
            <a:fillRect/>
          </a:stretch>
        </p:blipFill>
        <p:spPr>
          <a:xfrm>
            <a:off x="6240775" y="1280923"/>
            <a:ext cx="2345875" cy="3127826"/>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744"/>
        <p:cNvGrpSpPr/>
        <p:nvPr/>
      </p:nvGrpSpPr>
      <p:grpSpPr>
        <a:xfrm>
          <a:off x="0" y="0"/>
          <a:ext cx="0" cy="0"/>
          <a:chOff x="0" y="0"/>
          <a:chExt cx="0" cy="0"/>
        </a:xfrm>
      </p:grpSpPr>
      <p:pic>
        <p:nvPicPr>
          <p:cNvPr id="2745" name="Google Shape;2745;p303"/>
          <p:cNvPicPr preferRelativeResize="0"/>
          <p:nvPr/>
        </p:nvPicPr>
        <p:blipFill rotWithShape="1">
          <a:blip r:embed="rId3">
            <a:alphaModFix/>
          </a:blip>
          <a:srcRect/>
          <a:stretch/>
        </p:blipFill>
        <p:spPr>
          <a:xfrm>
            <a:off x="1588" y="1588"/>
            <a:ext cx="1588" cy="1588"/>
          </a:xfrm>
          <a:prstGeom prst="rect">
            <a:avLst/>
          </a:prstGeom>
          <a:noFill/>
          <a:ln>
            <a:noFill/>
          </a:ln>
        </p:spPr>
      </p:pic>
      <p:sp>
        <p:nvSpPr>
          <p:cNvPr id="2746" name="Google Shape;2746;p303"/>
          <p:cNvSpPr txBox="1">
            <a:spLocks noGrp="1"/>
          </p:cNvSpPr>
          <p:nvPr>
            <p:ph type="title"/>
          </p:nvPr>
        </p:nvSpPr>
        <p:spPr>
          <a:xfrm>
            <a:off x="295800" y="513900"/>
            <a:ext cx="8526600" cy="399600"/>
          </a:xfrm>
          <a:prstGeom prst="rect">
            <a:avLst/>
          </a:prstGeom>
          <a:noFill/>
          <a:ln>
            <a:noFill/>
          </a:ln>
        </p:spPr>
        <p:txBody>
          <a:bodyPr spcFirstLastPara="1" wrap="square" lIns="0" tIns="0" rIns="0" bIns="0" anchor="b" anchorCtr="0">
            <a:noAutofit/>
          </a:bodyPr>
          <a:lstStyle/>
          <a:p>
            <a:pPr marL="0" lvl="0" indent="0" algn="l" rtl="0">
              <a:spcBef>
                <a:spcPts val="0"/>
              </a:spcBef>
              <a:spcAft>
                <a:spcPts val="0"/>
              </a:spcAft>
              <a:buSzPts val="1100"/>
              <a:buNone/>
            </a:pPr>
            <a:r>
              <a:rPr lang="en"/>
              <a:t>Potential challenges for motor pricing</a:t>
            </a:r>
            <a:endParaRPr/>
          </a:p>
        </p:txBody>
      </p:sp>
      <p:sp>
        <p:nvSpPr>
          <p:cNvPr id="2747" name="Google Shape;2747;p303"/>
          <p:cNvSpPr txBox="1"/>
          <p:nvPr/>
        </p:nvSpPr>
        <p:spPr>
          <a:xfrm>
            <a:off x="301375" y="1227350"/>
            <a:ext cx="5527800" cy="3770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a:highlight>
                  <a:srgbClr val="FFFFFF"/>
                </a:highlight>
                <a:latin typeface="Georgia"/>
                <a:ea typeface="Georgia"/>
                <a:cs typeface="Georgia"/>
                <a:sym typeface="Georgia"/>
              </a:rPr>
              <a:t>Uncertainty around pace of growth and advances in technology present the following challenge to motor pricing for EVs:</a:t>
            </a:r>
            <a:endParaRPr sz="1600">
              <a:highlight>
                <a:srgbClr val="FFFFFF"/>
              </a:highlight>
              <a:latin typeface="Georgia"/>
              <a:ea typeface="Georgia"/>
              <a:cs typeface="Georgia"/>
              <a:sym typeface="Georgia"/>
            </a:endParaRPr>
          </a:p>
          <a:p>
            <a:pPr marL="457200" lvl="0" indent="-330200" algn="l" rtl="0">
              <a:spcBef>
                <a:spcPts val="0"/>
              </a:spcBef>
              <a:spcAft>
                <a:spcPts val="0"/>
              </a:spcAft>
              <a:buSzPts val="1600"/>
              <a:buFont typeface="Georgia"/>
              <a:buChar char="●"/>
            </a:pPr>
            <a:r>
              <a:rPr lang="en" sz="1600">
                <a:highlight>
                  <a:srgbClr val="FFFFFF"/>
                </a:highlight>
                <a:latin typeface="Georgia"/>
                <a:ea typeface="Georgia"/>
                <a:cs typeface="Georgia"/>
                <a:sym typeface="Georgia"/>
              </a:rPr>
              <a:t>Limited historic data (e.g. cost of repairs, residual value)</a:t>
            </a:r>
            <a:endParaRPr sz="1600">
              <a:highlight>
                <a:srgbClr val="FFFFFF"/>
              </a:highlight>
              <a:latin typeface="Georgia"/>
              <a:ea typeface="Georgia"/>
              <a:cs typeface="Georgia"/>
              <a:sym typeface="Georgia"/>
            </a:endParaRPr>
          </a:p>
          <a:p>
            <a:pPr marL="457200" lvl="0" indent="-330200" algn="l" rtl="0">
              <a:spcBef>
                <a:spcPts val="0"/>
              </a:spcBef>
              <a:spcAft>
                <a:spcPts val="0"/>
              </a:spcAft>
              <a:buSzPts val="1600"/>
              <a:buFont typeface="Georgia"/>
              <a:buChar char="●"/>
            </a:pPr>
            <a:r>
              <a:rPr lang="en" sz="1600">
                <a:highlight>
                  <a:srgbClr val="FFFFFF"/>
                </a:highlight>
                <a:latin typeface="Georgia"/>
                <a:ea typeface="Georgia"/>
                <a:cs typeface="Georgia"/>
                <a:sym typeface="Georgia"/>
              </a:rPr>
              <a:t>Potential for rapid volume change and emerging trends</a:t>
            </a:r>
            <a:endParaRPr sz="1600">
              <a:highlight>
                <a:srgbClr val="FFFFFF"/>
              </a:highlight>
              <a:latin typeface="Georgia"/>
              <a:ea typeface="Georgia"/>
              <a:cs typeface="Georgia"/>
              <a:sym typeface="Georgia"/>
            </a:endParaRPr>
          </a:p>
          <a:p>
            <a:pPr marL="457200" lvl="0" indent="-330200" algn="l" rtl="0">
              <a:spcBef>
                <a:spcPts val="0"/>
              </a:spcBef>
              <a:spcAft>
                <a:spcPts val="0"/>
              </a:spcAft>
              <a:buSzPts val="1600"/>
              <a:buFont typeface="Georgia"/>
              <a:buChar char="●"/>
            </a:pPr>
            <a:r>
              <a:rPr lang="en" sz="1600">
                <a:highlight>
                  <a:srgbClr val="FFFFFF"/>
                </a:highlight>
                <a:latin typeface="Georgia"/>
                <a:ea typeface="Georgia"/>
                <a:cs typeface="Georgia"/>
                <a:sym typeface="Georgia"/>
              </a:rPr>
              <a:t>Car insurance considered high compared to other countries</a:t>
            </a:r>
            <a:endParaRPr sz="1600">
              <a:highlight>
                <a:srgbClr val="FFFFFF"/>
              </a:highlight>
              <a:latin typeface="Georgia"/>
              <a:ea typeface="Georgia"/>
              <a:cs typeface="Georgia"/>
              <a:sym typeface="Georgia"/>
            </a:endParaRPr>
          </a:p>
          <a:p>
            <a:pPr marL="914400" lvl="1" indent="-330200" algn="l" rtl="0">
              <a:spcBef>
                <a:spcPts val="0"/>
              </a:spcBef>
              <a:spcAft>
                <a:spcPts val="0"/>
              </a:spcAft>
              <a:buSzPts val="1600"/>
              <a:buFont typeface="Georgia"/>
              <a:buChar char="○"/>
            </a:pPr>
            <a:r>
              <a:rPr lang="en" sz="1600">
                <a:highlight>
                  <a:srgbClr val="FFFFFF"/>
                </a:highlight>
                <a:latin typeface="Georgia"/>
                <a:ea typeface="Georgia"/>
                <a:cs typeface="Georgia"/>
                <a:sym typeface="Georgia"/>
              </a:rPr>
              <a:t>Especially for young drivers most likely to be interested in purchasing electric cars</a:t>
            </a:r>
            <a:endParaRPr sz="1600">
              <a:highlight>
                <a:srgbClr val="FFFFFF"/>
              </a:highlight>
              <a:latin typeface="Georgia"/>
              <a:ea typeface="Georgia"/>
              <a:cs typeface="Georgia"/>
              <a:sym typeface="Georgia"/>
            </a:endParaRPr>
          </a:p>
          <a:p>
            <a:pPr marL="457200" lvl="0" indent="-330200" algn="l" rtl="0">
              <a:spcBef>
                <a:spcPts val="0"/>
              </a:spcBef>
              <a:spcAft>
                <a:spcPts val="0"/>
              </a:spcAft>
              <a:buSzPts val="1600"/>
              <a:buFont typeface="Georgia"/>
              <a:buChar char="●"/>
            </a:pPr>
            <a:r>
              <a:rPr lang="en" sz="1600">
                <a:solidFill>
                  <a:schemeClr val="dk1"/>
                </a:solidFill>
                <a:highlight>
                  <a:schemeClr val="lt1"/>
                </a:highlight>
                <a:latin typeface="Georgia"/>
                <a:ea typeface="Georgia"/>
                <a:cs typeface="Georgia"/>
                <a:sym typeface="Georgia"/>
              </a:rPr>
              <a:t>Competitive, price sensitive market </a:t>
            </a:r>
            <a:endParaRPr sz="1600">
              <a:solidFill>
                <a:schemeClr val="dk1"/>
              </a:solidFill>
              <a:highlight>
                <a:schemeClr val="lt1"/>
              </a:highlight>
              <a:latin typeface="Georgia"/>
              <a:ea typeface="Georgia"/>
              <a:cs typeface="Georgia"/>
              <a:sym typeface="Georgia"/>
            </a:endParaRPr>
          </a:p>
          <a:p>
            <a:pPr marL="0" lvl="0" indent="0" algn="l" rtl="0">
              <a:spcBef>
                <a:spcPts val="0"/>
              </a:spcBef>
              <a:spcAft>
                <a:spcPts val="0"/>
              </a:spcAft>
              <a:buNone/>
            </a:pPr>
            <a:endParaRPr sz="1600">
              <a:solidFill>
                <a:srgbClr val="333333"/>
              </a:solidFill>
              <a:highlight>
                <a:schemeClr val="lt1"/>
              </a:highlight>
              <a:latin typeface="Georgia"/>
              <a:ea typeface="Georgia"/>
              <a:cs typeface="Georgia"/>
              <a:sym typeface="Georgia"/>
            </a:endParaRPr>
          </a:p>
          <a:p>
            <a:pPr marL="0" lvl="0" indent="0" algn="l" rtl="0">
              <a:spcBef>
                <a:spcPts val="0"/>
              </a:spcBef>
              <a:spcAft>
                <a:spcPts val="0"/>
              </a:spcAft>
              <a:buNone/>
            </a:pPr>
            <a:endParaRPr sz="1600">
              <a:latin typeface="Georgia"/>
              <a:ea typeface="Georgia"/>
              <a:cs typeface="Georgia"/>
              <a:sym typeface="Georgia"/>
            </a:endParaRPr>
          </a:p>
        </p:txBody>
      </p:sp>
      <p:pic>
        <p:nvPicPr>
          <p:cNvPr id="2748" name="Google Shape;2748;p303"/>
          <p:cNvPicPr preferRelativeResize="0"/>
          <p:nvPr/>
        </p:nvPicPr>
        <p:blipFill>
          <a:blip r:embed="rId4">
            <a:alphaModFix/>
          </a:blip>
          <a:stretch>
            <a:fillRect/>
          </a:stretch>
        </p:blipFill>
        <p:spPr>
          <a:xfrm>
            <a:off x="6240775" y="1280923"/>
            <a:ext cx="2345875" cy="3127826"/>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752"/>
        <p:cNvGrpSpPr/>
        <p:nvPr/>
      </p:nvGrpSpPr>
      <p:grpSpPr>
        <a:xfrm>
          <a:off x="0" y="0"/>
          <a:ext cx="0" cy="0"/>
          <a:chOff x="0" y="0"/>
          <a:chExt cx="0" cy="0"/>
        </a:xfrm>
      </p:grpSpPr>
      <p:pic>
        <p:nvPicPr>
          <p:cNvPr id="2753" name="Google Shape;2753;p304"/>
          <p:cNvPicPr preferRelativeResize="0"/>
          <p:nvPr/>
        </p:nvPicPr>
        <p:blipFill rotWithShape="1">
          <a:blip r:embed="rId3">
            <a:alphaModFix/>
          </a:blip>
          <a:srcRect t="16191"/>
          <a:stretch/>
        </p:blipFill>
        <p:spPr>
          <a:xfrm>
            <a:off x="0" y="0"/>
            <a:ext cx="9141595" cy="5143504"/>
          </a:xfrm>
          <a:prstGeom prst="rect">
            <a:avLst/>
          </a:prstGeom>
          <a:noFill/>
          <a:ln>
            <a:noFill/>
          </a:ln>
        </p:spPr>
      </p:pic>
      <p:sp>
        <p:nvSpPr>
          <p:cNvPr id="2754" name="Google Shape;2754;p304"/>
          <p:cNvSpPr txBox="1"/>
          <p:nvPr/>
        </p:nvSpPr>
        <p:spPr>
          <a:xfrm>
            <a:off x="1225" y="0"/>
            <a:ext cx="9141600" cy="5143500"/>
          </a:xfrm>
          <a:prstGeom prst="rect">
            <a:avLst/>
          </a:prstGeom>
          <a:solidFill>
            <a:srgbClr val="000000">
              <a:alpha val="7383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
        <p:nvSpPr>
          <p:cNvPr id="2755" name="Google Shape;2755;p304"/>
          <p:cNvSpPr txBox="1">
            <a:spLocks noGrp="1"/>
          </p:cNvSpPr>
          <p:nvPr>
            <p:ph type="title"/>
          </p:nvPr>
        </p:nvSpPr>
        <p:spPr>
          <a:xfrm>
            <a:off x="307525" y="2218900"/>
            <a:ext cx="8647800" cy="984900"/>
          </a:xfrm>
          <a:prstGeom prst="rect">
            <a:avLst/>
          </a:prstGeom>
          <a:noFill/>
          <a:ln>
            <a:noFill/>
          </a:ln>
        </p:spPr>
        <p:txBody>
          <a:bodyPr spcFirstLastPara="1" wrap="square" lIns="0" tIns="0" rIns="0" bIns="0" anchor="t" anchorCtr="0">
            <a:noAutofit/>
          </a:bodyPr>
          <a:lstStyle/>
          <a:p>
            <a:pPr marL="0" lvl="0" indent="0" algn="ctr" rtl="0">
              <a:lnSpc>
                <a:spcPct val="100000"/>
              </a:lnSpc>
              <a:spcBef>
                <a:spcPts val="0"/>
              </a:spcBef>
              <a:spcAft>
                <a:spcPts val="0"/>
              </a:spcAft>
              <a:buSzPts val="2000"/>
              <a:buNone/>
            </a:pPr>
            <a:r>
              <a:rPr lang="en" b="1">
                <a:latin typeface="Georgia"/>
                <a:ea typeface="Georgia"/>
                <a:cs typeface="Georgia"/>
                <a:sym typeface="Georgia"/>
              </a:rPr>
              <a:t>Pricing automation using </a:t>
            </a:r>
            <a:endParaRPr b="1">
              <a:latin typeface="Georgia"/>
              <a:ea typeface="Georgia"/>
              <a:cs typeface="Georgia"/>
              <a:sym typeface="Georgia"/>
            </a:endParaRPr>
          </a:p>
          <a:p>
            <a:pPr marL="0" lvl="0" indent="0" algn="ctr" rtl="0">
              <a:lnSpc>
                <a:spcPct val="100000"/>
              </a:lnSpc>
              <a:spcBef>
                <a:spcPts val="0"/>
              </a:spcBef>
              <a:spcAft>
                <a:spcPts val="0"/>
              </a:spcAft>
              <a:buSzPts val="2000"/>
              <a:buNone/>
            </a:pPr>
            <a:r>
              <a:rPr lang="en" b="1">
                <a:latin typeface="Georgia"/>
                <a:ea typeface="Georgia"/>
                <a:cs typeface="Georgia"/>
                <a:sym typeface="Georgia"/>
              </a:rPr>
              <a:t>machine learning</a:t>
            </a:r>
            <a:endParaRPr b="1">
              <a:latin typeface="Georgia"/>
              <a:ea typeface="Georgia"/>
              <a:cs typeface="Georgia"/>
              <a:sym typeface="Georgia"/>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760"/>
        <p:cNvGrpSpPr/>
        <p:nvPr/>
      </p:nvGrpSpPr>
      <p:grpSpPr>
        <a:xfrm>
          <a:off x="0" y="0"/>
          <a:ext cx="0" cy="0"/>
          <a:chOff x="0" y="0"/>
          <a:chExt cx="0" cy="0"/>
        </a:xfrm>
      </p:grpSpPr>
      <p:pic>
        <p:nvPicPr>
          <p:cNvPr id="2761" name="Google Shape;2761;p305"/>
          <p:cNvPicPr preferRelativeResize="0"/>
          <p:nvPr/>
        </p:nvPicPr>
        <p:blipFill rotWithShape="1">
          <a:blip r:embed="rId3">
            <a:alphaModFix/>
          </a:blip>
          <a:srcRect/>
          <a:stretch/>
        </p:blipFill>
        <p:spPr>
          <a:xfrm>
            <a:off x="190500" y="1676400"/>
            <a:ext cx="3638598" cy="2209737"/>
          </a:xfrm>
          <a:prstGeom prst="rect">
            <a:avLst/>
          </a:prstGeom>
          <a:noFill/>
          <a:ln>
            <a:noFill/>
          </a:ln>
        </p:spPr>
      </p:pic>
      <p:pic>
        <p:nvPicPr>
          <p:cNvPr id="2762" name="Google Shape;2762;p305"/>
          <p:cNvPicPr preferRelativeResize="0"/>
          <p:nvPr/>
        </p:nvPicPr>
        <p:blipFill rotWithShape="1">
          <a:blip r:embed="rId4">
            <a:alphaModFix/>
          </a:blip>
          <a:srcRect/>
          <a:stretch/>
        </p:blipFill>
        <p:spPr>
          <a:xfrm>
            <a:off x="1588" y="1588"/>
            <a:ext cx="1588" cy="1588"/>
          </a:xfrm>
          <a:prstGeom prst="rect">
            <a:avLst/>
          </a:prstGeom>
          <a:noFill/>
          <a:ln>
            <a:noFill/>
          </a:ln>
        </p:spPr>
      </p:pic>
      <p:sp>
        <p:nvSpPr>
          <p:cNvPr id="2763" name="Google Shape;2763;p305"/>
          <p:cNvSpPr txBox="1">
            <a:spLocks noGrp="1"/>
          </p:cNvSpPr>
          <p:nvPr>
            <p:ph type="title"/>
          </p:nvPr>
        </p:nvSpPr>
        <p:spPr>
          <a:xfrm>
            <a:off x="309563" y="530352"/>
            <a:ext cx="8526600" cy="307800"/>
          </a:xfrm>
          <a:prstGeom prst="rect">
            <a:avLst/>
          </a:prstGeom>
          <a:noFill/>
          <a:ln>
            <a:noFill/>
          </a:ln>
        </p:spPr>
        <p:txBody>
          <a:bodyPr spcFirstLastPara="1" wrap="square" lIns="0" tIns="0" rIns="0" bIns="0" anchor="b" anchorCtr="0">
            <a:noAutofit/>
          </a:bodyPr>
          <a:lstStyle/>
          <a:p>
            <a:pPr marL="0" lvl="0" indent="0" algn="l" rtl="0">
              <a:lnSpc>
                <a:spcPct val="100000"/>
              </a:lnSpc>
              <a:spcBef>
                <a:spcPts val="0"/>
              </a:spcBef>
              <a:spcAft>
                <a:spcPts val="0"/>
              </a:spcAft>
              <a:buSzPts val="1400"/>
              <a:buNone/>
            </a:pPr>
            <a:r>
              <a:rPr lang="en"/>
              <a:t>Continuously estimation of an accurate risk premium </a:t>
            </a:r>
            <a:endParaRPr/>
          </a:p>
        </p:txBody>
      </p:sp>
      <p:sp>
        <p:nvSpPr>
          <p:cNvPr id="2764" name="Google Shape;2764;p305"/>
          <p:cNvSpPr/>
          <p:nvPr/>
        </p:nvSpPr>
        <p:spPr>
          <a:xfrm>
            <a:off x="4254746" y="1542919"/>
            <a:ext cx="2544300" cy="262800"/>
          </a:xfrm>
          <a:prstGeom prst="rect">
            <a:avLst/>
          </a:prstGeom>
          <a:solidFill>
            <a:srgbClr val="D8D8D8"/>
          </a:solidFill>
          <a:ln w="9525" cap="flat" cmpd="sng">
            <a:solidFill>
              <a:srgbClr val="BFBFBF"/>
            </a:solidFill>
            <a:prstDash val="solid"/>
            <a:round/>
            <a:headEnd type="none" w="sm" len="sm"/>
            <a:tailEnd type="none" w="sm" len="sm"/>
          </a:ln>
        </p:spPr>
        <p:txBody>
          <a:bodyPr spcFirstLastPara="1" wrap="square" lIns="72000" tIns="54000" rIns="72000" bIns="54000" anchor="ctr" anchorCtr="0">
            <a:noAutofit/>
          </a:bodyPr>
          <a:lstStyle/>
          <a:p>
            <a:pPr marL="0" marR="0" lvl="0" indent="0" algn="l" rtl="0">
              <a:lnSpc>
                <a:spcPct val="100000"/>
              </a:lnSpc>
              <a:spcBef>
                <a:spcPts val="0"/>
              </a:spcBef>
              <a:spcAft>
                <a:spcPts val="0"/>
              </a:spcAft>
              <a:buClr>
                <a:srgbClr val="000000"/>
              </a:buClr>
              <a:buSzPts val="1000"/>
              <a:buFont typeface="Arial"/>
              <a:buNone/>
            </a:pPr>
            <a:r>
              <a:rPr lang="en" sz="1000" i="0" u="none" strike="noStrike" cap="none">
                <a:solidFill>
                  <a:srgbClr val="3F3F3F"/>
                </a:solidFill>
                <a:latin typeface="Georgia"/>
                <a:ea typeface="Georgia"/>
                <a:cs typeface="Georgia"/>
                <a:sym typeface="Georgia"/>
              </a:rPr>
              <a:t>Discounts</a:t>
            </a:r>
            <a:endParaRPr sz="1000" i="0" u="none" strike="noStrike" cap="none">
              <a:solidFill>
                <a:srgbClr val="3F3F3F"/>
              </a:solidFill>
              <a:latin typeface="Georgia"/>
              <a:ea typeface="Georgia"/>
              <a:cs typeface="Georgia"/>
              <a:sym typeface="Georgia"/>
            </a:endParaRPr>
          </a:p>
        </p:txBody>
      </p:sp>
      <p:sp>
        <p:nvSpPr>
          <p:cNvPr id="2765" name="Google Shape;2765;p305"/>
          <p:cNvSpPr/>
          <p:nvPr/>
        </p:nvSpPr>
        <p:spPr>
          <a:xfrm>
            <a:off x="4254746" y="1881466"/>
            <a:ext cx="2544300" cy="262800"/>
          </a:xfrm>
          <a:prstGeom prst="rect">
            <a:avLst/>
          </a:prstGeom>
          <a:solidFill>
            <a:srgbClr val="D8D8D8"/>
          </a:solidFill>
          <a:ln w="9525" cap="flat" cmpd="sng">
            <a:solidFill>
              <a:srgbClr val="BFBFBF"/>
            </a:solidFill>
            <a:prstDash val="solid"/>
            <a:round/>
            <a:headEnd type="none" w="sm" len="sm"/>
            <a:tailEnd type="none" w="sm" len="sm"/>
          </a:ln>
        </p:spPr>
        <p:txBody>
          <a:bodyPr spcFirstLastPara="1" wrap="square" lIns="72000" tIns="54000" rIns="72000" bIns="54000" anchor="ctr" anchorCtr="0">
            <a:noAutofit/>
          </a:bodyPr>
          <a:lstStyle/>
          <a:p>
            <a:pPr marL="0" marR="0" lvl="0" indent="0" algn="l" rtl="0">
              <a:lnSpc>
                <a:spcPct val="100000"/>
              </a:lnSpc>
              <a:spcBef>
                <a:spcPts val="0"/>
              </a:spcBef>
              <a:spcAft>
                <a:spcPts val="0"/>
              </a:spcAft>
              <a:buClr>
                <a:schemeClr val="dk1"/>
              </a:buClr>
              <a:buSzPts val="1100"/>
              <a:buFont typeface="Arial"/>
              <a:buNone/>
            </a:pPr>
            <a:r>
              <a:rPr lang="en" sz="1000" i="0" u="none" strike="noStrike" cap="none">
                <a:solidFill>
                  <a:srgbClr val="3F3F3F"/>
                </a:solidFill>
                <a:latin typeface="Georgia"/>
                <a:ea typeface="Georgia"/>
                <a:cs typeface="Georgia"/>
                <a:sym typeface="Georgia"/>
              </a:rPr>
              <a:t>Profit margin</a:t>
            </a:r>
            <a:endParaRPr sz="1000" i="0" u="none" strike="noStrike" cap="none">
              <a:solidFill>
                <a:srgbClr val="3F3F3F"/>
              </a:solidFill>
              <a:latin typeface="Georgia"/>
              <a:ea typeface="Georgia"/>
              <a:cs typeface="Georgia"/>
              <a:sym typeface="Georgia"/>
            </a:endParaRPr>
          </a:p>
        </p:txBody>
      </p:sp>
      <p:sp>
        <p:nvSpPr>
          <p:cNvPr id="2766" name="Google Shape;2766;p305"/>
          <p:cNvSpPr txBox="1"/>
          <p:nvPr/>
        </p:nvSpPr>
        <p:spPr>
          <a:xfrm>
            <a:off x="4254746" y="2220013"/>
            <a:ext cx="1232100" cy="1801800"/>
          </a:xfrm>
          <a:prstGeom prst="rect">
            <a:avLst/>
          </a:prstGeom>
          <a:solidFill>
            <a:srgbClr val="D8D8D8"/>
          </a:solidFill>
          <a:ln w="9525" cap="flat" cmpd="sng">
            <a:solidFill>
              <a:srgbClr val="BFBFBF"/>
            </a:solidFill>
            <a:prstDash val="solid"/>
            <a:round/>
            <a:headEnd type="none" w="sm" len="sm"/>
            <a:tailEnd type="none" w="sm" len="sm"/>
          </a:ln>
        </p:spPr>
        <p:txBody>
          <a:bodyPr spcFirstLastPara="1" wrap="square" lIns="72000" tIns="54000" rIns="36000" bIns="54000" anchor="t" anchorCtr="0">
            <a:no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rgbClr val="3F3F3F"/>
                </a:solidFill>
                <a:latin typeface="Georgia"/>
                <a:ea typeface="Georgia"/>
                <a:cs typeface="Georgia"/>
                <a:sym typeface="Georgia"/>
              </a:rPr>
              <a:t>Market</a:t>
            </a:r>
            <a:br>
              <a:rPr lang="en" sz="1000" b="1" i="0" u="none" strike="noStrike" cap="none">
                <a:solidFill>
                  <a:srgbClr val="3F3F3F"/>
                </a:solidFill>
                <a:latin typeface="Georgia"/>
                <a:ea typeface="Georgia"/>
                <a:cs typeface="Georgia"/>
                <a:sym typeface="Georgia"/>
              </a:rPr>
            </a:br>
            <a:r>
              <a:rPr lang="en" sz="1000" b="1" i="0" u="none" strike="noStrike" cap="none">
                <a:solidFill>
                  <a:srgbClr val="3F3F3F"/>
                </a:solidFill>
                <a:latin typeface="Georgia"/>
                <a:ea typeface="Georgia"/>
                <a:cs typeface="Georgia"/>
                <a:sym typeface="Georgia"/>
              </a:rPr>
              <a:t>optimi</a:t>
            </a:r>
            <a:r>
              <a:rPr lang="en" sz="1000" b="1">
                <a:solidFill>
                  <a:srgbClr val="3F3F3F"/>
                </a:solidFill>
                <a:latin typeface="Georgia"/>
                <a:ea typeface="Georgia"/>
                <a:cs typeface="Georgia"/>
                <a:sym typeface="Georgia"/>
              </a:rPr>
              <a:t>s</a:t>
            </a:r>
            <a:r>
              <a:rPr lang="en" sz="1000" b="1" i="0" u="none" strike="noStrike" cap="none">
                <a:solidFill>
                  <a:srgbClr val="3F3F3F"/>
                </a:solidFill>
                <a:latin typeface="Georgia"/>
                <a:ea typeface="Georgia"/>
                <a:cs typeface="Georgia"/>
                <a:sym typeface="Georgia"/>
              </a:rPr>
              <a:t>ation</a:t>
            </a:r>
            <a:endParaRPr sz="1000" b="1" i="0" u="none" strike="noStrike" cap="none">
              <a:solidFill>
                <a:srgbClr val="3F3F3F"/>
              </a:solidFill>
              <a:latin typeface="Georgia"/>
              <a:ea typeface="Georgia"/>
              <a:cs typeface="Georgia"/>
              <a:sym typeface="Georgia"/>
            </a:endParaRPr>
          </a:p>
          <a:p>
            <a:pPr marL="0" marR="0" lvl="0" indent="0" algn="l" rtl="0">
              <a:lnSpc>
                <a:spcPct val="100000"/>
              </a:lnSpc>
              <a:spcBef>
                <a:spcPts val="0"/>
              </a:spcBef>
              <a:spcAft>
                <a:spcPts val="0"/>
              </a:spcAft>
              <a:buClr>
                <a:srgbClr val="000000"/>
              </a:buClr>
              <a:buSzPts val="1000"/>
              <a:buFont typeface="Arial"/>
              <a:buNone/>
            </a:pPr>
            <a:endParaRPr sz="1000" b="1" i="0" u="none" strike="noStrike" cap="none">
              <a:solidFill>
                <a:srgbClr val="3F3F3F"/>
              </a:solidFill>
              <a:latin typeface="Georgia"/>
              <a:ea typeface="Georgia"/>
              <a:cs typeface="Georgia"/>
              <a:sym typeface="Georgia"/>
            </a:endParaRPr>
          </a:p>
          <a:p>
            <a:pPr marL="268287" marR="0" lvl="0" indent="0" algn="l" rtl="0">
              <a:lnSpc>
                <a:spcPct val="100000"/>
              </a:lnSpc>
              <a:spcBef>
                <a:spcPts val="0"/>
              </a:spcBef>
              <a:spcAft>
                <a:spcPts val="0"/>
              </a:spcAft>
              <a:buNone/>
            </a:pPr>
            <a:r>
              <a:rPr lang="en" sz="1000" i="0" u="none" strike="noStrike" cap="none">
                <a:solidFill>
                  <a:srgbClr val="3F3F3F"/>
                </a:solidFill>
                <a:latin typeface="Georgia"/>
                <a:ea typeface="Georgia"/>
                <a:cs typeface="Georgia"/>
                <a:sym typeface="Georgia"/>
              </a:rPr>
              <a:t>Competitors</a:t>
            </a:r>
            <a:endParaRPr sz="1000" i="0" u="none" strike="noStrike" cap="none">
              <a:solidFill>
                <a:srgbClr val="3F3F3F"/>
              </a:solidFill>
              <a:latin typeface="Georgia"/>
              <a:ea typeface="Georgia"/>
              <a:cs typeface="Georgia"/>
              <a:sym typeface="Georgia"/>
            </a:endParaRPr>
          </a:p>
          <a:p>
            <a:pPr marL="268287" marR="0" lvl="0" indent="0" algn="l" rtl="0">
              <a:lnSpc>
                <a:spcPct val="100000"/>
              </a:lnSpc>
              <a:spcBef>
                <a:spcPts val="1200"/>
              </a:spcBef>
              <a:spcAft>
                <a:spcPts val="0"/>
              </a:spcAft>
              <a:buNone/>
            </a:pPr>
            <a:r>
              <a:rPr lang="en" sz="1000" i="0" u="none" strike="noStrike" cap="none">
                <a:solidFill>
                  <a:srgbClr val="3F3F3F"/>
                </a:solidFill>
                <a:latin typeface="Georgia"/>
                <a:ea typeface="Georgia"/>
                <a:cs typeface="Georgia"/>
                <a:sym typeface="Georgia"/>
              </a:rPr>
              <a:t>Marketing</a:t>
            </a:r>
            <a:endParaRPr sz="1000" i="0" u="none" strike="noStrike" cap="none">
              <a:solidFill>
                <a:srgbClr val="3F3F3F"/>
              </a:solidFill>
              <a:latin typeface="Georgia"/>
              <a:ea typeface="Georgia"/>
              <a:cs typeface="Georgia"/>
              <a:sym typeface="Georgia"/>
            </a:endParaRPr>
          </a:p>
          <a:p>
            <a:pPr marL="268287" marR="0" lvl="0" indent="0" algn="l" rtl="0">
              <a:lnSpc>
                <a:spcPct val="100000"/>
              </a:lnSpc>
              <a:spcBef>
                <a:spcPts val="1200"/>
              </a:spcBef>
              <a:spcAft>
                <a:spcPts val="0"/>
              </a:spcAft>
              <a:buNone/>
            </a:pPr>
            <a:r>
              <a:rPr lang="en" sz="1000" i="0" u="none" strike="noStrike" cap="none">
                <a:solidFill>
                  <a:srgbClr val="3F3F3F"/>
                </a:solidFill>
                <a:latin typeface="Georgia"/>
                <a:ea typeface="Georgia"/>
                <a:cs typeface="Georgia"/>
                <a:sym typeface="Georgia"/>
              </a:rPr>
              <a:t>Geography</a:t>
            </a:r>
            <a:endParaRPr sz="1000" i="0" u="none" strike="noStrike" cap="none">
              <a:solidFill>
                <a:srgbClr val="3F3F3F"/>
              </a:solidFill>
              <a:latin typeface="Georgia"/>
              <a:ea typeface="Georgia"/>
              <a:cs typeface="Georgia"/>
              <a:sym typeface="Georgia"/>
            </a:endParaRPr>
          </a:p>
          <a:p>
            <a:pPr marL="268287" marR="0" lvl="0" indent="0" algn="l" rtl="0">
              <a:lnSpc>
                <a:spcPct val="100000"/>
              </a:lnSpc>
              <a:spcBef>
                <a:spcPts val="1200"/>
              </a:spcBef>
              <a:spcAft>
                <a:spcPts val="0"/>
              </a:spcAft>
              <a:buNone/>
            </a:pPr>
            <a:r>
              <a:rPr lang="en" sz="1000" i="0" u="none" strike="noStrike" cap="none">
                <a:solidFill>
                  <a:srgbClr val="3F3F3F"/>
                </a:solidFill>
                <a:latin typeface="Georgia"/>
                <a:ea typeface="Georgia"/>
                <a:cs typeface="Georgia"/>
                <a:sym typeface="Georgia"/>
              </a:rPr>
              <a:t>Products and coverages</a:t>
            </a:r>
            <a:endParaRPr sz="1000" i="0" u="none" strike="noStrike" cap="none">
              <a:solidFill>
                <a:srgbClr val="3F3F3F"/>
              </a:solidFill>
              <a:latin typeface="Georgia"/>
              <a:ea typeface="Georgia"/>
              <a:cs typeface="Georgia"/>
              <a:sym typeface="Georgia"/>
            </a:endParaRPr>
          </a:p>
        </p:txBody>
      </p:sp>
      <p:sp>
        <p:nvSpPr>
          <p:cNvPr id="2767" name="Google Shape;2767;p305"/>
          <p:cNvSpPr txBox="1"/>
          <p:nvPr/>
        </p:nvSpPr>
        <p:spPr>
          <a:xfrm>
            <a:off x="5563549" y="2220013"/>
            <a:ext cx="1231800" cy="1801800"/>
          </a:xfrm>
          <a:prstGeom prst="rect">
            <a:avLst/>
          </a:prstGeom>
          <a:solidFill>
            <a:srgbClr val="D8D8D8"/>
          </a:solidFill>
          <a:ln w="9525" cap="flat" cmpd="sng">
            <a:solidFill>
              <a:srgbClr val="BFBFBF"/>
            </a:solidFill>
            <a:prstDash val="solid"/>
            <a:round/>
            <a:headEnd type="none" w="sm" len="sm"/>
            <a:tailEnd type="none" w="sm" len="sm"/>
          </a:ln>
        </p:spPr>
        <p:txBody>
          <a:bodyPr spcFirstLastPara="1" wrap="square" lIns="72000" tIns="54000" rIns="72000" bIns="54000" anchor="t" anchorCtr="0">
            <a:no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rgbClr val="3F3F3F"/>
                </a:solidFill>
                <a:latin typeface="Georgia"/>
                <a:ea typeface="Georgia"/>
                <a:cs typeface="Georgia"/>
                <a:sym typeface="Georgia"/>
              </a:rPr>
              <a:t>Individual price optimi</a:t>
            </a:r>
            <a:r>
              <a:rPr lang="en" sz="1000" b="1">
                <a:solidFill>
                  <a:srgbClr val="3F3F3F"/>
                </a:solidFill>
                <a:latin typeface="Georgia"/>
                <a:ea typeface="Georgia"/>
                <a:cs typeface="Georgia"/>
                <a:sym typeface="Georgia"/>
              </a:rPr>
              <a:t>s</a:t>
            </a:r>
            <a:r>
              <a:rPr lang="en" sz="1000" b="1" i="0" u="none" strike="noStrike" cap="none">
                <a:solidFill>
                  <a:srgbClr val="3F3F3F"/>
                </a:solidFill>
                <a:latin typeface="Georgia"/>
                <a:ea typeface="Georgia"/>
                <a:cs typeface="Georgia"/>
                <a:sym typeface="Georgia"/>
              </a:rPr>
              <a:t>ation</a:t>
            </a:r>
            <a:endParaRPr sz="1000" b="1" i="0" u="none" strike="noStrike" cap="none">
              <a:solidFill>
                <a:srgbClr val="3F3F3F"/>
              </a:solidFill>
              <a:latin typeface="Georgia"/>
              <a:ea typeface="Georgia"/>
              <a:cs typeface="Georgia"/>
              <a:sym typeface="Georgia"/>
            </a:endParaRPr>
          </a:p>
          <a:p>
            <a:pPr marL="0" marR="0" lvl="0" indent="0" algn="l" rtl="0">
              <a:lnSpc>
                <a:spcPct val="100000"/>
              </a:lnSpc>
              <a:spcBef>
                <a:spcPts val="0"/>
              </a:spcBef>
              <a:spcAft>
                <a:spcPts val="0"/>
              </a:spcAft>
              <a:buClr>
                <a:srgbClr val="000000"/>
              </a:buClr>
              <a:buSzPts val="1000"/>
              <a:buFont typeface="Arial"/>
              <a:buNone/>
            </a:pPr>
            <a:endParaRPr sz="1000" b="1" i="0" u="none" strike="noStrike" cap="none">
              <a:solidFill>
                <a:srgbClr val="3F3F3F"/>
              </a:solidFill>
              <a:latin typeface="Georgia"/>
              <a:ea typeface="Georgia"/>
              <a:cs typeface="Georgia"/>
              <a:sym typeface="Georgia"/>
            </a:endParaRPr>
          </a:p>
          <a:p>
            <a:pPr marL="268287" marR="0" lvl="0" indent="0" algn="l" rtl="0">
              <a:lnSpc>
                <a:spcPct val="100000"/>
              </a:lnSpc>
              <a:spcBef>
                <a:spcPts val="0"/>
              </a:spcBef>
              <a:spcAft>
                <a:spcPts val="0"/>
              </a:spcAft>
              <a:buNone/>
            </a:pPr>
            <a:r>
              <a:rPr lang="en" sz="1000" i="0" u="none" strike="noStrike" cap="none">
                <a:solidFill>
                  <a:srgbClr val="3F3F3F"/>
                </a:solidFill>
                <a:latin typeface="Georgia"/>
                <a:ea typeface="Georgia"/>
                <a:cs typeface="Georgia"/>
                <a:sym typeface="Georgia"/>
              </a:rPr>
              <a:t>Customer segment</a:t>
            </a:r>
            <a:endParaRPr sz="1000" i="0" u="none" strike="noStrike" cap="none">
              <a:solidFill>
                <a:srgbClr val="3F3F3F"/>
              </a:solidFill>
              <a:latin typeface="Georgia"/>
              <a:ea typeface="Georgia"/>
              <a:cs typeface="Georgia"/>
              <a:sym typeface="Georgia"/>
            </a:endParaRPr>
          </a:p>
          <a:p>
            <a:pPr marL="268287" marR="0" lvl="0" indent="0" algn="l" rtl="0">
              <a:lnSpc>
                <a:spcPct val="100000"/>
              </a:lnSpc>
              <a:spcBef>
                <a:spcPts val="1200"/>
              </a:spcBef>
              <a:spcAft>
                <a:spcPts val="0"/>
              </a:spcAft>
              <a:buNone/>
            </a:pPr>
            <a:r>
              <a:rPr lang="en" sz="1000" i="0" u="none" strike="noStrike" cap="none">
                <a:solidFill>
                  <a:srgbClr val="3F3F3F"/>
                </a:solidFill>
                <a:latin typeface="Georgia"/>
                <a:ea typeface="Georgia"/>
                <a:cs typeface="Georgia"/>
                <a:sym typeface="Georgia"/>
              </a:rPr>
              <a:t>Claims history</a:t>
            </a:r>
            <a:endParaRPr sz="1000" i="0" u="none" strike="noStrike" cap="none">
              <a:solidFill>
                <a:srgbClr val="3F3F3F"/>
              </a:solidFill>
              <a:latin typeface="Georgia"/>
              <a:ea typeface="Georgia"/>
              <a:cs typeface="Georgia"/>
              <a:sym typeface="Georgia"/>
            </a:endParaRPr>
          </a:p>
          <a:p>
            <a:pPr marL="268287" marR="0" lvl="0" indent="0" algn="l" rtl="0">
              <a:lnSpc>
                <a:spcPct val="100000"/>
              </a:lnSpc>
              <a:spcBef>
                <a:spcPts val="1200"/>
              </a:spcBef>
              <a:spcAft>
                <a:spcPts val="1200"/>
              </a:spcAft>
              <a:buNone/>
            </a:pPr>
            <a:r>
              <a:rPr lang="en" sz="1000" i="0" u="none" strike="noStrike" cap="none">
                <a:solidFill>
                  <a:srgbClr val="3F3F3F"/>
                </a:solidFill>
                <a:latin typeface="Georgia"/>
                <a:ea typeface="Georgia"/>
                <a:cs typeface="Georgia"/>
                <a:sym typeface="Georgia"/>
              </a:rPr>
              <a:t>Channels</a:t>
            </a:r>
            <a:endParaRPr sz="1000" i="0" u="none" strike="noStrike" cap="none">
              <a:solidFill>
                <a:srgbClr val="3F3F3F"/>
              </a:solidFill>
              <a:latin typeface="Georgia"/>
              <a:ea typeface="Georgia"/>
              <a:cs typeface="Georgia"/>
              <a:sym typeface="Georgia"/>
            </a:endParaRPr>
          </a:p>
        </p:txBody>
      </p:sp>
      <p:sp>
        <p:nvSpPr>
          <p:cNvPr id="2768" name="Google Shape;2768;p305"/>
          <p:cNvSpPr/>
          <p:nvPr/>
        </p:nvSpPr>
        <p:spPr>
          <a:xfrm>
            <a:off x="4254746" y="4097443"/>
            <a:ext cx="2544300" cy="262800"/>
          </a:xfrm>
          <a:prstGeom prst="rect">
            <a:avLst/>
          </a:prstGeom>
          <a:solidFill>
            <a:srgbClr val="D8D8D8"/>
          </a:solidFill>
          <a:ln w="9525" cap="flat" cmpd="sng">
            <a:solidFill>
              <a:srgbClr val="BFBFBF"/>
            </a:solidFill>
            <a:prstDash val="solid"/>
            <a:round/>
            <a:headEnd type="none" w="sm" len="sm"/>
            <a:tailEnd type="none" w="sm" len="sm"/>
          </a:ln>
        </p:spPr>
        <p:txBody>
          <a:bodyPr spcFirstLastPara="1" wrap="square" lIns="72000" tIns="54000" rIns="72000" bIns="54000" anchor="ctr" anchorCtr="0">
            <a:noAutofit/>
          </a:bodyPr>
          <a:lstStyle/>
          <a:p>
            <a:pPr marL="0" marR="0" lvl="0" indent="0" algn="l" rtl="0">
              <a:lnSpc>
                <a:spcPct val="100000"/>
              </a:lnSpc>
              <a:spcBef>
                <a:spcPts val="0"/>
              </a:spcBef>
              <a:spcAft>
                <a:spcPts val="0"/>
              </a:spcAft>
              <a:buClr>
                <a:srgbClr val="000000"/>
              </a:buClr>
              <a:buSzPts val="1000"/>
              <a:buFont typeface="Arial"/>
              <a:buNone/>
            </a:pPr>
            <a:r>
              <a:rPr lang="en" sz="1000" i="0" u="none" strike="noStrike" cap="none">
                <a:solidFill>
                  <a:srgbClr val="3F3F3F"/>
                </a:solidFill>
                <a:latin typeface="Georgia"/>
                <a:ea typeface="Georgia"/>
                <a:cs typeface="Georgia"/>
                <a:sym typeface="Georgia"/>
              </a:rPr>
              <a:t>Level regulation</a:t>
            </a:r>
            <a:endParaRPr sz="1000" i="0" u="none" strike="noStrike" cap="none">
              <a:solidFill>
                <a:srgbClr val="3F3F3F"/>
              </a:solidFill>
              <a:latin typeface="Georgia"/>
              <a:ea typeface="Georgia"/>
              <a:cs typeface="Georgia"/>
              <a:sym typeface="Georgia"/>
            </a:endParaRPr>
          </a:p>
        </p:txBody>
      </p:sp>
      <p:sp>
        <p:nvSpPr>
          <p:cNvPr id="2769" name="Google Shape;2769;p305"/>
          <p:cNvSpPr/>
          <p:nvPr/>
        </p:nvSpPr>
        <p:spPr>
          <a:xfrm>
            <a:off x="4254746" y="4435990"/>
            <a:ext cx="2544300" cy="262800"/>
          </a:xfrm>
          <a:prstGeom prst="rect">
            <a:avLst/>
          </a:prstGeom>
          <a:solidFill>
            <a:srgbClr val="D8D8D8"/>
          </a:solidFill>
          <a:ln w="9525" cap="flat" cmpd="sng">
            <a:solidFill>
              <a:srgbClr val="BFBFBF"/>
            </a:solidFill>
            <a:prstDash val="solid"/>
            <a:round/>
            <a:headEnd type="none" w="sm" len="sm"/>
            <a:tailEnd type="none" w="sm" len="sm"/>
          </a:ln>
        </p:spPr>
        <p:txBody>
          <a:bodyPr spcFirstLastPara="1" wrap="square" lIns="72000" tIns="54000" rIns="72000" bIns="54000" anchor="ctr" anchorCtr="0">
            <a:noAutofit/>
          </a:bodyPr>
          <a:lstStyle/>
          <a:p>
            <a:pPr marL="0" marR="0" lvl="0" indent="0" algn="l" rtl="0">
              <a:lnSpc>
                <a:spcPct val="100000"/>
              </a:lnSpc>
              <a:spcBef>
                <a:spcPts val="0"/>
              </a:spcBef>
              <a:spcAft>
                <a:spcPts val="0"/>
              </a:spcAft>
              <a:buClr>
                <a:srgbClr val="000000"/>
              </a:buClr>
              <a:buSzPts val="1000"/>
              <a:buFont typeface="Arial"/>
              <a:buNone/>
            </a:pPr>
            <a:r>
              <a:rPr lang="en" sz="1000" i="0" u="none" strike="noStrike" cap="none">
                <a:solidFill>
                  <a:srgbClr val="3F3F3F"/>
                </a:solidFill>
                <a:latin typeface="Georgia"/>
                <a:ea typeface="Georgia"/>
                <a:cs typeface="Georgia"/>
                <a:sym typeface="Georgia"/>
              </a:rPr>
              <a:t>Profitability vs growth</a:t>
            </a:r>
            <a:endParaRPr sz="1000" i="0" u="none" strike="noStrike" cap="none">
              <a:solidFill>
                <a:srgbClr val="3F3F3F"/>
              </a:solidFill>
              <a:latin typeface="Georgia"/>
              <a:ea typeface="Georgia"/>
              <a:cs typeface="Georgia"/>
              <a:sym typeface="Georgia"/>
            </a:endParaRPr>
          </a:p>
        </p:txBody>
      </p:sp>
      <p:sp>
        <p:nvSpPr>
          <p:cNvPr id="2770" name="Google Shape;2770;p305"/>
          <p:cNvSpPr/>
          <p:nvPr/>
        </p:nvSpPr>
        <p:spPr>
          <a:xfrm>
            <a:off x="7324825" y="1542919"/>
            <a:ext cx="1511400" cy="262800"/>
          </a:xfrm>
          <a:prstGeom prst="rect">
            <a:avLst/>
          </a:prstGeom>
          <a:solidFill>
            <a:srgbClr val="D8D8D8"/>
          </a:solidFill>
          <a:ln w="9525" cap="flat" cmpd="sng">
            <a:solidFill>
              <a:srgbClr val="BFBFBF"/>
            </a:solidFill>
            <a:prstDash val="solid"/>
            <a:round/>
            <a:headEnd type="none" w="sm" len="sm"/>
            <a:tailEnd type="none" w="sm" len="sm"/>
          </a:ln>
        </p:spPr>
        <p:txBody>
          <a:bodyPr spcFirstLastPara="1" wrap="square" lIns="72000" tIns="54000" rIns="72000" bIns="54000" anchor="ctr" anchorCtr="0">
            <a:noAutofit/>
          </a:bodyPr>
          <a:lstStyle/>
          <a:p>
            <a:pPr marL="0" marR="0" lvl="0" indent="0" algn="l" rtl="0">
              <a:lnSpc>
                <a:spcPct val="100000"/>
              </a:lnSpc>
              <a:spcBef>
                <a:spcPts val="0"/>
              </a:spcBef>
              <a:spcAft>
                <a:spcPts val="0"/>
              </a:spcAft>
              <a:buClr>
                <a:srgbClr val="000000"/>
              </a:buClr>
              <a:buSzPts val="1000"/>
              <a:buFont typeface="Arial"/>
              <a:buNone/>
            </a:pPr>
            <a:r>
              <a:rPr lang="en" sz="1000" i="0" u="none" strike="noStrike" cap="none">
                <a:solidFill>
                  <a:srgbClr val="3F3F3F"/>
                </a:solidFill>
                <a:latin typeface="Georgia"/>
                <a:ea typeface="Georgia"/>
                <a:cs typeface="Georgia"/>
                <a:sym typeface="Georgia"/>
              </a:rPr>
              <a:t>New Customer</a:t>
            </a:r>
            <a:endParaRPr sz="1000" i="0" u="none" strike="noStrike" cap="none">
              <a:solidFill>
                <a:srgbClr val="3F3F3F"/>
              </a:solidFill>
              <a:latin typeface="Georgia"/>
              <a:ea typeface="Georgia"/>
              <a:cs typeface="Georgia"/>
              <a:sym typeface="Georgia"/>
            </a:endParaRPr>
          </a:p>
        </p:txBody>
      </p:sp>
      <p:sp>
        <p:nvSpPr>
          <p:cNvPr id="2771" name="Google Shape;2771;p305"/>
          <p:cNvSpPr/>
          <p:nvPr/>
        </p:nvSpPr>
        <p:spPr>
          <a:xfrm>
            <a:off x="7324825" y="1869351"/>
            <a:ext cx="1511400" cy="262800"/>
          </a:xfrm>
          <a:prstGeom prst="rect">
            <a:avLst/>
          </a:prstGeom>
          <a:solidFill>
            <a:srgbClr val="D8D8D8"/>
          </a:solidFill>
          <a:ln w="9525" cap="flat" cmpd="sng">
            <a:solidFill>
              <a:srgbClr val="BFBFBF"/>
            </a:solidFill>
            <a:prstDash val="solid"/>
            <a:round/>
            <a:headEnd type="none" w="sm" len="sm"/>
            <a:tailEnd type="none" w="sm" len="sm"/>
          </a:ln>
        </p:spPr>
        <p:txBody>
          <a:bodyPr spcFirstLastPara="1" wrap="square" lIns="72000" tIns="54000" rIns="72000" bIns="54000" anchor="ctr" anchorCtr="0">
            <a:noAutofit/>
          </a:bodyPr>
          <a:lstStyle/>
          <a:p>
            <a:pPr marL="0" marR="0" lvl="0" indent="0" algn="l" rtl="0">
              <a:lnSpc>
                <a:spcPct val="100000"/>
              </a:lnSpc>
              <a:spcBef>
                <a:spcPts val="0"/>
              </a:spcBef>
              <a:spcAft>
                <a:spcPts val="0"/>
              </a:spcAft>
              <a:buClr>
                <a:srgbClr val="000000"/>
              </a:buClr>
              <a:buSzPts val="1000"/>
              <a:buFont typeface="Arial"/>
              <a:buNone/>
            </a:pPr>
            <a:r>
              <a:rPr lang="en" sz="1000" i="0" u="none" strike="noStrike" cap="none">
                <a:solidFill>
                  <a:srgbClr val="3F3F3F"/>
                </a:solidFill>
                <a:latin typeface="Georgia"/>
                <a:ea typeface="Georgia"/>
                <a:cs typeface="Georgia"/>
                <a:sym typeface="Georgia"/>
              </a:rPr>
              <a:t>Existing Customer</a:t>
            </a:r>
            <a:endParaRPr sz="1000" i="0" u="none" strike="noStrike" cap="none">
              <a:solidFill>
                <a:srgbClr val="3F3F3F"/>
              </a:solidFill>
              <a:latin typeface="Georgia"/>
              <a:ea typeface="Georgia"/>
              <a:cs typeface="Georgia"/>
              <a:sym typeface="Georgia"/>
            </a:endParaRPr>
          </a:p>
        </p:txBody>
      </p:sp>
      <p:sp>
        <p:nvSpPr>
          <p:cNvPr id="2772" name="Google Shape;2772;p305"/>
          <p:cNvSpPr txBox="1"/>
          <p:nvPr/>
        </p:nvSpPr>
        <p:spPr>
          <a:xfrm>
            <a:off x="309563" y="1239837"/>
            <a:ext cx="3419400" cy="252000"/>
          </a:xfrm>
          <a:prstGeom prst="rect">
            <a:avLst/>
          </a:prstGeom>
          <a:solidFill>
            <a:schemeClr val="dk2"/>
          </a:solidFill>
          <a:ln>
            <a:noFill/>
          </a:ln>
        </p:spPr>
        <p:txBody>
          <a:bodyPr spcFirstLastPara="1" wrap="square" lIns="72000" tIns="91425" rIns="91425" bIns="91425" anchor="ctr" anchorCtr="0">
            <a:noAutofit/>
          </a:bodyPr>
          <a:lstStyle/>
          <a:p>
            <a:pPr marL="0" marR="0" lvl="0" indent="0" algn="l" rtl="0">
              <a:lnSpc>
                <a:spcPct val="100000"/>
              </a:lnSpc>
              <a:spcBef>
                <a:spcPts val="0"/>
              </a:spcBef>
              <a:spcAft>
                <a:spcPts val="0"/>
              </a:spcAft>
              <a:buNone/>
            </a:pPr>
            <a:r>
              <a:rPr lang="en" sz="1000" b="1" i="0" u="none" strike="noStrike" cap="none">
                <a:solidFill>
                  <a:schemeClr val="lt1"/>
                </a:solidFill>
                <a:latin typeface="Arial"/>
                <a:ea typeface="Arial"/>
                <a:cs typeface="Arial"/>
                <a:sym typeface="Arial"/>
              </a:rPr>
              <a:t>T</a:t>
            </a:r>
            <a:r>
              <a:rPr lang="en" sz="1000" b="1" i="0" u="none" strike="noStrike" cap="none">
                <a:solidFill>
                  <a:schemeClr val="lt1"/>
                </a:solidFill>
                <a:latin typeface="Georgia"/>
                <a:ea typeface="Georgia"/>
                <a:cs typeface="Georgia"/>
                <a:sym typeface="Georgia"/>
              </a:rPr>
              <a:t>echnical premium</a:t>
            </a:r>
            <a:endParaRPr>
              <a:latin typeface="Georgia"/>
              <a:ea typeface="Georgia"/>
              <a:cs typeface="Georgia"/>
              <a:sym typeface="Georgia"/>
            </a:endParaRPr>
          </a:p>
        </p:txBody>
      </p:sp>
      <p:sp>
        <p:nvSpPr>
          <p:cNvPr id="2773" name="Google Shape;2773;p305"/>
          <p:cNvSpPr txBox="1"/>
          <p:nvPr/>
        </p:nvSpPr>
        <p:spPr>
          <a:xfrm>
            <a:off x="4254819" y="1239837"/>
            <a:ext cx="2544300" cy="252000"/>
          </a:xfrm>
          <a:prstGeom prst="rect">
            <a:avLst/>
          </a:prstGeom>
          <a:solidFill>
            <a:schemeClr val="dk2"/>
          </a:solidFill>
          <a:ln>
            <a:noFill/>
          </a:ln>
        </p:spPr>
        <p:txBody>
          <a:bodyPr spcFirstLastPara="1" wrap="square" lIns="72000" tIns="91425" rIns="91425" bIns="91425" anchor="ctr" anchorCtr="0">
            <a:noAutofit/>
          </a:bodyPr>
          <a:lstStyle/>
          <a:p>
            <a:pPr marL="0" marR="0" lvl="0" indent="0" algn="l" rtl="0">
              <a:lnSpc>
                <a:spcPct val="100000"/>
              </a:lnSpc>
              <a:spcBef>
                <a:spcPts val="0"/>
              </a:spcBef>
              <a:spcAft>
                <a:spcPts val="0"/>
              </a:spcAft>
              <a:buNone/>
            </a:pPr>
            <a:r>
              <a:rPr lang="en" sz="1000" b="1" i="0" u="none" strike="noStrike" cap="none">
                <a:solidFill>
                  <a:schemeClr val="lt1"/>
                </a:solidFill>
                <a:latin typeface="Georgia"/>
                <a:ea typeface="Georgia"/>
                <a:cs typeface="Georgia"/>
                <a:sym typeface="Georgia"/>
              </a:rPr>
              <a:t>Price </a:t>
            </a:r>
            <a:r>
              <a:rPr lang="en" sz="1000" b="1">
                <a:solidFill>
                  <a:schemeClr val="lt1"/>
                </a:solidFill>
                <a:latin typeface="Georgia"/>
                <a:ea typeface="Georgia"/>
                <a:cs typeface="Georgia"/>
                <a:sym typeface="Georgia"/>
              </a:rPr>
              <a:t>optimization</a:t>
            </a:r>
            <a:endParaRPr sz="1000" b="1" i="0" u="none" strike="noStrike" cap="none">
              <a:solidFill>
                <a:schemeClr val="lt1"/>
              </a:solidFill>
              <a:latin typeface="Georgia"/>
              <a:ea typeface="Georgia"/>
              <a:cs typeface="Georgia"/>
              <a:sym typeface="Georgia"/>
            </a:endParaRPr>
          </a:p>
        </p:txBody>
      </p:sp>
      <p:sp>
        <p:nvSpPr>
          <p:cNvPr id="2774" name="Google Shape;2774;p305"/>
          <p:cNvSpPr txBox="1"/>
          <p:nvPr/>
        </p:nvSpPr>
        <p:spPr>
          <a:xfrm>
            <a:off x="7324830" y="1239837"/>
            <a:ext cx="1511400" cy="252000"/>
          </a:xfrm>
          <a:prstGeom prst="rect">
            <a:avLst/>
          </a:prstGeom>
          <a:solidFill>
            <a:schemeClr val="dk2"/>
          </a:solidFill>
          <a:ln>
            <a:noFill/>
          </a:ln>
        </p:spPr>
        <p:txBody>
          <a:bodyPr spcFirstLastPara="1" wrap="square" lIns="72000" tIns="91425" rIns="91425" bIns="91425" anchor="ctr" anchorCtr="0">
            <a:noAutofit/>
          </a:bodyPr>
          <a:lstStyle/>
          <a:p>
            <a:pPr marL="0" marR="0" lvl="0" indent="0" algn="l" rtl="0">
              <a:lnSpc>
                <a:spcPct val="100000"/>
              </a:lnSpc>
              <a:spcBef>
                <a:spcPts val="0"/>
              </a:spcBef>
              <a:spcAft>
                <a:spcPts val="0"/>
              </a:spcAft>
              <a:buNone/>
            </a:pPr>
            <a:r>
              <a:rPr lang="en" sz="1000" b="1" i="0" u="none" strike="noStrike" cap="none">
                <a:solidFill>
                  <a:schemeClr val="lt1"/>
                </a:solidFill>
                <a:latin typeface="Georgia"/>
                <a:ea typeface="Georgia"/>
                <a:cs typeface="Georgia"/>
                <a:sym typeface="Georgia"/>
              </a:rPr>
              <a:t>Price to customer</a:t>
            </a:r>
            <a:endParaRPr>
              <a:latin typeface="Georgia"/>
              <a:ea typeface="Georgia"/>
              <a:cs typeface="Georgia"/>
              <a:sym typeface="Georgia"/>
            </a:endParaRPr>
          </a:p>
        </p:txBody>
      </p:sp>
      <p:cxnSp>
        <p:nvCxnSpPr>
          <p:cNvPr id="2775" name="Google Shape;2775;p305"/>
          <p:cNvCxnSpPr/>
          <p:nvPr/>
        </p:nvCxnSpPr>
        <p:spPr>
          <a:xfrm>
            <a:off x="628650" y="2085975"/>
            <a:ext cx="104700" cy="0"/>
          </a:xfrm>
          <a:prstGeom prst="straightConnector1">
            <a:avLst/>
          </a:prstGeom>
          <a:noFill/>
          <a:ln w="9525" cap="flat" cmpd="sng">
            <a:solidFill>
              <a:schemeClr val="dk1"/>
            </a:solidFill>
            <a:prstDash val="dash"/>
            <a:round/>
            <a:headEnd type="none" w="sm" len="sm"/>
            <a:tailEnd type="none" w="sm" len="sm"/>
          </a:ln>
        </p:spPr>
      </p:cxnSp>
      <p:cxnSp>
        <p:nvCxnSpPr>
          <p:cNvPr id="2776" name="Google Shape;2776;p305"/>
          <p:cNvCxnSpPr/>
          <p:nvPr/>
        </p:nvCxnSpPr>
        <p:spPr>
          <a:xfrm>
            <a:off x="1009650" y="2009775"/>
            <a:ext cx="104700" cy="0"/>
          </a:xfrm>
          <a:prstGeom prst="straightConnector1">
            <a:avLst/>
          </a:prstGeom>
          <a:noFill/>
          <a:ln w="9525" cap="flat" cmpd="sng">
            <a:solidFill>
              <a:schemeClr val="dk1"/>
            </a:solidFill>
            <a:prstDash val="dash"/>
            <a:round/>
            <a:headEnd type="none" w="sm" len="sm"/>
            <a:tailEnd type="none" w="sm" len="sm"/>
          </a:ln>
        </p:spPr>
      </p:cxnSp>
      <p:cxnSp>
        <p:nvCxnSpPr>
          <p:cNvPr id="2777" name="Google Shape;2777;p305"/>
          <p:cNvCxnSpPr/>
          <p:nvPr/>
        </p:nvCxnSpPr>
        <p:spPr>
          <a:xfrm>
            <a:off x="2914650" y="1847850"/>
            <a:ext cx="104700" cy="0"/>
          </a:xfrm>
          <a:prstGeom prst="straightConnector1">
            <a:avLst/>
          </a:prstGeom>
          <a:noFill/>
          <a:ln w="9525" cap="flat" cmpd="sng">
            <a:solidFill>
              <a:schemeClr val="dk1"/>
            </a:solidFill>
            <a:prstDash val="dash"/>
            <a:round/>
            <a:headEnd type="none" w="sm" len="sm"/>
            <a:tailEnd type="none" w="sm" len="sm"/>
          </a:ln>
        </p:spPr>
      </p:cxnSp>
      <p:cxnSp>
        <p:nvCxnSpPr>
          <p:cNvPr id="2778" name="Google Shape;2778;p305"/>
          <p:cNvCxnSpPr/>
          <p:nvPr/>
        </p:nvCxnSpPr>
        <p:spPr>
          <a:xfrm>
            <a:off x="2533650" y="1847850"/>
            <a:ext cx="104700" cy="0"/>
          </a:xfrm>
          <a:prstGeom prst="straightConnector1">
            <a:avLst/>
          </a:prstGeom>
          <a:noFill/>
          <a:ln w="9525" cap="flat" cmpd="sng">
            <a:solidFill>
              <a:schemeClr val="dk1"/>
            </a:solidFill>
            <a:prstDash val="dash"/>
            <a:round/>
            <a:headEnd type="none" w="sm" len="sm"/>
            <a:tailEnd type="none" w="sm" len="sm"/>
          </a:ln>
        </p:spPr>
      </p:cxnSp>
      <p:cxnSp>
        <p:nvCxnSpPr>
          <p:cNvPr id="2779" name="Google Shape;2779;p305"/>
          <p:cNvCxnSpPr/>
          <p:nvPr/>
        </p:nvCxnSpPr>
        <p:spPr>
          <a:xfrm>
            <a:off x="1771650" y="1981200"/>
            <a:ext cx="104700" cy="0"/>
          </a:xfrm>
          <a:prstGeom prst="straightConnector1">
            <a:avLst/>
          </a:prstGeom>
          <a:noFill/>
          <a:ln w="9525" cap="flat" cmpd="sng">
            <a:solidFill>
              <a:schemeClr val="dk1"/>
            </a:solidFill>
            <a:prstDash val="dash"/>
            <a:round/>
            <a:headEnd type="none" w="sm" len="sm"/>
            <a:tailEnd type="none" w="sm" len="sm"/>
          </a:ln>
        </p:spPr>
      </p:cxnSp>
      <p:cxnSp>
        <p:nvCxnSpPr>
          <p:cNvPr id="2780" name="Google Shape;2780;p305"/>
          <p:cNvCxnSpPr/>
          <p:nvPr/>
        </p:nvCxnSpPr>
        <p:spPr>
          <a:xfrm>
            <a:off x="2152650" y="1933575"/>
            <a:ext cx="104700" cy="0"/>
          </a:xfrm>
          <a:prstGeom prst="straightConnector1">
            <a:avLst/>
          </a:prstGeom>
          <a:noFill/>
          <a:ln w="9525" cap="flat" cmpd="sng">
            <a:solidFill>
              <a:schemeClr val="dk1"/>
            </a:solidFill>
            <a:prstDash val="dash"/>
            <a:round/>
            <a:headEnd type="none" w="sm" len="sm"/>
            <a:tailEnd type="none" w="sm" len="sm"/>
          </a:ln>
        </p:spPr>
      </p:cxnSp>
      <p:cxnSp>
        <p:nvCxnSpPr>
          <p:cNvPr id="2781" name="Google Shape;2781;p305"/>
          <p:cNvCxnSpPr/>
          <p:nvPr/>
        </p:nvCxnSpPr>
        <p:spPr>
          <a:xfrm>
            <a:off x="1390650" y="1876425"/>
            <a:ext cx="104700" cy="0"/>
          </a:xfrm>
          <a:prstGeom prst="straightConnector1">
            <a:avLst/>
          </a:prstGeom>
          <a:noFill/>
          <a:ln w="9525" cap="flat" cmpd="sng">
            <a:solidFill>
              <a:schemeClr val="dk1"/>
            </a:solidFill>
            <a:prstDash val="dash"/>
            <a:round/>
            <a:headEnd type="none" w="sm" len="sm"/>
            <a:tailEnd type="none" w="sm" len="sm"/>
          </a:ln>
        </p:spPr>
      </p:cxnSp>
      <p:cxnSp>
        <p:nvCxnSpPr>
          <p:cNvPr id="2782" name="Google Shape;2782;p305"/>
          <p:cNvCxnSpPr/>
          <p:nvPr/>
        </p:nvCxnSpPr>
        <p:spPr>
          <a:xfrm>
            <a:off x="3295650" y="1800225"/>
            <a:ext cx="104700" cy="0"/>
          </a:xfrm>
          <a:prstGeom prst="straightConnector1">
            <a:avLst/>
          </a:prstGeom>
          <a:noFill/>
          <a:ln w="9525" cap="flat" cmpd="sng">
            <a:solidFill>
              <a:schemeClr val="dk1"/>
            </a:solidFill>
            <a:prstDash val="dash"/>
            <a:round/>
            <a:headEnd type="none" w="sm" len="sm"/>
            <a:tailEnd type="none" w="sm" len="sm"/>
          </a:ln>
        </p:spPr>
      </p:cxnSp>
      <p:sp>
        <p:nvSpPr>
          <p:cNvPr id="2783" name="Google Shape;2783;p305"/>
          <p:cNvSpPr txBox="1"/>
          <p:nvPr/>
        </p:nvSpPr>
        <p:spPr>
          <a:xfrm rot="5400000" flipH="1">
            <a:off x="2025751" y="4149827"/>
            <a:ext cx="741300" cy="122100"/>
          </a:xfrm>
          <a:prstGeom prst="rect">
            <a:avLst/>
          </a:prstGeom>
          <a:noFill/>
          <a:ln>
            <a:noFill/>
          </a:ln>
        </p:spPr>
        <p:txBody>
          <a:bodyPr spcFirstLastPara="1" wrap="square" lIns="0" tIns="0" rIns="0" bIns="0" anchor="ctr" anchorCtr="0">
            <a:noAutofit/>
          </a:bodyPr>
          <a:lstStyle/>
          <a:p>
            <a:pPr marL="0" marR="0" lvl="0" indent="0" algn="r" rtl="0">
              <a:lnSpc>
                <a:spcPct val="100000"/>
              </a:lnSpc>
              <a:spcBef>
                <a:spcPts val="0"/>
              </a:spcBef>
              <a:spcAft>
                <a:spcPts val="0"/>
              </a:spcAft>
              <a:buNone/>
            </a:pPr>
            <a:r>
              <a:rPr lang="en" sz="800" b="0" i="0" u="none" strike="noStrike" cap="none">
                <a:solidFill>
                  <a:schemeClr val="dk1"/>
                </a:solidFill>
                <a:latin typeface="Arial"/>
                <a:ea typeface="Arial"/>
                <a:cs typeface="Arial"/>
                <a:sym typeface="Arial"/>
              </a:rPr>
              <a:t>CAT/unsyst. risk</a:t>
            </a:r>
            <a:endParaRPr sz="800" b="0" i="0" u="none" strike="noStrike" cap="none">
              <a:solidFill>
                <a:schemeClr val="dk1"/>
              </a:solidFill>
              <a:latin typeface="Arial"/>
              <a:ea typeface="Arial"/>
              <a:cs typeface="Arial"/>
              <a:sym typeface="Arial"/>
            </a:endParaRPr>
          </a:p>
        </p:txBody>
      </p:sp>
      <p:sp>
        <p:nvSpPr>
          <p:cNvPr id="2784" name="Google Shape;2784;p305"/>
          <p:cNvSpPr txBox="1"/>
          <p:nvPr/>
        </p:nvSpPr>
        <p:spPr>
          <a:xfrm rot="5400000" flipH="1">
            <a:off x="3109201" y="4209338"/>
            <a:ext cx="860400" cy="122100"/>
          </a:xfrm>
          <a:prstGeom prst="rect">
            <a:avLst/>
          </a:prstGeom>
          <a:noFill/>
          <a:ln>
            <a:noFill/>
          </a:ln>
        </p:spPr>
        <p:txBody>
          <a:bodyPr spcFirstLastPara="1" wrap="square" lIns="0" tIns="0" rIns="0" bIns="0" anchor="ctr" anchorCtr="0">
            <a:noAutofit/>
          </a:bodyPr>
          <a:lstStyle/>
          <a:p>
            <a:pPr marL="0" marR="0" lvl="0" indent="0" algn="r" rtl="0">
              <a:lnSpc>
                <a:spcPct val="100000"/>
              </a:lnSpc>
              <a:spcBef>
                <a:spcPts val="0"/>
              </a:spcBef>
              <a:spcAft>
                <a:spcPts val="0"/>
              </a:spcAft>
              <a:buNone/>
            </a:pPr>
            <a:r>
              <a:rPr lang="en" sz="800" b="0" i="0" u="none" strike="noStrike" cap="none">
                <a:solidFill>
                  <a:schemeClr val="dk1"/>
                </a:solidFill>
                <a:latin typeface="Arial"/>
                <a:ea typeface="Arial"/>
                <a:cs typeface="Arial"/>
                <a:sym typeface="Arial"/>
              </a:rPr>
              <a:t>Technical premium</a:t>
            </a:r>
            <a:endParaRPr sz="800" b="0" i="0" u="none" strike="noStrike" cap="none">
              <a:solidFill>
                <a:schemeClr val="dk1"/>
              </a:solidFill>
              <a:latin typeface="Arial"/>
              <a:ea typeface="Arial"/>
              <a:cs typeface="Arial"/>
              <a:sym typeface="Arial"/>
            </a:endParaRPr>
          </a:p>
        </p:txBody>
      </p:sp>
      <p:sp>
        <p:nvSpPr>
          <p:cNvPr id="2785" name="Google Shape;2785;p305"/>
          <p:cNvSpPr txBox="1"/>
          <p:nvPr/>
        </p:nvSpPr>
        <p:spPr>
          <a:xfrm rot="5400000" flipH="1">
            <a:off x="2929801" y="4007713"/>
            <a:ext cx="457200" cy="122100"/>
          </a:xfrm>
          <a:prstGeom prst="rect">
            <a:avLst/>
          </a:prstGeom>
          <a:noFill/>
          <a:ln>
            <a:noFill/>
          </a:ln>
        </p:spPr>
        <p:txBody>
          <a:bodyPr spcFirstLastPara="1" wrap="square" lIns="0" tIns="0" rIns="0" bIns="0" anchor="ctr" anchorCtr="0">
            <a:noAutofit/>
          </a:bodyPr>
          <a:lstStyle/>
          <a:p>
            <a:pPr marL="0" marR="0" lvl="0" indent="0" algn="r" rtl="0">
              <a:lnSpc>
                <a:spcPct val="100000"/>
              </a:lnSpc>
              <a:spcBef>
                <a:spcPts val="0"/>
              </a:spcBef>
              <a:spcAft>
                <a:spcPts val="0"/>
              </a:spcAft>
              <a:buNone/>
            </a:pPr>
            <a:r>
              <a:rPr lang="en" sz="800" b="0" i="0" u="none" strike="noStrike" cap="none">
                <a:solidFill>
                  <a:schemeClr val="dk1"/>
                </a:solidFill>
                <a:latin typeface="Arial"/>
                <a:ea typeface="Arial"/>
                <a:cs typeface="Arial"/>
                <a:sym typeface="Arial"/>
              </a:rPr>
              <a:t>UW-factor</a:t>
            </a:r>
            <a:endParaRPr sz="800" b="0" i="0" u="none" strike="noStrike" cap="none">
              <a:solidFill>
                <a:schemeClr val="dk1"/>
              </a:solidFill>
              <a:latin typeface="Arial"/>
              <a:ea typeface="Arial"/>
              <a:cs typeface="Arial"/>
              <a:sym typeface="Arial"/>
            </a:endParaRPr>
          </a:p>
        </p:txBody>
      </p:sp>
      <p:sp>
        <p:nvSpPr>
          <p:cNvPr id="2786" name="Google Shape;2786;p305"/>
          <p:cNvSpPr txBox="1"/>
          <p:nvPr/>
        </p:nvSpPr>
        <p:spPr>
          <a:xfrm>
            <a:off x="3111500" y="1763713"/>
            <a:ext cx="92100" cy="122100"/>
          </a:xfrm>
          <a:prstGeom prst="rect">
            <a:avLst/>
          </a:prstGeom>
          <a:solidFill>
            <a:srgbClr val="7F7F7F"/>
          </a:solidFill>
          <a:ln>
            <a:noFill/>
          </a:ln>
        </p:spPr>
        <p:txBody>
          <a:bodyPr spcFirstLastPara="1" wrap="square" lIns="17450" tIns="0" rIns="17450" bIns="0" anchor="ctr" anchorCtr="0">
            <a:noAutofit/>
          </a:bodyPr>
          <a:lstStyle/>
          <a:p>
            <a:pPr marL="0" marR="0" lvl="0" indent="0" algn="l" rtl="0">
              <a:lnSpc>
                <a:spcPct val="100000"/>
              </a:lnSpc>
              <a:spcBef>
                <a:spcPts val="0"/>
              </a:spcBef>
              <a:spcAft>
                <a:spcPts val="0"/>
              </a:spcAft>
              <a:buNone/>
            </a:pPr>
            <a:endParaRPr sz="800" b="0" i="0" u="none" strike="noStrike" cap="none">
              <a:solidFill>
                <a:schemeClr val="lt1"/>
              </a:solidFill>
              <a:latin typeface="Arial"/>
              <a:ea typeface="Arial"/>
              <a:cs typeface="Arial"/>
              <a:sym typeface="Arial"/>
            </a:endParaRPr>
          </a:p>
        </p:txBody>
      </p:sp>
      <p:sp>
        <p:nvSpPr>
          <p:cNvPr id="2787" name="Google Shape;2787;p305"/>
          <p:cNvSpPr txBox="1"/>
          <p:nvPr/>
        </p:nvSpPr>
        <p:spPr>
          <a:xfrm rot="5400000" flipH="1">
            <a:off x="2567851" y="3988663"/>
            <a:ext cx="419100" cy="122100"/>
          </a:xfrm>
          <a:prstGeom prst="rect">
            <a:avLst/>
          </a:prstGeom>
          <a:noFill/>
          <a:ln>
            <a:noFill/>
          </a:ln>
        </p:spPr>
        <p:txBody>
          <a:bodyPr spcFirstLastPara="1" wrap="square" lIns="0" tIns="0" rIns="0" bIns="0" anchor="ctr" anchorCtr="0">
            <a:noAutofit/>
          </a:bodyPr>
          <a:lstStyle/>
          <a:p>
            <a:pPr marL="0" marR="0" lvl="0" indent="0" algn="r" rtl="0">
              <a:lnSpc>
                <a:spcPct val="100000"/>
              </a:lnSpc>
              <a:spcBef>
                <a:spcPts val="0"/>
              </a:spcBef>
              <a:spcAft>
                <a:spcPts val="0"/>
              </a:spcAft>
              <a:buNone/>
            </a:pPr>
            <a:r>
              <a:rPr lang="en" sz="800" b="0" i="0" u="none" strike="noStrike" cap="none">
                <a:solidFill>
                  <a:schemeClr val="dk1"/>
                </a:solidFill>
                <a:latin typeface="Arial"/>
                <a:ea typeface="Arial"/>
                <a:cs typeface="Arial"/>
                <a:sym typeface="Arial"/>
              </a:rPr>
              <a:t>Provision</a:t>
            </a:r>
            <a:endParaRPr sz="800" b="0" i="0" u="none" strike="noStrike" cap="none">
              <a:solidFill>
                <a:schemeClr val="dk1"/>
              </a:solidFill>
              <a:latin typeface="Arial"/>
              <a:ea typeface="Arial"/>
              <a:cs typeface="Arial"/>
              <a:sym typeface="Arial"/>
            </a:endParaRPr>
          </a:p>
        </p:txBody>
      </p:sp>
      <p:sp>
        <p:nvSpPr>
          <p:cNvPr id="2788" name="Google Shape;2788;p305"/>
          <p:cNvSpPr txBox="1"/>
          <p:nvPr/>
        </p:nvSpPr>
        <p:spPr>
          <a:xfrm rot="5400000" flipH="1">
            <a:off x="952501" y="4079876"/>
            <a:ext cx="601800" cy="122100"/>
          </a:xfrm>
          <a:prstGeom prst="rect">
            <a:avLst/>
          </a:prstGeom>
          <a:noFill/>
          <a:ln>
            <a:noFill/>
          </a:ln>
        </p:spPr>
        <p:txBody>
          <a:bodyPr spcFirstLastPara="1" wrap="square" lIns="0" tIns="0" rIns="0" bIns="0" anchor="ctr" anchorCtr="0">
            <a:noAutofit/>
          </a:bodyPr>
          <a:lstStyle/>
          <a:p>
            <a:pPr marL="0" marR="0" lvl="0" indent="0" algn="r" rtl="0">
              <a:lnSpc>
                <a:spcPct val="100000"/>
              </a:lnSpc>
              <a:spcBef>
                <a:spcPts val="0"/>
              </a:spcBef>
              <a:spcAft>
                <a:spcPts val="0"/>
              </a:spcAft>
              <a:buNone/>
            </a:pPr>
            <a:r>
              <a:rPr lang="en" sz="800" b="0" i="0" u="none" strike="noStrike" cap="none">
                <a:solidFill>
                  <a:schemeClr val="dk1"/>
                </a:solidFill>
                <a:latin typeface="Arial"/>
                <a:ea typeface="Arial"/>
                <a:cs typeface="Arial"/>
                <a:sym typeface="Arial"/>
              </a:rPr>
              <a:t>Re</a:t>
            </a:r>
            <a:r>
              <a:rPr lang="en" sz="800">
                <a:solidFill>
                  <a:schemeClr val="dk1"/>
                </a:solidFill>
              </a:rPr>
              <a:t>ins</a:t>
            </a:r>
            <a:r>
              <a:rPr lang="en" sz="800" b="0" i="0" u="none" strike="noStrike" cap="none">
                <a:solidFill>
                  <a:schemeClr val="dk1"/>
                </a:solidFill>
                <a:latin typeface="Arial"/>
                <a:ea typeface="Arial"/>
                <a:cs typeface="Arial"/>
                <a:sym typeface="Arial"/>
              </a:rPr>
              <a:t>urance</a:t>
            </a:r>
            <a:endParaRPr sz="800" b="0" i="0" u="none" strike="noStrike" cap="none">
              <a:solidFill>
                <a:schemeClr val="dk1"/>
              </a:solidFill>
              <a:latin typeface="Arial"/>
              <a:ea typeface="Arial"/>
              <a:cs typeface="Arial"/>
              <a:sym typeface="Arial"/>
            </a:endParaRPr>
          </a:p>
        </p:txBody>
      </p:sp>
      <p:sp>
        <p:nvSpPr>
          <p:cNvPr id="2789" name="Google Shape;2789;p305"/>
          <p:cNvSpPr txBox="1"/>
          <p:nvPr/>
        </p:nvSpPr>
        <p:spPr>
          <a:xfrm rot="5400000" flipH="1">
            <a:off x="181051" y="4089476"/>
            <a:ext cx="620700" cy="122100"/>
          </a:xfrm>
          <a:prstGeom prst="rect">
            <a:avLst/>
          </a:prstGeom>
          <a:noFill/>
          <a:ln>
            <a:noFill/>
          </a:ln>
        </p:spPr>
        <p:txBody>
          <a:bodyPr spcFirstLastPara="1" wrap="square" lIns="0" tIns="0" rIns="0" bIns="0" anchor="ctr" anchorCtr="0">
            <a:noAutofit/>
          </a:bodyPr>
          <a:lstStyle/>
          <a:p>
            <a:pPr marL="0" marR="0" lvl="0" indent="0" algn="r" rtl="0">
              <a:lnSpc>
                <a:spcPct val="100000"/>
              </a:lnSpc>
              <a:spcBef>
                <a:spcPts val="0"/>
              </a:spcBef>
              <a:spcAft>
                <a:spcPts val="0"/>
              </a:spcAft>
              <a:buNone/>
            </a:pPr>
            <a:r>
              <a:rPr lang="en" sz="800" b="0" i="0" u="none" strike="noStrike" cap="none">
                <a:solidFill>
                  <a:schemeClr val="dk1"/>
                </a:solidFill>
                <a:latin typeface="Arial"/>
                <a:ea typeface="Arial"/>
                <a:cs typeface="Arial"/>
                <a:sym typeface="Arial"/>
              </a:rPr>
              <a:t>Risk premium</a:t>
            </a:r>
            <a:endParaRPr sz="800" b="0" i="0" u="none" strike="noStrike" cap="none">
              <a:solidFill>
                <a:schemeClr val="dk1"/>
              </a:solidFill>
              <a:latin typeface="Arial"/>
              <a:ea typeface="Arial"/>
              <a:cs typeface="Arial"/>
              <a:sym typeface="Arial"/>
            </a:endParaRPr>
          </a:p>
        </p:txBody>
      </p:sp>
      <p:sp>
        <p:nvSpPr>
          <p:cNvPr id="2790" name="Google Shape;2790;p305"/>
          <p:cNvSpPr txBox="1"/>
          <p:nvPr/>
        </p:nvSpPr>
        <p:spPr>
          <a:xfrm rot="5400000" flipH="1">
            <a:off x="1297051" y="4116451"/>
            <a:ext cx="674700" cy="122100"/>
          </a:xfrm>
          <a:prstGeom prst="rect">
            <a:avLst/>
          </a:prstGeom>
          <a:noFill/>
          <a:ln>
            <a:noFill/>
          </a:ln>
        </p:spPr>
        <p:txBody>
          <a:bodyPr spcFirstLastPara="1" wrap="square" lIns="0" tIns="0" rIns="0" bIns="0" anchor="ctr" anchorCtr="0">
            <a:noAutofit/>
          </a:bodyPr>
          <a:lstStyle/>
          <a:p>
            <a:pPr marL="0" marR="0" lvl="0" indent="0" algn="r" rtl="0">
              <a:lnSpc>
                <a:spcPct val="100000"/>
              </a:lnSpc>
              <a:spcBef>
                <a:spcPts val="0"/>
              </a:spcBef>
              <a:spcAft>
                <a:spcPts val="0"/>
              </a:spcAft>
              <a:buNone/>
            </a:pPr>
            <a:r>
              <a:rPr lang="en" sz="800" b="0" i="0" u="none" strike="noStrike" cap="none">
                <a:solidFill>
                  <a:schemeClr val="dk1"/>
                </a:solidFill>
                <a:latin typeface="Arial"/>
                <a:ea typeface="Arial"/>
                <a:cs typeface="Arial"/>
                <a:sym typeface="Arial"/>
              </a:rPr>
              <a:t>Capital income</a:t>
            </a:r>
            <a:endParaRPr sz="800" b="0" i="0" u="none" strike="noStrike" cap="none">
              <a:solidFill>
                <a:schemeClr val="dk1"/>
              </a:solidFill>
              <a:latin typeface="Arial"/>
              <a:ea typeface="Arial"/>
              <a:cs typeface="Arial"/>
              <a:sym typeface="Arial"/>
            </a:endParaRPr>
          </a:p>
        </p:txBody>
      </p:sp>
      <p:sp>
        <p:nvSpPr>
          <p:cNvPr id="2791" name="Google Shape;2791;p305"/>
          <p:cNvSpPr txBox="1"/>
          <p:nvPr/>
        </p:nvSpPr>
        <p:spPr>
          <a:xfrm rot="5400000" flipH="1">
            <a:off x="645451" y="4006189"/>
            <a:ext cx="453900" cy="122100"/>
          </a:xfrm>
          <a:prstGeom prst="rect">
            <a:avLst/>
          </a:prstGeom>
          <a:noFill/>
          <a:ln>
            <a:noFill/>
          </a:ln>
        </p:spPr>
        <p:txBody>
          <a:bodyPr spcFirstLastPara="1" wrap="square" lIns="0" tIns="0" rIns="0" bIns="0" anchor="ctr" anchorCtr="0">
            <a:noAutofit/>
          </a:bodyPr>
          <a:lstStyle/>
          <a:p>
            <a:pPr marL="0" marR="0" lvl="0" indent="0" algn="r" rtl="0">
              <a:lnSpc>
                <a:spcPct val="100000"/>
              </a:lnSpc>
              <a:spcBef>
                <a:spcPts val="0"/>
              </a:spcBef>
              <a:spcAft>
                <a:spcPts val="0"/>
              </a:spcAft>
              <a:buNone/>
            </a:pPr>
            <a:r>
              <a:rPr lang="en" sz="800" b="0" i="0" u="none" strike="noStrike" cap="none">
                <a:solidFill>
                  <a:schemeClr val="dk1"/>
                </a:solidFill>
                <a:latin typeface="Arial"/>
                <a:ea typeface="Arial"/>
                <a:cs typeface="Arial"/>
                <a:sym typeface="Arial"/>
              </a:rPr>
              <a:t>Adm. cost</a:t>
            </a:r>
            <a:endParaRPr sz="800" b="0" i="0" u="none" strike="noStrike" cap="none">
              <a:solidFill>
                <a:schemeClr val="dk1"/>
              </a:solidFill>
              <a:latin typeface="Arial"/>
              <a:ea typeface="Arial"/>
              <a:cs typeface="Arial"/>
              <a:sym typeface="Arial"/>
            </a:endParaRPr>
          </a:p>
        </p:txBody>
      </p:sp>
      <p:sp>
        <p:nvSpPr>
          <p:cNvPr id="2792" name="Google Shape;2792;p305"/>
          <p:cNvSpPr txBox="1"/>
          <p:nvPr/>
        </p:nvSpPr>
        <p:spPr>
          <a:xfrm rot="5400000" flipH="1">
            <a:off x="1748701" y="4045813"/>
            <a:ext cx="533400" cy="122100"/>
          </a:xfrm>
          <a:prstGeom prst="rect">
            <a:avLst/>
          </a:prstGeom>
          <a:noFill/>
          <a:ln>
            <a:noFill/>
          </a:ln>
        </p:spPr>
        <p:txBody>
          <a:bodyPr spcFirstLastPara="1" wrap="square" lIns="0" tIns="0" rIns="0" bIns="0" anchor="ctr" anchorCtr="0">
            <a:noAutofit/>
          </a:bodyPr>
          <a:lstStyle/>
          <a:p>
            <a:pPr marL="0" marR="0" lvl="0" indent="0" algn="r" rtl="0">
              <a:lnSpc>
                <a:spcPct val="100000"/>
              </a:lnSpc>
              <a:spcBef>
                <a:spcPts val="0"/>
              </a:spcBef>
              <a:spcAft>
                <a:spcPts val="0"/>
              </a:spcAft>
              <a:buNone/>
            </a:pPr>
            <a:r>
              <a:rPr lang="en" sz="800" b="0" i="0" u="none" strike="noStrike" cap="none">
                <a:solidFill>
                  <a:schemeClr val="dk1"/>
                </a:solidFill>
                <a:latin typeface="Arial"/>
                <a:ea typeface="Arial"/>
                <a:cs typeface="Arial"/>
                <a:sym typeface="Arial"/>
              </a:rPr>
              <a:t>Capital cost</a:t>
            </a:r>
            <a:endParaRPr sz="800" b="0" i="0" u="none" strike="noStrike" cap="none">
              <a:solidFill>
                <a:schemeClr val="dk1"/>
              </a:solidFill>
              <a:latin typeface="Arial"/>
              <a:ea typeface="Arial"/>
              <a:cs typeface="Arial"/>
              <a:sym typeface="Arial"/>
            </a:endParaRPr>
          </a:p>
        </p:txBody>
      </p:sp>
      <p:sp>
        <p:nvSpPr>
          <p:cNvPr id="2793" name="Google Shape;2793;p305"/>
          <p:cNvSpPr/>
          <p:nvPr/>
        </p:nvSpPr>
        <p:spPr>
          <a:xfrm>
            <a:off x="4309491" y="2706334"/>
            <a:ext cx="193038" cy="169704"/>
          </a:xfrm>
          <a:custGeom>
            <a:avLst/>
            <a:gdLst/>
            <a:ahLst/>
            <a:cxnLst/>
            <a:rect l="l" t="t" r="r" b="b"/>
            <a:pathLst>
              <a:path w="364" h="320" extrusionOk="0">
                <a:moveTo>
                  <a:pt x="304" y="100"/>
                </a:moveTo>
                <a:lnTo>
                  <a:pt x="304" y="100"/>
                </a:lnTo>
                <a:lnTo>
                  <a:pt x="308" y="102"/>
                </a:lnTo>
                <a:lnTo>
                  <a:pt x="310" y="104"/>
                </a:lnTo>
                <a:lnTo>
                  <a:pt x="312" y="106"/>
                </a:lnTo>
                <a:lnTo>
                  <a:pt x="314" y="110"/>
                </a:lnTo>
                <a:lnTo>
                  <a:pt x="314" y="242"/>
                </a:lnTo>
                <a:lnTo>
                  <a:pt x="314" y="242"/>
                </a:lnTo>
                <a:lnTo>
                  <a:pt x="312" y="246"/>
                </a:lnTo>
                <a:lnTo>
                  <a:pt x="310" y="248"/>
                </a:lnTo>
                <a:lnTo>
                  <a:pt x="308" y="250"/>
                </a:lnTo>
                <a:lnTo>
                  <a:pt x="304" y="252"/>
                </a:lnTo>
                <a:lnTo>
                  <a:pt x="284" y="252"/>
                </a:lnTo>
                <a:lnTo>
                  <a:pt x="284" y="252"/>
                </a:lnTo>
                <a:lnTo>
                  <a:pt x="280" y="250"/>
                </a:lnTo>
                <a:lnTo>
                  <a:pt x="276" y="248"/>
                </a:lnTo>
                <a:lnTo>
                  <a:pt x="274" y="246"/>
                </a:lnTo>
                <a:lnTo>
                  <a:pt x="274" y="242"/>
                </a:lnTo>
                <a:lnTo>
                  <a:pt x="274" y="110"/>
                </a:lnTo>
                <a:lnTo>
                  <a:pt x="274" y="110"/>
                </a:lnTo>
                <a:lnTo>
                  <a:pt x="274" y="106"/>
                </a:lnTo>
                <a:lnTo>
                  <a:pt x="276" y="104"/>
                </a:lnTo>
                <a:lnTo>
                  <a:pt x="280" y="102"/>
                </a:lnTo>
                <a:lnTo>
                  <a:pt x="284" y="100"/>
                </a:lnTo>
                <a:lnTo>
                  <a:pt x="304" y="100"/>
                </a:lnTo>
                <a:close/>
                <a:moveTo>
                  <a:pt x="26" y="72"/>
                </a:moveTo>
                <a:lnTo>
                  <a:pt x="26" y="72"/>
                </a:lnTo>
                <a:lnTo>
                  <a:pt x="26" y="66"/>
                </a:lnTo>
                <a:lnTo>
                  <a:pt x="32" y="62"/>
                </a:lnTo>
                <a:lnTo>
                  <a:pt x="178" y="0"/>
                </a:lnTo>
                <a:lnTo>
                  <a:pt x="178" y="0"/>
                </a:lnTo>
                <a:lnTo>
                  <a:pt x="178" y="0"/>
                </a:lnTo>
                <a:lnTo>
                  <a:pt x="178" y="0"/>
                </a:lnTo>
                <a:lnTo>
                  <a:pt x="180" y="0"/>
                </a:lnTo>
                <a:lnTo>
                  <a:pt x="180" y="0"/>
                </a:lnTo>
                <a:lnTo>
                  <a:pt x="180" y="0"/>
                </a:lnTo>
                <a:lnTo>
                  <a:pt x="180" y="0"/>
                </a:lnTo>
                <a:lnTo>
                  <a:pt x="182" y="0"/>
                </a:lnTo>
                <a:lnTo>
                  <a:pt x="182" y="0"/>
                </a:lnTo>
                <a:lnTo>
                  <a:pt x="184" y="0"/>
                </a:lnTo>
                <a:lnTo>
                  <a:pt x="184" y="0"/>
                </a:lnTo>
                <a:lnTo>
                  <a:pt x="184" y="0"/>
                </a:lnTo>
                <a:lnTo>
                  <a:pt x="184" y="0"/>
                </a:lnTo>
                <a:lnTo>
                  <a:pt x="186" y="0"/>
                </a:lnTo>
                <a:lnTo>
                  <a:pt x="186" y="0"/>
                </a:lnTo>
                <a:lnTo>
                  <a:pt x="186" y="0"/>
                </a:lnTo>
                <a:lnTo>
                  <a:pt x="332" y="62"/>
                </a:lnTo>
                <a:lnTo>
                  <a:pt x="332" y="62"/>
                </a:lnTo>
                <a:lnTo>
                  <a:pt x="336" y="64"/>
                </a:lnTo>
                <a:lnTo>
                  <a:pt x="338" y="72"/>
                </a:lnTo>
                <a:lnTo>
                  <a:pt x="338" y="72"/>
                </a:lnTo>
                <a:lnTo>
                  <a:pt x="338" y="74"/>
                </a:lnTo>
                <a:lnTo>
                  <a:pt x="336" y="78"/>
                </a:lnTo>
                <a:lnTo>
                  <a:pt x="332" y="80"/>
                </a:lnTo>
                <a:lnTo>
                  <a:pt x="328" y="82"/>
                </a:lnTo>
                <a:lnTo>
                  <a:pt x="328" y="82"/>
                </a:lnTo>
                <a:lnTo>
                  <a:pt x="328" y="82"/>
                </a:lnTo>
                <a:lnTo>
                  <a:pt x="182" y="82"/>
                </a:lnTo>
                <a:lnTo>
                  <a:pt x="182" y="82"/>
                </a:lnTo>
                <a:lnTo>
                  <a:pt x="36" y="82"/>
                </a:lnTo>
                <a:lnTo>
                  <a:pt x="36" y="82"/>
                </a:lnTo>
                <a:lnTo>
                  <a:pt x="30" y="78"/>
                </a:lnTo>
                <a:lnTo>
                  <a:pt x="26" y="72"/>
                </a:lnTo>
                <a:lnTo>
                  <a:pt x="26" y="72"/>
                </a:lnTo>
                <a:close/>
                <a:moveTo>
                  <a:pt x="164" y="42"/>
                </a:moveTo>
                <a:lnTo>
                  <a:pt x="164" y="42"/>
                </a:lnTo>
                <a:lnTo>
                  <a:pt x="164" y="50"/>
                </a:lnTo>
                <a:lnTo>
                  <a:pt x="168" y="56"/>
                </a:lnTo>
                <a:lnTo>
                  <a:pt x="174" y="60"/>
                </a:lnTo>
                <a:lnTo>
                  <a:pt x="182" y="62"/>
                </a:lnTo>
                <a:lnTo>
                  <a:pt x="182" y="62"/>
                </a:lnTo>
                <a:lnTo>
                  <a:pt x="190" y="60"/>
                </a:lnTo>
                <a:lnTo>
                  <a:pt x="196" y="56"/>
                </a:lnTo>
                <a:lnTo>
                  <a:pt x="200" y="50"/>
                </a:lnTo>
                <a:lnTo>
                  <a:pt x="200" y="42"/>
                </a:lnTo>
                <a:lnTo>
                  <a:pt x="200" y="42"/>
                </a:lnTo>
                <a:lnTo>
                  <a:pt x="200" y="36"/>
                </a:lnTo>
                <a:lnTo>
                  <a:pt x="196" y="30"/>
                </a:lnTo>
                <a:lnTo>
                  <a:pt x="190" y="26"/>
                </a:lnTo>
                <a:lnTo>
                  <a:pt x="182" y="24"/>
                </a:lnTo>
                <a:lnTo>
                  <a:pt x="182" y="24"/>
                </a:lnTo>
                <a:lnTo>
                  <a:pt x="174" y="26"/>
                </a:lnTo>
                <a:lnTo>
                  <a:pt x="168" y="30"/>
                </a:lnTo>
                <a:lnTo>
                  <a:pt x="164" y="36"/>
                </a:lnTo>
                <a:lnTo>
                  <a:pt x="164" y="42"/>
                </a:lnTo>
                <a:lnTo>
                  <a:pt x="164" y="42"/>
                </a:lnTo>
                <a:close/>
                <a:moveTo>
                  <a:pt x="230" y="252"/>
                </a:moveTo>
                <a:lnTo>
                  <a:pt x="230" y="252"/>
                </a:lnTo>
                <a:lnTo>
                  <a:pt x="234" y="250"/>
                </a:lnTo>
                <a:lnTo>
                  <a:pt x="236" y="248"/>
                </a:lnTo>
                <a:lnTo>
                  <a:pt x="238" y="246"/>
                </a:lnTo>
                <a:lnTo>
                  <a:pt x="240" y="242"/>
                </a:lnTo>
                <a:lnTo>
                  <a:pt x="240" y="110"/>
                </a:lnTo>
                <a:lnTo>
                  <a:pt x="240" y="110"/>
                </a:lnTo>
                <a:lnTo>
                  <a:pt x="238" y="106"/>
                </a:lnTo>
                <a:lnTo>
                  <a:pt x="236" y="104"/>
                </a:lnTo>
                <a:lnTo>
                  <a:pt x="234" y="102"/>
                </a:lnTo>
                <a:lnTo>
                  <a:pt x="230" y="100"/>
                </a:lnTo>
                <a:lnTo>
                  <a:pt x="134" y="100"/>
                </a:lnTo>
                <a:lnTo>
                  <a:pt x="134" y="100"/>
                </a:lnTo>
                <a:lnTo>
                  <a:pt x="130" y="102"/>
                </a:lnTo>
                <a:lnTo>
                  <a:pt x="128" y="104"/>
                </a:lnTo>
                <a:lnTo>
                  <a:pt x="126" y="106"/>
                </a:lnTo>
                <a:lnTo>
                  <a:pt x="124" y="110"/>
                </a:lnTo>
                <a:lnTo>
                  <a:pt x="124" y="242"/>
                </a:lnTo>
                <a:lnTo>
                  <a:pt x="124" y="242"/>
                </a:lnTo>
                <a:lnTo>
                  <a:pt x="126" y="246"/>
                </a:lnTo>
                <a:lnTo>
                  <a:pt x="128" y="248"/>
                </a:lnTo>
                <a:lnTo>
                  <a:pt x="130" y="250"/>
                </a:lnTo>
                <a:lnTo>
                  <a:pt x="134" y="252"/>
                </a:lnTo>
                <a:lnTo>
                  <a:pt x="162" y="252"/>
                </a:lnTo>
                <a:lnTo>
                  <a:pt x="162" y="170"/>
                </a:lnTo>
                <a:lnTo>
                  <a:pt x="162" y="170"/>
                </a:lnTo>
                <a:lnTo>
                  <a:pt x="164" y="162"/>
                </a:lnTo>
                <a:lnTo>
                  <a:pt x="168" y="156"/>
                </a:lnTo>
                <a:lnTo>
                  <a:pt x="174" y="152"/>
                </a:lnTo>
                <a:lnTo>
                  <a:pt x="182" y="150"/>
                </a:lnTo>
                <a:lnTo>
                  <a:pt x="182" y="150"/>
                </a:lnTo>
                <a:lnTo>
                  <a:pt x="190" y="152"/>
                </a:lnTo>
                <a:lnTo>
                  <a:pt x="196" y="156"/>
                </a:lnTo>
                <a:lnTo>
                  <a:pt x="200" y="162"/>
                </a:lnTo>
                <a:lnTo>
                  <a:pt x="202" y="170"/>
                </a:lnTo>
                <a:lnTo>
                  <a:pt x="202" y="252"/>
                </a:lnTo>
                <a:lnTo>
                  <a:pt x="230" y="252"/>
                </a:lnTo>
                <a:close/>
                <a:moveTo>
                  <a:pt x="36" y="288"/>
                </a:moveTo>
                <a:lnTo>
                  <a:pt x="328" y="288"/>
                </a:lnTo>
                <a:lnTo>
                  <a:pt x="328" y="288"/>
                </a:lnTo>
                <a:lnTo>
                  <a:pt x="332" y="286"/>
                </a:lnTo>
                <a:lnTo>
                  <a:pt x="336" y="284"/>
                </a:lnTo>
                <a:lnTo>
                  <a:pt x="338" y="282"/>
                </a:lnTo>
                <a:lnTo>
                  <a:pt x="338" y="278"/>
                </a:lnTo>
                <a:lnTo>
                  <a:pt x="338" y="278"/>
                </a:lnTo>
                <a:lnTo>
                  <a:pt x="338" y="274"/>
                </a:lnTo>
                <a:lnTo>
                  <a:pt x="336" y="270"/>
                </a:lnTo>
                <a:lnTo>
                  <a:pt x="332" y="268"/>
                </a:lnTo>
                <a:lnTo>
                  <a:pt x="328" y="268"/>
                </a:lnTo>
                <a:lnTo>
                  <a:pt x="36" y="268"/>
                </a:lnTo>
                <a:lnTo>
                  <a:pt x="36" y="268"/>
                </a:lnTo>
                <a:lnTo>
                  <a:pt x="32" y="268"/>
                </a:lnTo>
                <a:lnTo>
                  <a:pt x="28" y="270"/>
                </a:lnTo>
                <a:lnTo>
                  <a:pt x="26" y="274"/>
                </a:lnTo>
                <a:lnTo>
                  <a:pt x="26" y="278"/>
                </a:lnTo>
                <a:lnTo>
                  <a:pt x="26" y="278"/>
                </a:lnTo>
                <a:lnTo>
                  <a:pt x="26" y="282"/>
                </a:lnTo>
                <a:lnTo>
                  <a:pt x="28" y="284"/>
                </a:lnTo>
                <a:lnTo>
                  <a:pt x="32" y="286"/>
                </a:lnTo>
                <a:lnTo>
                  <a:pt x="36" y="288"/>
                </a:lnTo>
                <a:lnTo>
                  <a:pt x="36" y="288"/>
                </a:lnTo>
                <a:close/>
                <a:moveTo>
                  <a:pt x="354" y="300"/>
                </a:moveTo>
                <a:lnTo>
                  <a:pt x="10" y="300"/>
                </a:lnTo>
                <a:lnTo>
                  <a:pt x="10" y="300"/>
                </a:lnTo>
                <a:lnTo>
                  <a:pt x="6" y="302"/>
                </a:lnTo>
                <a:lnTo>
                  <a:pt x="2" y="304"/>
                </a:lnTo>
                <a:lnTo>
                  <a:pt x="0" y="306"/>
                </a:lnTo>
                <a:lnTo>
                  <a:pt x="0" y="310"/>
                </a:lnTo>
                <a:lnTo>
                  <a:pt x="0" y="310"/>
                </a:lnTo>
                <a:lnTo>
                  <a:pt x="0" y="314"/>
                </a:lnTo>
                <a:lnTo>
                  <a:pt x="2" y="318"/>
                </a:lnTo>
                <a:lnTo>
                  <a:pt x="6" y="320"/>
                </a:lnTo>
                <a:lnTo>
                  <a:pt x="10" y="320"/>
                </a:lnTo>
                <a:lnTo>
                  <a:pt x="354" y="320"/>
                </a:lnTo>
                <a:lnTo>
                  <a:pt x="354" y="320"/>
                </a:lnTo>
                <a:lnTo>
                  <a:pt x="358" y="320"/>
                </a:lnTo>
                <a:lnTo>
                  <a:pt x="362" y="318"/>
                </a:lnTo>
                <a:lnTo>
                  <a:pt x="364" y="314"/>
                </a:lnTo>
                <a:lnTo>
                  <a:pt x="364" y="310"/>
                </a:lnTo>
                <a:lnTo>
                  <a:pt x="364" y="310"/>
                </a:lnTo>
                <a:lnTo>
                  <a:pt x="364" y="306"/>
                </a:lnTo>
                <a:lnTo>
                  <a:pt x="362" y="304"/>
                </a:lnTo>
                <a:lnTo>
                  <a:pt x="358" y="302"/>
                </a:lnTo>
                <a:lnTo>
                  <a:pt x="354" y="300"/>
                </a:lnTo>
                <a:lnTo>
                  <a:pt x="354" y="300"/>
                </a:lnTo>
                <a:close/>
                <a:moveTo>
                  <a:pt x="60" y="100"/>
                </a:moveTo>
                <a:lnTo>
                  <a:pt x="60" y="100"/>
                </a:lnTo>
                <a:lnTo>
                  <a:pt x="56" y="102"/>
                </a:lnTo>
                <a:lnTo>
                  <a:pt x="54" y="104"/>
                </a:lnTo>
                <a:lnTo>
                  <a:pt x="52" y="106"/>
                </a:lnTo>
                <a:lnTo>
                  <a:pt x="50" y="110"/>
                </a:lnTo>
                <a:lnTo>
                  <a:pt x="50" y="242"/>
                </a:lnTo>
                <a:lnTo>
                  <a:pt x="50" y="242"/>
                </a:lnTo>
                <a:lnTo>
                  <a:pt x="52" y="246"/>
                </a:lnTo>
                <a:lnTo>
                  <a:pt x="54" y="248"/>
                </a:lnTo>
                <a:lnTo>
                  <a:pt x="56" y="250"/>
                </a:lnTo>
                <a:lnTo>
                  <a:pt x="60" y="252"/>
                </a:lnTo>
                <a:lnTo>
                  <a:pt x="80" y="252"/>
                </a:lnTo>
                <a:lnTo>
                  <a:pt x="80" y="252"/>
                </a:lnTo>
                <a:lnTo>
                  <a:pt x="84" y="250"/>
                </a:lnTo>
                <a:lnTo>
                  <a:pt x="88" y="248"/>
                </a:lnTo>
                <a:lnTo>
                  <a:pt x="90" y="246"/>
                </a:lnTo>
                <a:lnTo>
                  <a:pt x="90" y="242"/>
                </a:lnTo>
                <a:lnTo>
                  <a:pt x="90" y="110"/>
                </a:lnTo>
                <a:lnTo>
                  <a:pt x="90" y="110"/>
                </a:lnTo>
                <a:lnTo>
                  <a:pt x="90" y="106"/>
                </a:lnTo>
                <a:lnTo>
                  <a:pt x="88" y="104"/>
                </a:lnTo>
                <a:lnTo>
                  <a:pt x="84" y="102"/>
                </a:lnTo>
                <a:lnTo>
                  <a:pt x="80" y="100"/>
                </a:lnTo>
                <a:lnTo>
                  <a:pt x="60" y="100"/>
                </a:lnTo>
                <a:close/>
              </a:path>
            </a:pathLst>
          </a:custGeom>
          <a:solidFill>
            <a:srgbClr val="7F7F7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nvGrpSpPr>
          <p:cNvPr id="2794" name="Google Shape;2794;p305"/>
          <p:cNvGrpSpPr/>
          <p:nvPr/>
        </p:nvGrpSpPr>
        <p:grpSpPr>
          <a:xfrm>
            <a:off x="5627804" y="3452813"/>
            <a:ext cx="202850" cy="171786"/>
            <a:chOff x="1871" y="1109"/>
            <a:chExt cx="2994" cy="2536"/>
          </a:xfrm>
        </p:grpSpPr>
        <p:sp>
          <p:nvSpPr>
            <p:cNvPr id="2795" name="Google Shape;2795;p305"/>
            <p:cNvSpPr/>
            <p:nvPr/>
          </p:nvSpPr>
          <p:spPr>
            <a:xfrm>
              <a:off x="2478" y="1109"/>
              <a:ext cx="2387" cy="2530"/>
            </a:xfrm>
            <a:custGeom>
              <a:avLst/>
              <a:gdLst/>
              <a:ahLst/>
              <a:cxnLst/>
              <a:rect l="l" t="t" r="r" b="b"/>
              <a:pathLst>
                <a:path w="4774" h="5059" extrusionOk="0">
                  <a:moveTo>
                    <a:pt x="3890" y="3261"/>
                  </a:moveTo>
                  <a:lnTo>
                    <a:pt x="3847" y="3267"/>
                  </a:lnTo>
                  <a:lnTo>
                    <a:pt x="3809" y="3281"/>
                  </a:lnTo>
                  <a:lnTo>
                    <a:pt x="3774" y="3303"/>
                  </a:lnTo>
                  <a:lnTo>
                    <a:pt x="3745" y="3332"/>
                  </a:lnTo>
                  <a:lnTo>
                    <a:pt x="3723" y="3367"/>
                  </a:lnTo>
                  <a:lnTo>
                    <a:pt x="3709" y="3405"/>
                  </a:lnTo>
                  <a:lnTo>
                    <a:pt x="3705" y="3446"/>
                  </a:lnTo>
                  <a:lnTo>
                    <a:pt x="3709" y="3490"/>
                  </a:lnTo>
                  <a:lnTo>
                    <a:pt x="3723" y="3528"/>
                  </a:lnTo>
                  <a:lnTo>
                    <a:pt x="3745" y="3563"/>
                  </a:lnTo>
                  <a:lnTo>
                    <a:pt x="3774" y="3592"/>
                  </a:lnTo>
                  <a:lnTo>
                    <a:pt x="3809" y="3613"/>
                  </a:lnTo>
                  <a:lnTo>
                    <a:pt x="3847" y="3628"/>
                  </a:lnTo>
                  <a:lnTo>
                    <a:pt x="3890" y="3631"/>
                  </a:lnTo>
                  <a:lnTo>
                    <a:pt x="3932" y="3628"/>
                  </a:lnTo>
                  <a:lnTo>
                    <a:pt x="3970" y="3613"/>
                  </a:lnTo>
                  <a:lnTo>
                    <a:pt x="4005" y="3592"/>
                  </a:lnTo>
                  <a:lnTo>
                    <a:pt x="4034" y="3563"/>
                  </a:lnTo>
                  <a:lnTo>
                    <a:pt x="4055" y="3528"/>
                  </a:lnTo>
                  <a:lnTo>
                    <a:pt x="4070" y="3490"/>
                  </a:lnTo>
                  <a:lnTo>
                    <a:pt x="4074" y="3446"/>
                  </a:lnTo>
                  <a:lnTo>
                    <a:pt x="4070" y="3405"/>
                  </a:lnTo>
                  <a:lnTo>
                    <a:pt x="4055" y="3367"/>
                  </a:lnTo>
                  <a:lnTo>
                    <a:pt x="4034" y="3332"/>
                  </a:lnTo>
                  <a:lnTo>
                    <a:pt x="4005" y="3303"/>
                  </a:lnTo>
                  <a:lnTo>
                    <a:pt x="3970" y="3281"/>
                  </a:lnTo>
                  <a:lnTo>
                    <a:pt x="3932" y="3267"/>
                  </a:lnTo>
                  <a:lnTo>
                    <a:pt x="3890" y="3261"/>
                  </a:lnTo>
                  <a:close/>
                  <a:moveTo>
                    <a:pt x="591" y="0"/>
                  </a:moveTo>
                  <a:lnTo>
                    <a:pt x="4181" y="0"/>
                  </a:lnTo>
                  <a:lnTo>
                    <a:pt x="4260" y="5"/>
                  </a:lnTo>
                  <a:lnTo>
                    <a:pt x="4339" y="22"/>
                  </a:lnTo>
                  <a:lnTo>
                    <a:pt x="4411" y="47"/>
                  </a:lnTo>
                  <a:lnTo>
                    <a:pt x="4480" y="82"/>
                  </a:lnTo>
                  <a:lnTo>
                    <a:pt x="4544" y="123"/>
                  </a:lnTo>
                  <a:lnTo>
                    <a:pt x="4600" y="174"/>
                  </a:lnTo>
                  <a:lnTo>
                    <a:pt x="4649" y="230"/>
                  </a:lnTo>
                  <a:lnTo>
                    <a:pt x="4692" y="294"/>
                  </a:lnTo>
                  <a:lnTo>
                    <a:pt x="4727" y="363"/>
                  </a:lnTo>
                  <a:lnTo>
                    <a:pt x="4752" y="435"/>
                  </a:lnTo>
                  <a:lnTo>
                    <a:pt x="4769" y="513"/>
                  </a:lnTo>
                  <a:lnTo>
                    <a:pt x="4774" y="593"/>
                  </a:lnTo>
                  <a:lnTo>
                    <a:pt x="4774" y="3329"/>
                  </a:lnTo>
                  <a:lnTo>
                    <a:pt x="4769" y="3408"/>
                  </a:lnTo>
                  <a:lnTo>
                    <a:pt x="4752" y="3486"/>
                  </a:lnTo>
                  <a:lnTo>
                    <a:pt x="4727" y="3559"/>
                  </a:lnTo>
                  <a:lnTo>
                    <a:pt x="4692" y="3628"/>
                  </a:lnTo>
                  <a:lnTo>
                    <a:pt x="4649" y="3689"/>
                  </a:lnTo>
                  <a:lnTo>
                    <a:pt x="4600" y="3748"/>
                  </a:lnTo>
                  <a:lnTo>
                    <a:pt x="4544" y="3797"/>
                  </a:lnTo>
                  <a:lnTo>
                    <a:pt x="4480" y="3840"/>
                  </a:lnTo>
                  <a:lnTo>
                    <a:pt x="4411" y="3874"/>
                  </a:lnTo>
                  <a:lnTo>
                    <a:pt x="4339" y="3900"/>
                  </a:lnTo>
                  <a:lnTo>
                    <a:pt x="4260" y="3914"/>
                  </a:lnTo>
                  <a:lnTo>
                    <a:pt x="4181" y="3920"/>
                  </a:lnTo>
                  <a:lnTo>
                    <a:pt x="2929" y="3920"/>
                  </a:lnTo>
                  <a:lnTo>
                    <a:pt x="2929" y="4321"/>
                  </a:lnTo>
                  <a:lnTo>
                    <a:pt x="3480" y="4321"/>
                  </a:lnTo>
                  <a:lnTo>
                    <a:pt x="3526" y="4324"/>
                  </a:lnTo>
                  <a:lnTo>
                    <a:pt x="3567" y="4337"/>
                  </a:lnTo>
                  <a:lnTo>
                    <a:pt x="3605" y="4359"/>
                  </a:lnTo>
                  <a:lnTo>
                    <a:pt x="3638" y="4386"/>
                  </a:lnTo>
                  <a:lnTo>
                    <a:pt x="3667" y="4419"/>
                  </a:lnTo>
                  <a:lnTo>
                    <a:pt x="3687" y="4457"/>
                  </a:lnTo>
                  <a:lnTo>
                    <a:pt x="3700" y="4500"/>
                  </a:lnTo>
                  <a:lnTo>
                    <a:pt x="3705" y="4546"/>
                  </a:lnTo>
                  <a:lnTo>
                    <a:pt x="3705" y="4834"/>
                  </a:lnTo>
                  <a:lnTo>
                    <a:pt x="3700" y="4879"/>
                  </a:lnTo>
                  <a:lnTo>
                    <a:pt x="3687" y="4921"/>
                  </a:lnTo>
                  <a:lnTo>
                    <a:pt x="3667" y="4959"/>
                  </a:lnTo>
                  <a:lnTo>
                    <a:pt x="3638" y="4994"/>
                  </a:lnTo>
                  <a:lnTo>
                    <a:pt x="3605" y="5021"/>
                  </a:lnTo>
                  <a:lnTo>
                    <a:pt x="3567" y="5041"/>
                  </a:lnTo>
                  <a:lnTo>
                    <a:pt x="3526" y="5054"/>
                  </a:lnTo>
                  <a:lnTo>
                    <a:pt x="3480" y="5059"/>
                  </a:lnTo>
                  <a:lnTo>
                    <a:pt x="2413" y="5059"/>
                  </a:lnTo>
                  <a:lnTo>
                    <a:pt x="2446" y="4994"/>
                  </a:lnTo>
                  <a:lnTo>
                    <a:pt x="2471" y="4923"/>
                  </a:lnTo>
                  <a:lnTo>
                    <a:pt x="2488" y="4850"/>
                  </a:lnTo>
                  <a:lnTo>
                    <a:pt x="2495" y="4774"/>
                  </a:lnTo>
                  <a:lnTo>
                    <a:pt x="2497" y="4765"/>
                  </a:lnTo>
                  <a:lnTo>
                    <a:pt x="2497" y="4747"/>
                  </a:lnTo>
                  <a:lnTo>
                    <a:pt x="2497" y="4716"/>
                  </a:lnTo>
                  <a:lnTo>
                    <a:pt x="2497" y="4676"/>
                  </a:lnTo>
                  <a:lnTo>
                    <a:pt x="2497" y="4629"/>
                  </a:lnTo>
                  <a:lnTo>
                    <a:pt x="2497" y="4573"/>
                  </a:lnTo>
                  <a:lnTo>
                    <a:pt x="2497" y="4513"/>
                  </a:lnTo>
                  <a:lnTo>
                    <a:pt x="2497" y="4448"/>
                  </a:lnTo>
                  <a:lnTo>
                    <a:pt x="2497" y="4381"/>
                  </a:lnTo>
                  <a:lnTo>
                    <a:pt x="2497" y="4310"/>
                  </a:lnTo>
                  <a:lnTo>
                    <a:pt x="2497" y="4239"/>
                  </a:lnTo>
                  <a:lnTo>
                    <a:pt x="2497" y="4170"/>
                  </a:lnTo>
                  <a:lnTo>
                    <a:pt x="2497" y="4103"/>
                  </a:lnTo>
                  <a:lnTo>
                    <a:pt x="2499" y="4038"/>
                  </a:lnTo>
                  <a:lnTo>
                    <a:pt x="2499" y="3978"/>
                  </a:lnTo>
                  <a:lnTo>
                    <a:pt x="2499" y="3923"/>
                  </a:lnTo>
                  <a:lnTo>
                    <a:pt x="2499" y="3876"/>
                  </a:lnTo>
                  <a:lnTo>
                    <a:pt x="2499" y="3838"/>
                  </a:lnTo>
                  <a:lnTo>
                    <a:pt x="2499" y="3807"/>
                  </a:lnTo>
                  <a:lnTo>
                    <a:pt x="2499" y="3789"/>
                  </a:lnTo>
                  <a:lnTo>
                    <a:pt x="2499" y="3784"/>
                  </a:lnTo>
                  <a:lnTo>
                    <a:pt x="2499" y="3044"/>
                  </a:lnTo>
                  <a:lnTo>
                    <a:pt x="4034" y="3044"/>
                  </a:lnTo>
                  <a:lnTo>
                    <a:pt x="4079" y="3040"/>
                  </a:lnTo>
                  <a:lnTo>
                    <a:pt x="4121" y="3026"/>
                  </a:lnTo>
                  <a:lnTo>
                    <a:pt x="4159" y="3006"/>
                  </a:lnTo>
                  <a:lnTo>
                    <a:pt x="4193" y="2978"/>
                  </a:lnTo>
                  <a:lnTo>
                    <a:pt x="4221" y="2944"/>
                  </a:lnTo>
                  <a:lnTo>
                    <a:pt x="4241" y="2906"/>
                  </a:lnTo>
                  <a:lnTo>
                    <a:pt x="4255" y="2864"/>
                  </a:lnTo>
                  <a:lnTo>
                    <a:pt x="4259" y="2819"/>
                  </a:lnTo>
                  <a:lnTo>
                    <a:pt x="4259" y="700"/>
                  </a:lnTo>
                  <a:lnTo>
                    <a:pt x="4255" y="655"/>
                  </a:lnTo>
                  <a:lnTo>
                    <a:pt x="4241" y="613"/>
                  </a:lnTo>
                  <a:lnTo>
                    <a:pt x="4221" y="575"/>
                  </a:lnTo>
                  <a:lnTo>
                    <a:pt x="4193" y="541"/>
                  </a:lnTo>
                  <a:lnTo>
                    <a:pt x="4159" y="513"/>
                  </a:lnTo>
                  <a:lnTo>
                    <a:pt x="4121" y="493"/>
                  </a:lnTo>
                  <a:lnTo>
                    <a:pt x="4079" y="479"/>
                  </a:lnTo>
                  <a:lnTo>
                    <a:pt x="4034" y="475"/>
                  </a:lnTo>
                  <a:lnTo>
                    <a:pt x="738" y="475"/>
                  </a:lnTo>
                  <a:lnTo>
                    <a:pt x="693" y="479"/>
                  </a:lnTo>
                  <a:lnTo>
                    <a:pt x="651" y="493"/>
                  </a:lnTo>
                  <a:lnTo>
                    <a:pt x="613" y="513"/>
                  </a:lnTo>
                  <a:lnTo>
                    <a:pt x="579" y="541"/>
                  </a:lnTo>
                  <a:lnTo>
                    <a:pt x="552" y="575"/>
                  </a:lnTo>
                  <a:lnTo>
                    <a:pt x="532" y="613"/>
                  </a:lnTo>
                  <a:lnTo>
                    <a:pt x="517" y="655"/>
                  </a:lnTo>
                  <a:lnTo>
                    <a:pt x="513" y="700"/>
                  </a:lnTo>
                  <a:lnTo>
                    <a:pt x="513" y="1150"/>
                  </a:lnTo>
                  <a:lnTo>
                    <a:pt x="0" y="1150"/>
                  </a:lnTo>
                  <a:lnTo>
                    <a:pt x="0" y="593"/>
                  </a:lnTo>
                  <a:lnTo>
                    <a:pt x="5" y="513"/>
                  </a:lnTo>
                  <a:lnTo>
                    <a:pt x="20" y="435"/>
                  </a:lnTo>
                  <a:lnTo>
                    <a:pt x="45" y="363"/>
                  </a:lnTo>
                  <a:lnTo>
                    <a:pt x="80" y="294"/>
                  </a:lnTo>
                  <a:lnTo>
                    <a:pt x="123" y="230"/>
                  </a:lnTo>
                  <a:lnTo>
                    <a:pt x="172" y="174"/>
                  </a:lnTo>
                  <a:lnTo>
                    <a:pt x="230" y="123"/>
                  </a:lnTo>
                  <a:lnTo>
                    <a:pt x="292" y="82"/>
                  </a:lnTo>
                  <a:lnTo>
                    <a:pt x="361" y="47"/>
                  </a:lnTo>
                  <a:lnTo>
                    <a:pt x="434" y="22"/>
                  </a:lnTo>
                  <a:lnTo>
                    <a:pt x="512" y="5"/>
                  </a:lnTo>
                  <a:lnTo>
                    <a:pt x="591" y="0"/>
                  </a:lnTo>
                  <a:close/>
                </a:path>
              </a:pathLst>
            </a:custGeom>
            <a:solidFill>
              <a:srgbClr val="7F7F7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796" name="Google Shape;2796;p305"/>
            <p:cNvSpPr/>
            <p:nvPr/>
          </p:nvSpPr>
          <p:spPr>
            <a:xfrm>
              <a:off x="2190" y="1835"/>
              <a:ext cx="1385" cy="1809"/>
            </a:xfrm>
            <a:custGeom>
              <a:avLst/>
              <a:gdLst/>
              <a:ahLst/>
              <a:cxnLst/>
              <a:rect l="l" t="t" r="r" b="b"/>
              <a:pathLst>
                <a:path w="2771" h="3619" extrusionOk="0">
                  <a:moveTo>
                    <a:pt x="323" y="0"/>
                  </a:moveTo>
                  <a:lnTo>
                    <a:pt x="2448" y="0"/>
                  </a:lnTo>
                  <a:lnTo>
                    <a:pt x="2506" y="5"/>
                  </a:lnTo>
                  <a:lnTo>
                    <a:pt x="2560" y="20"/>
                  </a:lnTo>
                  <a:lnTo>
                    <a:pt x="2611" y="43"/>
                  </a:lnTo>
                  <a:lnTo>
                    <a:pt x="2656" y="76"/>
                  </a:lnTo>
                  <a:lnTo>
                    <a:pt x="2694" y="114"/>
                  </a:lnTo>
                  <a:lnTo>
                    <a:pt x="2727" y="160"/>
                  </a:lnTo>
                  <a:lnTo>
                    <a:pt x="2751" y="210"/>
                  </a:lnTo>
                  <a:lnTo>
                    <a:pt x="2765" y="265"/>
                  </a:lnTo>
                  <a:lnTo>
                    <a:pt x="2771" y="323"/>
                  </a:lnTo>
                  <a:lnTo>
                    <a:pt x="2771" y="3296"/>
                  </a:lnTo>
                  <a:lnTo>
                    <a:pt x="2765" y="3354"/>
                  </a:lnTo>
                  <a:lnTo>
                    <a:pt x="2751" y="3408"/>
                  </a:lnTo>
                  <a:lnTo>
                    <a:pt x="2727" y="3459"/>
                  </a:lnTo>
                  <a:lnTo>
                    <a:pt x="2694" y="3504"/>
                  </a:lnTo>
                  <a:lnTo>
                    <a:pt x="2656" y="3542"/>
                  </a:lnTo>
                  <a:lnTo>
                    <a:pt x="2611" y="3575"/>
                  </a:lnTo>
                  <a:lnTo>
                    <a:pt x="2560" y="3599"/>
                  </a:lnTo>
                  <a:lnTo>
                    <a:pt x="2506" y="3613"/>
                  </a:lnTo>
                  <a:lnTo>
                    <a:pt x="2448" y="3619"/>
                  </a:lnTo>
                  <a:lnTo>
                    <a:pt x="1248" y="3619"/>
                  </a:lnTo>
                  <a:lnTo>
                    <a:pt x="1264" y="3562"/>
                  </a:lnTo>
                  <a:lnTo>
                    <a:pt x="1277" y="3503"/>
                  </a:lnTo>
                  <a:lnTo>
                    <a:pt x="1281" y="3441"/>
                  </a:lnTo>
                  <a:lnTo>
                    <a:pt x="1281" y="3388"/>
                  </a:lnTo>
                  <a:lnTo>
                    <a:pt x="1313" y="3408"/>
                  </a:lnTo>
                  <a:lnTo>
                    <a:pt x="1348" y="3421"/>
                  </a:lnTo>
                  <a:lnTo>
                    <a:pt x="1386" y="3425"/>
                  </a:lnTo>
                  <a:lnTo>
                    <a:pt x="1428" y="3419"/>
                  </a:lnTo>
                  <a:lnTo>
                    <a:pt x="1466" y="3406"/>
                  </a:lnTo>
                  <a:lnTo>
                    <a:pt x="1500" y="3385"/>
                  </a:lnTo>
                  <a:lnTo>
                    <a:pt x="1529" y="3356"/>
                  </a:lnTo>
                  <a:lnTo>
                    <a:pt x="1551" y="3321"/>
                  </a:lnTo>
                  <a:lnTo>
                    <a:pt x="1566" y="3283"/>
                  </a:lnTo>
                  <a:lnTo>
                    <a:pt x="1569" y="3240"/>
                  </a:lnTo>
                  <a:lnTo>
                    <a:pt x="1566" y="3198"/>
                  </a:lnTo>
                  <a:lnTo>
                    <a:pt x="1551" y="3158"/>
                  </a:lnTo>
                  <a:lnTo>
                    <a:pt x="1529" y="3125"/>
                  </a:lnTo>
                  <a:lnTo>
                    <a:pt x="1500" y="3096"/>
                  </a:lnTo>
                  <a:lnTo>
                    <a:pt x="1466" y="3075"/>
                  </a:lnTo>
                  <a:lnTo>
                    <a:pt x="1428" y="3060"/>
                  </a:lnTo>
                  <a:lnTo>
                    <a:pt x="1386" y="3055"/>
                  </a:lnTo>
                  <a:lnTo>
                    <a:pt x="1348" y="3060"/>
                  </a:lnTo>
                  <a:lnTo>
                    <a:pt x="1313" y="3073"/>
                  </a:lnTo>
                  <a:lnTo>
                    <a:pt x="1281" y="3091"/>
                  </a:lnTo>
                  <a:lnTo>
                    <a:pt x="1281" y="2732"/>
                  </a:lnTo>
                  <a:lnTo>
                    <a:pt x="2326" y="2732"/>
                  </a:lnTo>
                  <a:lnTo>
                    <a:pt x="2326" y="508"/>
                  </a:lnTo>
                  <a:lnTo>
                    <a:pt x="444" y="508"/>
                  </a:lnTo>
                  <a:lnTo>
                    <a:pt x="444" y="776"/>
                  </a:lnTo>
                  <a:lnTo>
                    <a:pt x="0" y="776"/>
                  </a:lnTo>
                  <a:lnTo>
                    <a:pt x="0" y="323"/>
                  </a:lnTo>
                  <a:lnTo>
                    <a:pt x="5" y="265"/>
                  </a:lnTo>
                  <a:lnTo>
                    <a:pt x="20" y="210"/>
                  </a:lnTo>
                  <a:lnTo>
                    <a:pt x="43" y="160"/>
                  </a:lnTo>
                  <a:lnTo>
                    <a:pt x="76" y="114"/>
                  </a:lnTo>
                  <a:lnTo>
                    <a:pt x="114" y="76"/>
                  </a:lnTo>
                  <a:lnTo>
                    <a:pt x="159" y="43"/>
                  </a:lnTo>
                  <a:lnTo>
                    <a:pt x="210" y="20"/>
                  </a:lnTo>
                  <a:lnTo>
                    <a:pt x="265" y="5"/>
                  </a:lnTo>
                  <a:lnTo>
                    <a:pt x="323" y="0"/>
                  </a:lnTo>
                  <a:close/>
                </a:path>
              </a:pathLst>
            </a:custGeom>
            <a:solidFill>
              <a:srgbClr val="7F7F7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797" name="Google Shape;2797;p305"/>
            <p:cNvSpPr/>
            <p:nvPr/>
          </p:nvSpPr>
          <p:spPr>
            <a:xfrm>
              <a:off x="1871" y="2360"/>
              <a:ext cx="809" cy="1281"/>
            </a:xfrm>
            <a:custGeom>
              <a:avLst/>
              <a:gdLst/>
              <a:ahLst/>
              <a:cxnLst/>
              <a:rect l="l" t="t" r="r" b="b"/>
              <a:pathLst>
                <a:path w="1619" h="2563" extrusionOk="0">
                  <a:moveTo>
                    <a:pt x="809" y="2139"/>
                  </a:moveTo>
                  <a:lnTo>
                    <a:pt x="768" y="2144"/>
                  </a:lnTo>
                  <a:lnTo>
                    <a:pt x="731" y="2159"/>
                  </a:lnTo>
                  <a:lnTo>
                    <a:pt x="699" y="2184"/>
                  </a:lnTo>
                  <a:lnTo>
                    <a:pt x="675" y="2215"/>
                  </a:lnTo>
                  <a:lnTo>
                    <a:pt x="659" y="2251"/>
                  </a:lnTo>
                  <a:lnTo>
                    <a:pt x="653" y="2293"/>
                  </a:lnTo>
                  <a:lnTo>
                    <a:pt x="659" y="2335"/>
                  </a:lnTo>
                  <a:lnTo>
                    <a:pt x="675" y="2373"/>
                  </a:lnTo>
                  <a:lnTo>
                    <a:pt x="699" y="2404"/>
                  </a:lnTo>
                  <a:lnTo>
                    <a:pt x="731" y="2427"/>
                  </a:lnTo>
                  <a:lnTo>
                    <a:pt x="768" y="2444"/>
                  </a:lnTo>
                  <a:lnTo>
                    <a:pt x="809" y="2449"/>
                  </a:lnTo>
                  <a:lnTo>
                    <a:pt x="851" y="2444"/>
                  </a:lnTo>
                  <a:lnTo>
                    <a:pt x="887" y="2427"/>
                  </a:lnTo>
                  <a:lnTo>
                    <a:pt x="918" y="2404"/>
                  </a:lnTo>
                  <a:lnTo>
                    <a:pt x="944" y="2373"/>
                  </a:lnTo>
                  <a:lnTo>
                    <a:pt x="958" y="2335"/>
                  </a:lnTo>
                  <a:lnTo>
                    <a:pt x="964" y="2293"/>
                  </a:lnTo>
                  <a:lnTo>
                    <a:pt x="958" y="2251"/>
                  </a:lnTo>
                  <a:lnTo>
                    <a:pt x="944" y="2215"/>
                  </a:lnTo>
                  <a:lnTo>
                    <a:pt x="918" y="2184"/>
                  </a:lnTo>
                  <a:lnTo>
                    <a:pt x="887" y="2159"/>
                  </a:lnTo>
                  <a:lnTo>
                    <a:pt x="851" y="2144"/>
                  </a:lnTo>
                  <a:lnTo>
                    <a:pt x="809" y="2139"/>
                  </a:lnTo>
                  <a:close/>
                  <a:moveTo>
                    <a:pt x="328" y="401"/>
                  </a:moveTo>
                  <a:lnTo>
                    <a:pt x="328" y="1820"/>
                  </a:lnTo>
                  <a:lnTo>
                    <a:pt x="1290" y="1820"/>
                  </a:lnTo>
                  <a:lnTo>
                    <a:pt x="1290" y="401"/>
                  </a:lnTo>
                  <a:lnTo>
                    <a:pt x="328" y="401"/>
                  </a:lnTo>
                  <a:close/>
                  <a:moveTo>
                    <a:pt x="201" y="0"/>
                  </a:moveTo>
                  <a:lnTo>
                    <a:pt x="1415" y="0"/>
                  </a:lnTo>
                  <a:lnTo>
                    <a:pt x="1463" y="4"/>
                  </a:lnTo>
                  <a:lnTo>
                    <a:pt x="1504" y="20"/>
                  </a:lnTo>
                  <a:lnTo>
                    <a:pt x="1542" y="44"/>
                  </a:lnTo>
                  <a:lnTo>
                    <a:pt x="1573" y="75"/>
                  </a:lnTo>
                  <a:lnTo>
                    <a:pt x="1597" y="113"/>
                  </a:lnTo>
                  <a:lnTo>
                    <a:pt x="1613" y="155"/>
                  </a:lnTo>
                  <a:lnTo>
                    <a:pt x="1619" y="202"/>
                  </a:lnTo>
                  <a:lnTo>
                    <a:pt x="1619" y="2362"/>
                  </a:lnTo>
                  <a:lnTo>
                    <a:pt x="1613" y="2409"/>
                  </a:lnTo>
                  <a:lnTo>
                    <a:pt x="1597" y="2451"/>
                  </a:lnTo>
                  <a:lnTo>
                    <a:pt x="1573" y="2489"/>
                  </a:lnTo>
                  <a:lnTo>
                    <a:pt x="1542" y="2520"/>
                  </a:lnTo>
                  <a:lnTo>
                    <a:pt x="1504" y="2543"/>
                  </a:lnTo>
                  <a:lnTo>
                    <a:pt x="1463" y="2560"/>
                  </a:lnTo>
                  <a:lnTo>
                    <a:pt x="1415" y="2563"/>
                  </a:lnTo>
                  <a:lnTo>
                    <a:pt x="201" y="2563"/>
                  </a:lnTo>
                  <a:lnTo>
                    <a:pt x="156" y="2560"/>
                  </a:lnTo>
                  <a:lnTo>
                    <a:pt x="113" y="2543"/>
                  </a:lnTo>
                  <a:lnTo>
                    <a:pt x="76" y="2520"/>
                  </a:lnTo>
                  <a:lnTo>
                    <a:pt x="44" y="2489"/>
                  </a:lnTo>
                  <a:lnTo>
                    <a:pt x="20" y="2451"/>
                  </a:lnTo>
                  <a:lnTo>
                    <a:pt x="5" y="2409"/>
                  </a:lnTo>
                  <a:lnTo>
                    <a:pt x="0" y="2362"/>
                  </a:lnTo>
                  <a:lnTo>
                    <a:pt x="0" y="202"/>
                  </a:lnTo>
                  <a:lnTo>
                    <a:pt x="5" y="155"/>
                  </a:lnTo>
                  <a:lnTo>
                    <a:pt x="20" y="113"/>
                  </a:lnTo>
                  <a:lnTo>
                    <a:pt x="44" y="75"/>
                  </a:lnTo>
                  <a:lnTo>
                    <a:pt x="76" y="44"/>
                  </a:lnTo>
                  <a:lnTo>
                    <a:pt x="113" y="20"/>
                  </a:lnTo>
                  <a:lnTo>
                    <a:pt x="156" y="4"/>
                  </a:lnTo>
                  <a:lnTo>
                    <a:pt x="201" y="0"/>
                  </a:lnTo>
                  <a:close/>
                </a:path>
              </a:pathLst>
            </a:custGeom>
            <a:solidFill>
              <a:srgbClr val="7F7F7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
        <p:nvSpPr>
          <p:cNvPr id="2798" name="Google Shape;2798;p305"/>
          <p:cNvSpPr/>
          <p:nvPr/>
        </p:nvSpPr>
        <p:spPr>
          <a:xfrm>
            <a:off x="5640593" y="3179224"/>
            <a:ext cx="148751" cy="165997"/>
          </a:xfrm>
          <a:custGeom>
            <a:avLst/>
            <a:gdLst/>
            <a:ahLst/>
            <a:cxnLst/>
            <a:rect l="l" t="t" r="r" b="b"/>
            <a:pathLst>
              <a:path w="276" h="308" extrusionOk="0">
                <a:moveTo>
                  <a:pt x="6" y="30"/>
                </a:moveTo>
                <a:lnTo>
                  <a:pt x="6" y="30"/>
                </a:lnTo>
                <a:lnTo>
                  <a:pt x="14" y="26"/>
                </a:lnTo>
                <a:lnTo>
                  <a:pt x="20" y="24"/>
                </a:lnTo>
                <a:lnTo>
                  <a:pt x="28" y="26"/>
                </a:lnTo>
                <a:lnTo>
                  <a:pt x="36" y="30"/>
                </a:lnTo>
                <a:lnTo>
                  <a:pt x="8" y="60"/>
                </a:lnTo>
                <a:lnTo>
                  <a:pt x="8" y="60"/>
                </a:lnTo>
                <a:lnTo>
                  <a:pt x="2" y="52"/>
                </a:lnTo>
                <a:lnTo>
                  <a:pt x="0" y="46"/>
                </a:lnTo>
                <a:lnTo>
                  <a:pt x="2" y="38"/>
                </a:lnTo>
                <a:lnTo>
                  <a:pt x="6" y="30"/>
                </a:lnTo>
                <a:lnTo>
                  <a:pt x="6" y="30"/>
                </a:lnTo>
                <a:close/>
                <a:moveTo>
                  <a:pt x="176" y="202"/>
                </a:moveTo>
                <a:lnTo>
                  <a:pt x="176" y="202"/>
                </a:lnTo>
                <a:lnTo>
                  <a:pt x="176" y="198"/>
                </a:lnTo>
                <a:lnTo>
                  <a:pt x="174" y="194"/>
                </a:lnTo>
                <a:lnTo>
                  <a:pt x="174" y="194"/>
                </a:lnTo>
                <a:lnTo>
                  <a:pt x="154" y="178"/>
                </a:lnTo>
                <a:lnTo>
                  <a:pt x="130" y="158"/>
                </a:lnTo>
                <a:lnTo>
                  <a:pt x="100" y="132"/>
                </a:lnTo>
                <a:lnTo>
                  <a:pt x="100" y="132"/>
                </a:lnTo>
                <a:lnTo>
                  <a:pt x="70" y="102"/>
                </a:lnTo>
                <a:lnTo>
                  <a:pt x="50" y="80"/>
                </a:lnTo>
                <a:lnTo>
                  <a:pt x="32" y="60"/>
                </a:lnTo>
                <a:lnTo>
                  <a:pt x="32" y="60"/>
                </a:lnTo>
                <a:lnTo>
                  <a:pt x="30" y="58"/>
                </a:lnTo>
                <a:lnTo>
                  <a:pt x="24" y="60"/>
                </a:lnTo>
                <a:lnTo>
                  <a:pt x="24" y="60"/>
                </a:lnTo>
                <a:lnTo>
                  <a:pt x="22" y="64"/>
                </a:lnTo>
                <a:lnTo>
                  <a:pt x="24" y="68"/>
                </a:lnTo>
                <a:lnTo>
                  <a:pt x="24" y="68"/>
                </a:lnTo>
                <a:lnTo>
                  <a:pt x="42" y="88"/>
                </a:lnTo>
                <a:lnTo>
                  <a:pt x="62" y="110"/>
                </a:lnTo>
                <a:lnTo>
                  <a:pt x="92" y="140"/>
                </a:lnTo>
                <a:lnTo>
                  <a:pt x="92" y="140"/>
                </a:lnTo>
                <a:lnTo>
                  <a:pt x="122" y="168"/>
                </a:lnTo>
                <a:lnTo>
                  <a:pt x="146" y="188"/>
                </a:lnTo>
                <a:lnTo>
                  <a:pt x="168" y="204"/>
                </a:lnTo>
                <a:lnTo>
                  <a:pt x="168" y="204"/>
                </a:lnTo>
                <a:lnTo>
                  <a:pt x="172" y="206"/>
                </a:lnTo>
                <a:lnTo>
                  <a:pt x="172" y="206"/>
                </a:lnTo>
                <a:lnTo>
                  <a:pt x="174" y="204"/>
                </a:lnTo>
                <a:lnTo>
                  <a:pt x="176" y="202"/>
                </a:lnTo>
                <a:lnTo>
                  <a:pt x="176" y="202"/>
                </a:lnTo>
                <a:close/>
                <a:moveTo>
                  <a:pt x="276" y="82"/>
                </a:moveTo>
                <a:lnTo>
                  <a:pt x="276" y="292"/>
                </a:lnTo>
                <a:lnTo>
                  <a:pt x="276" y="292"/>
                </a:lnTo>
                <a:lnTo>
                  <a:pt x="274" y="298"/>
                </a:lnTo>
                <a:lnTo>
                  <a:pt x="270" y="304"/>
                </a:lnTo>
                <a:lnTo>
                  <a:pt x="266" y="308"/>
                </a:lnTo>
                <a:lnTo>
                  <a:pt x="260" y="308"/>
                </a:lnTo>
                <a:lnTo>
                  <a:pt x="62" y="308"/>
                </a:lnTo>
                <a:lnTo>
                  <a:pt x="62" y="308"/>
                </a:lnTo>
                <a:lnTo>
                  <a:pt x="56" y="308"/>
                </a:lnTo>
                <a:lnTo>
                  <a:pt x="50" y="304"/>
                </a:lnTo>
                <a:lnTo>
                  <a:pt x="46" y="298"/>
                </a:lnTo>
                <a:lnTo>
                  <a:pt x="46" y="292"/>
                </a:lnTo>
                <a:lnTo>
                  <a:pt x="46" y="112"/>
                </a:lnTo>
                <a:lnTo>
                  <a:pt x="46" y="112"/>
                </a:lnTo>
                <a:lnTo>
                  <a:pt x="64" y="132"/>
                </a:lnTo>
                <a:lnTo>
                  <a:pt x="88" y="156"/>
                </a:lnTo>
                <a:lnTo>
                  <a:pt x="88" y="156"/>
                </a:lnTo>
                <a:lnTo>
                  <a:pt x="122" y="186"/>
                </a:lnTo>
                <a:lnTo>
                  <a:pt x="150" y="208"/>
                </a:lnTo>
                <a:lnTo>
                  <a:pt x="168" y="220"/>
                </a:lnTo>
                <a:lnTo>
                  <a:pt x="178" y="226"/>
                </a:lnTo>
                <a:lnTo>
                  <a:pt x="178" y="226"/>
                </a:lnTo>
                <a:lnTo>
                  <a:pt x="182" y="214"/>
                </a:lnTo>
                <a:lnTo>
                  <a:pt x="190" y="204"/>
                </a:lnTo>
                <a:lnTo>
                  <a:pt x="190" y="204"/>
                </a:lnTo>
                <a:lnTo>
                  <a:pt x="200" y="196"/>
                </a:lnTo>
                <a:lnTo>
                  <a:pt x="210" y="192"/>
                </a:lnTo>
                <a:lnTo>
                  <a:pt x="210" y="192"/>
                </a:lnTo>
                <a:lnTo>
                  <a:pt x="204" y="182"/>
                </a:lnTo>
                <a:lnTo>
                  <a:pt x="190" y="164"/>
                </a:lnTo>
                <a:lnTo>
                  <a:pt x="168" y="136"/>
                </a:lnTo>
                <a:lnTo>
                  <a:pt x="136" y="106"/>
                </a:lnTo>
                <a:lnTo>
                  <a:pt x="136" y="106"/>
                </a:lnTo>
                <a:lnTo>
                  <a:pt x="110" y="82"/>
                </a:lnTo>
                <a:lnTo>
                  <a:pt x="86" y="62"/>
                </a:lnTo>
                <a:lnTo>
                  <a:pt x="54" y="40"/>
                </a:lnTo>
                <a:lnTo>
                  <a:pt x="62" y="34"/>
                </a:lnTo>
                <a:lnTo>
                  <a:pt x="62" y="34"/>
                </a:lnTo>
                <a:lnTo>
                  <a:pt x="84" y="44"/>
                </a:lnTo>
                <a:lnTo>
                  <a:pt x="98" y="54"/>
                </a:lnTo>
                <a:lnTo>
                  <a:pt x="116" y="68"/>
                </a:lnTo>
                <a:lnTo>
                  <a:pt x="116" y="68"/>
                </a:lnTo>
                <a:lnTo>
                  <a:pt x="136" y="88"/>
                </a:lnTo>
                <a:lnTo>
                  <a:pt x="150" y="106"/>
                </a:lnTo>
                <a:lnTo>
                  <a:pt x="160" y="124"/>
                </a:lnTo>
                <a:lnTo>
                  <a:pt x="160" y="124"/>
                </a:lnTo>
                <a:lnTo>
                  <a:pt x="162" y="126"/>
                </a:lnTo>
                <a:lnTo>
                  <a:pt x="166" y="126"/>
                </a:lnTo>
                <a:lnTo>
                  <a:pt x="166" y="126"/>
                </a:lnTo>
                <a:lnTo>
                  <a:pt x="168" y="126"/>
                </a:lnTo>
                <a:lnTo>
                  <a:pt x="168" y="126"/>
                </a:lnTo>
                <a:lnTo>
                  <a:pt x="172" y="122"/>
                </a:lnTo>
                <a:lnTo>
                  <a:pt x="170" y="118"/>
                </a:lnTo>
                <a:lnTo>
                  <a:pt x="170" y="118"/>
                </a:lnTo>
                <a:lnTo>
                  <a:pt x="158" y="98"/>
                </a:lnTo>
                <a:lnTo>
                  <a:pt x="144" y="80"/>
                </a:lnTo>
                <a:lnTo>
                  <a:pt x="124" y="58"/>
                </a:lnTo>
                <a:lnTo>
                  <a:pt x="124" y="58"/>
                </a:lnTo>
                <a:lnTo>
                  <a:pt x="102" y="40"/>
                </a:lnTo>
                <a:lnTo>
                  <a:pt x="82" y="30"/>
                </a:lnTo>
                <a:lnTo>
                  <a:pt x="68" y="22"/>
                </a:lnTo>
                <a:lnTo>
                  <a:pt x="62" y="20"/>
                </a:lnTo>
                <a:lnTo>
                  <a:pt x="58" y="20"/>
                </a:lnTo>
                <a:lnTo>
                  <a:pt x="46" y="34"/>
                </a:lnTo>
                <a:lnTo>
                  <a:pt x="46" y="16"/>
                </a:lnTo>
                <a:lnTo>
                  <a:pt x="46" y="16"/>
                </a:lnTo>
                <a:lnTo>
                  <a:pt x="46" y="10"/>
                </a:lnTo>
                <a:lnTo>
                  <a:pt x="50" y="4"/>
                </a:lnTo>
                <a:lnTo>
                  <a:pt x="56" y="0"/>
                </a:lnTo>
                <a:lnTo>
                  <a:pt x="62" y="0"/>
                </a:lnTo>
                <a:lnTo>
                  <a:pt x="194" y="0"/>
                </a:lnTo>
                <a:lnTo>
                  <a:pt x="210" y="16"/>
                </a:lnTo>
                <a:lnTo>
                  <a:pt x="260" y="66"/>
                </a:lnTo>
                <a:lnTo>
                  <a:pt x="276" y="82"/>
                </a:lnTo>
                <a:close/>
                <a:moveTo>
                  <a:pt x="194" y="234"/>
                </a:moveTo>
                <a:lnTo>
                  <a:pt x="234" y="246"/>
                </a:lnTo>
                <a:lnTo>
                  <a:pt x="220" y="206"/>
                </a:lnTo>
                <a:lnTo>
                  <a:pt x="220" y="206"/>
                </a:lnTo>
                <a:lnTo>
                  <a:pt x="220" y="206"/>
                </a:lnTo>
                <a:lnTo>
                  <a:pt x="220" y="206"/>
                </a:lnTo>
                <a:lnTo>
                  <a:pt x="212" y="208"/>
                </a:lnTo>
                <a:lnTo>
                  <a:pt x="206" y="210"/>
                </a:lnTo>
                <a:lnTo>
                  <a:pt x="202" y="214"/>
                </a:lnTo>
                <a:lnTo>
                  <a:pt x="202" y="214"/>
                </a:lnTo>
                <a:lnTo>
                  <a:pt x="198" y="220"/>
                </a:lnTo>
                <a:lnTo>
                  <a:pt x="194" y="226"/>
                </a:lnTo>
                <a:lnTo>
                  <a:pt x="194" y="234"/>
                </a:lnTo>
                <a:lnTo>
                  <a:pt x="194" y="234"/>
                </a:lnTo>
                <a:close/>
                <a:moveTo>
                  <a:pt x="240" y="272"/>
                </a:moveTo>
                <a:lnTo>
                  <a:pt x="240" y="272"/>
                </a:lnTo>
                <a:lnTo>
                  <a:pt x="240" y="268"/>
                </a:lnTo>
                <a:lnTo>
                  <a:pt x="238" y="266"/>
                </a:lnTo>
                <a:lnTo>
                  <a:pt x="236" y="264"/>
                </a:lnTo>
                <a:lnTo>
                  <a:pt x="232" y="264"/>
                </a:lnTo>
                <a:lnTo>
                  <a:pt x="88" y="264"/>
                </a:lnTo>
                <a:lnTo>
                  <a:pt x="88" y="264"/>
                </a:lnTo>
                <a:lnTo>
                  <a:pt x="86" y="264"/>
                </a:lnTo>
                <a:lnTo>
                  <a:pt x="84" y="266"/>
                </a:lnTo>
                <a:lnTo>
                  <a:pt x="82" y="268"/>
                </a:lnTo>
                <a:lnTo>
                  <a:pt x="80" y="272"/>
                </a:lnTo>
                <a:lnTo>
                  <a:pt x="80" y="272"/>
                </a:lnTo>
                <a:lnTo>
                  <a:pt x="82" y="274"/>
                </a:lnTo>
                <a:lnTo>
                  <a:pt x="84" y="278"/>
                </a:lnTo>
                <a:lnTo>
                  <a:pt x="86" y="280"/>
                </a:lnTo>
                <a:lnTo>
                  <a:pt x="88" y="280"/>
                </a:lnTo>
                <a:lnTo>
                  <a:pt x="232" y="280"/>
                </a:lnTo>
                <a:lnTo>
                  <a:pt x="232" y="280"/>
                </a:lnTo>
                <a:lnTo>
                  <a:pt x="236" y="280"/>
                </a:lnTo>
                <a:lnTo>
                  <a:pt x="238" y="278"/>
                </a:lnTo>
                <a:lnTo>
                  <a:pt x="240" y="274"/>
                </a:lnTo>
                <a:lnTo>
                  <a:pt x="240" y="272"/>
                </a:lnTo>
                <a:lnTo>
                  <a:pt x="240" y="272"/>
                </a:lnTo>
                <a:close/>
                <a:moveTo>
                  <a:pt x="262" y="84"/>
                </a:moveTo>
                <a:lnTo>
                  <a:pt x="244" y="66"/>
                </a:lnTo>
                <a:lnTo>
                  <a:pt x="220" y="66"/>
                </a:lnTo>
                <a:lnTo>
                  <a:pt x="220" y="42"/>
                </a:lnTo>
                <a:lnTo>
                  <a:pt x="202" y="24"/>
                </a:lnTo>
                <a:lnTo>
                  <a:pt x="202" y="84"/>
                </a:lnTo>
                <a:lnTo>
                  <a:pt x="262" y="84"/>
                </a:lnTo>
                <a:close/>
              </a:path>
            </a:pathLst>
          </a:custGeom>
          <a:solidFill>
            <a:srgbClr val="7F7F7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799" name="Google Shape;2799;p305"/>
          <p:cNvSpPr/>
          <p:nvPr/>
        </p:nvSpPr>
        <p:spPr>
          <a:xfrm>
            <a:off x="4309491" y="3325776"/>
            <a:ext cx="193038" cy="194988"/>
          </a:xfrm>
          <a:custGeom>
            <a:avLst/>
            <a:gdLst/>
            <a:ahLst/>
            <a:cxnLst/>
            <a:rect l="l" t="t" r="r" b="b"/>
            <a:pathLst>
              <a:path w="396" h="400" extrusionOk="0">
                <a:moveTo>
                  <a:pt x="384" y="132"/>
                </a:moveTo>
                <a:lnTo>
                  <a:pt x="384" y="132"/>
                </a:lnTo>
                <a:lnTo>
                  <a:pt x="378" y="118"/>
                </a:lnTo>
                <a:lnTo>
                  <a:pt x="372" y="104"/>
                </a:lnTo>
                <a:lnTo>
                  <a:pt x="364" y="90"/>
                </a:lnTo>
                <a:lnTo>
                  <a:pt x="354" y="78"/>
                </a:lnTo>
                <a:lnTo>
                  <a:pt x="334" y="54"/>
                </a:lnTo>
                <a:lnTo>
                  <a:pt x="310" y="36"/>
                </a:lnTo>
                <a:lnTo>
                  <a:pt x="286" y="22"/>
                </a:lnTo>
                <a:lnTo>
                  <a:pt x="258" y="10"/>
                </a:lnTo>
                <a:lnTo>
                  <a:pt x="228" y="4"/>
                </a:lnTo>
                <a:lnTo>
                  <a:pt x="198" y="0"/>
                </a:lnTo>
                <a:lnTo>
                  <a:pt x="198" y="0"/>
                </a:lnTo>
                <a:lnTo>
                  <a:pt x="180" y="2"/>
                </a:lnTo>
                <a:lnTo>
                  <a:pt x="164" y="4"/>
                </a:lnTo>
                <a:lnTo>
                  <a:pt x="146" y="8"/>
                </a:lnTo>
                <a:lnTo>
                  <a:pt x="130" y="14"/>
                </a:lnTo>
                <a:lnTo>
                  <a:pt x="130" y="14"/>
                </a:lnTo>
                <a:lnTo>
                  <a:pt x="112" y="20"/>
                </a:lnTo>
                <a:lnTo>
                  <a:pt x="94" y="30"/>
                </a:lnTo>
                <a:lnTo>
                  <a:pt x="78" y="42"/>
                </a:lnTo>
                <a:lnTo>
                  <a:pt x="62" y="54"/>
                </a:lnTo>
                <a:lnTo>
                  <a:pt x="50" y="68"/>
                </a:lnTo>
                <a:lnTo>
                  <a:pt x="38" y="82"/>
                </a:lnTo>
                <a:lnTo>
                  <a:pt x="26" y="98"/>
                </a:lnTo>
                <a:lnTo>
                  <a:pt x="18" y="116"/>
                </a:lnTo>
                <a:lnTo>
                  <a:pt x="10" y="134"/>
                </a:lnTo>
                <a:lnTo>
                  <a:pt x="4" y="152"/>
                </a:lnTo>
                <a:lnTo>
                  <a:pt x="2" y="170"/>
                </a:lnTo>
                <a:lnTo>
                  <a:pt x="0" y="190"/>
                </a:lnTo>
                <a:lnTo>
                  <a:pt x="0" y="210"/>
                </a:lnTo>
                <a:lnTo>
                  <a:pt x="2" y="228"/>
                </a:lnTo>
                <a:lnTo>
                  <a:pt x="6" y="248"/>
                </a:lnTo>
                <a:lnTo>
                  <a:pt x="12" y="268"/>
                </a:lnTo>
                <a:lnTo>
                  <a:pt x="12" y="268"/>
                </a:lnTo>
                <a:lnTo>
                  <a:pt x="18" y="282"/>
                </a:lnTo>
                <a:lnTo>
                  <a:pt x="24" y="296"/>
                </a:lnTo>
                <a:lnTo>
                  <a:pt x="32" y="310"/>
                </a:lnTo>
                <a:lnTo>
                  <a:pt x="42" y="322"/>
                </a:lnTo>
                <a:lnTo>
                  <a:pt x="62" y="344"/>
                </a:lnTo>
                <a:lnTo>
                  <a:pt x="86" y="364"/>
                </a:lnTo>
                <a:lnTo>
                  <a:pt x="110" y="378"/>
                </a:lnTo>
                <a:lnTo>
                  <a:pt x="138" y="390"/>
                </a:lnTo>
                <a:lnTo>
                  <a:pt x="168" y="396"/>
                </a:lnTo>
                <a:lnTo>
                  <a:pt x="198" y="400"/>
                </a:lnTo>
                <a:lnTo>
                  <a:pt x="198" y="400"/>
                </a:lnTo>
                <a:lnTo>
                  <a:pt x="216" y="398"/>
                </a:lnTo>
                <a:lnTo>
                  <a:pt x="232" y="396"/>
                </a:lnTo>
                <a:lnTo>
                  <a:pt x="250" y="392"/>
                </a:lnTo>
                <a:lnTo>
                  <a:pt x="266" y="386"/>
                </a:lnTo>
                <a:lnTo>
                  <a:pt x="266" y="386"/>
                </a:lnTo>
                <a:lnTo>
                  <a:pt x="284" y="380"/>
                </a:lnTo>
                <a:lnTo>
                  <a:pt x="302" y="370"/>
                </a:lnTo>
                <a:lnTo>
                  <a:pt x="318" y="358"/>
                </a:lnTo>
                <a:lnTo>
                  <a:pt x="334" y="346"/>
                </a:lnTo>
                <a:lnTo>
                  <a:pt x="346" y="332"/>
                </a:lnTo>
                <a:lnTo>
                  <a:pt x="358" y="316"/>
                </a:lnTo>
                <a:lnTo>
                  <a:pt x="370" y="300"/>
                </a:lnTo>
                <a:lnTo>
                  <a:pt x="378" y="284"/>
                </a:lnTo>
                <a:lnTo>
                  <a:pt x="386" y="266"/>
                </a:lnTo>
                <a:lnTo>
                  <a:pt x="392" y="248"/>
                </a:lnTo>
                <a:lnTo>
                  <a:pt x="394" y="230"/>
                </a:lnTo>
                <a:lnTo>
                  <a:pt x="396" y="210"/>
                </a:lnTo>
                <a:lnTo>
                  <a:pt x="396" y="190"/>
                </a:lnTo>
                <a:lnTo>
                  <a:pt x="394" y="170"/>
                </a:lnTo>
                <a:lnTo>
                  <a:pt x="390" y="152"/>
                </a:lnTo>
                <a:lnTo>
                  <a:pt x="384" y="132"/>
                </a:lnTo>
                <a:lnTo>
                  <a:pt x="384" y="132"/>
                </a:lnTo>
                <a:close/>
                <a:moveTo>
                  <a:pt x="372" y="198"/>
                </a:moveTo>
                <a:lnTo>
                  <a:pt x="372" y="198"/>
                </a:lnTo>
                <a:lnTo>
                  <a:pt x="368" y="214"/>
                </a:lnTo>
                <a:lnTo>
                  <a:pt x="360" y="232"/>
                </a:lnTo>
                <a:lnTo>
                  <a:pt x="360" y="232"/>
                </a:lnTo>
                <a:lnTo>
                  <a:pt x="352" y="216"/>
                </a:lnTo>
                <a:lnTo>
                  <a:pt x="344" y="202"/>
                </a:lnTo>
                <a:lnTo>
                  <a:pt x="334" y="188"/>
                </a:lnTo>
                <a:lnTo>
                  <a:pt x="322" y="174"/>
                </a:lnTo>
                <a:lnTo>
                  <a:pt x="322" y="174"/>
                </a:lnTo>
                <a:lnTo>
                  <a:pt x="332" y="156"/>
                </a:lnTo>
                <a:lnTo>
                  <a:pt x="338" y="138"/>
                </a:lnTo>
                <a:lnTo>
                  <a:pt x="342" y="120"/>
                </a:lnTo>
                <a:lnTo>
                  <a:pt x="344" y="102"/>
                </a:lnTo>
                <a:lnTo>
                  <a:pt x="344" y="102"/>
                </a:lnTo>
                <a:lnTo>
                  <a:pt x="354" y="120"/>
                </a:lnTo>
                <a:lnTo>
                  <a:pt x="362" y="140"/>
                </a:lnTo>
                <a:lnTo>
                  <a:pt x="362" y="140"/>
                </a:lnTo>
                <a:lnTo>
                  <a:pt x="366" y="154"/>
                </a:lnTo>
                <a:lnTo>
                  <a:pt x="370" y="168"/>
                </a:lnTo>
                <a:lnTo>
                  <a:pt x="372" y="198"/>
                </a:lnTo>
                <a:lnTo>
                  <a:pt x="372" y="198"/>
                </a:lnTo>
                <a:close/>
                <a:moveTo>
                  <a:pt x="322" y="82"/>
                </a:moveTo>
                <a:lnTo>
                  <a:pt x="322" y="82"/>
                </a:lnTo>
                <a:lnTo>
                  <a:pt x="326" y="92"/>
                </a:lnTo>
                <a:lnTo>
                  <a:pt x="328" y="102"/>
                </a:lnTo>
                <a:lnTo>
                  <a:pt x="328" y="112"/>
                </a:lnTo>
                <a:lnTo>
                  <a:pt x="326" y="122"/>
                </a:lnTo>
                <a:lnTo>
                  <a:pt x="320" y="142"/>
                </a:lnTo>
                <a:lnTo>
                  <a:pt x="312" y="162"/>
                </a:lnTo>
                <a:lnTo>
                  <a:pt x="312" y="162"/>
                </a:lnTo>
                <a:lnTo>
                  <a:pt x="282" y="136"/>
                </a:lnTo>
                <a:lnTo>
                  <a:pt x="248" y="110"/>
                </a:lnTo>
                <a:lnTo>
                  <a:pt x="248" y="110"/>
                </a:lnTo>
                <a:lnTo>
                  <a:pt x="256" y="96"/>
                </a:lnTo>
                <a:lnTo>
                  <a:pt x="258" y="82"/>
                </a:lnTo>
                <a:lnTo>
                  <a:pt x="258" y="68"/>
                </a:lnTo>
                <a:lnTo>
                  <a:pt x="256" y="56"/>
                </a:lnTo>
                <a:lnTo>
                  <a:pt x="256" y="56"/>
                </a:lnTo>
                <a:lnTo>
                  <a:pt x="248" y="42"/>
                </a:lnTo>
                <a:lnTo>
                  <a:pt x="236" y="30"/>
                </a:lnTo>
                <a:lnTo>
                  <a:pt x="236" y="30"/>
                </a:lnTo>
                <a:lnTo>
                  <a:pt x="260" y="36"/>
                </a:lnTo>
                <a:lnTo>
                  <a:pt x="280" y="46"/>
                </a:lnTo>
                <a:lnTo>
                  <a:pt x="300" y="58"/>
                </a:lnTo>
                <a:lnTo>
                  <a:pt x="318" y="74"/>
                </a:lnTo>
                <a:lnTo>
                  <a:pt x="318" y="74"/>
                </a:lnTo>
                <a:lnTo>
                  <a:pt x="322" y="82"/>
                </a:lnTo>
                <a:lnTo>
                  <a:pt x="322" y="82"/>
                </a:lnTo>
                <a:close/>
                <a:moveTo>
                  <a:pt x="28" y="190"/>
                </a:moveTo>
                <a:lnTo>
                  <a:pt x="28" y="190"/>
                </a:lnTo>
                <a:lnTo>
                  <a:pt x="24" y="180"/>
                </a:lnTo>
                <a:lnTo>
                  <a:pt x="24" y="180"/>
                </a:lnTo>
                <a:lnTo>
                  <a:pt x="28" y="156"/>
                </a:lnTo>
                <a:lnTo>
                  <a:pt x="36" y="134"/>
                </a:lnTo>
                <a:lnTo>
                  <a:pt x="46" y="114"/>
                </a:lnTo>
                <a:lnTo>
                  <a:pt x="58" y="94"/>
                </a:lnTo>
                <a:lnTo>
                  <a:pt x="58" y="94"/>
                </a:lnTo>
                <a:lnTo>
                  <a:pt x="58" y="110"/>
                </a:lnTo>
                <a:lnTo>
                  <a:pt x="60" y="126"/>
                </a:lnTo>
                <a:lnTo>
                  <a:pt x="60" y="126"/>
                </a:lnTo>
                <a:lnTo>
                  <a:pt x="68" y="138"/>
                </a:lnTo>
                <a:lnTo>
                  <a:pt x="76" y="150"/>
                </a:lnTo>
                <a:lnTo>
                  <a:pt x="88" y="158"/>
                </a:lnTo>
                <a:lnTo>
                  <a:pt x="102" y="164"/>
                </a:lnTo>
                <a:lnTo>
                  <a:pt x="102" y="164"/>
                </a:lnTo>
                <a:lnTo>
                  <a:pt x="92" y="204"/>
                </a:lnTo>
                <a:lnTo>
                  <a:pt x="88" y="244"/>
                </a:lnTo>
                <a:lnTo>
                  <a:pt x="88" y="244"/>
                </a:lnTo>
                <a:lnTo>
                  <a:pt x="66" y="234"/>
                </a:lnTo>
                <a:lnTo>
                  <a:pt x="50" y="222"/>
                </a:lnTo>
                <a:lnTo>
                  <a:pt x="42" y="216"/>
                </a:lnTo>
                <a:lnTo>
                  <a:pt x="36" y="208"/>
                </a:lnTo>
                <a:lnTo>
                  <a:pt x="32" y="200"/>
                </a:lnTo>
                <a:lnTo>
                  <a:pt x="28" y="190"/>
                </a:lnTo>
                <a:lnTo>
                  <a:pt x="28" y="190"/>
                </a:lnTo>
                <a:close/>
                <a:moveTo>
                  <a:pt x="234" y="102"/>
                </a:moveTo>
                <a:lnTo>
                  <a:pt x="234" y="102"/>
                </a:lnTo>
                <a:lnTo>
                  <a:pt x="200" y="84"/>
                </a:lnTo>
                <a:lnTo>
                  <a:pt x="166" y="72"/>
                </a:lnTo>
                <a:lnTo>
                  <a:pt x="166" y="72"/>
                </a:lnTo>
                <a:lnTo>
                  <a:pt x="176" y="58"/>
                </a:lnTo>
                <a:lnTo>
                  <a:pt x="188" y="48"/>
                </a:lnTo>
                <a:lnTo>
                  <a:pt x="198" y="40"/>
                </a:lnTo>
                <a:lnTo>
                  <a:pt x="210" y="32"/>
                </a:lnTo>
                <a:lnTo>
                  <a:pt x="210" y="32"/>
                </a:lnTo>
                <a:lnTo>
                  <a:pt x="220" y="38"/>
                </a:lnTo>
                <a:lnTo>
                  <a:pt x="230" y="44"/>
                </a:lnTo>
                <a:lnTo>
                  <a:pt x="236" y="52"/>
                </a:lnTo>
                <a:lnTo>
                  <a:pt x="240" y="60"/>
                </a:lnTo>
                <a:lnTo>
                  <a:pt x="240" y="60"/>
                </a:lnTo>
                <a:lnTo>
                  <a:pt x="242" y="70"/>
                </a:lnTo>
                <a:lnTo>
                  <a:pt x="242" y="82"/>
                </a:lnTo>
                <a:lnTo>
                  <a:pt x="240" y="92"/>
                </a:lnTo>
                <a:lnTo>
                  <a:pt x="234" y="102"/>
                </a:lnTo>
                <a:lnTo>
                  <a:pt x="234" y="102"/>
                </a:lnTo>
                <a:close/>
                <a:moveTo>
                  <a:pt x="180" y="28"/>
                </a:moveTo>
                <a:lnTo>
                  <a:pt x="180" y="28"/>
                </a:lnTo>
                <a:lnTo>
                  <a:pt x="186" y="28"/>
                </a:lnTo>
                <a:lnTo>
                  <a:pt x="186" y="28"/>
                </a:lnTo>
                <a:lnTo>
                  <a:pt x="170" y="42"/>
                </a:lnTo>
                <a:lnTo>
                  <a:pt x="156" y="58"/>
                </a:lnTo>
                <a:lnTo>
                  <a:pt x="146" y="34"/>
                </a:lnTo>
                <a:lnTo>
                  <a:pt x="146" y="34"/>
                </a:lnTo>
                <a:lnTo>
                  <a:pt x="162" y="28"/>
                </a:lnTo>
                <a:lnTo>
                  <a:pt x="162" y="28"/>
                </a:lnTo>
                <a:lnTo>
                  <a:pt x="180" y="28"/>
                </a:lnTo>
                <a:lnTo>
                  <a:pt x="180" y="28"/>
                </a:lnTo>
                <a:close/>
                <a:moveTo>
                  <a:pt x="130" y="38"/>
                </a:moveTo>
                <a:lnTo>
                  <a:pt x="140" y="64"/>
                </a:lnTo>
                <a:lnTo>
                  <a:pt x="140" y="64"/>
                </a:lnTo>
                <a:lnTo>
                  <a:pt x="118" y="62"/>
                </a:lnTo>
                <a:lnTo>
                  <a:pt x="96" y="60"/>
                </a:lnTo>
                <a:lnTo>
                  <a:pt x="96" y="60"/>
                </a:lnTo>
                <a:lnTo>
                  <a:pt x="106" y="52"/>
                </a:lnTo>
                <a:lnTo>
                  <a:pt x="116" y="46"/>
                </a:lnTo>
                <a:lnTo>
                  <a:pt x="116" y="46"/>
                </a:lnTo>
                <a:lnTo>
                  <a:pt x="130" y="38"/>
                </a:lnTo>
                <a:lnTo>
                  <a:pt x="130" y="38"/>
                </a:lnTo>
                <a:close/>
                <a:moveTo>
                  <a:pt x="82" y="80"/>
                </a:moveTo>
                <a:lnTo>
                  <a:pt x="82" y="80"/>
                </a:lnTo>
                <a:lnTo>
                  <a:pt x="94" y="78"/>
                </a:lnTo>
                <a:lnTo>
                  <a:pt x="108" y="76"/>
                </a:lnTo>
                <a:lnTo>
                  <a:pt x="124" y="78"/>
                </a:lnTo>
                <a:lnTo>
                  <a:pt x="140" y="80"/>
                </a:lnTo>
                <a:lnTo>
                  <a:pt x="140" y="80"/>
                </a:lnTo>
                <a:lnTo>
                  <a:pt x="122" y="114"/>
                </a:lnTo>
                <a:lnTo>
                  <a:pt x="108" y="148"/>
                </a:lnTo>
                <a:lnTo>
                  <a:pt x="108" y="148"/>
                </a:lnTo>
                <a:lnTo>
                  <a:pt x="96" y="144"/>
                </a:lnTo>
                <a:lnTo>
                  <a:pt x="88" y="138"/>
                </a:lnTo>
                <a:lnTo>
                  <a:pt x="80" y="130"/>
                </a:lnTo>
                <a:lnTo>
                  <a:pt x="76" y="120"/>
                </a:lnTo>
                <a:lnTo>
                  <a:pt x="76" y="120"/>
                </a:lnTo>
                <a:lnTo>
                  <a:pt x="74" y="110"/>
                </a:lnTo>
                <a:lnTo>
                  <a:pt x="74" y="100"/>
                </a:lnTo>
                <a:lnTo>
                  <a:pt x="76" y="90"/>
                </a:lnTo>
                <a:lnTo>
                  <a:pt x="82" y="80"/>
                </a:lnTo>
                <a:lnTo>
                  <a:pt x="82" y="80"/>
                </a:lnTo>
                <a:close/>
                <a:moveTo>
                  <a:pt x="150" y="94"/>
                </a:moveTo>
                <a:lnTo>
                  <a:pt x="170" y="148"/>
                </a:lnTo>
                <a:lnTo>
                  <a:pt x="170" y="148"/>
                </a:lnTo>
                <a:lnTo>
                  <a:pt x="154" y="152"/>
                </a:lnTo>
                <a:lnTo>
                  <a:pt x="138" y="154"/>
                </a:lnTo>
                <a:lnTo>
                  <a:pt x="138" y="154"/>
                </a:lnTo>
                <a:lnTo>
                  <a:pt x="122" y="152"/>
                </a:lnTo>
                <a:lnTo>
                  <a:pt x="122" y="152"/>
                </a:lnTo>
                <a:lnTo>
                  <a:pt x="136" y="122"/>
                </a:lnTo>
                <a:lnTo>
                  <a:pt x="150" y="94"/>
                </a:lnTo>
                <a:lnTo>
                  <a:pt x="150" y="94"/>
                </a:lnTo>
                <a:close/>
                <a:moveTo>
                  <a:pt x="166" y="88"/>
                </a:moveTo>
                <a:lnTo>
                  <a:pt x="166" y="88"/>
                </a:lnTo>
                <a:lnTo>
                  <a:pt x="196" y="100"/>
                </a:lnTo>
                <a:lnTo>
                  <a:pt x="226" y="116"/>
                </a:lnTo>
                <a:lnTo>
                  <a:pt x="226" y="116"/>
                </a:lnTo>
                <a:lnTo>
                  <a:pt x="218" y="124"/>
                </a:lnTo>
                <a:lnTo>
                  <a:pt x="208" y="132"/>
                </a:lnTo>
                <a:lnTo>
                  <a:pt x="198" y="138"/>
                </a:lnTo>
                <a:lnTo>
                  <a:pt x="186" y="144"/>
                </a:lnTo>
                <a:lnTo>
                  <a:pt x="166" y="88"/>
                </a:lnTo>
                <a:close/>
                <a:moveTo>
                  <a:pt x="118" y="168"/>
                </a:moveTo>
                <a:lnTo>
                  <a:pt x="118" y="168"/>
                </a:lnTo>
                <a:lnTo>
                  <a:pt x="138" y="170"/>
                </a:lnTo>
                <a:lnTo>
                  <a:pt x="138" y="170"/>
                </a:lnTo>
                <a:lnTo>
                  <a:pt x="156" y="168"/>
                </a:lnTo>
                <a:lnTo>
                  <a:pt x="176" y="164"/>
                </a:lnTo>
                <a:lnTo>
                  <a:pt x="204" y="240"/>
                </a:lnTo>
                <a:lnTo>
                  <a:pt x="204" y="240"/>
                </a:lnTo>
                <a:lnTo>
                  <a:pt x="188" y="246"/>
                </a:lnTo>
                <a:lnTo>
                  <a:pt x="172" y="248"/>
                </a:lnTo>
                <a:lnTo>
                  <a:pt x="156" y="252"/>
                </a:lnTo>
                <a:lnTo>
                  <a:pt x="140" y="252"/>
                </a:lnTo>
                <a:lnTo>
                  <a:pt x="140" y="252"/>
                </a:lnTo>
                <a:lnTo>
                  <a:pt x="140" y="252"/>
                </a:lnTo>
                <a:lnTo>
                  <a:pt x="120" y="250"/>
                </a:lnTo>
                <a:lnTo>
                  <a:pt x="102" y="248"/>
                </a:lnTo>
                <a:lnTo>
                  <a:pt x="102" y="248"/>
                </a:lnTo>
                <a:lnTo>
                  <a:pt x="108" y="208"/>
                </a:lnTo>
                <a:lnTo>
                  <a:pt x="118" y="168"/>
                </a:lnTo>
                <a:lnTo>
                  <a:pt x="118" y="168"/>
                </a:lnTo>
                <a:close/>
                <a:moveTo>
                  <a:pt x="192" y="158"/>
                </a:moveTo>
                <a:lnTo>
                  <a:pt x="192" y="158"/>
                </a:lnTo>
                <a:lnTo>
                  <a:pt x="206" y="152"/>
                </a:lnTo>
                <a:lnTo>
                  <a:pt x="218" y="144"/>
                </a:lnTo>
                <a:lnTo>
                  <a:pt x="230" y="134"/>
                </a:lnTo>
                <a:lnTo>
                  <a:pt x="240" y="124"/>
                </a:lnTo>
                <a:lnTo>
                  <a:pt x="240" y="124"/>
                </a:lnTo>
                <a:lnTo>
                  <a:pt x="272" y="148"/>
                </a:lnTo>
                <a:lnTo>
                  <a:pt x="302" y="176"/>
                </a:lnTo>
                <a:lnTo>
                  <a:pt x="302" y="176"/>
                </a:lnTo>
                <a:lnTo>
                  <a:pt x="286" y="194"/>
                </a:lnTo>
                <a:lnTo>
                  <a:pt x="266" y="210"/>
                </a:lnTo>
                <a:lnTo>
                  <a:pt x="244" y="224"/>
                </a:lnTo>
                <a:lnTo>
                  <a:pt x="220" y="236"/>
                </a:lnTo>
                <a:lnTo>
                  <a:pt x="192" y="158"/>
                </a:lnTo>
                <a:close/>
                <a:moveTo>
                  <a:pt x="86" y="260"/>
                </a:moveTo>
                <a:lnTo>
                  <a:pt x="86" y="260"/>
                </a:lnTo>
                <a:lnTo>
                  <a:pt x="86" y="278"/>
                </a:lnTo>
                <a:lnTo>
                  <a:pt x="88" y="296"/>
                </a:lnTo>
                <a:lnTo>
                  <a:pt x="90" y="312"/>
                </a:lnTo>
                <a:lnTo>
                  <a:pt x="94" y="328"/>
                </a:lnTo>
                <a:lnTo>
                  <a:pt x="94" y="328"/>
                </a:lnTo>
                <a:lnTo>
                  <a:pt x="78" y="320"/>
                </a:lnTo>
                <a:lnTo>
                  <a:pt x="62" y="310"/>
                </a:lnTo>
                <a:lnTo>
                  <a:pt x="62" y="310"/>
                </a:lnTo>
                <a:lnTo>
                  <a:pt x="54" y="298"/>
                </a:lnTo>
                <a:lnTo>
                  <a:pt x="46" y="286"/>
                </a:lnTo>
                <a:lnTo>
                  <a:pt x="40" y="274"/>
                </a:lnTo>
                <a:lnTo>
                  <a:pt x="34" y="260"/>
                </a:lnTo>
                <a:lnTo>
                  <a:pt x="34" y="260"/>
                </a:lnTo>
                <a:lnTo>
                  <a:pt x="28" y="240"/>
                </a:lnTo>
                <a:lnTo>
                  <a:pt x="24" y="218"/>
                </a:lnTo>
                <a:lnTo>
                  <a:pt x="24" y="218"/>
                </a:lnTo>
                <a:lnTo>
                  <a:pt x="36" y="232"/>
                </a:lnTo>
                <a:lnTo>
                  <a:pt x="50" y="244"/>
                </a:lnTo>
                <a:lnTo>
                  <a:pt x="68" y="252"/>
                </a:lnTo>
                <a:lnTo>
                  <a:pt x="86" y="260"/>
                </a:lnTo>
                <a:lnTo>
                  <a:pt x="86" y="260"/>
                </a:lnTo>
                <a:close/>
                <a:moveTo>
                  <a:pt x="112" y="332"/>
                </a:moveTo>
                <a:lnTo>
                  <a:pt x="112" y="332"/>
                </a:lnTo>
                <a:lnTo>
                  <a:pt x="108" y="316"/>
                </a:lnTo>
                <a:lnTo>
                  <a:pt x="104" y="300"/>
                </a:lnTo>
                <a:lnTo>
                  <a:pt x="102" y="282"/>
                </a:lnTo>
                <a:lnTo>
                  <a:pt x="102" y="264"/>
                </a:lnTo>
                <a:lnTo>
                  <a:pt x="102" y="264"/>
                </a:lnTo>
                <a:lnTo>
                  <a:pt x="120" y="266"/>
                </a:lnTo>
                <a:lnTo>
                  <a:pt x="140" y="268"/>
                </a:lnTo>
                <a:lnTo>
                  <a:pt x="140" y="268"/>
                </a:lnTo>
                <a:lnTo>
                  <a:pt x="140" y="268"/>
                </a:lnTo>
                <a:lnTo>
                  <a:pt x="156" y="266"/>
                </a:lnTo>
                <a:lnTo>
                  <a:pt x="174" y="264"/>
                </a:lnTo>
                <a:lnTo>
                  <a:pt x="192" y="260"/>
                </a:lnTo>
                <a:lnTo>
                  <a:pt x="210" y="256"/>
                </a:lnTo>
                <a:lnTo>
                  <a:pt x="236" y="326"/>
                </a:lnTo>
                <a:lnTo>
                  <a:pt x="236" y="326"/>
                </a:lnTo>
                <a:lnTo>
                  <a:pt x="204" y="334"/>
                </a:lnTo>
                <a:lnTo>
                  <a:pt x="172" y="338"/>
                </a:lnTo>
                <a:lnTo>
                  <a:pt x="142" y="338"/>
                </a:lnTo>
                <a:lnTo>
                  <a:pt x="112" y="334"/>
                </a:lnTo>
                <a:lnTo>
                  <a:pt x="112" y="334"/>
                </a:lnTo>
                <a:lnTo>
                  <a:pt x="112" y="332"/>
                </a:lnTo>
                <a:lnTo>
                  <a:pt x="112" y="332"/>
                </a:lnTo>
                <a:close/>
                <a:moveTo>
                  <a:pt x="224" y="250"/>
                </a:moveTo>
                <a:lnTo>
                  <a:pt x="224" y="250"/>
                </a:lnTo>
                <a:lnTo>
                  <a:pt x="252" y="238"/>
                </a:lnTo>
                <a:lnTo>
                  <a:pt x="274" y="224"/>
                </a:lnTo>
                <a:lnTo>
                  <a:pt x="296" y="206"/>
                </a:lnTo>
                <a:lnTo>
                  <a:pt x="312" y="188"/>
                </a:lnTo>
                <a:lnTo>
                  <a:pt x="312" y="188"/>
                </a:lnTo>
                <a:lnTo>
                  <a:pt x="324" y="202"/>
                </a:lnTo>
                <a:lnTo>
                  <a:pt x="334" y="216"/>
                </a:lnTo>
                <a:lnTo>
                  <a:pt x="342" y="232"/>
                </a:lnTo>
                <a:lnTo>
                  <a:pt x="348" y="246"/>
                </a:lnTo>
                <a:lnTo>
                  <a:pt x="348" y="246"/>
                </a:lnTo>
                <a:lnTo>
                  <a:pt x="350" y="248"/>
                </a:lnTo>
                <a:lnTo>
                  <a:pt x="350" y="248"/>
                </a:lnTo>
                <a:lnTo>
                  <a:pt x="330" y="270"/>
                </a:lnTo>
                <a:lnTo>
                  <a:pt x="306" y="290"/>
                </a:lnTo>
                <a:lnTo>
                  <a:pt x="280" y="308"/>
                </a:lnTo>
                <a:lnTo>
                  <a:pt x="250" y="322"/>
                </a:lnTo>
                <a:lnTo>
                  <a:pt x="224" y="250"/>
                </a:lnTo>
                <a:close/>
                <a:moveTo>
                  <a:pt x="128" y="360"/>
                </a:moveTo>
                <a:lnTo>
                  <a:pt x="128" y="360"/>
                </a:lnTo>
                <a:lnTo>
                  <a:pt x="122" y="352"/>
                </a:lnTo>
                <a:lnTo>
                  <a:pt x="122" y="352"/>
                </a:lnTo>
                <a:lnTo>
                  <a:pt x="140" y="354"/>
                </a:lnTo>
                <a:lnTo>
                  <a:pt x="160" y="356"/>
                </a:lnTo>
                <a:lnTo>
                  <a:pt x="160" y="356"/>
                </a:lnTo>
                <a:lnTo>
                  <a:pt x="180" y="354"/>
                </a:lnTo>
                <a:lnTo>
                  <a:pt x="200" y="352"/>
                </a:lnTo>
                <a:lnTo>
                  <a:pt x="220" y="348"/>
                </a:lnTo>
                <a:lnTo>
                  <a:pt x="242" y="342"/>
                </a:lnTo>
                <a:lnTo>
                  <a:pt x="250" y="366"/>
                </a:lnTo>
                <a:lnTo>
                  <a:pt x="250" y="366"/>
                </a:lnTo>
                <a:lnTo>
                  <a:pt x="224" y="372"/>
                </a:lnTo>
                <a:lnTo>
                  <a:pt x="198" y="376"/>
                </a:lnTo>
                <a:lnTo>
                  <a:pt x="198" y="376"/>
                </a:lnTo>
                <a:lnTo>
                  <a:pt x="180" y="374"/>
                </a:lnTo>
                <a:lnTo>
                  <a:pt x="162" y="372"/>
                </a:lnTo>
                <a:lnTo>
                  <a:pt x="144" y="366"/>
                </a:lnTo>
                <a:lnTo>
                  <a:pt x="128" y="360"/>
                </a:lnTo>
                <a:lnTo>
                  <a:pt x="128" y="360"/>
                </a:lnTo>
                <a:close/>
                <a:moveTo>
                  <a:pt x="266" y="362"/>
                </a:moveTo>
                <a:lnTo>
                  <a:pt x="256" y="336"/>
                </a:lnTo>
                <a:lnTo>
                  <a:pt x="256" y="336"/>
                </a:lnTo>
                <a:lnTo>
                  <a:pt x="284" y="322"/>
                </a:lnTo>
                <a:lnTo>
                  <a:pt x="310" y="306"/>
                </a:lnTo>
                <a:lnTo>
                  <a:pt x="334" y="288"/>
                </a:lnTo>
                <a:lnTo>
                  <a:pt x="354" y="268"/>
                </a:lnTo>
                <a:lnTo>
                  <a:pt x="354" y="268"/>
                </a:lnTo>
                <a:lnTo>
                  <a:pt x="354" y="278"/>
                </a:lnTo>
                <a:lnTo>
                  <a:pt x="354" y="278"/>
                </a:lnTo>
                <a:lnTo>
                  <a:pt x="348" y="292"/>
                </a:lnTo>
                <a:lnTo>
                  <a:pt x="338" y="304"/>
                </a:lnTo>
                <a:lnTo>
                  <a:pt x="328" y="316"/>
                </a:lnTo>
                <a:lnTo>
                  <a:pt x="318" y="328"/>
                </a:lnTo>
                <a:lnTo>
                  <a:pt x="306" y="338"/>
                </a:lnTo>
                <a:lnTo>
                  <a:pt x="294" y="346"/>
                </a:lnTo>
                <a:lnTo>
                  <a:pt x="280" y="354"/>
                </a:lnTo>
                <a:lnTo>
                  <a:pt x="266" y="362"/>
                </a:lnTo>
                <a:lnTo>
                  <a:pt x="266" y="362"/>
                </a:ln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800" name="Google Shape;2800;p305"/>
          <p:cNvSpPr/>
          <p:nvPr/>
        </p:nvSpPr>
        <p:spPr>
          <a:xfrm>
            <a:off x="4335248" y="3690636"/>
            <a:ext cx="165051" cy="227928"/>
          </a:xfrm>
          <a:custGeom>
            <a:avLst/>
            <a:gdLst/>
            <a:ahLst/>
            <a:cxnLst/>
            <a:rect l="l" t="t" r="r" b="b"/>
            <a:pathLst>
              <a:path w="252" h="348" extrusionOk="0">
                <a:moveTo>
                  <a:pt x="252" y="32"/>
                </a:moveTo>
                <a:lnTo>
                  <a:pt x="252" y="332"/>
                </a:lnTo>
                <a:lnTo>
                  <a:pt x="252" y="332"/>
                </a:lnTo>
                <a:lnTo>
                  <a:pt x="250" y="338"/>
                </a:lnTo>
                <a:lnTo>
                  <a:pt x="248" y="344"/>
                </a:lnTo>
                <a:lnTo>
                  <a:pt x="242" y="346"/>
                </a:lnTo>
                <a:lnTo>
                  <a:pt x="236" y="348"/>
                </a:lnTo>
                <a:lnTo>
                  <a:pt x="16" y="348"/>
                </a:lnTo>
                <a:lnTo>
                  <a:pt x="16" y="348"/>
                </a:lnTo>
                <a:lnTo>
                  <a:pt x="10" y="346"/>
                </a:lnTo>
                <a:lnTo>
                  <a:pt x="4" y="344"/>
                </a:lnTo>
                <a:lnTo>
                  <a:pt x="2" y="338"/>
                </a:lnTo>
                <a:lnTo>
                  <a:pt x="0" y="332"/>
                </a:lnTo>
                <a:lnTo>
                  <a:pt x="0" y="32"/>
                </a:lnTo>
                <a:lnTo>
                  <a:pt x="0" y="32"/>
                </a:lnTo>
                <a:lnTo>
                  <a:pt x="2" y="26"/>
                </a:lnTo>
                <a:lnTo>
                  <a:pt x="4" y="20"/>
                </a:lnTo>
                <a:lnTo>
                  <a:pt x="10" y="16"/>
                </a:lnTo>
                <a:lnTo>
                  <a:pt x="16" y="16"/>
                </a:lnTo>
                <a:lnTo>
                  <a:pt x="90" y="16"/>
                </a:lnTo>
                <a:lnTo>
                  <a:pt x="90" y="16"/>
                </a:lnTo>
                <a:lnTo>
                  <a:pt x="88" y="26"/>
                </a:lnTo>
                <a:lnTo>
                  <a:pt x="88" y="26"/>
                </a:lnTo>
                <a:lnTo>
                  <a:pt x="86" y="30"/>
                </a:lnTo>
                <a:lnTo>
                  <a:pt x="84" y="34"/>
                </a:lnTo>
                <a:lnTo>
                  <a:pt x="16" y="34"/>
                </a:lnTo>
                <a:lnTo>
                  <a:pt x="16" y="332"/>
                </a:lnTo>
                <a:lnTo>
                  <a:pt x="236" y="332"/>
                </a:lnTo>
                <a:lnTo>
                  <a:pt x="236" y="34"/>
                </a:lnTo>
                <a:lnTo>
                  <a:pt x="168" y="34"/>
                </a:lnTo>
                <a:lnTo>
                  <a:pt x="168" y="34"/>
                </a:lnTo>
                <a:lnTo>
                  <a:pt x="166" y="30"/>
                </a:lnTo>
                <a:lnTo>
                  <a:pt x="164" y="26"/>
                </a:lnTo>
                <a:lnTo>
                  <a:pt x="164" y="26"/>
                </a:lnTo>
                <a:lnTo>
                  <a:pt x="162" y="16"/>
                </a:lnTo>
                <a:lnTo>
                  <a:pt x="236" y="16"/>
                </a:lnTo>
                <a:lnTo>
                  <a:pt x="236" y="16"/>
                </a:lnTo>
                <a:lnTo>
                  <a:pt x="242" y="16"/>
                </a:lnTo>
                <a:lnTo>
                  <a:pt x="248" y="20"/>
                </a:lnTo>
                <a:lnTo>
                  <a:pt x="250" y="26"/>
                </a:lnTo>
                <a:lnTo>
                  <a:pt x="252" y="32"/>
                </a:lnTo>
                <a:lnTo>
                  <a:pt x="252" y="32"/>
                </a:lnTo>
                <a:close/>
                <a:moveTo>
                  <a:pt x="216" y="94"/>
                </a:moveTo>
                <a:lnTo>
                  <a:pt x="216" y="312"/>
                </a:lnTo>
                <a:lnTo>
                  <a:pt x="36" y="312"/>
                </a:lnTo>
                <a:lnTo>
                  <a:pt x="36" y="94"/>
                </a:lnTo>
                <a:lnTo>
                  <a:pt x="36" y="94"/>
                </a:lnTo>
                <a:lnTo>
                  <a:pt x="36" y="94"/>
                </a:lnTo>
                <a:lnTo>
                  <a:pt x="216" y="94"/>
                </a:lnTo>
                <a:lnTo>
                  <a:pt x="216" y="94"/>
                </a:lnTo>
                <a:lnTo>
                  <a:pt x="216" y="94"/>
                </a:lnTo>
                <a:lnTo>
                  <a:pt x="216" y="94"/>
                </a:lnTo>
                <a:close/>
                <a:moveTo>
                  <a:pt x="132" y="186"/>
                </a:moveTo>
                <a:lnTo>
                  <a:pt x="132" y="186"/>
                </a:lnTo>
                <a:lnTo>
                  <a:pt x="128" y="184"/>
                </a:lnTo>
                <a:lnTo>
                  <a:pt x="124" y="182"/>
                </a:lnTo>
                <a:lnTo>
                  <a:pt x="122" y="184"/>
                </a:lnTo>
                <a:lnTo>
                  <a:pt x="118" y="186"/>
                </a:lnTo>
                <a:lnTo>
                  <a:pt x="86" y="218"/>
                </a:lnTo>
                <a:lnTo>
                  <a:pt x="74" y="206"/>
                </a:lnTo>
                <a:lnTo>
                  <a:pt x="74" y="206"/>
                </a:lnTo>
                <a:lnTo>
                  <a:pt x="70" y="204"/>
                </a:lnTo>
                <a:lnTo>
                  <a:pt x="68" y="204"/>
                </a:lnTo>
                <a:lnTo>
                  <a:pt x="64" y="204"/>
                </a:lnTo>
                <a:lnTo>
                  <a:pt x="60" y="206"/>
                </a:lnTo>
                <a:lnTo>
                  <a:pt x="60" y="206"/>
                </a:lnTo>
                <a:lnTo>
                  <a:pt x="58" y="210"/>
                </a:lnTo>
                <a:lnTo>
                  <a:pt x="58" y="214"/>
                </a:lnTo>
                <a:lnTo>
                  <a:pt x="58" y="218"/>
                </a:lnTo>
                <a:lnTo>
                  <a:pt x="60" y="220"/>
                </a:lnTo>
                <a:lnTo>
                  <a:pt x="78" y="238"/>
                </a:lnTo>
                <a:lnTo>
                  <a:pt x="78" y="238"/>
                </a:lnTo>
                <a:lnTo>
                  <a:pt x="82" y="242"/>
                </a:lnTo>
                <a:lnTo>
                  <a:pt x="86" y="242"/>
                </a:lnTo>
                <a:lnTo>
                  <a:pt x="86" y="242"/>
                </a:lnTo>
                <a:lnTo>
                  <a:pt x="90" y="242"/>
                </a:lnTo>
                <a:lnTo>
                  <a:pt x="92" y="238"/>
                </a:lnTo>
                <a:lnTo>
                  <a:pt x="132" y="200"/>
                </a:lnTo>
                <a:lnTo>
                  <a:pt x="132" y="200"/>
                </a:lnTo>
                <a:lnTo>
                  <a:pt x="134" y="196"/>
                </a:lnTo>
                <a:lnTo>
                  <a:pt x="134" y="192"/>
                </a:lnTo>
                <a:lnTo>
                  <a:pt x="134" y="188"/>
                </a:lnTo>
                <a:lnTo>
                  <a:pt x="132" y="186"/>
                </a:lnTo>
                <a:lnTo>
                  <a:pt x="132" y="186"/>
                </a:lnTo>
                <a:close/>
                <a:moveTo>
                  <a:pt x="132" y="124"/>
                </a:moveTo>
                <a:lnTo>
                  <a:pt x="132" y="124"/>
                </a:lnTo>
                <a:lnTo>
                  <a:pt x="128" y="122"/>
                </a:lnTo>
                <a:lnTo>
                  <a:pt x="124" y="120"/>
                </a:lnTo>
                <a:lnTo>
                  <a:pt x="122" y="122"/>
                </a:lnTo>
                <a:lnTo>
                  <a:pt x="118" y="124"/>
                </a:lnTo>
                <a:lnTo>
                  <a:pt x="86" y="156"/>
                </a:lnTo>
                <a:lnTo>
                  <a:pt x="74" y="144"/>
                </a:lnTo>
                <a:lnTo>
                  <a:pt x="74" y="144"/>
                </a:lnTo>
                <a:lnTo>
                  <a:pt x="70" y="142"/>
                </a:lnTo>
                <a:lnTo>
                  <a:pt x="68" y="142"/>
                </a:lnTo>
                <a:lnTo>
                  <a:pt x="64" y="142"/>
                </a:lnTo>
                <a:lnTo>
                  <a:pt x="60" y="144"/>
                </a:lnTo>
                <a:lnTo>
                  <a:pt x="60" y="144"/>
                </a:lnTo>
                <a:lnTo>
                  <a:pt x="58" y="148"/>
                </a:lnTo>
                <a:lnTo>
                  <a:pt x="58" y="152"/>
                </a:lnTo>
                <a:lnTo>
                  <a:pt x="58" y="156"/>
                </a:lnTo>
                <a:lnTo>
                  <a:pt x="60" y="158"/>
                </a:lnTo>
                <a:lnTo>
                  <a:pt x="78" y="178"/>
                </a:lnTo>
                <a:lnTo>
                  <a:pt x="78" y="178"/>
                </a:lnTo>
                <a:lnTo>
                  <a:pt x="82" y="180"/>
                </a:lnTo>
                <a:lnTo>
                  <a:pt x="86" y="180"/>
                </a:lnTo>
                <a:lnTo>
                  <a:pt x="86" y="180"/>
                </a:lnTo>
                <a:lnTo>
                  <a:pt x="90" y="180"/>
                </a:lnTo>
                <a:lnTo>
                  <a:pt x="92" y="178"/>
                </a:lnTo>
                <a:lnTo>
                  <a:pt x="132" y="138"/>
                </a:lnTo>
                <a:lnTo>
                  <a:pt x="132" y="138"/>
                </a:lnTo>
                <a:lnTo>
                  <a:pt x="134" y="134"/>
                </a:lnTo>
                <a:lnTo>
                  <a:pt x="134" y="130"/>
                </a:lnTo>
                <a:lnTo>
                  <a:pt x="134" y="126"/>
                </a:lnTo>
                <a:lnTo>
                  <a:pt x="132" y="124"/>
                </a:lnTo>
                <a:lnTo>
                  <a:pt x="132" y="124"/>
                </a:lnTo>
                <a:close/>
                <a:moveTo>
                  <a:pt x="36" y="64"/>
                </a:moveTo>
                <a:lnTo>
                  <a:pt x="36" y="64"/>
                </a:lnTo>
                <a:lnTo>
                  <a:pt x="36" y="58"/>
                </a:lnTo>
                <a:lnTo>
                  <a:pt x="40" y="54"/>
                </a:lnTo>
                <a:lnTo>
                  <a:pt x="46" y="50"/>
                </a:lnTo>
                <a:lnTo>
                  <a:pt x="52" y="48"/>
                </a:lnTo>
                <a:lnTo>
                  <a:pt x="78" y="48"/>
                </a:lnTo>
                <a:lnTo>
                  <a:pt x="78" y="48"/>
                </a:lnTo>
                <a:lnTo>
                  <a:pt x="86" y="46"/>
                </a:lnTo>
                <a:lnTo>
                  <a:pt x="94" y="42"/>
                </a:lnTo>
                <a:lnTo>
                  <a:pt x="98" y="36"/>
                </a:lnTo>
                <a:lnTo>
                  <a:pt x="100" y="26"/>
                </a:lnTo>
                <a:lnTo>
                  <a:pt x="100" y="26"/>
                </a:lnTo>
                <a:lnTo>
                  <a:pt x="102" y="16"/>
                </a:lnTo>
                <a:lnTo>
                  <a:pt x="108" y="8"/>
                </a:lnTo>
                <a:lnTo>
                  <a:pt x="116" y="2"/>
                </a:lnTo>
                <a:lnTo>
                  <a:pt x="126" y="0"/>
                </a:lnTo>
                <a:lnTo>
                  <a:pt x="126" y="0"/>
                </a:lnTo>
                <a:lnTo>
                  <a:pt x="136" y="2"/>
                </a:lnTo>
                <a:lnTo>
                  <a:pt x="144" y="8"/>
                </a:lnTo>
                <a:lnTo>
                  <a:pt x="150" y="16"/>
                </a:lnTo>
                <a:lnTo>
                  <a:pt x="152" y="26"/>
                </a:lnTo>
                <a:lnTo>
                  <a:pt x="152" y="26"/>
                </a:lnTo>
                <a:lnTo>
                  <a:pt x="154" y="36"/>
                </a:lnTo>
                <a:lnTo>
                  <a:pt x="158" y="42"/>
                </a:lnTo>
                <a:lnTo>
                  <a:pt x="166" y="46"/>
                </a:lnTo>
                <a:lnTo>
                  <a:pt x="174" y="48"/>
                </a:lnTo>
                <a:lnTo>
                  <a:pt x="200" y="48"/>
                </a:lnTo>
                <a:lnTo>
                  <a:pt x="200" y="48"/>
                </a:lnTo>
                <a:lnTo>
                  <a:pt x="206" y="50"/>
                </a:lnTo>
                <a:lnTo>
                  <a:pt x="212" y="54"/>
                </a:lnTo>
                <a:lnTo>
                  <a:pt x="216" y="58"/>
                </a:lnTo>
                <a:lnTo>
                  <a:pt x="216" y="64"/>
                </a:lnTo>
                <a:lnTo>
                  <a:pt x="216" y="78"/>
                </a:lnTo>
                <a:lnTo>
                  <a:pt x="216" y="78"/>
                </a:lnTo>
                <a:lnTo>
                  <a:pt x="216" y="82"/>
                </a:lnTo>
                <a:lnTo>
                  <a:pt x="36" y="82"/>
                </a:lnTo>
                <a:lnTo>
                  <a:pt x="36" y="82"/>
                </a:lnTo>
                <a:lnTo>
                  <a:pt x="36" y="78"/>
                </a:lnTo>
                <a:lnTo>
                  <a:pt x="36" y="64"/>
                </a:lnTo>
                <a:close/>
                <a:moveTo>
                  <a:pt x="116" y="26"/>
                </a:moveTo>
                <a:lnTo>
                  <a:pt x="116" y="26"/>
                </a:lnTo>
                <a:lnTo>
                  <a:pt x="116" y="30"/>
                </a:lnTo>
                <a:lnTo>
                  <a:pt x="118" y="34"/>
                </a:lnTo>
                <a:lnTo>
                  <a:pt x="122" y="36"/>
                </a:lnTo>
                <a:lnTo>
                  <a:pt x="126" y="38"/>
                </a:lnTo>
                <a:lnTo>
                  <a:pt x="126" y="38"/>
                </a:lnTo>
                <a:lnTo>
                  <a:pt x="130" y="36"/>
                </a:lnTo>
                <a:lnTo>
                  <a:pt x="134" y="34"/>
                </a:lnTo>
                <a:lnTo>
                  <a:pt x="136" y="30"/>
                </a:lnTo>
                <a:lnTo>
                  <a:pt x="136" y="26"/>
                </a:lnTo>
                <a:lnTo>
                  <a:pt x="136" y="26"/>
                </a:lnTo>
                <a:lnTo>
                  <a:pt x="136" y="22"/>
                </a:lnTo>
                <a:lnTo>
                  <a:pt x="134" y="20"/>
                </a:lnTo>
                <a:lnTo>
                  <a:pt x="130" y="16"/>
                </a:lnTo>
                <a:lnTo>
                  <a:pt x="126" y="16"/>
                </a:lnTo>
                <a:lnTo>
                  <a:pt x="126" y="16"/>
                </a:lnTo>
                <a:lnTo>
                  <a:pt x="122" y="16"/>
                </a:lnTo>
                <a:lnTo>
                  <a:pt x="118" y="20"/>
                </a:lnTo>
                <a:lnTo>
                  <a:pt x="116" y="22"/>
                </a:lnTo>
                <a:lnTo>
                  <a:pt x="116" y="26"/>
                </a:lnTo>
                <a:lnTo>
                  <a:pt x="116" y="26"/>
                </a:lnTo>
                <a:close/>
              </a:path>
            </a:pathLst>
          </a:custGeom>
          <a:solidFill>
            <a:srgbClr val="7F7F7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801" name="Google Shape;2801;p305"/>
          <p:cNvSpPr/>
          <p:nvPr/>
        </p:nvSpPr>
        <p:spPr>
          <a:xfrm>
            <a:off x="5593524" y="2775232"/>
            <a:ext cx="242887" cy="201611"/>
          </a:xfrm>
          <a:custGeom>
            <a:avLst/>
            <a:gdLst/>
            <a:ahLst/>
            <a:cxnLst/>
            <a:rect l="l" t="t" r="r" b="b"/>
            <a:pathLst>
              <a:path w="918" h="763" extrusionOk="0">
                <a:moveTo>
                  <a:pt x="893" y="469"/>
                </a:moveTo>
                <a:lnTo>
                  <a:pt x="893" y="469"/>
                </a:lnTo>
                <a:lnTo>
                  <a:pt x="886" y="463"/>
                </a:lnTo>
                <a:lnTo>
                  <a:pt x="875" y="457"/>
                </a:lnTo>
                <a:lnTo>
                  <a:pt x="846" y="443"/>
                </a:lnTo>
                <a:lnTo>
                  <a:pt x="816" y="429"/>
                </a:lnTo>
                <a:lnTo>
                  <a:pt x="791" y="419"/>
                </a:lnTo>
                <a:lnTo>
                  <a:pt x="791" y="419"/>
                </a:lnTo>
                <a:lnTo>
                  <a:pt x="776" y="411"/>
                </a:lnTo>
                <a:lnTo>
                  <a:pt x="772" y="408"/>
                </a:lnTo>
                <a:lnTo>
                  <a:pt x="769" y="404"/>
                </a:lnTo>
                <a:lnTo>
                  <a:pt x="766" y="402"/>
                </a:lnTo>
                <a:lnTo>
                  <a:pt x="765" y="398"/>
                </a:lnTo>
                <a:lnTo>
                  <a:pt x="765" y="391"/>
                </a:lnTo>
                <a:lnTo>
                  <a:pt x="765" y="379"/>
                </a:lnTo>
                <a:lnTo>
                  <a:pt x="765" y="379"/>
                </a:lnTo>
                <a:lnTo>
                  <a:pt x="793" y="375"/>
                </a:lnTo>
                <a:lnTo>
                  <a:pt x="817" y="369"/>
                </a:lnTo>
                <a:lnTo>
                  <a:pt x="840" y="361"/>
                </a:lnTo>
                <a:lnTo>
                  <a:pt x="860" y="351"/>
                </a:lnTo>
                <a:lnTo>
                  <a:pt x="860" y="351"/>
                </a:lnTo>
                <a:lnTo>
                  <a:pt x="852" y="348"/>
                </a:lnTo>
                <a:lnTo>
                  <a:pt x="845" y="343"/>
                </a:lnTo>
                <a:lnTo>
                  <a:pt x="838" y="337"/>
                </a:lnTo>
                <a:lnTo>
                  <a:pt x="832" y="331"/>
                </a:lnTo>
                <a:lnTo>
                  <a:pt x="827" y="322"/>
                </a:lnTo>
                <a:lnTo>
                  <a:pt x="822" y="314"/>
                </a:lnTo>
                <a:lnTo>
                  <a:pt x="818" y="306"/>
                </a:lnTo>
                <a:lnTo>
                  <a:pt x="815" y="296"/>
                </a:lnTo>
                <a:lnTo>
                  <a:pt x="809" y="275"/>
                </a:lnTo>
                <a:lnTo>
                  <a:pt x="806" y="254"/>
                </a:lnTo>
                <a:lnTo>
                  <a:pt x="804" y="232"/>
                </a:lnTo>
                <a:lnTo>
                  <a:pt x="804" y="211"/>
                </a:lnTo>
                <a:lnTo>
                  <a:pt x="804" y="211"/>
                </a:lnTo>
                <a:lnTo>
                  <a:pt x="803" y="200"/>
                </a:lnTo>
                <a:lnTo>
                  <a:pt x="801" y="190"/>
                </a:lnTo>
                <a:lnTo>
                  <a:pt x="800" y="181"/>
                </a:lnTo>
                <a:lnTo>
                  <a:pt x="797" y="171"/>
                </a:lnTo>
                <a:lnTo>
                  <a:pt x="793" y="163"/>
                </a:lnTo>
                <a:lnTo>
                  <a:pt x="788" y="155"/>
                </a:lnTo>
                <a:lnTo>
                  <a:pt x="783" y="148"/>
                </a:lnTo>
                <a:lnTo>
                  <a:pt x="777" y="141"/>
                </a:lnTo>
                <a:lnTo>
                  <a:pt x="771" y="135"/>
                </a:lnTo>
                <a:lnTo>
                  <a:pt x="764" y="130"/>
                </a:lnTo>
                <a:lnTo>
                  <a:pt x="756" y="125"/>
                </a:lnTo>
                <a:lnTo>
                  <a:pt x="747" y="122"/>
                </a:lnTo>
                <a:lnTo>
                  <a:pt x="739" y="118"/>
                </a:lnTo>
                <a:lnTo>
                  <a:pt x="729" y="117"/>
                </a:lnTo>
                <a:lnTo>
                  <a:pt x="718" y="116"/>
                </a:lnTo>
                <a:lnTo>
                  <a:pt x="707" y="114"/>
                </a:lnTo>
                <a:lnTo>
                  <a:pt x="707" y="114"/>
                </a:lnTo>
                <a:lnTo>
                  <a:pt x="693" y="116"/>
                </a:lnTo>
                <a:lnTo>
                  <a:pt x="680" y="118"/>
                </a:lnTo>
                <a:lnTo>
                  <a:pt x="666" y="123"/>
                </a:lnTo>
                <a:lnTo>
                  <a:pt x="656" y="128"/>
                </a:lnTo>
                <a:lnTo>
                  <a:pt x="656" y="128"/>
                </a:lnTo>
                <a:lnTo>
                  <a:pt x="653" y="160"/>
                </a:lnTo>
                <a:lnTo>
                  <a:pt x="650" y="191"/>
                </a:lnTo>
                <a:lnTo>
                  <a:pt x="650" y="191"/>
                </a:lnTo>
                <a:lnTo>
                  <a:pt x="648" y="200"/>
                </a:lnTo>
                <a:lnTo>
                  <a:pt x="648" y="200"/>
                </a:lnTo>
                <a:lnTo>
                  <a:pt x="654" y="208"/>
                </a:lnTo>
                <a:lnTo>
                  <a:pt x="659" y="218"/>
                </a:lnTo>
                <a:lnTo>
                  <a:pt x="662" y="229"/>
                </a:lnTo>
                <a:lnTo>
                  <a:pt x="664" y="241"/>
                </a:lnTo>
                <a:lnTo>
                  <a:pt x="665" y="253"/>
                </a:lnTo>
                <a:lnTo>
                  <a:pt x="665" y="265"/>
                </a:lnTo>
                <a:lnTo>
                  <a:pt x="664" y="278"/>
                </a:lnTo>
                <a:lnTo>
                  <a:pt x="662" y="291"/>
                </a:lnTo>
                <a:lnTo>
                  <a:pt x="662" y="291"/>
                </a:lnTo>
                <a:lnTo>
                  <a:pt x="659" y="303"/>
                </a:lnTo>
                <a:lnTo>
                  <a:pt x="654" y="314"/>
                </a:lnTo>
                <a:lnTo>
                  <a:pt x="650" y="325"/>
                </a:lnTo>
                <a:lnTo>
                  <a:pt x="645" y="334"/>
                </a:lnTo>
                <a:lnTo>
                  <a:pt x="638" y="344"/>
                </a:lnTo>
                <a:lnTo>
                  <a:pt x="630" y="352"/>
                </a:lnTo>
                <a:lnTo>
                  <a:pt x="623" y="360"/>
                </a:lnTo>
                <a:lnTo>
                  <a:pt x="615" y="367"/>
                </a:lnTo>
                <a:lnTo>
                  <a:pt x="615" y="367"/>
                </a:lnTo>
                <a:lnTo>
                  <a:pt x="612" y="373"/>
                </a:lnTo>
                <a:lnTo>
                  <a:pt x="612" y="373"/>
                </a:lnTo>
                <a:lnTo>
                  <a:pt x="632" y="376"/>
                </a:lnTo>
                <a:lnTo>
                  <a:pt x="651" y="379"/>
                </a:lnTo>
                <a:lnTo>
                  <a:pt x="651" y="391"/>
                </a:lnTo>
                <a:lnTo>
                  <a:pt x="651" y="391"/>
                </a:lnTo>
                <a:lnTo>
                  <a:pt x="650" y="398"/>
                </a:lnTo>
                <a:lnTo>
                  <a:pt x="648" y="402"/>
                </a:lnTo>
                <a:lnTo>
                  <a:pt x="647" y="405"/>
                </a:lnTo>
                <a:lnTo>
                  <a:pt x="644" y="408"/>
                </a:lnTo>
                <a:lnTo>
                  <a:pt x="639" y="411"/>
                </a:lnTo>
                <a:lnTo>
                  <a:pt x="633" y="415"/>
                </a:lnTo>
                <a:lnTo>
                  <a:pt x="624" y="419"/>
                </a:lnTo>
                <a:lnTo>
                  <a:pt x="624" y="419"/>
                </a:lnTo>
                <a:lnTo>
                  <a:pt x="593" y="432"/>
                </a:lnTo>
                <a:lnTo>
                  <a:pt x="593" y="461"/>
                </a:lnTo>
                <a:lnTo>
                  <a:pt x="593" y="461"/>
                </a:lnTo>
                <a:lnTo>
                  <a:pt x="600" y="464"/>
                </a:lnTo>
                <a:lnTo>
                  <a:pt x="611" y="469"/>
                </a:lnTo>
                <a:lnTo>
                  <a:pt x="611" y="469"/>
                </a:lnTo>
                <a:lnTo>
                  <a:pt x="664" y="493"/>
                </a:lnTo>
                <a:lnTo>
                  <a:pt x="717" y="517"/>
                </a:lnTo>
                <a:lnTo>
                  <a:pt x="741" y="530"/>
                </a:lnTo>
                <a:lnTo>
                  <a:pt x="762" y="541"/>
                </a:lnTo>
                <a:lnTo>
                  <a:pt x="779" y="552"/>
                </a:lnTo>
                <a:lnTo>
                  <a:pt x="791" y="562"/>
                </a:lnTo>
                <a:lnTo>
                  <a:pt x="791" y="562"/>
                </a:lnTo>
                <a:lnTo>
                  <a:pt x="798" y="570"/>
                </a:lnTo>
                <a:lnTo>
                  <a:pt x="798" y="570"/>
                </a:lnTo>
                <a:lnTo>
                  <a:pt x="839" y="566"/>
                </a:lnTo>
                <a:lnTo>
                  <a:pt x="871" y="563"/>
                </a:lnTo>
                <a:lnTo>
                  <a:pt x="895" y="558"/>
                </a:lnTo>
                <a:lnTo>
                  <a:pt x="910" y="554"/>
                </a:lnTo>
                <a:lnTo>
                  <a:pt x="910" y="554"/>
                </a:lnTo>
                <a:lnTo>
                  <a:pt x="913" y="553"/>
                </a:lnTo>
                <a:lnTo>
                  <a:pt x="916" y="551"/>
                </a:lnTo>
                <a:lnTo>
                  <a:pt x="918" y="548"/>
                </a:lnTo>
                <a:lnTo>
                  <a:pt x="918" y="545"/>
                </a:lnTo>
                <a:lnTo>
                  <a:pt x="918" y="545"/>
                </a:lnTo>
                <a:lnTo>
                  <a:pt x="917" y="534"/>
                </a:lnTo>
                <a:lnTo>
                  <a:pt x="912" y="512"/>
                </a:lnTo>
                <a:lnTo>
                  <a:pt x="910" y="499"/>
                </a:lnTo>
                <a:lnTo>
                  <a:pt x="905" y="488"/>
                </a:lnTo>
                <a:lnTo>
                  <a:pt x="899" y="477"/>
                </a:lnTo>
                <a:lnTo>
                  <a:pt x="893" y="469"/>
                </a:lnTo>
                <a:lnTo>
                  <a:pt x="893" y="469"/>
                </a:lnTo>
                <a:close/>
                <a:moveTo>
                  <a:pt x="128" y="562"/>
                </a:moveTo>
                <a:lnTo>
                  <a:pt x="128" y="562"/>
                </a:lnTo>
                <a:lnTo>
                  <a:pt x="136" y="556"/>
                </a:lnTo>
                <a:lnTo>
                  <a:pt x="146" y="548"/>
                </a:lnTo>
                <a:lnTo>
                  <a:pt x="170" y="534"/>
                </a:lnTo>
                <a:lnTo>
                  <a:pt x="199" y="518"/>
                </a:lnTo>
                <a:lnTo>
                  <a:pt x="230" y="504"/>
                </a:lnTo>
                <a:lnTo>
                  <a:pt x="284" y="480"/>
                </a:lnTo>
                <a:lnTo>
                  <a:pt x="309" y="469"/>
                </a:lnTo>
                <a:lnTo>
                  <a:pt x="309" y="469"/>
                </a:lnTo>
                <a:lnTo>
                  <a:pt x="319" y="464"/>
                </a:lnTo>
                <a:lnTo>
                  <a:pt x="325" y="461"/>
                </a:lnTo>
                <a:lnTo>
                  <a:pt x="325" y="432"/>
                </a:lnTo>
                <a:lnTo>
                  <a:pt x="325" y="432"/>
                </a:lnTo>
                <a:lnTo>
                  <a:pt x="294" y="419"/>
                </a:lnTo>
                <a:lnTo>
                  <a:pt x="294" y="419"/>
                </a:lnTo>
                <a:lnTo>
                  <a:pt x="280" y="411"/>
                </a:lnTo>
                <a:lnTo>
                  <a:pt x="275" y="408"/>
                </a:lnTo>
                <a:lnTo>
                  <a:pt x="271" y="404"/>
                </a:lnTo>
                <a:lnTo>
                  <a:pt x="270" y="402"/>
                </a:lnTo>
                <a:lnTo>
                  <a:pt x="269" y="398"/>
                </a:lnTo>
                <a:lnTo>
                  <a:pt x="268" y="391"/>
                </a:lnTo>
                <a:lnTo>
                  <a:pt x="268" y="391"/>
                </a:lnTo>
                <a:lnTo>
                  <a:pt x="268" y="363"/>
                </a:lnTo>
                <a:lnTo>
                  <a:pt x="268" y="363"/>
                </a:lnTo>
                <a:lnTo>
                  <a:pt x="271" y="358"/>
                </a:lnTo>
                <a:lnTo>
                  <a:pt x="274" y="354"/>
                </a:lnTo>
                <a:lnTo>
                  <a:pt x="278" y="340"/>
                </a:lnTo>
                <a:lnTo>
                  <a:pt x="278" y="340"/>
                </a:lnTo>
                <a:lnTo>
                  <a:pt x="271" y="330"/>
                </a:lnTo>
                <a:lnTo>
                  <a:pt x="265" y="318"/>
                </a:lnTo>
                <a:lnTo>
                  <a:pt x="260" y="304"/>
                </a:lnTo>
                <a:lnTo>
                  <a:pt x="257" y="291"/>
                </a:lnTo>
                <a:lnTo>
                  <a:pt x="257" y="291"/>
                </a:lnTo>
                <a:lnTo>
                  <a:pt x="254" y="278"/>
                </a:lnTo>
                <a:lnTo>
                  <a:pt x="253" y="265"/>
                </a:lnTo>
                <a:lnTo>
                  <a:pt x="253" y="253"/>
                </a:lnTo>
                <a:lnTo>
                  <a:pt x="254" y="241"/>
                </a:lnTo>
                <a:lnTo>
                  <a:pt x="256" y="229"/>
                </a:lnTo>
                <a:lnTo>
                  <a:pt x="259" y="218"/>
                </a:lnTo>
                <a:lnTo>
                  <a:pt x="264" y="208"/>
                </a:lnTo>
                <a:lnTo>
                  <a:pt x="269" y="200"/>
                </a:lnTo>
                <a:lnTo>
                  <a:pt x="269" y="200"/>
                </a:lnTo>
                <a:lnTo>
                  <a:pt x="266" y="166"/>
                </a:lnTo>
                <a:lnTo>
                  <a:pt x="264" y="128"/>
                </a:lnTo>
                <a:lnTo>
                  <a:pt x="264" y="128"/>
                </a:lnTo>
                <a:lnTo>
                  <a:pt x="260" y="125"/>
                </a:lnTo>
                <a:lnTo>
                  <a:pt x="256" y="123"/>
                </a:lnTo>
                <a:lnTo>
                  <a:pt x="245" y="118"/>
                </a:lnTo>
                <a:lnTo>
                  <a:pt x="229" y="116"/>
                </a:lnTo>
                <a:lnTo>
                  <a:pt x="211" y="114"/>
                </a:lnTo>
                <a:lnTo>
                  <a:pt x="211" y="114"/>
                </a:lnTo>
                <a:lnTo>
                  <a:pt x="197" y="116"/>
                </a:lnTo>
                <a:lnTo>
                  <a:pt x="182" y="118"/>
                </a:lnTo>
                <a:lnTo>
                  <a:pt x="170" y="120"/>
                </a:lnTo>
                <a:lnTo>
                  <a:pt x="158" y="124"/>
                </a:lnTo>
                <a:lnTo>
                  <a:pt x="141" y="131"/>
                </a:lnTo>
                <a:lnTo>
                  <a:pt x="134" y="134"/>
                </a:lnTo>
                <a:lnTo>
                  <a:pt x="134" y="134"/>
                </a:lnTo>
                <a:lnTo>
                  <a:pt x="131" y="137"/>
                </a:lnTo>
                <a:lnTo>
                  <a:pt x="124" y="148"/>
                </a:lnTo>
                <a:lnTo>
                  <a:pt x="121" y="156"/>
                </a:lnTo>
                <a:lnTo>
                  <a:pt x="118" y="166"/>
                </a:lnTo>
                <a:lnTo>
                  <a:pt x="116" y="178"/>
                </a:lnTo>
                <a:lnTo>
                  <a:pt x="115" y="191"/>
                </a:lnTo>
                <a:lnTo>
                  <a:pt x="115" y="191"/>
                </a:lnTo>
                <a:lnTo>
                  <a:pt x="116" y="215"/>
                </a:lnTo>
                <a:lnTo>
                  <a:pt x="118" y="232"/>
                </a:lnTo>
                <a:lnTo>
                  <a:pt x="119" y="244"/>
                </a:lnTo>
                <a:lnTo>
                  <a:pt x="119" y="244"/>
                </a:lnTo>
                <a:lnTo>
                  <a:pt x="117" y="245"/>
                </a:lnTo>
                <a:lnTo>
                  <a:pt x="115" y="248"/>
                </a:lnTo>
                <a:lnTo>
                  <a:pt x="112" y="253"/>
                </a:lnTo>
                <a:lnTo>
                  <a:pt x="110" y="257"/>
                </a:lnTo>
                <a:lnTo>
                  <a:pt x="110" y="263"/>
                </a:lnTo>
                <a:lnTo>
                  <a:pt x="109" y="269"/>
                </a:lnTo>
                <a:lnTo>
                  <a:pt x="110" y="277"/>
                </a:lnTo>
                <a:lnTo>
                  <a:pt x="111" y="284"/>
                </a:lnTo>
                <a:lnTo>
                  <a:pt x="111" y="284"/>
                </a:lnTo>
                <a:lnTo>
                  <a:pt x="112" y="291"/>
                </a:lnTo>
                <a:lnTo>
                  <a:pt x="116" y="298"/>
                </a:lnTo>
                <a:lnTo>
                  <a:pt x="118" y="303"/>
                </a:lnTo>
                <a:lnTo>
                  <a:pt x="122" y="308"/>
                </a:lnTo>
                <a:lnTo>
                  <a:pt x="127" y="313"/>
                </a:lnTo>
                <a:lnTo>
                  <a:pt x="130" y="315"/>
                </a:lnTo>
                <a:lnTo>
                  <a:pt x="134" y="316"/>
                </a:lnTo>
                <a:lnTo>
                  <a:pt x="137" y="316"/>
                </a:lnTo>
                <a:lnTo>
                  <a:pt x="137" y="316"/>
                </a:lnTo>
                <a:lnTo>
                  <a:pt x="141" y="336"/>
                </a:lnTo>
                <a:lnTo>
                  <a:pt x="147" y="351"/>
                </a:lnTo>
                <a:lnTo>
                  <a:pt x="150" y="358"/>
                </a:lnTo>
                <a:lnTo>
                  <a:pt x="153" y="363"/>
                </a:lnTo>
                <a:lnTo>
                  <a:pt x="153" y="363"/>
                </a:lnTo>
                <a:lnTo>
                  <a:pt x="153" y="391"/>
                </a:lnTo>
                <a:lnTo>
                  <a:pt x="153" y="391"/>
                </a:lnTo>
                <a:lnTo>
                  <a:pt x="153" y="398"/>
                </a:lnTo>
                <a:lnTo>
                  <a:pt x="152" y="402"/>
                </a:lnTo>
                <a:lnTo>
                  <a:pt x="150" y="405"/>
                </a:lnTo>
                <a:lnTo>
                  <a:pt x="146" y="408"/>
                </a:lnTo>
                <a:lnTo>
                  <a:pt x="142" y="411"/>
                </a:lnTo>
                <a:lnTo>
                  <a:pt x="135" y="415"/>
                </a:lnTo>
                <a:lnTo>
                  <a:pt x="128" y="419"/>
                </a:lnTo>
                <a:lnTo>
                  <a:pt x="128" y="419"/>
                </a:lnTo>
                <a:lnTo>
                  <a:pt x="103" y="428"/>
                </a:lnTo>
                <a:lnTo>
                  <a:pt x="72" y="443"/>
                </a:lnTo>
                <a:lnTo>
                  <a:pt x="43" y="457"/>
                </a:lnTo>
                <a:lnTo>
                  <a:pt x="33" y="463"/>
                </a:lnTo>
                <a:lnTo>
                  <a:pt x="25" y="469"/>
                </a:lnTo>
                <a:lnTo>
                  <a:pt x="25" y="469"/>
                </a:lnTo>
                <a:lnTo>
                  <a:pt x="19" y="477"/>
                </a:lnTo>
                <a:lnTo>
                  <a:pt x="13" y="488"/>
                </a:lnTo>
                <a:lnTo>
                  <a:pt x="9" y="499"/>
                </a:lnTo>
                <a:lnTo>
                  <a:pt x="6" y="512"/>
                </a:lnTo>
                <a:lnTo>
                  <a:pt x="1" y="534"/>
                </a:lnTo>
                <a:lnTo>
                  <a:pt x="0" y="545"/>
                </a:lnTo>
                <a:lnTo>
                  <a:pt x="0" y="545"/>
                </a:lnTo>
                <a:lnTo>
                  <a:pt x="0" y="548"/>
                </a:lnTo>
                <a:lnTo>
                  <a:pt x="2" y="551"/>
                </a:lnTo>
                <a:lnTo>
                  <a:pt x="5" y="553"/>
                </a:lnTo>
                <a:lnTo>
                  <a:pt x="9" y="554"/>
                </a:lnTo>
                <a:lnTo>
                  <a:pt x="9" y="554"/>
                </a:lnTo>
                <a:lnTo>
                  <a:pt x="23" y="558"/>
                </a:lnTo>
                <a:lnTo>
                  <a:pt x="47" y="563"/>
                </a:lnTo>
                <a:lnTo>
                  <a:pt x="80" y="566"/>
                </a:lnTo>
                <a:lnTo>
                  <a:pt x="121" y="570"/>
                </a:lnTo>
                <a:lnTo>
                  <a:pt x="121" y="570"/>
                </a:lnTo>
                <a:lnTo>
                  <a:pt x="128" y="562"/>
                </a:lnTo>
                <a:lnTo>
                  <a:pt x="128" y="562"/>
                </a:lnTo>
                <a:close/>
                <a:moveTo>
                  <a:pt x="595" y="506"/>
                </a:moveTo>
                <a:lnTo>
                  <a:pt x="595" y="506"/>
                </a:lnTo>
                <a:lnTo>
                  <a:pt x="582" y="500"/>
                </a:lnTo>
                <a:lnTo>
                  <a:pt x="571" y="494"/>
                </a:lnTo>
                <a:lnTo>
                  <a:pt x="564" y="489"/>
                </a:lnTo>
                <a:lnTo>
                  <a:pt x="559" y="483"/>
                </a:lnTo>
                <a:lnTo>
                  <a:pt x="556" y="479"/>
                </a:lnTo>
                <a:lnTo>
                  <a:pt x="554" y="473"/>
                </a:lnTo>
                <a:lnTo>
                  <a:pt x="553" y="467"/>
                </a:lnTo>
                <a:lnTo>
                  <a:pt x="553" y="462"/>
                </a:lnTo>
                <a:lnTo>
                  <a:pt x="553" y="462"/>
                </a:lnTo>
                <a:lnTo>
                  <a:pt x="553" y="414"/>
                </a:lnTo>
                <a:lnTo>
                  <a:pt x="553" y="414"/>
                </a:lnTo>
                <a:lnTo>
                  <a:pt x="559" y="405"/>
                </a:lnTo>
                <a:lnTo>
                  <a:pt x="564" y="394"/>
                </a:lnTo>
                <a:lnTo>
                  <a:pt x="569" y="382"/>
                </a:lnTo>
                <a:lnTo>
                  <a:pt x="572" y="369"/>
                </a:lnTo>
                <a:lnTo>
                  <a:pt x="577" y="346"/>
                </a:lnTo>
                <a:lnTo>
                  <a:pt x="580" y="336"/>
                </a:lnTo>
                <a:lnTo>
                  <a:pt x="580" y="336"/>
                </a:lnTo>
                <a:lnTo>
                  <a:pt x="585" y="336"/>
                </a:lnTo>
                <a:lnTo>
                  <a:pt x="591" y="333"/>
                </a:lnTo>
                <a:lnTo>
                  <a:pt x="598" y="330"/>
                </a:lnTo>
                <a:lnTo>
                  <a:pt x="604" y="324"/>
                </a:lnTo>
                <a:lnTo>
                  <a:pt x="610" y="315"/>
                </a:lnTo>
                <a:lnTo>
                  <a:pt x="615" y="306"/>
                </a:lnTo>
                <a:lnTo>
                  <a:pt x="619" y="295"/>
                </a:lnTo>
                <a:lnTo>
                  <a:pt x="623" y="283"/>
                </a:lnTo>
                <a:lnTo>
                  <a:pt x="623" y="283"/>
                </a:lnTo>
                <a:lnTo>
                  <a:pt x="625" y="271"/>
                </a:lnTo>
                <a:lnTo>
                  <a:pt x="625" y="259"/>
                </a:lnTo>
                <a:lnTo>
                  <a:pt x="625" y="248"/>
                </a:lnTo>
                <a:lnTo>
                  <a:pt x="623" y="238"/>
                </a:lnTo>
                <a:lnTo>
                  <a:pt x="621" y="230"/>
                </a:lnTo>
                <a:lnTo>
                  <a:pt x="617" y="223"/>
                </a:lnTo>
                <a:lnTo>
                  <a:pt x="612" y="218"/>
                </a:lnTo>
                <a:lnTo>
                  <a:pt x="607" y="215"/>
                </a:lnTo>
                <a:lnTo>
                  <a:pt x="607" y="215"/>
                </a:lnTo>
                <a:lnTo>
                  <a:pt x="609" y="203"/>
                </a:lnTo>
                <a:lnTo>
                  <a:pt x="611" y="176"/>
                </a:lnTo>
                <a:lnTo>
                  <a:pt x="615" y="141"/>
                </a:lnTo>
                <a:lnTo>
                  <a:pt x="616" y="112"/>
                </a:lnTo>
                <a:lnTo>
                  <a:pt x="616" y="112"/>
                </a:lnTo>
                <a:lnTo>
                  <a:pt x="615" y="94"/>
                </a:lnTo>
                <a:lnTo>
                  <a:pt x="612" y="80"/>
                </a:lnTo>
                <a:lnTo>
                  <a:pt x="607" y="65"/>
                </a:lnTo>
                <a:lnTo>
                  <a:pt x="601" y="54"/>
                </a:lnTo>
                <a:lnTo>
                  <a:pt x="597" y="50"/>
                </a:lnTo>
                <a:lnTo>
                  <a:pt x="593" y="45"/>
                </a:lnTo>
                <a:lnTo>
                  <a:pt x="587" y="41"/>
                </a:lnTo>
                <a:lnTo>
                  <a:pt x="582" y="38"/>
                </a:lnTo>
                <a:lnTo>
                  <a:pt x="576" y="35"/>
                </a:lnTo>
                <a:lnTo>
                  <a:pt x="569" y="34"/>
                </a:lnTo>
                <a:lnTo>
                  <a:pt x="562" y="33"/>
                </a:lnTo>
                <a:lnTo>
                  <a:pt x="553" y="32"/>
                </a:lnTo>
                <a:lnTo>
                  <a:pt x="553" y="32"/>
                </a:lnTo>
                <a:lnTo>
                  <a:pt x="548" y="25"/>
                </a:lnTo>
                <a:lnTo>
                  <a:pt x="542" y="19"/>
                </a:lnTo>
                <a:lnTo>
                  <a:pt x="535" y="13"/>
                </a:lnTo>
                <a:lnTo>
                  <a:pt x="527" y="9"/>
                </a:lnTo>
                <a:lnTo>
                  <a:pt x="516" y="5"/>
                </a:lnTo>
                <a:lnTo>
                  <a:pt x="503" y="3"/>
                </a:lnTo>
                <a:lnTo>
                  <a:pt x="487" y="0"/>
                </a:lnTo>
                <a:lnTo>
                  <a:pt x="469" y="0"/>
                </a:lnTo>
                <a:lnTo>
                  <a:pt x="469" y="0"/>
                </a:lnTo>
                <a:lnTo>
                  <a:pt x="458" y="0"/>
                </a:lnTo>
                <a:lnTo>
                  <a:pt x="450" y="1"/>
                </a:lnTo>
                <a:lnTo>
                  <a:pt x="431" y="5"/>
                </a:lnTo>
                <a:lnTo>
                  <a:pt x="416" y="10"/>
                </a:lnTo>
                <a:lnTo>
                  <a:pt x="400" y="16"/>
                </a:lnTo>
                <a:lnTo>
                  <a:pt x="386" y="22"/>
                </a:lnTo>
                <a:lnTo>
                  <a:pt x="370" y="27"/>
                </a:lnTo>
                <a:lnTo>
                  <a:pt x="353" y="30"/>
                </a:lnTo>
                <a:lnTo>
                  <a:pt x="344" y="32"/>
                </a:lnTo>
                <a:lnTo>
                  <a:pt x="334" y="32"/>
                </a:lnTo>
                <a:lnTo>
                  <a:pt x="334" y="32"/>
                </a:lnTo>
                <a:lnTo>
                  <a:pt x="330" y="33"/>
                </a:lnTo>
                <a:lnTo>
                  <a:pt x="327" y="34"/>
                </a:lnTo>
                <a:lnTo>
                  <a:pt x="323" y="36"/>
                </a:lnTo>
                <a:lnTo>
                  <a:pt x="319" y="39"/>
                </a:lnTo>
                <a:lnTo>
                  <a:pt x="315" y="46"/>
                </a:lnTo>
                <a:lnTo>
                  <a:pt x="310" y="56"/>
                </a:lnTo>
                <a:lnTo>
                  <a:pt x="307" y="68"/>
                </a:lnTo>
                <a:lnTo>
                  <a:pt x="305" y="81"/>
                </a:lnTo>
                <a:lnTo>
                  <a:pt x="304" y="95"/>
                </a:lnTo>
                <a:lnTo>
                  <a:pt x="304" y="111"/>
                </a:lnTo>
                <a:lnTo>
                  <a:pt x="304" y="111"/>
                </a:lnTo>
                <a:lnTo>
                  <a:pt x="305" y="146"/>
                </a:lnTo>
                <a:lnTo>
                  <a:pt x="307" y="179"/>
                </a:lnTo>
                <a:lnTo>
                  <a:pt x="311" y="215"/>
                </a:lnTo>
                <a:lnTo>
                  <a:pt x="311" y="215"/>
                </a:lnTo>
                <a:lnTo>
                  <a:pt x="306" y="218"/>
                </a:lnTo>
                <a:lnTo>
                  <a:pt x="301" y="223"/>
                </a:lnTo>
                <a:lnTo>
                  <a:pt x="298" y="230"/>
                </a:lnTo>
                <a:lnTo>
                  <a:pt x="295" y="238"/>
                </a:lnTo>
                <a:lnTo>
                  <a:pt x="293" y="248"/>
                </a:lnTo>
                <a:lnTo>
                  <a:pt x="293" y="259"/>
                </a:lnTo>
                <a:lnTo>
                  <a:pt x="293" y="271"/>
                </a:lnTo>
                <a:lnTo>
                  <a:pt x="295" y="283"/>
                </a:lnTo>
                <a:lnTo>
                  <a:pt x="295" y="283"/>
                </a:lnTo>
                <a:lnTo>
                  <a:pt x="299" y="295"/>
                </a:lnTo>
                <a:lnTo>
                  <a:pt x="304" y="306"/>
                </a:lnTo>
                <a:lnTo>
                  <a:pt x="309" y="315"/>
                </a:lnTo>
                <a:lnTo>
                  <a:pt x="315" y="324"/>
                </a:lnTo>
                <a:lnTo>
                  <a:pt x="321" y="330"/>
                </a:lnTo>
                <a:lnTo>
                  <a:pt x="328" y="333"/>
                </a:lnTo>
                <a:lnTo>
                  <a:pt x="334" y="336"/>
                </a:lnTo>
                <a:lnTo>
                  <a:pt x="339" y="336"/>
                </a:lnTo>
                <a:lnTo>
                  <a:pt x="339" y="336"/>
                </a:lnTo>
                <a:lnTo>
                  <a:pt x="341" y="346"/>
                </a:lnTo>
                <a:lnTo>
                  <a:pt x="346" y="369"/>
                </a:lnTo>
                <a:lnTo>
                  <a:pt x="350" y="382"/>
                </a:lnTo>
                <a:lnTo>
                  <a:pt x="354" y="394"/>
                </a:lnTo>
                <a:lnTo>
                  <a:pt x="359" y="405"/>
                </a:lnTo>
                <a:lnTo>
                  <a:pt x="365" y="414"/>
                </a:lnTo>
                <a:lnTo>
                  <a:pt x="365" y="414"/>
                </a:lnTo>
                <a:lnTo>
                  <a:pt x="365" y="462"/>
                </a:lnTo>
                <a:lnTo>
                  <a:pt x="365" y="462"/>
                </a:lnTo>
                <a:lnTo>
                  <a:pt x="365" y="467"/>
                </a:lnTo>
                <a:lnTo>
                  <a:pt x="364" y="473"/>
                </a:lnTo>
                <a:lnTo>
                  <a:pt x="363" y="479"/>
                </a:lnTo>
                <a:lnTo>
                  <a:pt x="359" y="483"/>
                </a:lnTo>
                <a:lnTo>
                  <a:pt x="354" y="489"/>
                </a:lnTo>
                <a:lnTo>
                  <a:pt x="347" y="494"/>
                </a:lnTo>
                <a:lnTo>
                  <a:pt x="336" y="500"/>
                </a:lnTo>
                <a:lnTo>
                  <a:pt x="323" y="506"/>
                </a:lnTo>
                <a:lnTo>
                  <a:pt x="323" y="506"/>
                </a:lnTo>
                <a:lnTo>
                  <a:pt x="283" y="523"/>
                </a:lnTo>
                <a:lnTo>
                  <a:pt x="233" y="547"/>
                </a:lnTo>
                <a:lnTo>
                  <a:pt x="207" y="559"/>
                </a:lnTo>
                <a:lnTo>
                  <a:pt x="186" y="571"/>
                </a:lnTo>
                <a:lnTo>
                  <a:pt x="168" y="582"/>
                </a:lnTo>
                <a:lnTo>
                  <a:pt x="157" y="590"/>
                </a:lnTo>
                <a:lnTo>
                  <a:pt x="157" y="590"/>
                </a:lnTo>
                <a:lnTo>
                  <a:pt x="151" y="596"/>
                </a:lnTo>
                <a:lnTo>
                  <a:pt x="146" y="605"/>
                </a:lnTo>
                <a:lnTo>
                  <a:pt x="141" y="613"/>
                </a:lnTo>
                <a:lnTo>
                  <a:pt x="136" y="622"/>
                </a:lnTo>
                <a:lnTo>
                  <a:pt x="129" y="642"/>
                </a:lnTo>
                <a:lnTo>
                  <a:pt x="124" y="661"/>
                </a:lnTo>
                <a:lnTo>
                  <a:pt x="119" y="682"/>
                </a:lnTo>
                <a:lnTo>
                  <a:pt x="117" y="699"/>
                </a:lnTo>
                <a:lnTo>
                  <a:pt x="115" y="718"/>
                </a:lnTo>
                <a:lnTo>
                  <a:pt x="115" y="718"/>
                </a:lnTo>
                <a:lnTo>
                  <a:pt x="116" y="723"/>
                </a:lnTo>
                <a:lnTo>
                  <a:pt x="118" y="727"/>
                </a:lnTo>
                <a:lnTo>
                  <a:pt x="122" y="731"/>
                </a:lnTo>
                <a:lnTo>
                  <a:pt x="128" y="733"/>
                </a:lnTo>
                <a:lnTo>
                  <a:pt x="128" y="733"/>
                </a:lnTo>
                <a:lnTo>
                  <a:pt x="145" y="737"/>
                </a:lnTo>
                <a:lnTo>
                  <a:pt x="168" y="742"/>
                </a:lnTo>
                <a:lnTo>
                  <a:pt x="199" y="747"/>
                </a:lnTo>
                <a:lnTo>
                  <a:pt x="236" y="751"/>
                </a:lnTo>
                <a:lnTo>
                  <a:pt x="281" y="756"/>
                </a:lnTo>
                <a:lnTo>
                  <a:pt x="334" y="760"/>
                </a:lnTo>
                <a:lnTo>
                  <a:pt x="393" y="762"/>
                </a:lnTo>
                <a:lnTo>
                  <a:pt x="459" y="763"/>
                </a:lnTo>
                <a:lnTo>
                  <a:pt x="459" y="763"/>
                </a:lnTo>
                <a:lnTo>
                  <a:pt x="525" y="762"/>
                </a:lnTo>
                <a:lnTo>
                  <a:pt x="585" y="760"/>
                </a:lnTo>
                <a:lnTo>
                  <a:pt x="638" y="756"/>
                </a:lnTo>
                <a:lnTo>
                  <a:pt x="682" y="751"/>
                </a:lnTo>
                <a:lnTo>
                  <a:pt x="719" y="747"/>
                </a:lnTo>
                <a:lnTo>
                  <a:pt x="751" y="742"/>
                </a:lnTo>
                <a:lnTo>
                  <a:pt x="774" y="737"/>
                </a:lnTo>
                <a:lnTo>
                  <a:pt x="791" y="733"/>
                </a:lnTo>
                <a:lnTo>
                  <a:pt x="791" y="733"/>
                </a:lnTo>
                <a:lnTo>
                  <a:pt x="797" y="731"/>
                </a:lnTo>
                <a:lnTo>
                  <a:pt x="800" y="727"/>
                </a:lnTo>
                <a:lnTo>
                  <a:pt x="803" y="723"/>
                </a:lnTo>
                <a:lnTo>
                  <a:pt x="804" y="718"/>
                </a:lnTo>
                <a:lnTo>
                  <a:pt x="804" y="718"/>
                </a:lnTo>
                <a:lnTo>
                  <a:pt x="801" y="699"/>
                </a:lnTo>
                <a:lnTo>
                  <a:pt x="799" y="682"/>
                </a:lnTo>
                <a:lnTo>
                  <a:pt x="794" y="661"/>
                </a:lnTo>
                <a:lnTo>
                  <a:pt x="789" y="642"/>
                </a:lnTo>
                <a:lnTo>
                  <a:pt x="782" y="622"/>
                </a:lnTo>
                <a:lnTo>
                  <a:pt x="777" y="613"/>
                </a:lnTo>
                <a:lnTo>
                  <a:pt x="772" y="605"/>
                </a:lnTo>
                <a:lnTo>
                  <a:pt x="768" y="596"/>
                </a:lnTo>
                <a:lnTo>
                  <a:pt x="762" y="590"/>
                </a:lnTo>
                <a:lnTo>
                  <a:pt x="762" y="590"/>
                </a:lnTo>
                <a:lnTo>
                  <a:pt x="751" y="582"/>
                </a:lnTo>
                <a:lnTo>
                  <a:pt x="733" y="571"/>
                </a:lnTo>
                <a:lnTo>
                  <a:pt x="711" y="559"/>
                </a:lnTo>
                <a:lnTo>
                  <a:pt x="686" y="547"/>
                </a:lnTo>
                <a:lnTo>
                  <a:pt x="635" y="524"/>
                </a:lnTo>
                <a:lnTo>
                  <a:pt x="595" y="506"/>
                </a:lnTo>
                <a:lnTo>
                  <a:pt x="595" y="506"/>
                </a:ln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nvGrpSpPr>
          <p:cNvPr id="2802" name="Google Shape;2802;p305"/>
          <p:cNvGrpSpPr/>
          <p:nvPr/>
        </p:nvGrpSpPr>
        <p:grpSpPr>
          <a:xfrm>
            <a:off x="4296943" y="3015457"/>
            <a:ext cx="217922" cy="170732"/>
            <a:chOff x="144463" y="144463"/>
            <a:chExt cx="6524625" cy="5111750"/>
          </a:xfrm>
        </p:grpSpPr>
        <p:sp>
          <p:nvSpPr>
            <p:cNvPr id="2803" name="Google Shape;2803;p305"/>
            <p:cNvSpPr/>
            <p:nvPr/>
          </p:nvSpPr>
          <p:spPr>
            <a:xfrm>
              <a:off x="144463" y="144463"/>
              <a:ext cx="6524625" cy="5111750"/>
            </a:xfrm>
            <a:custGeom>
              <a:avLst/>
              <a:gdLst/>
              <a:ahLst/>
              <a:cxnLst/>
              <a:rect l="l" t="t" r="r" b="b"/>
              <a:pathLst>
                <a:path w="4110" h="3220" extrusionOk="0">
                  <a:moveTo>
                    <a:pt x="3880" y="632"/>
                  </a:moveTo>
                  <a:lnTo>
                    <a:pt x="3880" y="632"/>
                  </a:lnTo>
                  <a:lnTo>
                    <a:pt x="3904" y="632"/>
                  </a:lnTo>
                  <a:lnTo>
                    <a:pt x="3926" y="636"/>
                  </a:lnTo>
                  <a:lnTo>
                    <a:pt x="3948" y="642"/>
                  </a:lnTo>
                  <a:lnTo>
                    <a:pt x="3970" y="650"/>
                  </a:lnTo>
                  <a:lnTo>
                    <a:pt x="3990" y="660"/>
                  </a:lnTo>
                  <a:lnTo>
                    <a:pt x="4008" y="670"/>
                  </a:lnTo>
                  <a:lnTo>
                    <a:pt x="4026" y="684"/>
                  </a:lnTo>
                  <a:lnTo>
                    <a:pt x="4042" y="698"/>
                  </a:lnTo>
                  <a:lnTo>
                    <a:pt x="4058" y="714"/>
                  </a:lnTo>
                  <a:lnTo>
                    <a:pt x="4070" y="732"/>
                  </a:lnTo>
                  <a:lnTo>
                    <a:pt x="4082" y="752"/>
                  </a:lnTo>
                  <a:lnTo>
                    <a:pt x="4092" y="772"/>
                  </a:lnTo>
                  <a:lnTo>
                    <a:pt x="4100" y="792"/>
                  </a:lnTo>
                  <a:lnTo>
                    <a:pt x="4106" y="814"/>
                  </a:lnTo>
                  <a:lnTo>
                    <a:pt x="4108" y="838"/>
                  </a:lnTo>
                  <a:lnTo>
                    <a:pt x="4110" y="860"/>
                  </a:lnTo>
                  <a:lnTo>
                    <a:pt x="4110" y="1860"/>
                  </a:lnTo>
                  <a:lnTo>
                    <a:pt x="4110" y="1860"/>
                  </a:lnTo>
                  <a:lnTo>
                    <a:pt x="4108" y="1884"/>
                  </a:lnTo>
                  <a:lnTo>
                    <a:pt x="4106" y="1906"/>
                  </a:lnTo>
                  <a:lnTo>
                    <a:pt x="4100" y="1928"/>
                  </a:lnTo>
                  <a:lnTo>
                    <a:pt x="4092" y="1950"/>
                  </a:lnTo>
                  <a:lnTo>
                    <a:pt x="4082" y="1970"/>
                  </a:lnTo>
                  <a:lnTo>
                    <a:pt x="4070" y="1988"/>
                  </a:lnTo>
                  <a:lnTo>
                    <a:pt x="4058" y="2006"/>
                  </a:lnTo>
                  <a:lnTo>
                    <a:pt x="4042" y="2022"/>
                  </a:lnTo>
                  <a:lnTo>
                    <a:pt x="4026" y="2036"/>
                  </a:lnTo>
                  <a:lnTo>
                    <a:pt x="4008" y="2050"/>
                  </a:lnTo>
                  <a:lnTo>
                    <a:pt x="3990" y="2062"/>
                  </a:lnTo>
                  <a:lnTo>
                    <a:pt x="3970" y="2072"/>
                  </a:lnTo>
                  <a:lnTo>
                    <a:pt x="3948" y="2080"/>
                  </a:lnTo>
                  <a:lnTo>
                    <a:pt x="3926" y="2084"/>
                  </a:lnTo>
                  <a:lnTo>
                    <a:pt x="3904" y="2088"/>
                  </a:lnTo>
                  <a:lnTo>
                    <a:pt x="3880" y="2090"/>
                  </a:lnTo>
                  <a:lnTo>
                    <a:pt x="3880" y="632"/>
                  </a:lnTo>
                  <a:lnTo>
                    <a:pt x="3880" y="632"/>
                  </a:lnTo>
                  <a:close/>
                  <a:moveTo>
                    <a:pt x="422" y="640"/>
                  </a:moveTo>
                  <a:lnTo>
                    <a:pt x="1430" y="640"/>
                  </a:lnTo>
                  <a:lnTo>
                    <a:pt x="1430" y="640"/>
                  </a:lnTo>
                  <a:lnTo>
                    <a:pt x="1468" y="642"/>
                  </a:lnTo>
                  <a:lnTo>
                    <a:pt x="1506" y="646"/>
                  </a:lnTo>
                  <a:lnTo>
                    <a:pt x="1544" y="656"/>
                  </a:lnTo>
                  <a:lnTo>
                    <a:pt x="1578" y="666"/>
                  </a:lnTo>
                  <a:lnTo>
                    <a:pt x="1612" y="682"/>
                  </a:lnTo>
                  <a:lnTo>
                    <a:pt x="1644" y="698"/>
                  </a:lnTo>
                  <a:lnTo>
                    <a:pt x="1674" y="718"/>
                  </a:lnTo>
                  <a:lnTo>
                    <a:pt x="1704" y="740"/>
                  </a:lnTo>
                  <a:lnTo>
                    <a:pt x="3558" y="10"/>
                  </a:lnTo>
                  <a:lnTo>
                    <a:pt x="3558" y="10"/>
                  </a:lnTo>
                  <a:lnTo>
                    <a:pt x="3572" y="6"/>
                  </a:lnTo>
                  <a:lnTo>
                    <a:pt x="3586" y="2"/>
                  </a:lnTo>
                  <a:lnTo>
                    <a:pt x="3600" y="0"/>
                  </a:lnTo>
                  <a:lnTo>
                    <a:pt x="3612" y="0"/>
                  </a:lnTo>
                  <a:lnTo>
                    <a:pt x="3626" y="2"/>
                  </a:lnTo>
                  <a:lnTo>
                    <a:pt x="3640" y="4"/>
                  </a:lnTo>
                  <a:lnTo>
                    <a:pt x="3652" y="8"/>
                  </a:lnTo>
                  <a:lnTo>
                    <a:pt x="3666" y="12"/>
                  </a:lnTo>
                  <a:lnTo>
                    <a:pt x="3676" y="18"/>
                  </a:lnTo>
                  <a:lnTo>
                    <a:pt x="3688" y="24"/>
                  </a:lnTo>
                  <a:lnTo>
                    <a:pt x="3700" y="34"/>
                  </a:lnTo>
                  <a:lnTo>
                    <a:pt x="3708" y="42"/>
                  </a:lnTo>
                  <a:lnTo>
                    <a:pt x="3718" y="52"/>
                  </a:lnTo>
                  <a:lnTo>
                    <a:pt x="3726" y="64"/>
                  </a:lnTo>
                  <a:lnTo>
                    <a:pt x="3732" y="76"/>
                  </a:lnTo>
                  <a:lnTo>
                    <a:pt x="3738" y="88"/>
                  </a:lnTo>
                  <a:lnTo>
                    <a:pt x="3738" y="88"/>
                  </a:lnTo>
                  <a:lnTo>
                    <a:pt x="3744" y="102"/>
                  </a:lnTo>
                  <a:lnTo>
                    <a:pt x="3746" y="114"/>
                  </a:lnTo>
                  <a:lnTo>
                    <a:pt x="3748" y="140"/>
                  </a:lnTo>
                  <a:lnTo>
                    <a:pt x="3748" y="140"/>
                  </a:lnTo>
                  <a:lnTo>
                    <a:pt x="3748" y="2612"/>
                  </a:lnTo>
                  <a:lnTo>
                    <a:pt x="3748" y="2612"/>
                  </a:lnTo>
                  <a:lnTo>
                    <a:pt x="3748" y="2626"/>
                  </a:lnTo>
                  <a:lnTo>
                    <a:pt x="3746" y="2640"/>
                  </a:lnTo>
                  <a:lnTo>
                    <a:pt x="3742" y="2652"/>
                  </a:lnTo>
                  <a:lnTo>
                    <a:pt x="3738" y="2666"/>
                  </a:lnTo>
                  <a:lnTo>
                    <a:pt x="3732" y="2678"/>
                  </a:lnTo>
                  <a:lnTo>
                    <a:pt x="3724" y="2690"/>
                  </a:lnTo>
                  <a:lnTo>
                    <a:pt x="3716" y="2700"/>
                  </a:lnTo>
                  <a:lnTo>
                    <a:pt x="3708" y="2710"/>
                  </a:lnTo>
                  <a:lnTo>
                    <a:pt x="3698" y="2718"/>
                  </a:lnTo>
                  <a:lnTo>
                    <a:pt x="3688" y="2728"/>
                  </a:lnTo>
                  <a:lnTo>
                    <a:pt x="3676" y="2734"/>
                  </a:lnTo>
                  <a:lnTo>
                    <a:pt x="3664" y="2740"/>
                  </a:lnTo>
                  <a:lnTo>
                    <a:pt x="3650" y="2744"/>
                  </a:lnTo>
                  <a:lnTo>
                    <a:pt x="3638" y="2748"/>
                  </a:lnTo>
                  <a:lnTo>
                    <a:pt x="3624" y="2750"/>
                  </a:lnTo>
                  <a:lnTo>
                    <a:pt x="3610" y="2750"/>
                  </a:lnTo>
                  <a:lnTo>
                    <a:pt x="3610" y="2750"/>
                  </a:lnTo>
                  <a:lnTo>
                    <a:pt x="3594" y="2750"/>
                  </a:lnTo>
                  <a:lnTo>
                    <a:pt x="3578" y="2748"/>
                  </a:lnTo>
                  <a:lnTo>
                    <a:pt x="3564" y="2744"/>
                  </a:lnTo>
                  <a:lnTo>
                    <a:pt x="3550" y="2738"/>
                  </a:lnTo>
                  <a:lnTo>
                    <a:pt x="1672" y="1998"/>
                  </a:lnTo>
                  <a:lnTo>
                    <a:pt x="1672" y="1998"/>
                  </a:lnTo>
                  <a:lnTo>
                    <a:pt x="1646" y="2016"/>
                  </a:lnTo>
                  <a:lnTo>
                    <a:pt x="1618" y="2032"/>
                  </a:lnTo>
                  <a:lnTo>
                    <a:pt x="1588" y="2044"/>
                  </a:lnTo>
                  <a:lnTo>
                    <a:pt x="1558" y="2056"/>
                  </a:lnTo>
                  <a:lnTo>
                    <a:pt x="1528" y="2064"/>
                  </a:lnTo>
                  <a:lnTo>
                    <a:pt x="1496" y="2070"/>
                  </a:lnTo>
                  <a:lnTo>
                    <a:pt x="1464" y="2074"/>
                  </a:lnTo>
                  <a:lnTo>
                    <a:pt x="1430" y="2076"/>
                  </a:lnTo>
                  <a:lnTo>
                    <a:pt x="1330" y="2076"/>
                  </a:lnTo>
                  <a:lnTo>
                    <a:pt x="1782" y="3020"/>
                  </a:lnTo>
                  <a:lnTo>
                    <a:pt x="1782" y="3020"/>
                  </a:lnTo>
                  <a:lnTo>
                    <a:pt x="1788" y="3034"/>
                  </a:lnTo>
                  <a:lnTo>
                    <a:pt x="1792" y="3046"/>
                  </a:lnTo>
                  <a:lnTo>
                    <a:pt x="1794" y="3060"/>
                  </a:lnTo>
                  <a:lnTo>
                    <a:pt x="1796" y="3074"/>
                  </a:lnTo>
                  <a:lnTo>
                    <a:pt x="1796" y="3086"/>
                  </a:lnTo>
                  <a:lnTo>
                    <a:pt x="1794" y="3100"/>
                  </a:lnTo>
                  <a:lnTo>
                    <a:pt x="1792" y="3114"/>
                  </a:lnTo>
                  <a:lnTo>
                    <a:pt x="1788" y="3126"/>
                  </a:lnTo>
                  <a:lnTo>
                    <a:pt x="1784" y="3138"/>
                  </a:lnTo>
                  <a:lnTo>
                    <a:pt x="1776" y="3150"/>
                  </a:lnTo>
                  <a:lnTo>
                    <a:pt x="1770" y="3162"/>
                  </a:lnTo>
                  <a:lnTo>
                    <a:pt x="1762" y="3172"/>
                  </a:lnTo>
                  <a:lnTo>
                    <a:pt x="1752" y="3182"/>
                  </a:lnTo>
                  <a:lnTo>
                    <a:pt x="1740" y="3190"/>
                  </a:lnTo>
                  <a:lnTo>
                    <a:pt x="1730" y="3198"/>
                  </a:lnTo>
                  <a:lnTo>
                    <a:pt x="1716" y="3206"/>
                  </a:lnTo>
                  <a:lnTo>
                    <a:pt x="1716" y="3206"/>
                  </a:lnTo>
                  <a:lnTo>
                    <a:pt x="1702" y="3212"/>
                  </a:lnTo>
                  <a:lnTo>
                    <a:pt x="1688" y="3216"/>
                  </a:lnTo>
                  <a:lnTo>
                    <a:pt x="1672" y="3218"/>
                  </a:lnTo>
                  <a:lnTo>
                    <a:pt x="1658" y="3218"/>
                  </a:lnTo>
                  <a:lnTo>
                    <a:pt x="1658" y="3220"/>
                  </a:lnTo>
                  <a:lnTo>
                    <a:pt x="1042" y="3220"/>
                  </a:lnTo>
                  <a:lnTo>
                    <a:pt x="1042" y="3220"/>
                  </a:lnTo>
                  <a:lnTo>
                    <a:pt x="1020" y="3218"/>
                  </a:lnTo>
                  <a:lnTo>
                    <a:pt x="998" y="3212"/>
                  </a:lnTo>
                  <a:lnTo>
                    <a:pt x="980" y="3204"/>
                  </a:lnTo>
                  <a:lnTo>
                    <a:pt x="962" y="3194"/>
                  </a:lnTo>
                  <a:lnTo>
                    <a:pt x="946" y="3180"/>
                  </a:lnTo>
                  <a:lnTo>
                    <a:pt x="932" y="3164"/>
                  </a:lnTo>
                  <a:lnTo>
                    <a:pt x="920" y="3148"/>
                  </a:lnTo>
                  <a:lnTo>
                    <a:pt x="910" y="3128"/>
                  </a:lnTo>
                  <a:lnTo>
                    <a:pt x="406" y="2074"/>
                  </a:lnTo>
                  <a:lnTo>
                    <a:pt x="406" y="2074"/>
                  </a:lnTo>
                  <a:lnTo>
                    <a:pt x="366" y="2072"/>
                  </a:lnTo>
                  <a:lnTo>
                    <a:pt x="326" y="2064"/>
                  </a:lnTo>
                  <a:lnTo>
                    <a:pt x="288" y="2054"/>
                  </a:lnTo>
                  <a:lnTo>
                    <a:pt x="250" y="2040"/>
                  </a:lnTo>
                  <a:lnTo>
                    <a:pt x="216" y="2022"/>
                  </a:lnTo>
                  <a:lnTo>
                    <a:pt x="182" y="2000"/>
                  </a:lnTo>
                  <a:lnTo>
                    <a:pt x="152" y="1978"/>
                  </a:lnTo>
                  <a:lnTo>
                    <a:pt x="124" y="1952"/>
                  </a:lnTo>
                  <a:lnTo>
                    <a:pt x="124" y="1952"/>
                  </a:lnTo>
                  <a:lnTo>
                    <a:pt x="96" y="1922"/>
                  </a:lnTo>
                  <a:lnTo>
                    <a:pt x="72" y="1888"/>
                  </a:lnTo>
                  <a:lnTo>
                    <a:pt x="50" y="1854"/>
                  </a:lnTo>
                  <a:lnTo>
                    <a:pt x="32" y="1816"/>
                  </a:lnTo>
                  <a:lnTo>
                    <a:pt x="18" y="1778"/>
                  </a:lnTo>
                  <a:lnTo>
                    <a:pt x="8" y="1738"/>
                  </a:lnTo>
                  <a:lnTo>
                    <a:pt x="2" y="1696"/>
                  </a:lnTo>
                  <a:lnTo>
                    <a:pt x="0" y="1652"/>
                  </a:lnTo>
                  <a:lnTo>
                    <a:pt x="0" y="1062"/>
                  </a:lnTo>
                  <a:lnTo>
                    <a:pt x="0" y="1062"/>
                  </a:lnTo>
                  <a:lnTo>
                    <a:pt x="2" y="1020"/>
                  </a:lnTo>
                  <a:lnTo>
                    <a:pt x="8" y="978"/>
                  </a:lnTo>
                  <a:lnTo>
                    <a:pt x="18" y="938"/>
                  </a:lnTo>
                  <a:lnTo>
                    <a:pt x="32" y="898"/>
                  </a:lnTo>
                  <a:lnTo>
                    <a:pt x="50" y="862"/>
                  </a:lnTo>
                  <a:lnTo>
                    <a:pt x="72" y="826"/>
                  </a:lnTo>
                  <a:lnTo>
                    <a:pt x="96" y="794"/>
                  </a:lnTo>
                  <a:lnTo>
                    <a:pt x="124" y="764"/>
                  </a:lnTo>
                  <a:lnTo>
                    <a:pt x="124" y="764"/>
                  </a:lnTo>
                  <a:lnTo>
                    <a:pt x="124" y="764"/>
                  </a:lnTo>
                  <a:lnTo>
                    <a:pt x="124" y="764"/>
                  </a:lnTo>
                  <a:lnTo>
                    <a:pt x="154" y="736"/>
                  </a:lnTo>
                  <a:lnTo>
                    <a:pt x="186" y="712"/>
                  </a:lnTo>
                  <a:lnTo>
                    <a:pt x="220" y="692"/>
                  </a:lnTo>
                  <a:lnTo>
                    <a:pt x="258" y="674"/>
                  </a:lnTo>
                  <a:lnTo>
                    <a:pt x="296" y="658"/>
                  </a:lnTo>
                  <a:lnTo>
                    <a:pt x="336" y="648"/>
                  </a:lnTo>
                  <a:lnTo>
                    <a:pt x="378" y="642"/>
                  </a:lnTo>
                  <a:lnTo>
                    <a:pt x="422" y="640"/>
                  </a:lnTo>
                  <a:lnTo>
                    <a:pt x="422" y="640"/>
                  </a:ln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804" name="Google Shape;2804;p305"/>
            <p:cNvSpPr/>
            <p:nvPr/>
          </p:nvSpPr>
          <p:spPr>
            <a:xfrm>
              <a:off x="823913" y="1166813"/>
              <a:ext cx="4638675" cy="3644900"/>
            </a:xfrm>
            <a:custGeom>
              <a:avLst/>
              <a:gdLst/>
              <a:ahLst/>
              <a:cxnLst/>
              <a:rect l="l" t="t" r="r" b="b"/>
              <a:pathLst>
                <a:path w="2922" h="2296" extrusionOk="0">
                  <a:moveTo>
                    <a:pt x="1544" y="468"/>
                  </a:moveTo>
                  <a:lnTo>
                    <a:pt x="1544" y="652"/>
                  </a:lnTo>
                  <a:lnTo>
                    <a:pt x="2922" y="412"/>
                  </a:lnTo>
                  <a:lnTo>
                    <a:pt x="2922" y="0"/>
                  </a:lnTo>
                  <a:lnTo>
                    <a:pt x="1544" y="468"/>
                  </a:lnTo>
                  <a:lnTo>
                    <a:pt x="1544" y="468"/>
                  </a:lnTo>
                  <a:close/>
                  <a:moveTo>
                    <a:pt x="664" y="1576"/>
                  </a:moveTo>
                  <a:lnTo>
                    <a:pt x="596" y="1710"/>
                  </a:lnTo>
                  <a:lnTo>
                    <a:pt x="892" y="2296"/>
                  </a:lnTo>
                  <a:lnTo>
                    <a:pt x="1008" y="2296"/>
                  </a:lnTo>
                  <a:lnTo>
                    <a:pt x="664" y="1576"/>
                  </a:lnTo>
                  <a:lnTo>
                    <a:pt x="664" y="1576"/>
                  </a:lnTo>
                  <a:close/>
                  <a:moveTo>
                    <a:pt x="0" y="400"/>
                  </a:moveTo>
                  <a:lnTo>
                    <a:pt x="972" y="400"/>
                  </a:lnTo>
                  <a:lnTo>
                    <a:pt x="972" y="608"/>
                  </a:lnTo>
                  <a:lnTo>
                    <a:pt x="0" y="608"/>
                  </a:lnTo>
                  <a:lnTo>
                    <a:pt x="0" y="400"/>
                  </a:lnTo>
                  <a:close/>
                </a:path>
              </a:pathLst>
            </a:custGeom>
            <a:solidFill>
              <a:srgbClr val="D8D8D8"/>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cxnSp>
        <p:nvCxnSpPr>
          <p:cNvPr id="2805" name="Google Shape;2805;p305"/>
          <p:cNvCxnSpPr/>
          <p:nvPr/>
        </p:nvCxnSpPr>
        <p:spPr>
          <a:xfrm>
            <a:off x="7061939" y="1542919"/>
            <a:ext cx="0" cy="3153000"/>
          </a:xfrm>
          <a:prstGeom prst="straightConnector1">
            <a:avLst/>
          </a:prstGeom>
          <a:noFill/>
          <a:ln w="9525" cap="flat" cmpd="sng">
            <a:solidFill>
              <a:srgbClr val="BFBFBF"/>
            </a:solidFill>
            <a:prstDash val="dash"/>
            <a:round/>
            <a:headEnd type="none" w="sm" len="sm"/>
            <a:tailEnd type="none" w="sm" len="sm"/>
          </a:ln>
        </p:spPr>
      </p:cxnSp>
      <p:cxnSp>
        <p:nvCxnSpPr>
          <p:cNvPr id="2806" name="Google Shape;2806;p305"/>
          <p:cNvCxnSpPr/>
          <p:nvPr/>
        </p:nvCxnSpPr>
        <p:spPr>
          <a:xfrm>
            <a:off x="3991929" y="1542919"/>
            <a:ext cx="0" cy="3153000"/>
          </a:xfrm>
          <a:prstGeom prst="straightConnector1">
            <a:avLst/>
          </a:prstGeom>
          <a:noFill/>
          <a:ln w="9525" cap="flat" cmpd="sng">
            <a:solidFill>
              <a:srgbClr val="BFBFBF"/>
            </a:solidFill>
            <a:prstDash val="dash"/>
            <a:round/>
            <a:headEnd type="none" w="sm" len="sm"/>
            <a:tailEnd type="none" w="sm" len="sm"/>
          </a:ln>
        </p:spPr>
      </p:cxnSp>
      <p:cxnSp>
        <p:nvCxnSpPr>
          <p:cNvPr id="2807" name="Google Shape;2807;p305"/>
          <p:cNvCxnSpPr>
            <a:stCxn id="2772" idx="3"/>
            <a:endCxn id="2773" idx="1"/>
          </p:cNvCxnSpPr>
          <p:nvPr/>
        </p:nvCxnSpPr>
        <p:spPr>
          <a:xfrm>
            <a:off x="3728963" y="1365837"/>
            <a:ext cx="525900" cy="0"/>
          </a:xfrm>
          <a:prstGeom prst="straightConnector1">
            <a:avLst/>
          </a:prstGeom>
          <a:noFill/>
          <a:ln w="19050" cap="flat" cmpd="sng">
            <a:solidFill>
              <a:srgbClr val="DE2A18"/>
            </a:solidFill>
            <a:prstDash val="solid"/>
            <a:round/>
            <a:headEnd type="none" w="sm" len="sm"/>
            <a:tailEnd type="triangle" w="med" len="med"/>
          </a:ln>
        </p:spPr>
      </p:cxnSp>
      <p:cxnSp>
        <p:nvCxnSpPr>
          <p:cNvPr id="2808" name="Google Shape;2808;p305"/>
          <p:cNvCxnSpPr>
            <a:stCxn id="2773" idx="3"/>
            <a:endCxn id="2774" idx="1"/>
          </p:cNvCxnSpPr>
          <p:nvPr/>
        </p:nvCxnSpPr>
        <p:spPr>
          <a:xfrm>
            <a:off x="6799119" y="1365837"/>
            <a:ext cx="525600" cy="0"/>
          </a:xfrm>
          <a:prstGeom prst="straightConnector1">
            <a:avLst/>
          </a:prstGeom>
          <a:noFill/>
          <a:ln w="19050" cap="flat" cmpd="sng">
            <a:solidFill>
              <a:srgbClr val="DE2A18"/>
            </a:solidFill>
            <a:prstDash val="solid"/>
            <a:round/>
            <a:headEnd type="none" w="sm" len="sm"/>
            <a:tailEnd type="triangle" w="med" len="med"/>
          </a:ln>
        </p:spPr>
      </p:cxnSp>
      <p:sp>
        <p:nvSpPr>
          <p:cNvPr id="2809" name="Google Shape;2809;p305"/>
          <p:cNvSpPr/>
          <p:nvPr/>
        </p:nvSpPr>
        <p:spPr>
          <a:xfrm>
            <a:off x="8589387" y="1590158"/>
            <a:ext cx="197426" cy="187842"/>
          </a:xfrm>
          <a:custGeom>
            <a:avLst/>
            <a:gdLst/>
            <a:ahLst/>
            <a:cxnLst/>
            <a:rect l="l" t="t" r="r" b="b"/>
            <a:pathLst>
              <a:path w="412" h="392" extrusionOk="0">
                <a:moveTo>
                  <a:pt x="334" y="348"/>
                </a:moveTo>
                <a:lnTo>
                  <a:pt x="334" y="348"/>
                </a:lnTo>
                <a:lnTo>
                  <a:pt x="318" y="358"/>
                </a:lnTo>
                <a:lnTo>
                  <a:pt x="302" y="368"/>
                </a:lnTo>
                <a:lnTo>
                  <a:pt x="286" y="376"/>
                </a:lnTo>
                <a:lnTo>
                  <a:pt x="268" y="382"/>
                </a:lnTo>
                <a:lnTo>
                  <a:pt x="250" y="280"/>
                </a:lnTo>
                <a:lnTo>
                  <a:pt x="232" y="280"/>
                </a:lnTo>
                <a:lnTo>
                  <a:pt x="234" y="390"/>
                </a:lnTo>
                <a:lnTo>
                  <a:pt x="234" y="390"/>
                </a:lnTo>
                <a:lnTo>
                  <a:pt x="208" y="392"/>
                </a:lnTo>
                <a:lnTo>
                  <a:pt x="208" y="392"/>
                </a:lnTo>
                <a:lnTo>
                  <a:pt x="186" y="390"/>
                </a:lnTo>
                <a:lnTo>
                  <a:pt x="166" y="386"/>
                </a:lnTo>
                <a:lnTo>
                  <a:pt x="146" y="382"/>
                </a:lnTo>
                <a:lnTo>
                  <a:pt x="128" y="374"/>
                </a:lnTo>
                <a:lnTo>
                  <a:pt x="110" y="366"/>
                </a:lnTo>
                <a:lnTo>
                  <a:pt x="92" y="356"/>
                </a:lnTo>
                <a:lnTo>
                  <a:pt x="76" y="344"/>
                </a:lnTo>
                <a:lnTo>
                  <a:pt x="62" y="330"/>
                </a:lnTo>
                <a:lnTo>
                  <a:pt x="48" y="316"/>
                </a:lnTo>
                <a:lnTo>
                  <a:pt x="36" y="300"/>
                </a:lnTo>
                <a:lnTo>
                  <a:pt x="26" y="282"/>
                </a:lnTo>
                <a:lnTo>
                  <a:pt x="18" y="264"/>
                </a:lnTo>
                <a:lnTo>
                  <a:pt x="10" y="246"/>
                </a:lnTo>
                <a:lnTo>
                  <a:pt x="6" y="226"/>
                </a:lnTo>
                <a:lnTo>
                  <a:pt x="2" y="206"/>
                </a:lnTo>
                <a:lnTo>
                  <a:pt x="0" y="184"/>
                </a:lnTo>
                <a:lnTo>
                  <a:pt x="0" y="184"/>
                </a:lnTo>
                <a:lnTo>
                  <a:pt x="2" y="172"/>
                </a:lnTo>
                <a:lnTo>
                  <a:pt x="2" y="172"/>
                </a:lnTo>
                <a:lnTo>
                  <a:pt x="16" y="168"/>
                </a:lnTo>
                <a:lnTo>
                  <a:pt x="30" y="166"/>
                </a:lnTo>
                <a:lnTo>
                  <a:pt x="94" y="166"/>
                </a:lnTo>
                <a:lnTo>
                  <a:pt x="138" y="244"/>
                </a:lnTo>
                <a:lnTo>
                  <a:pt x="182" y="166"/>
                </a:lnTo>
                <a:lnTo>
                  <a:pt x="224" y="166"/>
                </a:lnTo>
                <a:lnTo>
                  <a:pt x="224" y="180"/>
                </a:lnTo>
                <a:lnTo>
                  <a:pt x="224" y="180"/>
                </a:lnTo>
                <a:lnTo>
                  <a:pt x="226" y="186"/>
                </a:lnTo>
                <a:lnTo>
                  <a:pt x="228" y="192"/>
                </a:lnTo>
                <a:lnTo>
                  <a:pt x="234" y="204"/>
                </a:lnTo>
                <a:lnTo>
                  <a:pt x="244" y="210"/>
                </a:lnTo>
                <a:lnTo>
                  <a:pt x="250" y="212"/>
                </a:lnTo>
                <a:lnTo>
                  <a:pt x="256" y="212"/>
                </a:lnTo>
                <a:lnTo>
                  <a:pt x="282" y="212"/>
                </a:lnTo>
                <a:lnTo>
                  <a:pt x="282" y="240"/>
                </a:lnTo>
                <a:lnTo>
                  <a:pt x="282" y="240"/>
                </a:lnTo>
                <a:lnTo>
                  <a:pt x="284" y="246"/>
                </a:lnTo>
                <a:lnTo>
                  <a:pt x="286" y="252"/>
                </a:lnTo>
                <a:lnTo>
                  <a:pt x="292" y="262"/>
                </a:lnTo>
                <a:lnTo>
                  <a:pt x="302" y="268"/>
                </a:lnTo>
                <a:lnTo>
                  <a:pt x="308" y="270"/>
                </a:lnTo>
                <a:lnTo>
                  <a:pt x="314" y="272"/>
                </a:lnTo>
                <a:lnTo>
                  <a:pt x="322" y="272"/>
                </a:lnTo>
                <a:lnTo>
                  <a:pt x="334" y="348"/>
                </a:lnTo>
                <a:close/>
                <a:moveTo>
                  <a:pt x="138" y="140"/>
                </a:moveTo>
                <a:lnTo>
                  <a:pt x="138" y="140"/>
                </a:lnTo>
                <a:lnTo>
                  <a:pt x="152" y="138"/>
                </a:lnTo>
                <a:lnTo>
                  <a:pt x="164" y="134"/>
                </a:lnTo>
                <a:lnTo>
                  <a:pt x="176" y="128"/>
                </a:lnTo>
                <a:lnTo>
                  <a:pt x="188" y="118"/>
                </a:lnTo>
                <a:lnTo>
                  <a:pt x="196" y="108"/>
                </a:lnTo>
                <a:lnTo>
                  <a:pt x="202" y="96"/>
                </a:lnTo>
                <a:lnTo>
                  <a:pt x="206" y="84"/>
                </a:lnTo>
                <a:lnTo>
                  <a:pt x="208" y="70"/>
                </a:lnTo>
                <a:lnTo>
                  <a:pt x="208" y="70"/>
                </a:lnTo>
                <a:lnTo>
                  <a:pt x="206" y="54"/>
                </a:lnTo>
                <a:lnTo>
                  <a:pt x="202" y="42"/>
                </a:lnTo>
                <a:lnTo>
                  <a:pt x="196" y="30"/>
                </a:lnTo>
                <a:lnTo>
                  <a:pt x="188" y="20"/>
                </a:lnTo>
                <a:lnTo>
                  <a:pt x="176" y="12"/>
                </a:lnTo>
                <a:lnTo>
                  <a:pt x="164" y="4"/>
                </a:lnTo>
                <a:lnTo>
                  <a:pt x="152" y="0"/>
                </a:lnTo>
                <a:lnTo>
                  <a:pt x="138" y="0"/>
                </a:lnTo>
                <a:lnTo>
                  <a:pt x="138" y="0"/>
                </a:lnTo>
                <a:lnTo>
                  <a:pt x="124" y="0"/>
                </a:lnTo>
                <a:lnTo>
                  <a:pt x="110" y="4"/>
                </a:lnTo>
                <a:lnTo>
                  <a:pt x="98" y="12"/>
                </a:lnTo>
                <a:lnTo>
                  <a:pt x="88" y="20"/>
                </a:lnTo>
                <a:lnTo>
                  <a:pt x="80" y="30"/>
                </a:lnTo>
                <a:lnTo>
                  <a:pt x="74" y="42"/>
                </a:lnTo>
                <a:lnTo>
                  <a:pt x="70" y="54"/>
                </a:lnTo>
                <a:lnTo>
                  <a:pt x="68" y="70"/>
                </a:lnTo>
                <a:lnTo>
                  <a:pt x="68" y="70"/>
                </a:lnTo>
                <a:lnTo>
                  <a:pt x="70" y="84"/>
                </a:lnTo>
                <a:lnTo>
                  <a:pt x="74" y="96"/>
                </a:lnTo>
                <a:lnTo>
                  <a:pt x="80" y="108"/>
                </a:lnTo>
                <a:lnTo>
                  <a:pt x="88" y="118"/>
                </a:lnTo>
                <a:lnTo>
                  <a:pt x="98" y="128"/>
                </a:lnTo>
                <a:lnTo>
                  <a:pt x="110" y="134"/>
                </a:lnTo>
                <a:lnTo>
                  <a:pt x="124" y="138"/>
                </a:lnTo>
                <a:lnTo>
                  <a:pt x="138" y="140"/>
                </a:lnTo>
                <a:lnTo>
                  <a:pt x="138" y="140"/>
                </a:lnTo>
                <a:close/>
                <a:moveTo>
                  <a:pt x="412" y="180"/>
                </a:moveTo>
                <a:lnTo>
                  <a:pt x="412" y="152"/>
                </a:lnTo>
                <a:lnTo>
                  <a:pt x="412" y="152"/>
                </a:lnTo>
                <a:lnTo>
                  <a:pt x="410" y="148"/>
                </a:lnTo>
                <a:lnTo>
                  <a:pt x="408" y="146"/>
                </a:lnTo>
                <a:lnTo>
                  <a:pt x="406" y="144"/>
                </a:lnTo>
                <a:lnTo>
                  <a:pt x="402" y="142"/>
                </a:lnTo>
                <a:lnTo>
                  <a:pt x="354" y="142"/>
                </a:lnTo>
                <a:lnTo>
                  <a:pt x="354" y="94"/>
                </a:lnTo>
                <a:lnTo>
                  <a:pt x="354" y="94"/>
                </a:lnTo>
                <a:lnTo>
                  <a:pt x="352" y="90"/>
                </a:lnTo>
                <a:lnTo>
                  <a:pt x="350" y="86"/>
                </a:lnTo>
                <a:lnTo>
                  <a:pt x="346" y="84"/>
                </a:lnTo>
                <a:lnTo>
                  <a:pt x="344" y="84"/>
                </a:lnTo>
                <a:lnTo>
                  <a:pt x="314" y="84"/>
                </a:lnTo>
                <a:lnTo>
                  <a:pt x="314" y="84"/>
                </a:lnTo>
                <a:lnTo>
                  <a:pt x="312" y="84"/>
                </a:lnTo>
                <a:lnTo>
                  <a:pt x="308" y="86"/>
                </a:lnTo>
                <a:lnTo>
                  <a:pt x="306" y="90"/>
                </a:lnTo>
                <a:lnTo>
                  <a:pt x="304" y="94"/>
                </a:lnTo>
                <a:lnTo>
                  <a:pt x="304" y="142"/>
                </a:lnTo>
                <a:lnTo>
                  <a:pt x="256" y="142"/>
                </a:lnTo>
                <a:lnTo>
                  <a:pt x="256" y="142"/>
                </a:lnTo>
                <a:lnTo>
                  <a:pt x="252" y="144"/>
                </a:lnTo>
                <a:lnTo>
                  <a:pt x="250" y="146"/>
                </a:lnTo>
                <a:lnTo>
                  <a:pt x="248" y="148"/>
                </a:lnTo>
                <a:lnTo>
                  <a:pt x="246" y="152"/>
                </a:lnTo>
                <a:lnTo>
                  <a:pt x="246" y="180"/>
                </a:lnTo>
                <a:lnTo>
                  <a:pt x="246" y="180"/>
                </a:lnTo>
                <a:lnTo>
                  <a:pt x="248" y="184"/>
                </a:lnTo>
                <a:lnTo>
                  <a:pt x="250" y="188"/>
                </a:lnTo>
                <a:lnTo>
                  <a:pt x="252" y="190"/>
                </a:lnTo>
                <a:lnTo>
                  <a:pt x="256" y="190"/>
                </a:lnTo>
                <a:lnTo>
                  <a:pt x="304" y="190"/>
                </a:lnTo>
                <a:lnTo>
                  <a:pt x="304" y="240"/>
                </a:lnTo>
                <a:lnTo>
                  <a:pt x="304" y="240"/>
                </a:lnTo>
                <a:lnTo>
                  <a:pt x="306" y="242"/>
                </a:lnTo>
                <a:lnTo>
                  <a:pt x="308" y="246"/>
                </a:lnTo>
                <a:lnTo>
                  <a:pt x="312" y="248"/>
                </a:lnTo>
                <a:lnTo>
                  <a:pt x="314" y="250"/>
                </a:lnTo>
                <a:lnTo>
                  <a:pt x="344" y="250"/>
                </a:lnTo>
                <a:lnTo>
                  <a:pt x="344" y="250"/>
                </a:lnTo>
                <a:lnTo>
                  <a:pt x="346" y="248"/>
                </a:lnTo>
                <a:lnTo>
                  <a:pt x="350" y="246"/>
                </a:lnTo>
                <a:lnTo>
                  <a:pt x="352" y="242"/>
                </a:lnTo>
                <a:lnTo>
                  <a:pt x="354" y="240"/>
                </a:lnTo>
                <a:lnTo>
                  <a:pt x="354" y="190"/>
                </a:lnTo>
                <a:lnTo>
                  <a:pt x="402" y="190"/>
                </a:lnTo>
                <a:lnTo>
                  <a:pt x="402" y="190"/>
                </a:lnTo>
                <a:lnTo>
                  <a:pt x="406" y="190"/>
                </a:lnTo>
                <a:lnTo>
                  <a:pt x="408" y="188"/>
                </a:lnTo>
                <a:lnTo>
                  <a:pt x="410" y="184"/>
                </a:lnTo>
                <a:lnTo>
                  <a:pt x="412" y="180"/>
                </a:lnTo>
                <a:lnTo>
                  <a:pt x="412" y="180"/>
                </a:lnTo>
                <a:close/>
              </a:path>
            </a:pathLst>
          </a:custGeom>
          <a:solidFill>
            <a:srgbClr val="7F7F7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810" name="Google Shape;2810;p305"/>
          <p:cNvSpPr/>
          <p:nvPr/>
        </p:nvSpPr>
        <p:spPr>
          <a:xfrm>
            <a:off x="8604373" y="1271063"/>
            <a:ext cx="182438" cy="189551"/>
          </a:xfrm>
          <a:custGeom>
            <a:avLst/>
            <a:gdLst/>
            <a:ahLst/>
            <a:cxnLst/>
            <a:rect l="l" t="t" r="r" b="b"/>
            <a:pathLst>
              <a:path w="3697" h="3839" extrusionOk="0">
                <a:moveTo>
                  <a:pt x="2613" y="1310"/>
                </a:moveTo>
                <a:lnTo>
                  <a:pt x="2572" y="1315"/>
                </a:lnTo>
                <a:lnTo>
                  <a:pt x="2531" y="1327"/>
                </a:lnTo>
                <a:lnTo>
                  <a:pt x="2491" y="1343"/>
                </a:lnTo>
                <a:lnTo>
                  <a:pt x="2454" y="1366"/>
                </a:lnTo>
                <a:lnTo>
                  <a:pt x="2421" y="1393"/>
                </a:lnTo>
                <a:lnTo>
                  <a:pt x="2392" y="1422"/>
                </a:lnTo>
                <a:lnTo>
                  <a:pt x="2369" y="1455"/>
                </a:lnTo>
                <a:lnTo>
                  <a:pt x="2350" y="1491"/>
                </a:lnTo>
                <a:lnTo>
                  <a:pt x="2336" y="1527"/>
                </a:lnTo>
                <a:lnTo>
                  <a:pt x="2327" y="1566"/>
                </a:lnTo>
                <a:lnTo>
                  <a:pt x="2323" y="1605"/>
                </a:lnTo>
                <a:lnTo>
                  <a:pt x="2324" y="1645"/>
                </a:lnTo>
                <a:lnTo>
                  <a:pt x="2329" y="1685"/>
                </a:lnTo>
                <a:lnTo>
                  <a:pt x="2340" y="1724"/>
                </a:lnTo>
                <a:lnTo>
                  <a:pt x="2356" y="1762"/>
                </a:lnTo>
                <a:lnTo>
                  <a:pt x="2378" y="1797"/>
                </a:lnTo>
                <a:lnTo>
                  <a:pt x="2404" y="1830"/>
                </a:lnTo>
                <a:lnTo>
                  <a:pt x="2434" y="1858"/>
                </a:lnTo>
                <a:lnTo>
                  <a:pt x="2466" y="1882"/>
                </a:lnTo>
                <a:lnTo>
                  <a:pt x="2501" y="1901"/>
                </a:lnTo>
                <a:lnTo>
                  <a:pt x="2538" y="1915"/>
                </a:lnTo>
                <a:lnTo>
                  <a:pt x="2576" y="1924"/>
                </a:lnTo>
                <a:lnTo>
                  <a:pt x="2615" y="1929"/>
                </a:lnTo>
                <a:lnTo>
                  <a:pt x="2654" y="1928"/>
                </a:lnTo>
                <a:lnTo>
                  <a:pt x="2694" y="1923"/>
                </a:lnTo>
                <a:lnTo>
                  <a:pt x="2732" y="1911"/>
                </a:lnTo>
                <a:lnTo>
                  <a:pt x="2769" y="1895"/>
                </a:lnTo>
                <a:lnTo>
                  <a:pt x="2805" y="1873"/>
                </a:lnTo>
                <a:lnTo>
                  <a:pt x="2837" y="1848"/>
                </a:lnTo>
                <a:lnTo>
                  <a:pt x="2864" y="1819"/>
                </a:lnTo>
                <a:lnTo>
                  <a:pt x="2886" y="1789"/>
                </a:lnTo>
                <a:lnTo>
                  <a:pt x="2905" y="1754"/>
                </a:lnTo>
                <a:lnTo>
                  <a:pt x="2920" y="1719"/>
                </a:lnTo>
                <a:lnTo>
                  <a:pt x="2929" y="1683"/>
                </a:lnTo>
                <a:lnTo>
                  <a:pt x="2935" y="1645"/>
                </a:lnTo>
                <a:lnTo>
                  <a:pt x="2935" y="1607"/>
                </a:lnTo>
                <a:lnTo>
                  <a:pt x="2931" y="1568"/>
                </a:lnTo>
                <a:lnTo>
                  <a:pt x="2891" y="1592"/>
                </a:lnTo>
                <a:lnTo>
                  <a:pt x="2851" y="1613"/>
                </a:lnTo>
                <a:lnTo>
                  <a:pt x="2813" y="1632"/>
                </a:lnTo>
                <a:lnTo>
                  <a:pt x="2790" y="1640"/>
                </a:lnTo>
                <a:lnTo>
                  <a:pt x="2765" y="1644"/>
                </a:lnTo>
                <a:lnTo>
                  <a:pt x="2739" y="1640"/>
                </a:lnTo>
                <a:lnTo>
                  <a:pt x="2715" y="1632"/>
                </a:lnTo>
                <a:lnTo>
                  <a:pt x="2693" y="1618"/>
                </a:lnTo>
                <a:lnTo>
                  <a:pt x="2675" y="1600"/>
                </a:lnTo>
                <a:lnTo>
                  <a:pt x="2661" y="1577"/>
                </a:lnTo>
                <a:lnTo>
                  <a:pt x="2651" y="1552"/>
                </a:lnTo>
                <a:lnTo>
                  <a:pt x="2649" y="1526"/>
                </a:lnTo>
                <a:lnTo>
                  <a:pt x="2652" y="1500"/>
                </a:lnTo>
                <a:lnTo>
                  <a:pt x="2661" y="1476"/>
                </a:lnTo>
                <a:lnTo>
                  <a:pt x="2675" y="1455"/>
                </a:lnTo>
                <a:lnTo>
                  <a:pt x="2693" y="1436"/>
                </a:lnTo>
                <a:lnTo>
                  <a:pt x="2715" y="1422"/>
                </a:lnTo>
                <a:lnTo>
                  <a:pt x="2721" y="1420"/>
                </a:lnTo>
                <a:lnTo>
                  <a:pt x="2732" y="1414"/>
                </a:lnTo>
                <a:lnTo>
                  <a:pt x="2746" y="1407"/>
                </a:lnTo>
                <a:lnTo>
                  <a:pt x="2764" y="1396"/>
                </a:lnTo>
                <a:lnTo>
                  <a:pt x="2785" y="1385"/>
                </a:lnTo>
                <a:lnTo>
                  <a:pt x="2810" y="1369"/>
                </a:lnTo>
                <a:lnTo>
                  <a:pt x="2774" y="1347"/>
                </a:lnTo>
                <a:lnTo>
                  <a:pt x="2735" y="1329"/>
                </a:lnTo>
                <a:lnTo>
                  <a:pt x="2696" y="1317"/>
                </a:lnTo>
                <a:lnTo>
                  <a:pt x="2655" y="1311"/>
                </a:lnTo>
                <a:lnTo>
                  <a:pt x="2613" y="1310"/>
                </a:lnTo>
                <a:close/>
                <a:moveTo>
                  <a:pt x="3518" y="0"/>
                </a:moveTo>
                <a:lnTo>
                  <a:pt x="3544" y="0"/>
                </a:lnTo>
                <a:lnTo>
                  <a:pt x="3569" y="6"/>
                </a:lnTo>
                <a:lnTo>
                  <a:pt x="3591" y="17"/>
                </a:lnTo>
                <a:lnTo>
                  <a:pt x="3611" y="32"/>
                </a:lnTo>
                <a:lnTo>
                  <a:pt x="3626" y="53"/>
                </a:lnTo>
                <a:lnTo>
                  <a:pt x="3638" y="77"/>
                </a:lnTo>
                <a:lnTo>
                  <a:pt x="3664" y="162"/>
                </a:lnTo>
                <a:lnTo>
                  <a:pt x="3682" y="245"/>
                </a:lnTo>
                <a:lnTo>
                  <a:pt x="3694" y="328"/>
                </a:lnTo>
                <a:lnTo>
                  <a:pt x="3697" y="408"/>
                </a:lnTo>
                <a:lnTo>
                  <a:pt x="3696" y="486"/>
                </a:lnTo>
                <a:lnTo>
                  <a:pt x="3688" y="562"/>
                </a:lnTo>
                <a:lnTo>
                  <a:pt x="3674" y="636"/>
                </a:lnTo>
                <a:lnTo>
                  <a:pt x="3655" y="709"/>
                </a:lnTo>
                <a:lnTo>
                  <a:pt x="3631" y="780"/>
                </a:lnTo>
                <a:lnTo>
                  <a:pt x="3604" y="848"/>
                </a:lnTo>
                <a:lnTo>
                  <a:pt x="3571" y="916"/>
                </a:lnTo>
                <a:lnTo>
                  <a:pt x="3535" y="979"/>
                </a:lnTo>
                <a:lnTo>
                  <a:pt x="3496" y="1042"/>
                </a:lnTo>
                <a:lnTo>
                  <a:pt x="3454" y="1101"/>
                </a:lnTo>
                <a:lnTo>
                  <a:pt x="3410" y="1158"/>
                </a:lnTo>
                <a:lnTo>
                  <a:pt x="3363" y="1213"/>
                </a:lnTo>
                <a:lnTo>
                  <a:pt x="3314" y="1264"/>
                </a:lnTo>
                <a:lnTo>
                  <a:pt x="3265" y="1314"/>
                </a:lnTo>
                <a:lnTo>
                  <a:pt x="3214" y="1361"/>
                </a:lnTo>
                <a:lnTo>
                  <a:pt x="3163" y="1405"/>
                </a:lnTo>
                <a:lnTo>
                  <a:pt x="3112" y="1446"/>
                </a:lnTo>
                <a:lnTo>
                  <a:pt x="3178" y="1541"/>
                </a:lnTo>
                <a:lnTo>
                  <a:pt x="3191" y="1566"/>
                </a:lnTo>
                <a:lnTo>
                  <a:pt x="3203" y="1594"/>
                </a:lnTo>
                <a:lnTo>
                  <a:pt x="3210" y="1625"/>
                </a:lnTo>
                <a:lnTo>
                  <a:pt x="3215" y="1657"/>
                </a:lnTo>
                <a:lnTo>
                  <a:pt x="3216" y="1689"/>
                </a:lnTo>
                <a:lnTo>
                  <a:pt x="3213" y="1718"/>
                </a:lnTo>
                <a:lnTo>
                  <a:pt x="3206" y="1746"/>
                </a:lnTo>
                <a:lnTo>
                  <a:pt x="3015" y="2349"/>
                </a:lnTo>
                <a:lnTo>
                  <a:pt x="3005" y="2377"/>
                </a:lnTo>
                <a:lnTo>
                  <a:pt x="2989" y="2405"/>
                </a:lnTo>
                <a:lnTo>
                  <a:pt x="2972" y="2433"/>
                </a:lnTo>
                <a:lnTo>
                  <a:pt x="2952" y="2460"/>
                </a:lnTo>
                <a:lnTo>
                  <a:pt x="2929" y="2486"/>
                </a:lnTo>
                <a:lnTo>
                  <a:pt x="2907" y="2509"/>
                </a:lnTo>
                <a:lnTo>
                  <a:pt x="2884" y="2526"/>
                </a:lnTo>
                <a:lnTo>
                  <a:pt x="1093" y="3792"/>
                </a:lnTo>
                <a:lnTo>
                  <a:pt x="1066" y="3808"/>
                </a:lnTo>
                <a:lnTo>
                  <a:pt x="1040" y="3821"/>
                </a:lnTo>
                <a:lnTo>
                  <a:pt x="1013" y="3832"/>
                </a:lnTo>
                <a:lnTo>
                  <a:pt x="987" y="3838"/>
                </a:lnTo>
                <a:lnTo>
                  <a:pt x="961" y="3839"/>
                </a:lnTo>
                <a:lnTo>
                  <a:pt x="935" y="3836"/>
                </a:lnTo>
                <a:lnTo>
                  <a:pt x="911" y="3829"/>
                </a:lnTo>
                <a:lnTo>
                  <a:pt x="889" y="3816"/>
                </a:lnTo>
                <a:lnTo>
                  <a:pt x="868" y="3799"/>
                </a:lnTo>
                <a:lnTo>
                  <a:pt x="848" y="3775"/>
                </a:lnTo>
                <a:lnTo>
                  <a:pt x="34" y="2603"/>
                </a:lnTo>
                <a:lnTo>
                  <a:pt x="17" y="2572"/>
                </a:lnTo>
                <a:lnTo>
                  <a:pt x="6" y="2540"/>
                </a:lnTo>
                <a:lnTo>
                  <a:pt x="0" y="2507"/>
                </a:lnTo>
                <a:lnTo>
                  <a:pt x="0" y="2474"/>
                </a:lnTo>
                <a:lnTo>
                  <a:pt x="6" y="2441"/>
                </a:lnTo>
                <a:lnTo>
                  <a:pt x="17" y="2411"/>
                </a:lnTo>
                <a:lnTo>
                  <a:pt x="33" y="2381"/>
                </a:lnTo>
                <a:lnTo>
                  <a:pt x="54" y="2355"/>
                </a:lnTo>
                <a:lnTo>
                  <a:pt x="82" y="2333"/>
                </a:lnTo>
                <a:lnTo>
                  <a:pt x="1872" y="1068"/>
                </a:lnTo>
                <a:lnTo>
                  <a:pt x="1897" y="1053"/>
                </a:lnTo>
                <a:lnTo>
                  <a:pt x="1926" y="1039"/>
                </a:lnTo>
                <a:lnTo>
                  <a:pt x="1956" y="1028"/>
                </a:lnTo>
                <a:lnTo>
                  <a:pt x="1988" y="1017"/>
                </a:lnTo>
                <a:lnTo>
                  <a:pt x="2021" y="1010"/>
                </a:lnTo>
                <a:lnTo>
                  <a:pt x="2052" y="1005"/>
                </a:lnTo>
                <a:lnTo>
                  <a:pt x="2082" y="1004"/>
                </a:lnTo>
                <a:lnTo>
                  <a:pt x="2689" y="1000"/>
                </a:lnTo>
                <a:lnTo>
                  <a:pt x="2717" y="1004"/>
                </a:lnTo>
                <a:lnTo>
                  <a:pt x="2746" y="1011"/>
                </a:lnTo>
                <a:lnTo>
                  <a:pt x="2775" y="1023"/>
                </a:lnTo>
                <a:lnTo>
                  <a:pt x="2804" y="1038"/>
                </a:lnTo>
                <a:lnTo>
                  <a:pt x="2830" y="1056"/>
                </a:lnTo>
                <a:lnTo>
                  <a:pt x="2852" y="1076"/>
                </a:lnTo>
                <a:lnTo>
                  <a:pt x="2870" y="1097"/>
                </a:lnTo>
                <a:lnTo>
                  <a:pt x="2979" y="1254"/>
                </a:lnTo>
                <a:lnTo>
                  <a:pt x="3018" y="1223"/>
                </a:lnTo>
                <a:lnTo>
                  <a:pt x="3057" y="1190"/>
                </a:lnTo>
                <a:lnTo>
                  <a:pt x="3097" y="1155"/>
                </a:lnTo>
                <a:lnTo>
                  <a:pt x="3137" y="1117"/>
                </a:lnTo>
                <a:lnTo>
                  <a:pt x="3176" y="1078"/>
                </a:lnTo>
                <a:lnTo>
                  <a:pt x="3214" y="1036"/>
                </a:lnTo>
                <a:lnTo>
                  <a:pt x="3252" y="991"/>
                </a:lnTo>
                <a:lnTo>
                  <a:pt x="3287" y="945"/>
                </a:lnTo>
                <a:lnTo>
                  <a:pt x="3321" y="896"/>
                </a:lnTo>
                <a:lnTo>
                  <a:pt x="3352" y="845"/>
                </a:lnTo>
                <a:lnTo>
                  <a:pt x="3381" y="792"/>
                </a:lnTo>
                <a:lnTo>
                  <a:pt x="3405" y="737"/>
                </a:lnTo>
                <a:lnTo>
                  <a:pt x="3427" y="680"/>
                </a:lnTo>
                <a:lnTo>
                  <a:pt x="3444" y="621"/>
                </a:lnTo>
                <a:lnTo>
                  <a:pt x="3457" y="560"/>
                </a:lnTo>
                <a:lnTo>
                  <a:pt x="3466" y="496"/>
                </a:lnTo>
                <a:lnTo>
                  <a:pt x="3469" y="431"/>
                </a:lnTo>
                <a:lnTo>
                  <a:pt x="3467" y="365"/>
                </a:lnTo>
                <a:lnTo>
                  <a:pt x="3457" y="296"/>
                </a:lnTo>
                <a:lnTo>
                  <a:pt x="3443" y="225"/>
                </a:lnTo>
                <a:lnTo>
                  <a:pt x="3421" y="153"/>
                </a:lnTo>
                <a:lnTo>
                  <a:pt x="3415" y="127"/>
                </a:lnTo>
                <a:lnTo>
                  <a:pt x="3415" y="102"/>
                </a:lnTo>
                <a:lnTo>
                  <a:pt x="3421" y="77"/>
                </a:lnTo>
                <a:lnTo>
                  <a:pt x="3433" y="53"/>
                </a:lnTo>
                <a:lnTo>
                  <a:pt x="3448" y="33"/>
                </a:lnTo>
                <a:lnTo>
                  <a:pt x="3468" y="17"/>
                </a:lnTo>
                <a:lnTo>
                  <a:pt x="3492" y="6"/>
                </a:lnTo>
                <a:lnTo>
                  <a:pt x="3518"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nvGrpSpPr>
          <p:cNvPr id="2811" name="Google Shape;2811;p305"/>
          <p:cNvGrpSpPr/>
          <p:nvPr/>
        </p:nvGrpSpPr>
        <p:grpSpPr>
          <a:xfrm>
            <a:off x="6526916" y="4140394"/>
            <a:ext cx="218735" cy="180025"/>
            <a:chOff x="-5958613" y="2880519"/>
            <a:chExt cx="5005387" cy="4119563"/>
          </a:xfrm>
        </p:grpSpPr>
        <p:sp>
          <p:nvSpPr>
            <p:cNvPr id="2812" name="Google Shape;2812;p305"/>
            <p:cNvSpPr/>
            <p:nvPr/>
          </p:nvSpPr>
          <p:spPr>
            <a:xfrm>
              <a:off x="-5958613" y="6338094"/>
              <a:ext cx="2271712" cy="661988"/>
            </a:xfrm>
            <a:custGeom>
              <a:avLst/>
              <a:gdLst/>
              <a:ahLst/>
              <a:cxnLst/>
              <a:rect l="l" t="t" r="r" b="b"/>
              <a:pathLst>
                <a:path w="2863" h="835" extrusionOk="0">
                  <a:moveTo>
                    <a:pt x="545" y="0"/>
                  </a:moveTo>
                  <a:lnTo>
                    <a:pt x="2320" y="0"/>
                  </a:lnTo>
                  <a:lnTo>
                    <a:pt x="2366" y="4"/>
                  </a:lnTo>
                  <a:lnTo>
                    <a:pt x="2412" y="17"/>
                  </a:lnTo>
                  <a:lnTo>
                    <a:pt x="2450" y="40"/>
                  </a:lnTo>
                  <a:lnTo>
                    <a:pt x="2486" y="69"/>
                  </a:lnTo>
                  <a:lnTo>
                    <a:pt x="2515" y="103"/>
                  </a:lnTo>
                  <a:lnTo>
                    <a:pt x="2536" y="143"/>
                  </a:lnTo>
                  <a:lnTo>
                    <a:pt x="2549" y="187"/>
                  </a:lnTo>
                  <a:lnTo>
                    <a:pt x="2555" y="235"/>
                  </a:lnTo>
                  <a:lnTo>
                    <a:pt x="2551" y="275"/>
                  </a:lnTo>
                  <a:lnTo>
                    <a:pt x="2542" y="311"/>
                  </a:lnTo>
                  <a:lnTo>
                    <a:pt x="2526" y="348"/>
                  </a:lnTo>
                  <a:lnTo>
                    <a:pt x="2863" y="348"/>
                  </a:lnTo>
                  <a:lnTo>
                    <a:pt x="2863" y="835"/>
                  </a:lnTo>
                  <a:lnTo>
                    <a:pt x="0" y="835"/>
                  </a:lnTo>
                  <a:lnTo>
                    <a:pt x="0" y="348"/>
                  </a:lnTo>
                  <a:lnTo>
                    <a:pt x="338" y="348"/>
                  </a:lnTo>
                  <a:lnTo>
                    <a:pt x="321" y="311"/>
                  </a:lnTo>
                  <a:lnTo>
                    <a:pt x="312" y="275"/>
                  </a:lnTo>
                  <a:lnTo>
                    <a:pt x="310" y="235"/>
                  </a:lnTo>
                  <a:lnTo>
                    <a:pt x="313" y="187"/>
                  </a:lnTo>
                  <a:lnTo>
                    <a:pt x="327" y="143"/>
                  </a:lnTo>
                  <a:lnTo>
                    <a:pt x="350" y="103"/>
                  </a:lnTo>
                  <a:lnTo>
                    <a:pt x="378" y="69"/>
                  </a:lnTo>
                  <a:lnTo>
                    <a:pt x="413" y="40"/>
                  </a:lnTo>
                  <a:lnTo>
                    <a:pt x="453" y="17"/>
                  </a:lnTo>
                  <a:lnTo>
                    <a:pt x="497" y="4"/>
                  </a:lnTo>
                  <a:lnTo>
                    <a:pt x="545" y="0"/>
                  </a:ln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813" name="Google Shape;2813;p305"/>
            <p:cNvSpPr/>
            <p:nvPr/>
          </p:nvSpPr>
          <p:spPr>
            <a:xfrm>
              <a:off x="-4248876" y="2880519"/>
              <a:ext cx="1622425" cy="1230311"/>
            </a:xfrm>
            <a:custGeom>
              <a:avLst/>
              <a:gdLst/>
              <a:ahLst/>
              <a:cxnLst/>
              <a:rect l="l" t="t" r="r" b="b"/>
              <a:pathLst>
                <a:path w="2044" h="1551" extrusionOk="0">
                  <a:moveTo>
                    <a:pt x="338" y="0"/>
                  </a:moveTo>
                  <a:lnTo>
                    <a:pt x="382" y="3"/>
                  </a:lnTo>
                  <a:lnTo>
                    <a:pt x="424" y="17"/>
                  </a:lnTo>
                  <a:lnTo>
                    <a:pt x="466" y="38"/>
                  </a:lnTo>
                  <a:lnTo>
                    <a:pt x="1924" y="964"/>
                  </a:lnTo>
                  <a:lnTo>
                    <a:pt x="1960" y="993"/>
                  </a:lnTo>
                  <a:lnTo>
                    <a:pt x="1991" y="1026"/>
                  </a:lnTo>
                  <a:lnTo>
                    <a:pt x="2016" y="1064"/>
                  </a:lnTo>
                  <a:lnTo>
                    <a:pt x="2031" y="1104"/>
                  </a:lnTo>
                  <a:lnTo>
                    <a:pt x="2040" y="1148"/>
                  </a:lnTo>
                  <a:lnTo>
                    <a:pt x="2044" y="1192"/>
                  </a:lnTo>
                  <a:lnTo>
                    <a:pt x="2039" y="1236"/>
                  </a:lnTo>
                  <a:lnTo>
                    <a:pt x="2025" y="1278"/>
                  </a:lnTo>
                  <a:lnTo>
                    <a:pt x="2004" y="1320"/>
                  </a:lnTo>
                  <a:lnTo>
                    <a:pt x="1932" y="1433"/>
                  </a:lnTo>
                  <a:lnTo>
                    <a:pt x="1901" y="1471"/>
                  </a:lnTo>
                  <a:lnTo>
                    <a:pt x="1867" y="1503"/>
                  </a:lnTo>
                  <a:lnTo>
                    <a:pt x="1825" y="1526"/>
                  </a:lnTo>
                  <a:lnTo>
                    <a:pt x="1783" y="1543"/>
                  </a:lnTo>
                  <a:lnTo>
                    <a:pt x="1737" y="1551"/>
                  </a:lnTo>
                  <a:lnTo>
                    <a:pt x="1689" y="1551"/>
                  </a:lnTo>
                  <a:lnTo>
                    <a:pt x="1643" y="1541"/>
                  </a:lnTo>
                  <a:lnTo>
                    <a:pt x="1599" y="1524"/>
                  </a:lnTo>
                  <a:lnTo>
                    <a:pt x="99" y="571"/>
                  </a:lnTo>
                  <a:lnTo>
                    <a:pt x="63" y="538"/>
                  </a:lnTo>
                  <a:lnTo>
                    <a:pt x="36" y="500"/>
                  </a:lnTo>
                  <a:lnTo>
                    <a:pt x="15" y="458"/>
                  </a:lnTo>
                  <a:lnTo>
                    <a:pt x="3" y="414"/>
                  </a:lnTo>
                  <a:lnTo>
                    <a:pt x="0" y="366"/>
                  </a:lnTo>
                  <a:lnTo>
                    <a:pt x="3" y="321"/>
                  </a:lnTo>
                  <a:lnTo>
                    <a:pt x="17" y="275"/>
                  </a:lnTo>
                  <a:lnTo>
                    <a:pt x="40" y="231"/>
                  </a:lnTo>
                  <a:lnTo>
                    <a:pt x="110" y="118"/>
                  </a:lnTo>
                  <a:lnTo>
                    <a:pt x="139" y="82"/>
                  </a:lnTo>
                  <a:lnTo>
                    <a:pt x="174" y="51"/>
                  </a:lnTo>
                  <a:lnTo>
                    <a:pt x="210" y="26"/>
                  </a:lnTo>
                  <a:lnTo>
                    <a:pt x="250" y="11"/>
                  </a:lnTo>
                  <a:lnTo>
                    <a:pt x="294" y="1"/>
                  </a:lnTo>
                  <a:lnTo>
                    <a:pt x="338" y="0"/>
                  </a:ln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814" name="Google Shape;2814;p305"/>
            <p:cNvSpPr/>
            <p:nvPr/>
          </p:nvSpPr>
          <p:spPr>
            <a:xfrm>
              <a:off x="-4899751" y="3505994"/>
              <a:ext cx="3946525" cy="2879724"/>
            </a:xfrm>
            <a:custGeom>
              <a:avLst/>
              <a:gdLst/>
              <a:ahLst/>
              <a:cxnLst/>
              <a:rect l="l" t="t" r="r" b="b"/>
              <a:pathLst>
                <a:path w="4972" h="3626" extrusionOk="0">
                  <a:moveTo>
                    <a:pt x="780" y="0"/>
                  </a:moveTo>
                  <a:lnTo>
                    <a:pt x="2280" y="953"/>
                  </a:lnTo>
                  <a:lnTo>
                    <a:pt x="1962" y="1452"/>
                  </a:lnTo>
                  <a:lnTo>
                    <a:pt x="2247" y="1585"/>
                  </a:lnTo>
                  <a:lnTo>
                    <a:pt x="2302" y="1498"/>
                  </a:lnTo>
                  <a:lnTo>
                    <a:pt x="2488" y="1593"/>
                  </a:lnTo>
                  <a:lnTo>
                    <a:pt x="2673" y="1692"/>
                  </a:lnTo>
                  <a:lnTo>
                    <a:pt x="2857" y="1792"/>
                  </a:lnTo>
                  <a:lnTo>
                    <a:pt x="3040" y="1893"/>
                  </a:lnTo>
                  <a:lnTo>
                    <a:pt x="3222" y="1994"/>
                  </a:lnTo>
                  <a:lnTo>
                    <a:pt x="3403" y="2098"/>
                  </a:lnTo>
                  <a:lnTo>
                    <a:pt x="3583" y="2203"/>
                  </a:lnTo>
                  <a:lnTo>
                    <a:pt x="3762" y="2310"/>
                  </a:lnTo>
                  <a:lnTo>
                    <a:pt x="3940" y="2418"/>
                  </a:lnTo>
                  <a:lnTo>
                    <a:pt x="4116" y="2529"/>
                  </a:lnTo>
                  <a:lnTo>
                    <a:pt x="4204" y="2587"/>
                  </a:lnTo>
                  <a:lnTo>
                    <a:pt x="4292" y="2644"/>
                  </a:lnTo>
                  <a:lnTo>
                    <a:pt x="4466" y="2760"/>
                  </a:lnTo>
                  <a:lnTo>
                    <a:pt x="4550" y="2820"/>
                  </a:lnTo>
                  <a:lnTo>
                    <a:pt x="4636" y="2881"/>
                  </a:lnTo>
                  <a:lnTo>
                    <a:pt x="4720" y="2942"/>
                  </a:lnTo>
                  <a:lnTo>
                    <a:pt x="4762" y="2973"/>
                  </a:lnTo>
                  <a:lnTo>
                    <a:pt x="4804" y="3005"/>
                  </a:lnTo>
                  <a:lnTo>
                    <a:pt x="4840" y="3043"/>
                  </a:lnTo>
                  <a:lnTo>
                    <a:pt x="4875" y="3087"/>
                  </a:lnTo>
                  <a:lnTo>
                    <a:pt x="4903" y="3139"/>
                  </a:lnTo>
                  <a:lnTo>
                    <a:pt x="4930" y="3196"/>
                  </a:lnTo>
                  <a:lnTo>
                    <a:pt x="4943" y="3238"/>
                  </a:lnTo>
                  <a:lnTo>
                    <a:pt x="4955" y="3284"/>
                  </a:lnTo>
                  <a:lnTo>
                    <a:pt x="4964" y="3336"/>
                  </a:lnTo>
                  <a:lnTo>
                    <a:pt x="4966" y="3357"/>
                  </a:lnTo>
                  <a:lnTo>
                    <a:pt x="4968" y="3378"/>
                  </a:lnTo>
                  <a:lnTo>
                    <a:pt x="4970" y="3399"/>
                  </a:lnTo>
                  <a:lnTo>
                    <a:pt x="4972" y="3422"/>
                  </a:lnTo>
                  <a:lnTo>
                    <a:pt x="4972" y="3469"/>
                  </a:lnTo>
                  <a:lnTo>
                    <a:pt x="4968" y="3521"/>
                  </a:lnTo>
                  <a:lnTo>
                    <a:pt x="4922" y="3548"/>
                  </a:lnTo>
                  <a:lnTo>
                    <a:pt x="4878" y="3567"/>
                  </a:lnTo>
                  <a:lnTo>
                    <a:pt x="4857" y="3576"/>
                  </a:lnTo>
                  <a:lnTo>
                    <a:pt x="4838" y="3584"/>
                  </a:lnTo>
                  <a:lnTo>
                    <a:pt x="4817" y="3590"/>
                  </a:lnTo>
                  <a:lnTo>
                    <a:pt x="4798" y="3595"/>
                  </a:lnTo>
                  <a:lnTo>
                    <a:pt x="4748" y="3611"/>
                  </a:lnTo>
                  <a:lnTo>
                    <a:pt x="4701" y="3618"/>
                  </a:lnTo>
                  <a:lnTo>
                    <a:pt x="4657" y="3624"/>
                  </a:lnTo>
                  <a:lnTo>
                    <a:pt x="4594" y="3626"/>
                  </a:lnTo>
                  <a:lnTo>
                    <a:pt x="4536" y="3620"/>
                  </a:lnTo>
                  <a:lnTo>
                    <a:pt x="4481" y="3609"/>
                  </a:lnTo>
                  <a:lnTo>
                    <a:pt x="4431" y="3592"/>
                  </a:lnTo>
                  <a:lnTo>
                    <a:pt x="4383" y="3567"/>
                  </a:lnTo>
                  <a:lnTo>
                    <a:pt x="4338" y="3544"/>
                  </a:lnTo>
                  <a:lnTo>
                    <a:pt x="4246" y="3492"/>
                  </a:lnTo>
                  <a:lnTo>
                    <a:pt x="4156" y="3441"/>
                  </a:lnTo>
                  <a:lnTo>
                    <a:pt x="4064" y="3389"/>
                  </a:lnTo>
                  <a:lnTo>
                    <a:pt x="3887" y="3282"/>
                  </a:lnTo>
                  <a:lnTo>
                    <a:pt x="3797" y="3229"/>
                  </a:lnTo>
                  <a:lnTo>
                    <a:pt x="3709" y="3173"/>
                  </a:lnTo>
                  <a:lnTo>
                    <a:pt x="3533" y="3060"/>
                  </a:lnTo>
                  <a:lnTo>
                    <a:pt x="3359" y="2946"/>
                  </a:lnTo>
                  <a:lnTo>
                    <a:pt x="3185" y="2829"/>
                  </a:lnTo>
                  <a:lnTo>
                    <a:pt x="3015" y="2711"/>
                  </a:lnTo>
                  <a:lnTo>
                    <a:pt x="2843" y="2590"/>
                  </a:lnTo>
                  <a:lnTo>
                    <a:pt x="2673" y="2470"/>
                  </a:lnTo>
                  <a:lnTo>
                    <a:pt x="2505" y="2346"/>
                  </a:lnTo>
                  <a:lnTo>
                    <a:pt x="2337" y="2224"/>
                  </a:lnTo>
                  <a:lnTo>
                    <a:pt x="2169" y="2098"/>
                  </a:lnTo>
                  <a:lnTo>
                    <a:pt x="2002" y="1969"/>
                  </a:lnTo>
                  <a:lnTo>
                    <a:pt x="2060" y="1882"/>
                  </a:lnTo>
                  <a:lnTo>
                    <a:pt x="1817" y="1681"/>
                  </a:lnTo>
                  <a:lnTo>
                    <a:pt x="1500" y="2182"/>
                  </a:lnTo>
                  <a:lnTo>
                    <a:pt x="0" y="1228"/>
                  </a:lnTo>
                  <a:lnTo>
                    <a:pt x="780" y="0"/>
                  </a:ln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815" name="Google Shape;2815;p305"/>
            <p:cNvSpPr/>
            <p:nvPr/>
          </p:nvSpPr>
          <p:spPr>
            <a:xfrm>
              <a:off x="-5361713" y="4633119"/>
              <a:ext cx="1620840" cy="1231900"/>
            </a:xfrm>
            <a:custGeom>
              <a:avLst/>
              <a:gdLst/>
              <a:ahLst/>
              <a:cxnLst/>
              <a:rect l="l" t="t" r="r" b="b"/>
              <a:pathLst>
                <a:path w="2043" h="1552" extrusionOk="0">
                  <a:moveTo>
                    <a:pt x="306" y="0"/>
                  </a:moveTo>
                  <a:lnTo>
                    <a:pt x="354" y="0"/>
                  </a:lnTo>
                  <a:lnTo>
                    <a:pt x="399" y="10"/>
                  </a:lnTo>
                  <a:lnTo>
                    <a:pt x="445" y="27"/>
                  </a:lnTo>
                  <a:lnTo>
                    <a:pt x="1945" y="980"/>
                  </a:lnTo>
                  <a:lnTo>
                    <a:pt x="1980" y="1013"/>
                  </a:lnTo>
                  <a:lnTo>
                    <a:pt x="2006" y="1051"/>
                  </a:lnTo>
                  <a:lnTo>
                    <a:pt x="2028" y="1093"/>
                  </a:lnTo>
                  <a:lnTo>
                    <a:pt x="2039" y="1137"/>
                  </a:lnTo>
                  <a:lnTo>
                    <a:pt x="2043" y="1185"/>
                  </a:lnTo>
                  <a:lnTo>
                    <a:pt x="2039" y="1231"/>
                  </a:lnTo>
                  <a:lnTo>
                    <a:pt x="2026" y="1277"/>
                  </a:lnTo>
                  <a:lnTo>
                    <a:pt x="2003" y="1320"/>
                  </a:lnTo>
                  <a:lnTo>
                    <a:pt x="1932" y="1433"/>
                  </a:lnTo>
                  <a:lnTo>
                    <a:pt x="1903" y="1470"/>
                  </a:lnTo>
                  <a:lnTo>
                    <a:pt x="1871" y="1500"/>
                  </a:lnTo>
                  <a:lnTo>
                    <a:pt x="1833" y="1525"/>
                  </a:lnTo>
                  <a:lnTo>
                    <a:pt x="1792" y="1540"/>
                  </a:lnTo>
                  <a:lnTo>
                    <a:pt x="1749" y="1550"/>
                  </a:lnTo>
                  <a:lnTo>
                    <a:pt x="1705" y="1552"/>
                  </a:lnTo>
                  <a:lnTo>
                    <a:pt x="1661" y="1548"/>
                  </a:lnTo>
                  <a:lnTo>
                    <a:pt x="1619" y="1534"/>
                  </a:lnTo>
                  <a:lnTo>
                    <a:pt x="1577" y="1513"/>
                  </a:lnTo>
                  <a:lnTo>
                    <a:pt x="119" y="587"/>
                  </a:lnTo>
                  <a:lnTo>
                    <a:pt x="82" y="558"/>
                  </a:lnTo>
                  <a:lnTo>
                    <a:pt x="52" y="526"/>
                  </a:lnTo>
                  <a:lnTo>
                    <a:pt x="29" y="487"/>
                  </a:lnTo>
                  <a:lnTo>
                    <a:pt x="12" y="447"/>
                  </a:lnTo>
                  <a:lnTo>
                    <a:pt x="2" y="403"/>
                  </a:lnTo>
                  <a:lnTo>
                    <a:pt x="0" y="359"/>
                  </a:lnTo>
                  <a:lnTo>
                    <a:pt x="4" y="315"/>
                  </a:lnTo>
                  <a:lnTo>
                    <a:pt x="17" y="273"/>
                  </a:lnTo>
                  <a:lnTo>
                    <a:pt x="40" y="231"/>
                  </a:lnTo>
                  <a:lnTo>
                    <a:pt x="111" y="119"/>
                  </a:lnTo>
                  <a:lnTo>
                    <a:pt x="141" y="80"/>
                  </a:lnTo>
                  <a:lnTo>
                    <a:pt x="178" y="48"/>
                  </a:lnTo>
                  <a:lnTo>
                    <a:pt x="218" y="25"/>
                  </a:lnTo>
                  <a:lnTo>
                    <a:pt x="262" y="8"/>
                  </a:lnTo>
                  <a:lnTo>
                    <a:pt x="306" y="0"/>
                  </a:ln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
        <p:nvSpPr>
          <p:cNvPr id="2816" name="Google Shape;2816;p305"/>
          <p:cNvSpPr/>
          <p:nvPr/>
        </p:nvSpPr>
        <p:spPr>
          <a:xfrm>
            <a:off x="6543258" y="4487429"/>
            <a:ext cx="192988" cy="165534"/>
          </a:xfrm>
          <a:custGeom>
            <a:avLst/>
            <a:gdLst/>
            <a:ahLst/>
            <a:cxnLst/>
            <a:rect l="l" t="t" r="r" b="b"/>
            <a:pathLst>
              <a:path w="201" h="172" extrusionOk="0">
                <a:moveTo>
                  <a:pt x="195" y="62"/>
                </a:moveTo>
                <a:cubicBezTo>
                  <a:pt x="171" y="62"/>
                  <a:pt x="171" y="62"/>
                  <a:pt x="171" y="62"/>
                </a:cubicBezTo>
                <a:cubicBezTo>
                  <a:pt x="168" y="62"/>
                  <a:pt x="165" y="65"/>
                  <a:pt x="165" y="68"/>
                </a:cubicBezTo>
                <a:cubicBezTo>
                  <a:pt x="165" y="166"/>
                  <a:pt x="165" y="166"/>
                  <a:pt x="165" y="166"/>
                </a:cubicBezTo>
                <a:cubicBezTo>
                  <a:pt x="165" y="170"/>
                  <a:pt x="168" y="172"/>
                  <a:pt x="171" y="172"/>
                </a:cubicBezTo>
                <a:cubicBezTo>
                  <a:pt x="195" y="172"/>
                  <a:pt x="195" y="172"/>
                  <a:pt x="195" y="172"/>
                </a:cubicBezTo>
                <a:cubicBezTo>
                  <a:pt x="198" y="172"/>
                  <a:pt x="201" y="170"/>
                  <a:pt x="201" y="166"/>
                </a:cubicBezTo>
                <a:cubicBezTo>
                  <a:pt x="201" y="68"/>
                  <a:pt x="201" y="68"/>
                  <a:pt x="201" y="68"/>
                </a:cubicBezTo>
                <a:cubicBezTo>
                  <a:pt x="201" y="65"/>
                  <a:pt x="198" y="62"/>
                  <a:pt x="195" y="62"/>
                </a:cubicBezTo>
                <a:close/>
                <a:moveTo>
                  <a:pt x="140" y="102"/>
                </a:moveTo>
                <a:cubicBezTo>
                  <a:pt x="116" y="102"/>
                  <a:pt x="116" y="102"/>
                  <a:pt x="116" y="102"/>
                </a:cubicBezTo>
                <a:cubicBezTo>
                  <a:pt x="112" y="102"/>
                  <a:pt x="110" y="105"/>
                  <a:pt x="110" y="109"/>
                </a:cubicBezTo>
                <a:cubicBezTo>
                  <a:pt x="110" y="166"/>
                  <a:pt x="110" y="166"/>
                  <a:pt x="110" y="166"/>
                </a:cubicBezTo>
                <a:cubicBezTo>
                  <a:pt x="110" y="170"/>
                  <a:pt x="112" y="172"/>
                  <a:pt x="116" y="172"/>
                </a:cubicBezTo>
                <a:cubicBezTo>
                  <a:pt x="140" y="172"/>
                  <a:pt x="140" y="172"/>
                  <a:pt x="140" y="172"/>
                </a:cubicBezTo>
                <a:cubicBezTo>
                  <a:pt x="144" y="172"/>
                  <a:pt x="147" y="170"/>
                  <a:pt x="147" y="166"/>
                </a:cubicBezTo>
                <a:cubicBezTo>
                  <a:pt x="147" y="109"/>
                  <a:pt x="147" y="109"/>
                  <a:pt x="147" y="109"/>
                </a:cubicBezTo>
                <a:cubicBezTo>
                  <a:pt x="147" y="105"/>
                  <a:pt x="144" y="102"/>
                  <a:pt x="140" y="102"/>
                </a:cubicBezTo>
                <a:close/>
                <a:moveTo>
                  <a:pt x="121" y="88"/>
                </a:moveTo>
                <a:cubicBezTo>
                  <a:pt x="182" y="28"/>
                  <a:pt x="182" y="28"/>
                  <a:pt x="182" y="28"/>
                </a:cubicBezTo>
                <a:cubicBezTo>
                  <a:pt x="199" y="45"/>
                  <a:pt x="199" y="45"/>
                  <a:pt x="199" y="45"/>
                </a:cubicBezTo>
                <a:cubicBezTo>
                  <a:pt x="199" y="0"/>
                  <a:pt x="199" y="0"/>
                  <a:pt x="199" y="0"/>
                </a:cubicBezTo>
                <a:cubicBezTo>
                  <a:pt x="154" y="0"/>
                  <a:pt x="154" y="0"/>
                  <a:pt x="154" y="0"/>
                </a:cubicBezTo>
                <a:cubicBezTo>
                  <a:pt x="171" y="18"/>
                  <a:pt x="171" y="18"/>
                  <a:pt x="171" y="18"/>
                </a:cubicBezTo>
                <a:cubicBezTo>
                  <a:pt x="114" y="73"/>
                  <a:pt x="114" y="73"/>
                  <a:pt x="114" y="73"/>
                </a:cubicBezTo>
                <a:cubicBezTo>
                  <a:pt x="65" y="49"/>
                  <a:pt x="65" y="49"/>
                  <a:pt x="65" y="49"/>
                </a:cubicBezTo>
                <a:cubicBezTo>
                  <a:pt x="63" y="48"/>
                  <a:pt x="59" y="48"/>
                  <a:pt x="57" y="50"/>
                </a:cubicBezTo>
                <a:cubicBezTo>
                  <a:pt x="3" y="99"/>
                  <a:pt x="3" y="99"/>
                  <a:pt x="3" y="99"/>
                </a:cubicBezTo>
                <a:cubicBezTo>
                  <a:pt x="0" y="102"/>
                  <a:pt x="0" y="107"/>
                  <a:pt x="3" y="110"/>
                </a:cubicBezTo>
                <a:cubicBezTo>
                  <a:pt x="4" y="112"/>
                  <a:pt x="6" y="113"/>
                  <a:pt x="9" y="113"/>
                </a:cubicBezTo>
                <a:cubicBezTo>
                  <a:pt x="10" y="113"/>
                  <a:pt x="12" y="112"/>
                  <a:pt x="14" y="111"/>
                </a:cubicBezTo>
                <a:cubicBezTo>
                  <a:pt x="63" y="65"/>
                  <a:pt x="63" y="65"/>
                  <a:pt x="63" y="65"/>
                </a:cubicBezTo>
                <a:cubicBezTo>
                  <a:pt x="112" y="89"/>
                  <a:pt x="112" y="89"/>
                  <a:pt x="112" y="89"/>
                </a:cubicBezTo>
                <a:cubicBezTo>
                  <a:pt x="115" y="91"/>
                  <a:pt x="119" y="90"/>
                  <a:pt x="121" y="88"/>
                </a:cubicBezTo>
                <a:close/>
                <a:moveTo>
                  <a:pt x="85" y="91"/>
                </a:moveTo>
                <a:cubicBezTo>
                  <a:pt x="62" y="91"/>
                  <a:pt x="62" y="91"/>
                  <a:pt x="62" y="91"/>
                </a:cubicBezTo>
                <a:cubicBezTo>
                  <a:pt x="58" y="91"/>
                  <a:pt x="55" y="94"/>
                  <a:pt x="55" y="97"/>
                </a:cubicBezTo>
                <a:cubicBezTo>
                  <a:pt x="55" y="166"/>
                  <a:pt x="55" y="166"/>
                  <a:pt x="55" y="166"/>
                </a:cubicBezTo>
                <a:cubicBezTo>
                  <a:pt x="55" y="170"/>
                  <a:pt x="58" y="172"/>
                  <a:pt x="62" y="172"/>
                </a:cubicBezTo>
                <a:cubicBezTo>
                  <a:pt x="85" y="172"/>
                  <a:pt x="85" y="172"/>
                  <a:pt x="85" y="172"/>
                </a:cubicBezTo>
                <a:cubicBezTo>
                  <a:pt x="88" y="172"/>
                  <a:pt x="91" y="170"/>
                  <a:pt x="91" y="166"/>
                </a:cubicBezTo>
                <a:cubicBezTo>
                  <a:pt x="91" y="97"/>
                  <a:pt x="91" y="97"/>
                  <a:pt x="91" y="97"/>
                </a:cubicBezTo>
                <a:cubicBezTo>
                  <a:pt x="91" y="94"/>
                  <a:pt x="88" y="91"/>
                  <a:pt x="85" y="91"/>
                </a:cubicBezTo>
                <a:close/>
                <a:moveTo>
                  <a:pt x="37" y="132"/>
                </a:moveTo>
                <a:cubicBezTo>
                  <a:pt x="37" y="166"/>
                  <a:pt x="37" y="166"/>
                  <a:pt x="37" y="166"/>
                </a:cubicBezTo>
                <a:cubicBezTo>
                  <a:pt x="37" y="170"/>
                  <a:pt x="34" y="172"/>
                  <a:pt x="31" y="172"/>
                </a:cubicBezTo>
                <a:cubicBezTo>
                  <a:pt x="7" y="172"/>
                  <a:pt x="7" y="172"/>
                  <a:pt x="7" y="172"/>
                </a:cubicBezTo>
                <a:cubicBezTo>
                  <a:pt x="4" y="172"/>
                  <a:pt x="1" y="170"/>
                  <a:pt x="1" y="166"/>
                </a:cubicBezTo>
                <a:cubicBezTo>
                  <a:pt x="1" y="132"/>
                  <a:pt x="1" y="132"/>
                  <a:pt x="1" y="132"/>
                </a:cubicBezTo>
                <a:cubicBezTo>
                  <a:pt x="1" y="128"/>
                  <a:pt x="4" y="125"/>
                  <a:pt x="7" y="125"/>
                </a:cubicBezTo>
                <a:cubicBezTo>
                  <a:pt x="31" y="125"/>
                  <a:pt x="31" y="125"/>
                  <a:pt x="31" y="125"/>
                </a:cubicBezTo>
                <a:cubicBezTo>
                  <a:pt x="34" y="125"/>
                  <a:pt x="37" y="128"/>
                  <a:pt x="37" y="132"/>
                </a:cubicBezTo>
                <a:close/>
              </a:path>
            </a:pathLst>
          </a:custGeom>
          <a:solidFill>
            <a:schemeClr val="lt2"/>
          </a:solidFill>
          <a:ln>
            <a:noFill/>
          </a:ln>
        </p:spPr>
        <p:txBody>
          <a:bodyPr spcFirstLastPara="1" wrap="square" lIns="100800" tIns="50400" rIns="100800" bIns="50400" anchor="t" anchorCtr="0">
            <a:noAutofit/>
          </a:bodyPr>
          <a:lstStyle/>
          <a:p>
            <a:pPr marL="0" marR="0" lvl="0" indent="0" algn="l" rtl="0">
              <a:lnSpc>
                <a:spcPct val="100000"/>
              </a:lnSpc>
              <a:spcBef>
                <a:spcPts val="0"/>
              </a:spcBef>
              <a:spcAft>
                <a:spcPts val="0"/>
              </a:spcAft>
              <a:buNone/>
            </a:pPr>
            <a:endParaRPr sz="2205" b="0" i="0" u="none" strike="noStrike" cap="none">
              <a:solidFill>
                <a:srgbClr val="000000"/>
              </a:solidFill>
              <a:latin typeface="Arial"/>
              <a:ea typeface="Arial"/>
              <a:cs typeface="Arial"/>
              <a:sym typeface="Arial"/>
            </a:endParaRPr>
          </a:p>
        </p:txBody>
      </p:sp>
      <p:sp>
        <p:nvSpPr>
          <p:cNvPr id="2817" name="Google Shape;2817;p305"/>
          <p:cNvSpPr/>
          <p:nvPr/>
        </p:nvSpPr>
        <p:spPr>
          <a:xfrm>
            <a:off x="6505574" y="1928028"/>
            <a:ext cx="230979" cy="168320"/>
          </a:xfrm>
          <a:custGeom>
            <a:avLst/>
            <a:gdLst/>
            <a:ahLst/>
            <a:cxnLst/>
            <a:rect l="l" t="t" r="r" b="b"/>
            <a:pathLst>
              <a:path w="376" h="274" extrusionOk="0">
                <a:moveTo>
                  <a:pt x="376" y="126"/>
                </a:moveTo>
                <a:lnTo>
                  <a:pt x="376" y="126"/>
                </a:lnTo>
                <a:lnTo>
                  <a:pt x="374" y="122"/>
                </a:lnTo>
                <a:lnTo>
                  <a:pt x="370" y="120"/>
                </a:lnTo>
                <a:lnTo>
                  <a:pt x="346" y="110"/>
                </a:lnTo>
                <a:lnTo>
                  <a:pt x="372" y="98"/>
                </a:lnTo>
                <a:lnTo>
                  <a:pt x="372" y="98"/>
                </a:lnTo>
                <a:lnTo>
                  <a:pt x="376" y="96"/>
                </a:lnTo>
                <a:lnTo>
                  <a:pt x="376" y="92"/>
                </a:lnTo>
                <a:lnTo>
                  <a:pt x="376" y="92"/>
                </a:lnTo>
                <a:lnTo>
                  <a:pt x="376" y="86"/>
                </a:lnTo>
                <a:lnTo>
                  <a:pt x="372" y="84"/>
                </a:lnTo>
                <a:lnTo>
                  <a:pt x="344" y="74"/>
                </a:lnTo>
                <a:lnTo>
                  <a:pt x="344" y="74"/>
                </a:lnTo>
                <a:lnTo>
                  <a:pt x="346" y="70"/>
                </a:lnTo>
                <a:lnTo>
                  <a:pt x="346" y="66"/>
                </a:lnTo>
                <a:lnTo>
                  <a:pt x="346" y="52"/>
                </a:lnTo>
                <a:lnTo>
                  <a:pt x="346" y="52"/>
                </a:lnTo>
                <a:lnTo>
                  <a:pt x="346" y="56"/>
                </a:lnTo>
                <a:lnTo>
                  <a:pt x="344" y="60"/>
                </a:lnTo>
                <a:lnTo>
                  <a:pt x="334" y="68"/>
                </a:lnTo>
                <a:lnTo>
                  <a:pt x="334" y="68"/>
                </a:lnTo>
                <a:lnTo>
                  <a:pt x="322" y="72"/>
                </a:lnTo>
                <a:lnTo>
                  <a:pt x="308" y="76"/>
                </a:lnTo>
                <a:lnTo>
                  <a:pt x="290" y="80"/>
                </a:lnTo>
                <a:lnTo>
                  <a:pt x="272" y="80"/>
                </a:lnTo>
                <a:lnTo>
                  <a:pt x="272" y="80"/>
                </a:lnTo>
                <a:lnTo>
                  <a:pt x="254" y="80"/>
                </a:lnTo>
                <a:lnTo>
                  <a:pt x="238" y="78"/>
                </a:lnTo>
                <a:lnTo>
                  <a:pt x="226" y="74"/>
                </a:lnTo>
                <a:lnTo>
                  <a:pt x="214" y="70"/>
                </a:lnTo>
                <a:lnTo>
                  <a:pt x="214" y="70"/>
                </a:lnTo>
                <a:lnTo>
                  <a:pt x="214" y="70"/>
                </a:lnTo>
                <a:lnTo>
                  <a:pt x="210" y="68"/>
                </a:lnTo>
                <a:lnTo>
                  <a:pt x="210" y="68"/>
                </a:lnTo>
                <a:lnTo>
                  <a:pt x="200" y="60"/>
                </a:lnTo>
                <a:lnTo>
                  <a:pt x="198" y="56"/>
                </a:lnTo>
                <a:lnTo>
                  <a:pt x="196" y="52"/>
                </a:lnTo>
                <a:lnTo>
                  <a:pt x="196" y="52"/>
                </a:lnTo>
                <a:lnTo>
                  <a:pt x="198" y="46"/>
                </a:lnTo>
                <a:lnTo>
                  <a:pt x="6" y="136"/>
                </a:lnTo>
                <a:lnTo>
                  <a:pt x="6" y="136"/>
                </a:lnTo>
                <a:lnTo>
                  <a:pt x="2" y="138"/>
                </a:lnTo>
                <a:lnTo>
                  <a:pt x="2" y="142"/>
                </a:lnTo>
                <a:lnTo>
                  <a:pt x="2" y="142"/>
                </a:lnTo>
                <a:lnTo>
                  <a:pt x="2" y="148"/>
                </a:lnTo>
                <a:lnTo>
                  <a:pt x="6" y="150"/>
                </a:lnTo>
                <a:lnTo>
                  <a:pt x="30" y="158"/>
                </a:lnTo>
                <a:lnTo>
                  <a:pt x="4" y="170"/>
                </a:lnTo>
                <a:lnTo>
                  <a:pt x="4" y="170"/>
                </a:lnTo>
                <a:lnTo>
                  <a:pt x="2" y="174"/>
                </a:lnTo>
                <a:lnTo>
                  <a:pt x="0" y="178"/>
                </a:lnTo>
                <a:lnTo>
                  <a:pt x="0" y="178"/>
                </a:lnTo>
                <a:lnTo>
                  <a:pt x="2" y="182"/>
                </a:lnTo>
                <a:lnTo>
                  <a:pt x="6" y="184"/>
                </a:lnTo>
                <a:lnTo>
                  <a:pt x="30" y="194"/>
                </a:lnTo>
                <a:lnTo>
                  <a:pt x="4" y="206"/>
                </a:lnTo>
                <a:lnTo>
                  <a:pt x="4" y="206"/>
                </a:lnTo>
                <a:lnTo>
                  <a:pt x="0" y="208"/>
                </a:lnTo>
                <a:lnTo>
                  <a:pt x="0" y="212"/>
                </a:lnTo>
                <a:lnTo>
                  <a:pt x="0" y="212"/>
                </a:lnTo>
                <a:lnTo>
                  <a:pt x="0" y="218"/>
                </a:lnTo>
                <a:lnTo>
                  <a:pt x="4" y="220"/>
                </a:lnTo>
                <a:lnTo>
                  <a:pt x="148" y="270"/>
                </a:lnTo>
                <a:lnTo>
                  <a:pt x="148" y="270"/>
                </a:lnTo>
                <a:lnTo>
                  <a:pt x="150" y="270"/>
                </a:lnTo>
                <a:lnTo>
                  <a:pt x="150" y="270"/>
                </a:lnTo>
                <a:lnTo>
                  <a:pt x="154" y="270"/>
                </a:lnTo>
                <a:lnTo>
                  <a:pt x="198" y="250"/>
                </a:lnTo>
                <a:lnTo>
                  <a:pt x="198" y="250"/>
                </a:lnTo>
                <a:lnTo>
                  <a:pt x="200" y="254"/>
                </a:lnTo>
                <a:lnTo>
                  <a:pt x="206" y="258"/>
                </a:lnTo>
                <a:lnTo>
                  <a:pt x="212" y="264"/>
                </a:lnTo>
                <a:lnTo>
                  <a:pt x="222" y="266"/>
                </a:lnTo>
                <a:lnTo>
                  <a:pt x="244" y="272"/>
                </a:lnTo>
                <a:lnTo>
                  <a:pt x="272" y="274"/>
                </a:lnTo>
                <a:lnTo>
                  <a:pt x="272" y="274"/>
                </a:lnTo>
                <a:lnTo>
                  <a:pt x="300" y="272"/>
                </a:lnTo>
                <a:lnTo>
                  <a:pt x="314" y="270"/>
                </a:lnTo>
                <a:lnTo>
                  <a:pt x="324" y="266"/>
                </a:lnTo>
                <a:lnTo>
                  <a:pt x="334" y="262"/>
                </a:lnTo>
                <a:lnTo>
                  <a:pt x="340" y="256"/>
                </a:lnTo>
                <a:lnTo>
                  <a:pt x="344" y="252"/>
                </a:lnTo>
                <a:lnTo>
                  <a:pt x="346" y="246"/>
                </a:lnTo>
                <a:lnTo>
                  <a:pt x="346" y="230"/>
                </a:lnTo>
                <a:lnTo>
                  <a:pt x="346" y="230"/>
                </a:lnTo>
                <a:lnTo>
                  <a:pt x="346" y="236"/>
                </a:lnTo>
                <a:lnTo>
                  <a:pt x="344" y="240"/>
                </a:lnTo>
                <a:lnTo>
                  <a:pt x="334" y="246"/>
                </a:lnTo>
                <a:lnTo>
                  <a:pt x="334" y="246"/>
                </a:lnTo>
                <a:lnTo>
                  <a:pt x="322" y="252"/>
                </a:lnTo>
                <a:lnTo>
                  <a:pt x="308" y="256"/>
                </a:lnTo>
                <a:lnTo>
                  <a:pt x="290" y="258"/>
                </a:lnTo>
                <a:lnTo>
                  <a:pt x="272" y="260"/>
                </a:lnTo>
                <a:lnTo>
                  <a:pt x="272" y="260"/>
                </a:lnTo>
                <a:lnTo>
                  <a:pt x="252" y="258"/>
                </a:lnTo>
                <a:lnTo>
                  <a:pt x="236" y="256"/>
                </a:lnTo>
                <a:lnTo>
                  <a:pt x="220" y="252"/>
                </a:lnTo>
                <a:lnTo>
                  <a:pt x="210" y="246"/>
                </a:lnTo>
                <a:lnTo>
                  <a:pt x="210" y="246"/>
                </a:lnTo>
                <a:lnTo>
                  <a:pt x="206" y="244"/>
                </a:lnTo>
                <a:lnTo>
                  <a:pt x="206" y="244"/>
                </a:lnTo>
                <a:lnTo>
                  <a:pt x="206" y="244"/>
                </a:lnTo>
                <a:lnTo>
                  <a:pt x="200" y="238"/>
                </a:lnTo>
                <a:lnTo>
                  <a:pt x="196" y="232"/>
                </a:lnTo>
                <a:lnTo>
                  <a:pt x="196" y="232"/>
                </a:lnTo>
                <a:lnTo>
                  <a:pt x="196" y="230"/>
                </a:lnTo>
                <a:lnTo>
                  <a:pt x="196" y="232"/>
                </a:lnTo>
                <a:lnTo>
                  <a:pt x="150" y="254"/>
                </a:lnTo>
                <a:lnTo>
                  <a:pt x="28" y="212"/>
                </a:lnTo>
                <a:lnTo>
                  <a:pt x="52" y="200"/>
                </a:lnTo>
                <a:lnTo>
                  <a:pt x="148" y="234"/>
                </a:lnTo>
                <a:lnTo>
                  <a:pt x="148" y="234"/>
                </a:lnTo>
                <a:lnTo>
                  <a:pt x="152" y="234"/>
                </a:lnTo>
                <a:lnTo>
                  <a:pt x="152" y="234"/>
                </a:lnTo>
                <a:lnTo>
                  <a:pt x="154" y="234"/>
                </a:lnTo>
                <a:lnTo>
                  <a:pt x="198" y="214"/>
                </a:lnTo>
                <a:lnTo>
                  <a:pt x="198" y="214"/>
                </a:lnTo>
                <a:lnTo>
                  <a:pt x="200" y="220"/>
                </a:lnTo>
                <a:lnTo>
                  <a:pt x="206" y="224"/>
                </a:lnTo>
                <a:lnTo>
                  <a:pt x="214" y="228"/>
                </a:lnTo>
                <a:lnTo>
                  <a:pt x="222" y="232"/>
                </a:lnTo>
                <a:lnTo>
                  <a:pt x="246" y="236"/>
                </a:lnTo>
                <a:lnTo>
                  <a:pt x="272" y="238"/>
                </a:lnTo>
                <a:lnTo>
                  <a:pt x="272" y="238"/>
                </a:lnTo>
                <a:lnTo>
                  <a:pt x="300" y="236"/>
                </a:lnTo>
                <a:lnTo>
                  <a:pt x="314" y="234"/>
                </a:lnTo>
                <a:lnTo>
                  <a:pt x="324" y="230"/>
                </a:lnTo>
                <a:lnTo>
                  <a:pt x="334" y="226"/>
                </a:lnTo>
                <a:lnTo>
                  <a:pt x="340" y="220"/>
                </a:lnTo>
                <a:lnTo>
                  <a:pt x="344" y="216"/>
                </a:lnTo>
                <a:lnTo>
                  <a:pt x="346" y="210"/>
                </a:lnTo>
                <a:lnTo>
                  <a:pt x="346" y="196"/>
                </a:lnTo>
                <a:lnTo>
                  <a:pt x="346" y="196"/>
                </a:lnTo>
                <a:lnTo>
                  <a:pt x="346" y="200"/>
                </a:lnTo>
                <a:lnTo>
                  <a:pt x="344" y="204"/>
                </a:lnTo>
                <a:lnTo>
                  <a:pt x="334" y="210"/>
                </a:lnTo>
                <a:lnTo>
                  <a:pt x="334" y="210"/>
                </a:lnTo>
                <a:lnTo>
                  <a:pt x="322" y="216"/>
                </a:lnTo>
                <a:lnTo>
                  <a:pt x="308" y="220"/>
                </a:lnTo>
                <a:lnTo>
                  <a:pt x="290" y="222"/>
                </a:lnTo>
                <a:lnTo>
                  <a:pt x="272" y="224"/>
                </a:lnTo>
                <a:lnTo>
                  <a:pt x="272" y="224"/>
                </a:lnTo>
                <a:lnTo>
                  <a:pt x="252" y="222"/>
                </a:lnTo>
                <a:lnTo>
                  <a:pt x="236" y="220"/>
                </a:lnTo>
                <a:lnTo>
                  <a:pt x="220" y="216"/>
                </a:lnTo>
                <a:lnTo>
                  <a:pt x="210" y="210"/>
                </a:lnTo>
                <a:lnTo>
                  <a:pt x="210" y="210"/>
                </a:lnTo>
                <a:lnTo>
                  <a:pt x="208" y="210"/>
                </a:lnTo>
                <a:lnTo>
                  <a:pt x="208" y="210"/>
                </a:lnTo>
                <a:lnTo>
                  <a:pt x="200" y="204"/>
                </a:lnTo>
                <a:lnTo>
                  <a:pt x="198" y="198"/>
                </a:lnTo>
                <a:lnTo>
                  <a:pt x="198" y="198"/>
                </a:lnTo>
                <a:lnTo>
                  <a:pt x="196" y="196"/>
                </a:lnTo>
                <a:lnTo>
                  <a:pt x="196" y="198"/>
                </a:lnTo>
                <a:lnTo>
                  <a:pt x="152" y="218"/>
                </a:lnTo>
                <a:lnTo>
                  <a:pt x="72" y="192"/>
                </a:lnTo>
                <a:lnTo>
                  <a:pt x="50" y="184"/>
                </a:lnTo>
                <a:lnTo>
                  <a:pt x="28" y="176"/>
                </a:lnTo>
                <a:lnTo>
                  <a:pt x="52" y="166"/>
                </a:lnTo>
                <a:lnTo>
                  <a:pt x="150" y="200"/>
                </a:lnTo>
                <a:lnTo>
                  <a:pt x="150" y="200"/>
                </a:lnTo>
                <a:lnTo>
                  <a:pt x="152" y="200"/>
                </a:lnTo>
                <a:lnTo>
                  <a:pt x="152" y="200"/>
                </a:lnTo>
                <a:lnTo>
                  <a:pt x="156" y="200"/>
                </a:lnTo>
                <a:lnTo>
                  <a:pt x="198" y="180"/>
                </a:lnTo>
                <a:lnTo>
                  <a:pt x="198" y="180"/>
                </a:lnTo>
                <a:lnTo>
                  <a:pt x="202" y="184"/>
                </a:lnTo>
                <a:lnTo>
                  <a:pt x="208" y="188"/>
                </a:lnTo>
                <a:lnTo>
                  <a:pt x="224" y="196"/>
                </a:lnTo>
                <a:lnTo>
                  <a:pt x="246" y="200"/>
                </a:lnTo>
                <a:lnTo>
                  <a:pt x="272" y="202"/>
                </a:lnTo>
                <a:lnTo>
                  <a:pt x="272" y="202"/>
                </a:lnTo>
                <a:lnTo>
                  <a:pt x="296" y="200"/>
                </a:lnTo>
                <a:lnTo>
                  <a:pt x="318" y="196"/>
                </a:lnTo>
                <a:lnTo>
                  <a:pt x="334" y="190"/>
                </a:lnTo>
                <a:lnTo>
                  <a:pt x="340" y="186"/>
                </a:lnTo>
                <a:lnTo>
                  <a:pt x="344" y="180"/>
                </a:lnTo>
                <a:lnTo>
                  <a:pt x="370" y="168"/>
                </a:lnTo>
                <a:lnTo>
                  <a:pt x="370" y="168"/>
                </a:lnTo>
                <a:lnTo>
                  <a:pt x="374" y="166"/>
                </a:lnTo>
                <a:lnTo>
                  <a:pt x="374" y="162"/>
                </a:lnTo>
                <a:lnTo>
                  <a:pt x="374" y="162"/>
                </a:lnTo>
                <a:lnTo>
                  <a:pt x="374" y="156"/>
                </a:lnTo>
                <a:lnTo>
                  <a:pt x="370" y="154"/>
                </a:lnTo>
                <a:lnTo>
                  <a:pt x="346" y="146"/>
                </a:lnTo>
                <a:lnTo>
                  <a:pt x="372" y="134"/>
                </a:lnTo>
                <a:lnTo>
                  <a:pt x="372" y="134"/>
                </a:lnTo>
                <a:lnTo>
                  <a:pt x="374" y="130"/>
                </a:lnTo>
                <a:lnTo>
                  <a:pt x="376" y="126"/>
                </a:lnTo>
                <a:lnTo>
                  <a:pt x="376" y="126"/>
                </a:lnTo>
                <a:close/>
                <a:moveTo>
                  <a:pt x="202" y="78"/>
                </a:moveTo>
                <a:lnTo>
                  <a:pt x="202" y="78"/>
                </a:lnTo>
                <a:lnTo>
                  <a:pt x="214" y="84"/>
                </a:lnTo>
                <a:lnTo>
                  <a:pt x="230" y="90"/>
                </a:lnTo>
                <a:lnTo>
                  <a:pt x="248" y="94"/>
                </a:lnTo>
                <a:lnTo>
                  <a:pt x="272" y="96"/>
                </a:lnTo>
                <a:lnTo>
                  <a:pt x="272" y="96"/>
                </a:lnTo>
                <a:lnTo>
                  <a:pt x="294" y="94"/>
                </a:lnTo>
                <a:lnTo>
                  <a:pt x="314" y="90"/>
                </a:lnTo>
                <a:lnTo>
                  <a:pt x="330" y="84"/>
                </a:lnTo>
                <a:lnTo>
                  <a:pt x="342" y="78"/>
                </a:lnTo>
                <a:lnTo>
                  <a:pt x="342" y="78"/>
                </a:lnTo>
                <a:lnTo>
                  <a:pt x="346" y="82"/>
                </a:lnTo>
                <a:lnTo>
                  <a:pt x="346" y="88"/>
                </a:lnTo>
                <a:lnTo>
                  <a:pt x="346" y="88"/>
                </a:lnTo>
                <a:lnTo>
                  <a:pt x="346" y="92"/>
                </a:lnTo>
                <a:lnTo>
                  <a:pt x="344" y="96"/>
                </a:lnTo>
                <a:lnTo>
                  <a:pt x="334" y="104"/>
                </a:lnTo>
                <a:lnTo>
                  <a:pt x="334" y="104"/>
                </a:lnTo>
                <a:lnTo>
                  <a:pt x="322" y="108"/>
                </a:lnTo>
                <a:lnTo>
                  <a:pt x="308" y="112"/>
                </a:lnTo>
                <a:lnTo>
                  <a:pt x="290" y="116"/>
                </a:lnTo>
                <a:lnTo>
                  <a:pt x="272" y="116"/>
                </a:lnTo>
                <a:lnTo>
                  <a:pt x="272" y="116"/>
                </a:lnTo>
                <a:lnTo>
                  <a:pt x="254" y="116"/>
                </a:lnTo>
                <a:lnTo>
                  <a:pt x="238" y="114"/>
                </a:lnTo>
                <a:lnTo>
                  <a:pt x="226" y="110"/>
                </a:lnTo>
                <a:lnTo>
                  <a:pt x="214" y="106"/>
                </a:lnTo>
                <a:lnTo>
                  <a:pt x="214" y="106"/>
                </a:lnTo>
                <a:lnTo>
                  <a:pt x="214" y="106"/>
                </a:lnTo>
                <a:lnTo>
                  <a:pt x="210" y="104"/>
                </a:lnTo>
                <a:lnTo>
                  <a:pt x="210" y="104"/>
                </a:lnTo>
                <a:lnTo>
                  <a:pt x="200" y="96"/>
                </a:lnTo>
                <a:lnTo>
                  <a:pt x="198" y="92"/>
                </a:lnTo>
                <a:lnTo>
                  <a:pt x="196" y="88"/>
                </a:lnTo>
                <a:lnTo>
                  <a:pt x="196" y="88"/>
                </a:lnTo>
                <a:lnTo>
                  <a:pt x="198" y="82"/>
                </a:lnTo>
                <a:lnTo>
                  <a:pt x="202" y="78"/>
                </a:lnTo>
                <a:lnTo>
                  <a:pt x="202" y="78"/>
                </a:lnTo>
                <a:close/>
                <a:moveTo>
                  <a:pt x="202" y="114"/>
                </a:moveTo>
                <a:lnTo>
                  <a:pt x="202" y="114"/>
                </a:lnTo>
                <a:lnTo>
                  <a:pt x="214" y="120"/>
                </a:lnTo>
                <a:lnTo>
                  <a:pt x="230" y="126"/>
                </a:lnTo>
                <a:lnTo>
                  <a:pt x="248" y="130"/>
                </a:lnTo>
                <a:lnTo>
                  <a:pt x="272" y="130"/>
                </a:lnTo>
                <a:lnTo>
                  <a:pt x="272" y="130"/>
                </a:lnTo>
                <a:lnTo>
                  <a:pt x="294" y="130"/>
                </a:lnTo>
                <a:lnTo>
                  <a:pt x="314" y="126"/>
                </a:lnTo>
                <a:lnTo>
                  <a:pt x="330" y="120"/>
                </a:lnTo>
                <a:lnTo>
                  <a:pt x="342" y="114"/>
                </a:lnTo>
                <a:lnTo>
                  <a:pt x="342" y="114"/>
                </a:lnTo>
                <a:lnTo>
                  <a:pt x="346" y="118"/>
                </a:lnTo>
                <a:lnTo>
                  <a:pt x="346" y="124"/>
                </a:lnTo>
                <a:lnTo>
                  <a:pt x="346" y="124"/>
                </a:lnTo>
                <a:lnTo>
                  <a:pt x="346" y="128"/>
                </a:lnTo>
                <a:lnTo>
                  <a:pt x="346" y="128"/>
                </a:lnTo>
                <a:lnTo>
                  <a:pt x="342" y="132"/>
                </a:lnTo>
                <a:lnTo>
                  <a:pt x="342" y="132"/>
                </a:lnTo>
                <a:lnTo>
                  <a:pt x="340" y="134"/>
                </a:lnTo>
                <a:lnTo>
                  <a:pt x="340" y="134"/>
                </a:lnTo>
                <a:lnTo>
                  <a:pt x="338" y="136"/>
                </a:lnTo>
                <a:lnTo>
                  <a:pt x="338" y="136"/>
                </a:lnTo>
                <a:lnTo>
                  <a:pt x="334" y="140"/>
                </a:lnTo>
                <a:lnTo>
                  <a:pt x="334" y="140"/>
                </a:lnTo>
                <a:lnTo>
                  <a:pt x="322" y="144"/>
                </a:lnTo>
                <a:lnTo>
                  <a:pt x="308" y="148"/>
                </a:lnTo>
                <a:lnTo>
                  <a:pt x="290" y="150"/>
                </a:lnTo>
                <a:lnTo>
                  <a:pt x="272" y="152"/>
                </a:lnTo>
                <a:lnTo>
                  <a:pt x="272" y="152"/>
                </a:lnTo>
                <a:lnTo>
                  <a:pt x="254" y="152"/>
                </a:lnTo>
                <a:lnTo>
                  <a:pt x="238" y="148"/>
                </a:lnTo>
                <a:lnTo>
                  <a:pt x="226" y="146"/>
                </a:lnTo>
                <a:lnTo>
                  <a:pt x="214" y="142"/>
                </a:lnTo>
                <a:lnTo>
                  <a:pt x="214" y="142"/>
                </a:lnTo>
                <a:lnTo>
                  <a:pt x="214" y="142"/>
                </a:lnTo>
                <a:lnTo>
                  <a:pt x="210" y="140"/>
                </a:lnTo>
                <a:lnTo>
                  <a:pt x="210" y="140"/>
                </a:lnTo>
                <a:lnTo>
                  <a:pt x="200" y="132"/>
                </a:lnTo>
                <a:lnTo>
                  <a:pt x="198" y="128"/>
                </a:lnTo>
                <a:lnTo>
                  <a:pt x="196" y="124"/>
                </a:lnTo>
                <a:lnTo>
                  <a:pt x="196" y="124"/>
                </a:lnTo>
                <a:lnTo>
                  <a:pt x="198" y="118"/>
                </a:lnTo>
                <a:lnTo>
                  <a:pt x="202" y="114"/>
                </a:lnTo>
                <a:lnTo>
                  <a:pt x="202" y="114"/>
                </a:lnTo>
                <a:close/>
                <a:moveTo>
                  <a:pt x="162" y="144"/>
                </a:moveTo>
                <a:lnTo>
                  <a:pt x="162" y="144"/>
                </a:lnTo>
                <a:lnTo>
                  <a:pt x="150" y="150"/>
                </a:lnTo>
                <a:lnTo>
                  <a:pt x="134" y="150"/>
                </a:lnTo>
                <a:lnTo>
                  <a:pt x="134" y="150"/>
                </a:lnTo>
                <a:lnTo>
                  <a:pt x="116" y="150"/>
                </a:lnTo>
                <a:lnTo>
                  <a:pt x="104" y="144"/>
                </a:lnTo>
                <a:lnTo>
                  <a:pt x="104" y="144"/>
                </a:lnTo>
                <a:lnTo>
                  <a:pt x="100" y="142"/>
                </a:lnTo>
                <a:lnTo>
                  <a:pt x="98" y="138"/>
                </a:lnTo>
                <a:lnTo>
                  <a:pt x="98" y="138"/>
                </a:lnTo>
                <a:lnTo>
                  <a:pt x="100" y="136"/>
                </a:lnTo>
                <a:lnTo>
                  <a:pt x="102" y="132"/>
                </a:lnTo>
                <a:lnTo>
                  <a:pt x="110" y="128"/>
                </a:lnTo>
                <a:lnTo>
                  <a:pt x="120" y="126"/>
                </a:lnTo>
                <a:lnTo>
                  <a:pt x="134" y="124"/>
                </a:lnTo>
                <a:lnTo>
                  <a:pt x="134" y="124"/>
                </a:lnTo>
                <a:lnTo>
                  <a:pt x="148" y="126"/>
                </a:lnTo>
                <a:lnTo>
                  <a:pt x="158" y="128"/>
                </a:lnTo>
                <a:lnTo>
                  <a:pt x="166" y="132"/>
                </a:lnTo>
                <a:lnTo>
                  <a:pt x="168" y="136"/>
                </a:lnTo>
                <a:lnTo>
                  <a:pt x="168" y="138"/>
                </a:lnTo>
                <a:lnTo>
                  <a:pt x="168" y="138"/>
                </a:lnTo>
                <a:lnTo>
                  <a:pt x="166" y="142"/>
                </a:lnTo>
                <a:lnTo>
                  <a:pt x="162" y="144"/>
                </a:lnTo>
                <a:lnTo>
                  <a:pt x="162" y="144"/>
                </a:lnTo>
                <a:close/>
                <a:moveTo>
                  <a:pt x="346" y="160"/>
                </a:moveTo>
                <a:lnTo>
                  <a:pt x="346" y="160"/>
                </a:lnTo>
                <a:lnTo>
                  <a:pt x="346" y="162"/>
                </a:lnTo>
                <a:lnTo>
                  <a:pt x="346" y="162"/>
                </a:lnTo>
                <a:lnTo>
                  <a:pt x="346" y="162"/>
                </a:lnTo>
                <a:lnTo>
                  <a:pt x="346" y="162"/>
                </a:lnTo>
                <a:lnTo>
                  <a:pt x="346" y="162"/>
                </a:lnTo>
                <a:lnTo>
                  <a:pt x="346" y="162"/>
                </a:lnTo>
                <a:lnTo>
                  <a:pt x="344" y="166"/>
                </a:lnTo>
                <a:lnTo>
                  <a:pt x="344" y="166"/>
                </a:lnTo>
                <a:lnTo>
                  <a:pt x="344" y="166"/>
                </a:lnTo>
                <a:lnTo>
                  <a:pt x="344" y="166"/>
                </a:lnTo>
                <a:lnTo>
                  <a:pt x="342" y="168"/>
                </a:lnTo>
                <a:lnTo>
                  <a:pt x="342" y="168"/>
                </a:lnTo>
                <a:lnTo>
                  <a:pt x="340" y="170"/>
                </a:lnTo>
                <a:lnTo>
                  <a:pt x="340" y="170"/>
                </a:lnTo>
                <a:lnTo>
                  <a:pt x="338" y="172"/>
                </a:lnTo>
                <a:lnTo>
                  <a:pt x="338" y="172"/>
                </a:lnTo>
                <a:lnTo>
                  <a:pt x="334" y="174"/>
                </a:lnTo>
                <a:lnTo>
                  <a:pt x="334" y="174"/>
                </a:lnTo>
                <a:lnTo>
                  <a:pt x="322" y="180"/>
                </a:lnTo>
                <a:lnTo>
                  <a:pt x="308" y="184"/>
                </a:lnTo>
                <a:lnTo>
                  <a:pt x="290" y="186"/>
                </a:lnTo>
                <a:lnTo>
                  <a:pt x="272" y="188"/>
                </a:lnTo>
                <a:lnTo>
                  <a:pt x="272" y="188"/>
                </a:lnTo>
                <a:lnTo>
                  <a:pt x="252" y="186"/>
                </a:lnTo>
                <a:lnTo>
                  <a:pt x="236" y="184"/>
                </a:lnTo>
                <a:lnTo>
                  <a:pt x="220" y="180"/>
                </a:lnTo>
                <a:lnTo>
                  <a:pt x="210" y="174"/>
                </a:lnTo>
                <a:lnTo>
                  <a:pt x="210" y="174"/>
                </a:lnTo>
                <a:lnTo>
                  <a:pt x="208" y="174"/>
                </a:lnTo>
                <a:lnTo>
                  <a:pt x="208" y="174"/>
                </a:lnTo>
                <a:lnTo>
                  <a:pt x="208" y="174"/>
                </a:lnTo>
                <a:lnTo>
                  <a:pt x="200" y="168"/>
                </a:lnTo>
                <a:lnTo>
                  <a:pt x="200" y="168"/>
                </a:lnTo>
                <a:lnTo>
                  <a:pt x="200" y="166"/>
                </a:lnTo>
                <a:lnTo>
                  <a:pt x="200" y="166"/>
                </a:lnTo>
                <a:lnTo>
                  <a:pt x="198" y="164"/>
                </a:lnTo>
                <a:lnTo>
                  <a:pt x="198" y="164"/>
                </a:lnTo>
                <a:lnTo>
                  <a:pt x="196" y="160"/>
                </a:lnTo>
                <a:lnTo>
                  <a:pt x="196" y="160"/>
                </a:lnTo>
                <a:lnTo>
                  <a:pt x="198" y="154"/>
                </a:lnTo>
                <a:lnTo>
                  <a:pt x="202" y="148"/>
                </a:lnTo>
                <a:lnTo>
                  <a:pt x="202" y="148"/>
                </a:lnTo>
                <a:lnTo>
                  <a:pt x="214" y="156"/>
                </a:lnTo>
                <a:lnTo>
                  <a:pt x="230" y="162"/>
                </a:lnTo>
                <a:lnTo>
                  <a:pt x="248" y="166"/>
                </a:lnTo>
                <a:lnTo>
                  <a:pt x="272" y="166"/>
                </a:lnTo>
                <a:lnTo>
                  <a:pt x="272" y="166"/>
                </a:lnTo>
                <a:lnTo>
                  <a:pt x="294" y="166"/>
                </a:lnTo>
                <a:lnTo>
                  <a:pt x="314" y="162"/>
                </a:lnTo>
                <a:lnTo>
                  <a:pt x="330" y="156"/>
                </a:lnTo>
                <a:lnTo>
                  <a:pt x="342" y="148"/>
                </a:lnTo>
                <a:lnTo>
                  <a:pt x="342" y="148"/>
                </a:lnTo>
                <a:lnTo>
                  <a:pt x="346" y="154"/>
                </a:lnTo>
                <a:lnTo>
                  <a:pt x="346" y="160"/>
                </a:lnTo>
                <a:lnTo>
                  <a:pt x="346" y="160"/>
                </a:lnTo>
                <a:close/>
                <a:moveTo>
                  <a:pt x="346" y="128"/>
                </a:moveTo>
                <a:lnTo>
                  <a:pt x="346" y="128"/>
                </a:lnTo>
                <a:lnTo>
                  <a:pt x="348" y="128"/>
                </a:lnTo>
                <a:lnTo>
                  <a:pt x="346" y="128"/>
                </a:lnTo>
                <a:close/>
                <a:moveTo>
                  <a:pt x="196" y="28"/>
                </a:moveTo>
                <a:lnTo>
                  <a:pt x="196" y="28"/>
                </a:lnTo>
                <a:lnTo>
                  <a:pt x="198" y="24"/>
                </a:lnTo>
                <a:lnTo>
                  <a:pt x="202" y="18"/>
                </a:lnTo>
                <a:lnTo>
                  <a:pt x="210" y="14"/>
                </a:lnTo>
                <a:lnTo>
                  <a:pt x="218" y="8"/>
                </a:lnTo>
                <a:lnTo>
                  <a:pt x="230" y="6"/>
                </a:lnTo>
                <a:lnTo>
                  <a:pt x="242" y="2"/>
                </a:lnTo>
                <a:lnTo>
                  <a:pt x="272" y="0"/>
                </a:lnTo>
                <a:lnTo>
                  <a:pt x="272" y="0"/>
                </a:lnTo>
                <a:lnTo>
                  <a:pt x="300" y="2"/>
                </a:lnTo>
                <a:lnTo>
                  <a:pt x="314" y="6"/>
                </a:lnTo>
                <a:lnTo>
                  <a:pt x="324" y="8"/>
                </a:lnTo>
                <a:lnTo>
                  <a:pt x="334" y="14"/>
                </a:lnTo>
                <a:lnTo>
                  <a:pt x="340" y="18"/>
                </a:lnTo>
                <a:lnTo>
                  <a:pt x="344" y="24"/>
                </a:lnTo>
                <a:lnTo>
                  <a:pt x="346" y="28"/>
                </a:lnTo>
                <a:lnTo>
                  <a:pt x="346" y="28"/>
                </a:lnTo>
                <a:lnTo>
                  <a:pt x="346" y="34"/>
                </a:lnTo>
                <a:lnTo>
                  <a:pt x="344" y="38"/>
                </a:lnTo>
                <a:lnTo>
                  <a:pt x="334" y="44"/>
                </a:lnTo>
                <a:lnTo>
                  <a:pt x="334" y="44"/>
                </a:lnTo>
                <a:lnTo>
                  <a:pt x="322" y="50"/>
                </a:lnTo>
                <a:lnTo>
                  <a:pt x="308" y="54"/>
                </a:lnTo>
                <a:lnTo>
                  <a:pt x="290" y="56"/>
                </a:lnTo>
                <a:lnTo>
                  <a:pt x="272" y="58"/>
                </a:lnTo>
                <a:lnTo>
                  <a:pt x="272" y="58"/>
                </a:lnTo>
                <a:lnTo>
                  <a:pt x="252" y="56"/>
                </a:lnTo>
                <a:lnTo>
                  <a:pt x="236" y="54"/>
                </a:lnTo>
                <a:lnTo>
                  <a:pt x="220" y="50"/>
                </a:lnTo>
                <a:lnTo>
                  <a:pt x="210" y="44"/>
                </a:lnTo>
                <a:lnTo>
                  <a:pt x="210" y="44"/>
                </a:lnTo>
                <a:lnTo>
                  <a:pt x="200" y="38"/>
                </a:lnTo>
                <a:lnTo>
                  <a:pt x="198" y="34"/>
                </a:lnTo>
                <a:lnTo>
                  <a:pt x="196" y="28"/>
                </a:lnTo>
                <a:lnTo>
                  <a:pt x="196" y="28"/>
                </a:ln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818" name="Google Shape;2818;p305"/>
          <p:cNvSpPr/>
          <p:nvPr/>
        </p:nvSpPr>
        <p:spPr>
          <a:xfrm>
            <a:off x="6592496" y="1567618"/>
            <a:ext cx="153169" cy="196095"/>
          </a:xfrm>
          <a:custGeom>
            <a:avLst/>
            <a:gdLst/>
            <a:ahLst/>
            <a:cxnLst/>
            <a:rect l="l" t="t" r="r" b="b"/>
            <a:pathLst>
              <a:path w="314" h="402" extrusionOk="0">
                <a:moveTo>
                  <a:pt x="116" y="262"/>
                </a:moveTo>
                <a:lnTo>
                  <a:pt x="116" y="262"/>
                </a:lnTo>
                <a:lnTo>
                  <a:pt x="108" y="262"/>
                </a:lnTo>
                <a:lnTo>
                  <a:pt x="102" y="256"/>
                </a:lnTo>
                <a:lnTo>
                  <a:pt x="98" y="250"/>
                </a:lnTo>
                <a:lnTo>
                  <a:pt x="96" y="242"/>
                </a:lnTo>
                <a:lnTo>
                  <a:pt x="96" y="242"/>
                </a:lnTo>
                <a:lnTo>
                  <a:pt x="98" y="234"/>
                </a:lnTo>
                <a:lnTo>
                  <a:pt x="102" y="228"/>
                </a:lnTo>
                <a:lnTo>
                  <a:pt x="108" y="222"/>
                </a:lnTo>
                <a:lnTo>
                  <a:pt x="116" y="222"/>
                </a:lnTo>
                <a:lnTo>
                  <a:pt x="160" y="222"/>
                </a:lnTo>
                <a:lnTo>
                  <a:pt x="160" y="262"/>
                </a:lnTo>
                <a:lnTo>
                  <a:pt x="116" y="262"/>
                </a:lnTo>
                <a:close/>
                <a:moveTo>
                  <a:pt x="130" y="276"/>
                </a:moveTo>
                <a:lnTo>
                  <a:pt x="130" y="276"/>
                </a:lnTo>
                <a:lnTo>
                  <a:pt x="122" y="278"/>
                </a:lnTo>
                <a:lnTo>
                  <a:pt x="116" y="282"/>
                </a:lnTo>
                <a:lnTo>
                  <a:pt x="112" y="290"/>
                </a:lnTo>
                <a:lnTo>
                  <a:pt x="110" y="298"/>
                </a:lnTo>
                <a:lnTo>
                  <a:pt x="110" y="298"/>
                </a:lnTo>
                <a:lnTo>
                  <a:pt x="112" y="306"/>
                </a:lnTo>
                <a:lnTo>
                  <a:pt x="116" y="312"/>
                </a:lnTo>
                <a:lnTo>
                  <a:pt x="122" y="316"/>
                </a:lnTo>
                <a:lnTo>
                  <a:pt x="130" y="318"/>
                </a:lnTo>
                <a:lnTo>
                  <a:pt x="146" y="318"/>
                </a:lnTo>
                <a:lnTo>
                  <a:pt x="146" y="318"/>
                </a:lnTo>
                <a:lnTo>
                  <a:pt x="150" y="308"/>
                </a:lnTo>
                <a:lnTo>
                  <a:pt x="154" y="296"/>
                </a:lnTo>
                <a:lnTo>
                  <a:pt x="160" y="286"/>
                </a:lnTo>
                <a:lnTo>
                  <a:pt x="166" y="276"/>
                </a:lnTo>
                <a:lnTo>
                  <a:pt x="130" y="276"/>
                </a:lnTo>
                <a:close/>
                <a:moveTo>
                  <a:pt x="300" y="134"/>
                </a:moveTo>
                <a:lnTo>
                  <a:pt x="292" y="158"/>
                </a:lnTo>
                <a:lnTo>
                  <a:pt x="292" y="158"/>
                </a:lnTo>
                <a:lnTo>
                  <a:pt x="296" y="162"/>
                </a:lnTo>
                <a:lnTo>
                  <a:pt x="300" y="168"/>
                </a:lnTo>
                <a:lnTo>
                  <a:pt x="302" y="174"/>
                </a:lnTo>
                <a:lnTo>
                  <a:pt x="302" y="180"/>
                </a:lnTo>
                <a:lnTo>
                  <a:pt x="302" y="382"/>
                </a:lnTo>
                <a:lnTo>
                  <a:pt x="302" y="402"/>
                </a:lnTo>
                <a:lnTo>
                  <a:pt x="246" y="402"/>
                </a:lnTo>
                <a:lnTo>
                  <a:pt x="232" y="402"/>
                </a:lnTo>
                <a:lnTo>
                  <a:pt x="232" y="402"/>
                </a:lnTo>
                <a:lnTo>
                  <a:pt x="218" y="400"/>
                </a:lnTo>
                <a:lnTo>
                  <a:pt x="206" y="396"/>
                </a:lnTo>
                <a:lnTo>
                  <a:pt x="194" y="390"/>
                </a:lnTo>
                <a:lnTo>
                  <a:pt x="184" y="382"/>
                </a:lnTo>
                <a:lnTo>
                  <a:pt x="174" y="372"/>
                </a:lnTo>
                <a:lnTo>
                  <a:pt x="168" y="360"/>
                </a:lnTo>
                <a:lnTo>
                  <a:pt x="164" y="346"/>
                </a:lnTo>
                <a:lnTo>
                  <a:pt x="164" y="332"/>
                </a:lnTo>
                <a:lnTo>
                  <a:pt x="164" y="332"/>
                </a:lnTo>
                <a:lnTo>
                  <a:pt x="164" y="320"/>
                </a:lnTo>
                <a:lnTo>
                  <a:pt x="166" y="310"/>
                </a:lnTo>
                <a:lnTo>
                  <a:pt x="172" y="300"/>
                </a:lnTo>
                <a:lnTo>
                  <a:pt x="178" y="290"/>
                </a:lnTo>
                <a:lnTo>
                  <a:pt x="176" y="290"/>
                </a:lnTo>
                <a:lnTo>
                  <a:pt x="176" y="216"/>
                </a:lnTo>
                <a:lnTo>
                  <a:pt x="6" y="154"/>
                </a:lnTo>
                <a:lnTo>
                  <a:pt x="6" y="154"/>
                </a:lnTo>
                <a:lnTo>
                  <a:pt x="4" y="152"/>
                </a:lnTo>
                <a:lnTo>
                  <a:pt x="2" y="150"/>
                </a:lnTo>
                <a:lnTo>
                  <a:pt x="2" y="150"/>
                </a:lnTo>
                <a:lnTo>
                  <a:pt x="0" y="146"/>
                </a:lnTo>
                <a:lnTo>
                  <a:pt x="0" y="142"/>
                </a:lnTo>
                <a:lnTo>
                  <a:pt x="38" y="38"/>
                </a:lnTo>
                <a:lnTo>
                  <a:pt x="38" y="38"/>
                </a:lnTo>
                <a:lnTo>
                  <a:pt x="38" y="38"/>
                </a:lnTo>
                <a:lnTo>
                  <a:pt x="38" y="38"/>
                </a:lnTo>
                <a:lnTo>
                  <a:pt x="38" y="38"/>
                </a:lnTo>
                <a:lnTo>
                  <a:pt x="50" y="6"/>
                </a:lnTo>
                <a:lnTo>
                  <a:pt x="50" y="6"/>
                </a:lnTo>
                <a:lnTo>
                  <a:pt x="52" y="2"/>
                </a:lnTo>
                <a:lnTo>
                  <a:pt x="56" y="0"/>
                </a:lnTo>
                <a:lnTo>
                  <a:pt x="58" y="0"/>
                </a:lnTo>
                <a:lnTo>
                  <a:pt x="62" y="0"/>
                </a:lnTo>
                <a:lnTo>
                  <a:pt x="306" y="88"/>
                </a:lnTo>
                <a:lnTo>
                  <a:pt x="306" y="88"/>
                </a:lnTo>
                <a:lnTo>
                  <a:pt x="310" y="90"/>
                </a:lnTo>
                <a:lnTo>
                  <a:pt x="312" y="94"/>
                </a:lnTo>
                <a:lnTo>
                  <a:pt x="312" y="94"/>
                </a:lnTo>
                <a:lnTo>
                  <a:pt x="314" y="98"/>
                </a:lnTo>
                <a:lnTo>
                  <a:pt x="312" y="102"/>
                </a:lnTo>
                <a:lnTo>
                  <a:pt x="300" y="134"/>
                </a:lnTo>
                <a:lnTo>
                  <a:pt x="300" y="134"/>
                </a:lnTo>
                <a:lnTo>
                  <a:pt x="300" y="134"/>
                </a:lnTo>
                <a:lnTo>
                  <a:pt x="300" y="134"/>
                </a:lnTo>
                <a:lnTo>
                  <a:pt x="300" y="134"/>
                </a:lnTo>
                <a:lnTo>
                  <a:pt x="300" y="134"/>
                </a:lnTo>
                <a:close/>
                <a:moveTo>
                  <a:pt x="60" y="36"/>
                </a:moveTo>
                <a:lnTo>
                  <a:pt x="286" y="118"/>
                </a:lnTo>
                <a:lnTo>
                  <a:pt x="290" y="104"/>
                </a:lnTo>
                <a:lnTo>
                  <a:pt x="66" y="22"/>
                </a:lnTo>
                <a:lnTo>
                  <a:pt x="60" y="36"/>
                </a:lnTo>
                <a:close/>
                <a:moveTo>
                  <a:pt x="232" y="208"/>
                </a:moveTo>
                <a:lnTo>
                  <a:pt x="232" y="216"/>
                </a:lnTo>
                <a:lnTo>
                  <a:pt x="246" y="220"/>
                </a:lnTo>
                <a:lnTo>
                  <a:pt x="246" y="220"/>
                </a:lnTo>
                <a:lnTo>
                  <a:pt x="248" y="220"/>
                </a:lnTo>
                <a:lnTo>
                  <a:pt x="278" y="136"/>
                </a:lnTo>
                <a:lnTo>
                  <a:pt x="54" y="54"/>
                </a:lnTo>
                <a:lnTo>
                  <a:pt x="24" y="138"/>
                </a:lnTo>
                <a:lnTo>
                  <a:pt x="180" y="196"/>
                </a:lnTo>
                <a:lnTo>
                  <a:pt x="180" y="196"/>
                </a:lnTo>
                <a:lnTo>
                  <a:pt x="184" y="190"/>
                </a:lnTo>
                <a:lnTo>
                  <a:pt x="190" y="184"/>
                </a:lnTo>
                <a:lnTo>
                  <a:pt x="196" y="180"/>
                </a:lnTo>
                <a:lnTo>
                  <a:pt x="204" y="180"/>
                </a:lnTo>
                <a:lnTo>
                  <a:pt x="204" y="180"/>
                </a:lnTo>
                <a:lnTo>
                  <a:pt x="216" y="182"/>
                </a:lnTo>
                <a:lnTo>
                  <a:pt x="224" y="188"/>
                </a:lnTo>
                <a:lnTo>
                  <a:pt x="230" y="196"/>
                </a:lnTo>
                <a:lnTo>
                  <a:pt x="232" y="208"/>
                </a:lnTo>
                <a:lnTo>
                  <a:pt x="232" y="208"/>
                </a:lnTo>
                <a:close/>
                <a:moveTo>
                  <a:pt x="246" y="264"/>
                </a:moveTo>
                <a:lnTo>
                  <a:pt x="246" y="242"/>
                </a:lnTo>
                <a:lnTo>
                  <a:pt x="232" y="236"/>
                </a:lnTo>
                <a:lnTo>
                  <a:pt x="232" y="262"/>
                </a:lnTo>
                <a:lnTo>
                  <a:pt x="232" y="262"/>
                </a:lnTo>
                <a:lnTo>
                  <a:pt x="246" y="264"/>
                </a:lnTo>
                <a:lnTo>
                  <a:pt x="246" y="264"/>
                </a:lnTo>
                <a:close/>
                <a:moveTo>
                  <a:pt x="254" y="164"/>
                </a:moveTo>
                <a:lnTo>
                  <a:pt x="254" y="164"/>
                </a:lnTo>
                <a:lnTo>
                  <a:pt x="258" y="158"/>
                </a:lnTo>
                <a:lnTo>
                  <a:pt x="260" y="152"/>
                </a:lnTo>
                <a:lnTo>
                  <a:pt x="260" y="152"/>
                </a:lnTo>
                <a:lnTo>
                  <a:pt x="258" y="146"/>
                </a:lnTo>
                <a:lnTo>
                  <a:pt x="254" y="140"/>
                </a:lnTo>
                <a:lnTo>
                  <a:pt x="254" y="140"/>
                </a:lnTo>
                <a:lnTo>
                  <a:pt x="250" y="138"/>
                </a:lnTo>
                <a:lnTo>
                  <a:pt x="244" y="136"/>
                </a:lnTo>
                <a:lnTo>
                  <a:pt x="238" y="138"/>
                </a:lnTo>
                <a:lnTo>
                  <a:pt x="232" y="140"/>
                </a:lnTo>
                <a:lnTo>
                  <a:pt x="232" y="140"/>
                </a:lnTo>
                <a:lnTo>
                  <a:pt x="228" y="146"/>
                </a:lnTo>
                <a:lnTo>
                  <a:pt x="228" y="152"/>
                </a:lnTo>
                <a:lnTo>
                  <a:pt x="228" y="152"/>
                </a:lnTo>
                <a:lnTo>
                  <a:pt x="228" y="158"/>
                </a:lnTo>
                <a:lnTo>
                  <a:pt x="232" y="164"/>
                </a:lnTo>
                <a:lnTo>
                  <a:pt x="232" y="164"/>
                </a:lnTo>
                <a:lnTo>
                  <a:pt x="238" y="166"/>
                </a:lnTo>
                <a:lnTo>
                  <a:pt x="244" y="168"/>
                </a:lnTo>
                <a:lnTo>
                  <a:pt x="244" y="168"/>
                </a:lnTo>
                <a:lnTo>
                  <a:pt x="250" y="166"/>
                </a:lnTo>
                <a:lnTo>
                  <a:pt x="254" y="164"/>
                </a:lnTo>
                <a:lnTo>
                  <a:pt x="254" y="164"/>
                </a:lnTo>
                <a:close/>
                <a:moveTo>
                  <a:pt x="58" y="84"/>
                </a:moveTo>
                <a:lnTo>
                  <a:pt x="94" y="98"/>
                </a:lnTo>
                <a:lnTo>
                  <a:pt x="98" y="84"/>
                </a:lnTo>
                <a:lnTo>
                  <a:pt x="62" y="72"/>
                </a:lnTo>
                <a:lnTo>
                  <a:pt x="58" y="84"/>
                </a:lnTo>
                <a:close/>
                <a:moveTo>
                  <a:pt x="108" y="102"/>
                </a:moveTo>
                <a:lnTo>
                  <a:pt x="158" y="120"/>
                </a:lnTo>
                <a:lnTo>
                  <a:pt x="162" y="108"/>
                </a:lnTo>
                <a:lnTo>
                  <a:pt x="112" y="90"/>
                </a:lnTo>
                <a:lnTo>
                  <a:pt x="108" y="102"/>
                </a:ln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nvGrpSpPr>
          <p:cNvPr id="2819" name="Google Shape;2819;p305"/>
          <p:cNvGrpSpPr/>
          <p:nvPr/>
        </p:nvGrpSpPr>
        <p:grpSpPr>
          <a:xfrm>
            <a:off x="3533921" y="1262952"/>
            <a:ext cx="145210" cy="206211"/>
            <a:chOff x="3865348" y="5244128"/>
            <a:chExt cx="319987" cy="454410"/>
          </a:xfrm>
        </p:grpSpPr>
        <p:sp>
          <p:nvSpPr>
            <p:cNvPr id="2820" name="Google Shape;2820;p305"/>
            <p:cNvSpPr/>
            <p:nvPr/>
          </p:nvSpPr>
          <p:spPr>
            <a:xfrm>
              <a:off x="3865348" y="5244128"/>
              <a:ext cx="319987" cy="324370"/>
            </a:xfrm>
            <a:custGeom>
              <a:avLst/>
              <a:gdLst/>
              <a:ahLst/>
              <a:cxnLst/>
              <a:rect l="l" t="t" r="r" b="b"/>
              <a:pathLst>
                <a:path w="219" h="222" extrusionOk="0">
                  <a:moveTo>
                    <a:pt x="13" y="112"/>
                  </a:moveTo>
                  <a:lnTo>
                    <a:pt x="0" y="129"/>
                  </a:lnTo>
                  <a:lnTo>
                    <a:pt x="1" y="132"/>
                  </a:lnTo>
                  <a:lnTo>
                    <a:pt x="19" y="144"/>
                  </a:lnTo>
                  <a:lnTo>
                    <a:pt x="12" y="165"/>
                  </a:lnTo>
                  <a:lnTo>
                    <a:pt x="15" y="168"/>
                  </a:lnTo>
                  <a:lnTo>
                    <a:pt x="36" y="172"/>
                  </a:lnTo>
                  <a:lnTo>
                    <a:pt x="36" y="196"/>
                  </a:lnTo>
                  <a:lnTo>
                    <a:pt x="40" y="197"/>
                  </a:lnTo>
                  <a:lnTo>
                    <a:pt x="62" y="194"/>
                  </a:lnTo>
                  <a:lnTo>
                    <a:pt x="70" y="215"/>
                  </a:lnTo>
                  <a:lnTo>
                    <a:pt x="73" y="216"/>
                  </a:lnTo>
                  <a:lnTo>
                    <a:pt x="92" y="205"/>
                  </a:lnTo>
                  <a:lnTo>
                    <a:pt x="108" y="222"/>
                  </a:lnTo>
                  <a:lnTo>
                    <a:pt x="112" y="222"/>
                  </a:lnTo>
                  <a:lnTo>
                    <a:pt x="126" y="205"/>
                  </a:lnTo>
                  <a:lnTo>
                    <a:pt x="146" y="216"/>
                  </a:lnTo>
                  <a:lnTo>
                    <a:pt x="150" y="215"/>
                  </a:lnTo>
                  <a:lnTo>
                    <a:pt x="158" y="194"/>
                  </a:lnTo>
                  <a:lnTo>
                    <a:pt x="180" y="197"/>
                  </a:lnTo>
                  <a:lnTo>
                    <a:pt x="182" y="196"/>
                  </a:lnTo>
                  <a:lnTo>
                    <a:pt x="184" y="172"/>
                  </a:lnTo>
                  <a:lnTo>
                    <a:pt x="204" y="168"/>
                  </a:lnTo>
                  <a:lnTo>
                    <a:pt x="207" y="165"/>
                  </a:lnTo>
                  <a:lnTo>
                    <a:pt x="200" y="144"/>
                  </a:lnTo>
                  <a:lnTo>
                    <a:pt x="219" y="132"/>
                  </a:lnTo>
                  <a:lnTo>
                    <a:pt x="219" y="129"/>
                  </a:lnTo>
                  <a:lnTo>
                    <a:pt x="206" y="112"/>
                  </a:lnTo>
                  <a:lnTo>
                    <a:pt x="219" y="93"/>
                  </a:lnTo>
                  <a:lnTo>
                    <a:pt x="219" y="90"/>
                  </a:lnTo>
                  <a:lnTo>
                    <a:pt x="200" y="79"/>
                  </a:lnTo>
                  <a:lnTo>
                    <a:pt x="207" y="57"/>
                  </a:lnTo>
                  <a:lnTo>
                    <a:pt x="204" y="54"/>
                  </a:lnTo>
                  <a:lnTo>
                    <a:pt x="184" y="50"/>
                  </a:lnTo>
                  <a:lnTo>
                    <a:pt x="182" y="28"/>
                  </a:lnTo>
                  <a:lnTo>
                    <a:pt x="180" y="25"/>
                  </a:lnTo>
                  <a:lnTo>
                    <a:pt x="158" y="28"/>
                  </a:lnTo>
                  <a:lnTo>
                    <a:pt x="150" y="7"/>
                  </a:lnTo>
                  <a:lnTo>
                    <a:pt x="146" y="6"/>
                  </a:lnTo>
                  <a:lnTo>
                    <a:pt x="126" y="17"/>
                  </a:lnTo>
                  <a:lnTo>
                    <a:pt x="112" y="0"/>
                  </a:lnTo>
                  <a:lnTo>
                    <a:pt x="108" y="0"/>
                  </a:lnTo>
                  <a:lnTo>
                    <a:pt x="92" y="17"/>
                  </a:lnTo>
                  <a:lnTo>
                    <a:pt x="73" y="6"/>
                  </a:lnTo>
                  <a:lnTo>
                    <a:pt x="70" y="7"/>
                  </a:lnTo>
                  <a:lnTo>
                    <a:pt x="62" y="28"/>
                  </a:lnTo>
                  <a:lnTo>
                    <a:pt x="40" y="25"/>
                  </a:lnTo>
                  <a:lnTo>
                    <a:pt x="36" y="28"/>
                  </a:lnTo>
                  <a:lnTo>
                    <a:pt x="36" y="50"/>
                  </a:lnTo>
                  <a:lnTo>
                    <a:pt x="15" y="54"/>
                  </a:lnTo>
                  <a:lnTo>
                    <a:pt x="12" y="57"/>
                  </a:lnTo>
                  <a:lnTo>
                    <a:pt x="19" y="79"/>
                  </a:lnTo>
                  <a:lnTo>
                    <a:pt x="1" y="90"/>
                  </a:lnTo>
                  <a:lnTo>
                    <a:pt x="0" y="93"/>
                  </a:lnTo>
                  <a:lnTo>
                    <a:pt x="13" y="112"/>
                  </a:lnTo>
                  <a:close/>
                  <a:moveTo>
                    <a:pt x="34" y="112"/>
                  </a:moveTo>
                  <a:lnTo>
                    <a:pt x="34" y="112"/>
                  </a:lnTo>
                  <a:lnTo>
                    <a:pt x="34" y="103"/>
                  </a:lnTo>
                  <a:lnTo>
                    <a:pt x="35" y="96"/>
                  </a:lnTo>
                  <a:lnTo>
                    <a:pt x="38" y="88"/>
                  </a:lnTo>
                  <a:lnTo>
                    <a:pt x="40" y="81"/>
                  </a:lnTo>
                  <a:lnTo>
                    <a:pt x="47" y="69"/>
                  </a:lnTo>
                  <a:lnTo>
                    <a:pt x="56" y="58"/>
                  </a:lnTo>
                  <a:lnTo>
                    <a:pt x="67" y="48"/>
                  </a:lnTo>
                  <a:lnTo>
                    <a:pt x="80" y="41"/>
                  </a:lnTo>
                  <a:lnTo>
                    <a:pt x="88" y="39"/>
                  </a:lnTo>
                  <a:lnTo>
                    <a:pt x="95" y="37"/>
                  </a:lnTo>
                  <a:lnTo>
                    <a:pt x="102" y="36"/>
                  </a:lnTo>
                  <a:lnTo>
                    <a:pt x="109" y="36"/>
                  </a:lnTo>
                  <a:lnTo>
                    <a:pt x="109" y="36"/>
                  </a:lnTo>
                  <a:lnTo>
                    <a:pt x="117" y="36"/>
                  </a:lnTo>
                  <a:lnTo>
                    <a:pt x="125" y="37"/>
                  </a:lnTo>
                  <a:lnTo>
                    <a:pt x="133" y="39"/>
                  </a:lnTo>
                  <a:lnTo>
                    <a:pt x="139" y="41"/>
                  </a:lnTo>
                  <a:lnTo>
                    <a:pt x="152" y="48"/>
                  </a:lnTo>
                  <a:lnTo>
                    <a:pt x="163" y="58"/>
                  </a:lnTo>
                  <a:lnTo>
                    <a:pt x="173" y="69"/>
                  </a:lnTo>
                  <a:lnTo>
                    <a:pt x="179" y="81"/>
                  </a:lnTo>
                  <a:lnTo>
                    <a:pt x="181" y="88"/>
                  </a:lnTo>
                  <a:lnTo>
                    <a:pt x="184" y="96"/>
                  </a:lnTo>
                  <a:lnTo>
                    <a:pt x="185" y="103"/>
                  </a:lnTo>
                  <a:lnTo>
                    <a:pt x="185" y="112"/>
                  </a:lnTo>
                  <a:lnTo>
                    <a:pt x="185" y="112"/>
                  </a:lnTo>
                  <a:lnTo>
                    <a:pt x="185" y="119"/>
                  </a:lnTo>
                  <a:lnTo>
                    <a:pt x="184" y="126"/>
                  </a:lnTo>
                  <a:lnTo>
                    <a:pt x="181" y="134"/>
                  </a:lnTo>
                  <a:lnTo>
                    <a:pt x="179" y="141"/>
                  </a:lnTo>
                  <a:lnTo>
                    <a:pt x="173" y="153"/>
                  </a:lnTo>
                  <a:lnTo>
                    <a:pt x="163" y="164"/>
                  </a:lnTo>
                  <a:lnTo>
                    <a:pt x="152" y="174"/>
                  </a:lnTo>
                  <a:lnTo>
                    <a:pt x="139" y="181"/>
                  </a:lnTo>
                  <a:lnTo>
                    <a:pt x="133" y="183"/>
                  </a:lnTo>
                  <a:lnTo>
                    <a:pt x="125" y="185"/>
                  </a:lnTo>
                  <a:lnTo>
                    <a:pt x="117" y="186"/>
                  </a:lnTo>
                  <a:lnTo>
                    <a:pt x="109" y="187"/>
                  </a:lnTo>
                  <a:lnTo>
                    <a:pt x="109" y="187"/>
                  </a:lnTo>
                  <a:lnTo>
                    <a:pt x="102" y="186"/>
                  </a:lnTo>
                  <a:lnTo>
                    <a:pt x="95" y="185"/>
                  </a:lnTo>
                  <a:lnTo>
                    <a:pt x="88" y="183"/>
                  </a:lnTo>
                  <a:lnTo>
                    <a:pt x="80" y="181"/>
                  </a:lnTo>
                  <a:lnTo>
                    <a:pt x="67" y="174"/>
                  </a:lnTo>
                  <a:lnTo>
                    <a:pt x="56" y="164"/>
                  </a:lnTo>
                  <a:lnTo>
                    <a:pt x="47" y="153"/>
                  </a:lnTo>
                  <a:lnTo>
                    <a:pt x="40" y="141"/>
                  </a:lnTo>
                  <a:lnTo>
                    <a:pt x="38" y="134"/>
                  </a:lnTo>
                  <a:lnTo>
                    <a:pt x="35" y="126"/>
                  </a:lnTo>
                  <a:lnTo>
                    <a:pt x="34" y="119"/>
                  </a:lnTo>
                  <a:lnTo>
                    <a:pt x="34" y="112"/>
                  </a:lnTo>
                  <a:lnTo>
                    <a:pt x="34" y="112"/>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821" name="Google Shape;2821;p305"/>
            <p:cNvSpPr/>
            <p:nvPr/>
          </p:nvSpPr>
          <p:spPr>
            <a:xfrm>
              <a:off x="3877037" y="5540736"/>
              <a:ext cx="130040" cy="157802"/>
            </a:xfrm>
            <a:custGeom>
              <a:avLst/>
              <a:gdLst/>
              <a:ahLst/>
              <a:cxnLst/>
              <a:rect l="l" t="t" r="r" b="b"/>
              <a:pathLst>
                <a:path w="89" h="108" extrusionOk="0">
                  <a:moveTo>
                    <a:pt x="33" y="2"/>
                  </a:moveTo>
                  <a:lnTo>
                    <a:pt x="48" y="0"/>
                  </a:lnTo>
                  <a:lnTo>
                    <a:pt x="53" y="15"/>
                  </a:lnTo>
                  <a:lnTo>
                    <a:pt x="53" y="15"/>
                  </a:lnTo>
                  <a:lnTo>
                    <a:pt x="55" y="17"/>
                  </a:lnTo>
                  <a:lnTo>
                    <a:pt x="59" y="19"/>
                  </a:lnTo>
                  <a:lnTo>
                    <a:pt x="62" y="21"/>
                  </a:lnTo>
                  <a:lnTo>
                    <a:pt x="62" y="21"/>
                  </a:lnTo>
                  <a:lnTo>
                    <a:pt x="66" y="21"/>
                  </a:lnTo>
                  <a:lnTo>
                    <a:pt x="70" y="21"/>
                  </a:lnTo>
                  <a:lnTo>
                    <a:pt x="83" y="13"/>
                  </a:lnTo>
                  <a:lnTo>
                    <a:pt x="89" y="21"/>
                  </a:lnTo>
                  <a:lnTo>
                    <a:pt x="58" y="108"/>
                  </a:lnTo>
                  <a:lnTo>
                    <a:pt x="36" y="80"/>
                  </a:lnTo>
                  <a:lnTo>
                    <a:pt x="0" y="88"/>
                  </a:lnTo>
                  <a:lnTo>
                    <a:pt x="31" y="2"/>
                  </a:lnTo>
                  <a:lnTo>
                    <a:pt x="31" y="2"/>
                  </a:lnTo>
                  <a:lnTo>
                    <a:pt x="33" y="2"/>
                  </a:lnTo>
                  <a:lnTo>
                    <a:pt x="33" y="2"/>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822" name="Google Shape;2822;p305"/>
            <p:cNvSpPr/>
            <p:nvPr/>
          </p:nvSpPr>
          <p:spPr>
            <a:xfrm>
              <a:off x="4043606" y="5540736"/>
              <a:ext cx="131501" cy="157802"/>
            </a:xfrm>
            <a:custGeom>
              <a:avLst/>
              <a:gdLst/>
              <a:ahLst/>
              <a:cxnLst/>
              <a:rect l="l" t="t" r="r" b="b"/>
              <a:pathLst>
                <a:path w="90" h="108" extrusionOk="0">
                  <a:moveTo>
                    <a:pt x="19" y="21"/>
                  </a:moveTo>
                  <a:lnTo>
                    <a:pt x="19" y="21"/>
                  </a:lnTo>
                  <a:lnTo>
                    <a:pt x="24" y="21"/>
                  </a:lnTo>
                  <a:lnTo>
                    <a:pt x="28" y="21"/>
                  </a:lnTo>
                  <a:lnTo>
                    <a:pt x="30" y="19"/>
                  </a:lnTo>
                  <a:lnTo>
                    <a:pt x="30" y="19"/>
                  </a:lnTo>
                  <a:lnTo>
                    <a:pt x="34" y="17"/>
                  </a:lnTo>
                  <a:lnTo>
                    <a:pt x="36" y="15"/>
                  </a:lnTo>
                  <a:lnTo>
                    <a:pt x="42" y="0"/>
                  </a:lnTo>
                  <a:lnTo>
                    <a:pt x="57" y="2"/>
                  </a:lnTo>
                  <a:lnTo>
                    <a:pt x="57" y="2"/>
                  </a:lnTo>
                  <a:lnTo>
                    <a:pt x="58" y="2"/>
                  </a:lnTo>
                  <a:lnTo>
                    <a:pt x="90" y="88"/>
                  </a:lnTo>
                  <a:lnTo>
                    <a:pt x="54" y="80"/>
                  </a:lnTo>
                  <a:lnTo>
                    <a:pt x="31" y="108"/>
                  </a:lnTo>
                  <a:lnTo>
                    <a:pt x="0" y="21"/>
                  </a:lnTo>
                  <a:lnTo>
                    <a:pt x="7" y="13"/>
                  </a:lnTo>
                  <a:lnTo>
                    <a:pt x="19" y="21"/>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823" name="Google Shape;2823;p305"/>
            <p:cNvSpPr/>
            <p:nvPr/>
          </p:nvSpPr>
          <p:spPr>
            <a:xfrm>
              <a:off x="3947172" y="5328873"/>
              <a:ext cx="156340" cy="154879"/>
            </a:xfrm>
            <a:custGeom>
              <a:avLst/>
              <a:gdLst/>
              <a:ahLst/>
              <a:cxnLst/>
              <a:rect l="l" t="t" r="r" b="b"/>
              <a:pathLst>
                <a:path w="107" h="106" extrusionOk="0">
                  <a:moveTo>
                    <a:pt x="53" y="0"/>
                  </a:moveTo>
                  <a:lnTo>
                    <a:pt x="53" y="0"/>
                  </a:lnTo>
                  <a:lnTo>
                    <a:pt x="64" y="1"/>
                  </a:lnTo>
                  <a:lnTo>
                    <a:pt x="74" y="4"/>
                  </a:lnTo>
                  <a:lnTo>
                    <a:pt x="84" y="9"/>
                  </a:lnTo>
                  <a:lnTo>
                    <a:pt x="91" y="16"/>
                  </a:lnTo>
                  <a:lnTo>
                    <a:pt x="98" y="23"/>
                  </a:lnTo>
                  <a:lnTo>
                    <a:pt x="103" y="32"/>
                  </a:lnTo>
                  <a:lnTo>
                    <a:pt x="106" y="43"/>
                  </a:lnTo>
                  <a:lnTo>
                    <a:pt x="107" y="54"/>
                  </a:lnTo>
                  <a:lnTo>
                    <a:pt x="107" y="54"/>
                  </a:lnTo>
                  <a:lnTo>
                    <a:pt x="106" y="63"/>
                  </a:lnTo>
                  <a:lnTo>
                    <a:pt x="103" y="74"/>
                  </a:lnTo>
                  <a:lnTo>
                    <a:pt x="98" y="83"/>
                  </a:lnTo>
                  <a:lnTo>
                    <a:pt x="91" y="91"/>
                  </a:lnTo>
                  <a:lnTo>
                    <a:pt x="84" y="97"/>
                  </a:lnTo>
                  <a:lnTo>
                    <a:pt x="74" y="102"/>
                  </a:lnTo>
                  <a:lnTo>
                    <a:pt x="64" y="106"/>
                  </a:lnTo>
                  <a:lnTo>
                    <a:pt x="53" y="106"/>
                  </a:lnTo>
                  <a:lnTo>
                    <a:pt x="53" y="106"/>
                  </a:lnTo>
                  <a:lnTo>
                    <a:pt x="42" y="106"/>
                  </a:lnTo>
                  <a:lnTo>
                    <a:pt x="33" y="102"/>
                  </a:lnTo>
                  <a:lnTo>
                    <a:pt x="24" y="97"/>
                  </a:lnTo>
                  <a:lnTo>
                    <a:pt x="16" y="91"/>
                  </a:lnTo>
                  <a:lnTo>
                    <a:pt x="10" y="83"/>
                  </a:lnTo>
                  <a:lnTo>
                    <a:pt x="5" y="74"/>
                  </a:lnTo>
                  <a:lnTo>
                    <a:pt x="1" y="63"/>
                  </a:lnTo>
                  <a:lnTo>
                    <a:pt x="0" y="54"/>
                  </a:lnTo>
                  <a:lnTo>
                    <a:pt x="0" y="54"/>
                  </a:lnTo>
                  <a:lnTo>
                    <a:pt x="1" y="43"/>
                  </a:lnTo>
                  <a:lnTo>
                    <a:pt x="5" y="32"/>
                  </a:lnTo>
                  <a:lnTo>
                    <a:pt x="10" y="23"/>
                  </a:lnTo>
                  <a:lnTo>
                    <a:pt x="16" y="16"/>
                  </a:lnTo>
                  <a:lnTo>
                    <a:pt x="24" y="9"/>
                  </a:lnTo>
                  <a:lnTo>
                    <a:pt x="33" y="4"/>
                  </a:lnTo>
                  <a:lnTo>
                    <a:pt x="42" y="1"/>
                  </a:lnTo>
                  <a:lnTo>
                    <a:pt x="53" y="0"/>
                  </a:lnTo>
                  <a:lnTo>
                    <a:pt x="53" y="0"/>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
        <p:nvSpPr>
          <p:cNvPr id="2824" name="Google Shape;2824;p305"/>
          <p:cNvSpPr/>
          <p:nvPr/>
        </p:nvSpPr>
        <p:spPr>
          <a:xfrm>
            <a:off x="6608045" y="1277527"/>
            <a:ext cx="131892" cy="176621"/>
          </a:xfrm>
          <a:custGeom>
            <a:avLst/>
            <a:gdLst/>
            <a:ahLst/>
            <a:cxnLst/>
            <a:rect l="l" t="t" r="r" b="b"/>
            <a:pathLst>
              <a:path w="230" h="308" extrusionOk="0">
                <a:moveTo>
                  <a:pt x="172" y="194"/>
                </a:moveTo>
                <a:lnTo>
                  <a:pt x="172" y="194"/>
                </a:lnTo>
                <a:lnTo>
                  <a:pt x="172" y="206"/>
                </a:lnTo>
                <a:lnTo>
                  <a:pt x="168" y="216"/>
                </a:lnTo>
                <a:lnTo>
                  <a:pt x="162" y="226"/>
                </a:lnTo>
                <a:lnTo>
                  <a:pt x="156" y="234"/>
                </a:lnTo>
                <a:lnTo>
                  <a:pt x="148" y="242"/>
                </a:lnTo>
                <a:lnTo>
                  <a:pt x="138" y="246"/>
                </a:lnTo>
                <a:lnTo>
                  <a:pt x="128" y="250"/>
                </a:lnTo>
                <a:lnTo>
                  <a:pt x="116" y="250"/>
                </a:lnTo>
                <a:lnTo>
                  <a:pt x="116" y="250"/>
                </a:lnTo>
                <a:lnTo>
                  <a:pt x="106" y="250"/>
                </a:lnTo>
                <a:lnTo>
                  <a:pt x="98" y="248"/>
                </a:lnTo>
                <a:lnTo>
                  <a:pt x="90" y="244"/>
                </a:lnTo>
                <a:lnTo>
                  <a:pt x="82" y="240"/>
                </a:lnTo>
                <a:lnTo>
                  <a:pt x="76" y="234"/>
                </a:lnTo>
                <a:lnTo>
                  <a:pt x="70" y="226"/>
                </a:lnTo>
                <a:lnTo>
                  <a:pt x="66" y="218"/>
                </a:lnTo>
                <a:lnTo>
                  <a:pt x="62" y="210"/>
                </a:lnTo>
                <a:lnTo>
                  <a:pt x="116" y="210"/>
                </a:lnTo>
                <a:lnTo>
                  <a:pt x="132" y="210"/>
                </a:lnTo>
                <a:lnTo>
                  <a:pt x="132" y="194"/>
                </a:lnTo>
                <a:lnTo>
                  <a:pt x="132" y="140"/>
                </a:lnTo>
                <a:lnTo>
                  <a:pt x="132" y="140"/>
                </a:lnTo>
                <a:lnTo>
                  <a:pt x="140" y="144"/>
                </a:lnTo>
                <a:lnTo>
                  <a:pt x="148" y="148"/>
                </a:lnTo>
                <a:lnTo>
                  <a:pt x="154" y="154"/>
                </a:lnTo>
                <a:lnTo>
                  <a:pt x="160" y="160"/>
                </a:lnTo>
                <a:lnTo>
                  <a:pt x="166" y="168"/>
                </a:lnTo>
                <a:lnTo>
                  <a:pt x="170" y="176"/>
                </a:lnTo>
                <a:lnTo>
                  <a:pt x="172" y="186"/>
                </a:lnTo>
                <a:lnTo>
                  <a:pt x="172" y="194"/>
                </a:lnTo>
                <a:lnTo>
                  <a:pt x="172" y="194"/>
                </a:lnTo>
                <a:close/>
                <a:moveTo>
                  <a:pt x="230" y="82"/>
                </a:moveTo>
                <a:lnTo>
                  <a:pt x="230" y="292"/>
                </a:lnTo>
                <a:lnTo>
                  <a:pt x="230" y="292"/>
                </a:lnTo>
                <a:lnTo>
                  <a:pt x="230" y="298"/>
                </a:lnTo>
                <a:lnTo>
                  <a:pt x="226" y="304"/>
                </a:lnTo>
                <a:lnTo>
                  <a:pt x="222" y="308"/>
                </a:lnTo>
                <a:lnTo>
                  <a:pt x="214" y="308"/>
                </a:lnTo>
                <a:lnTo>
                  <a:pt x="16" y="308"/>
                </a:lnTo>
                <a:lnTo>
                  <a:pt x="16" y="308"/>
                </a:lnTo>
                <a:lnTo>
                  <a:pt x="10" y="308"/>
                </a:lnTo>
                <a:lnTo>
                  <a:pt x="6" y="304"/>
                </a:lnTo>
                <a:lnTo>
                  <a:pt x="2" y="298"/>
                </a:lnTo>
                <a:lnTo>
                  <a:pt x="0" y="292"/>
                </a:lnTo>
                <a:lnTo>
                  <a:pt x="0" y="16"/>
                </a:lnTo>
                <a:lnTo>
                  <a:pt x="0" y="16"/>
                </a:lnTo>
                <a:lnTo>
                  <a:pt x="2" y="10"/>
                </a:lnTo>
                <a:lnTo>
                  <a:pt x="6" y="4"/>
                </a:lnTo>
                <a:lnTo>
                  <a:pt x="10" y="0"/>
                </a:lnTo>
                <a:lnTo>
                  <a:pt x="16" y="0"/>
                </a:lnTo>
                <a:lnTo>
                  <a:pt x="150" y="0"/>
                </a:lnTo>
                <a:lnTo>
                  <a:pt x="166" y="16"/>
                </a:lnTo>
                <a:lnTo>
                  <a:pt x="214" y="66"/>
                </a:lnTo>
                <a:lnTo>
                  <a:pt x="230" y="82"/>
                </a:lnTo>
                <a:close/>
                <a:moveTo>
                  <a:pt x="28" y="178"/>
                </a:moveTo>
                <a:lnTo>
                  <a:pt x="100" y="178"/>
                </a:lnTo>
                <a:lnTo>
                  <a:pt x="100" y="106"/>
                </a:lnTo>
                <a:lnTo>
                  <a:pt x="100" y="106"/>
                </a:lnTo>
                <a:lnTo>
                  <a:pt x="86" y="108"/>
                </a:lnTo>
                <a:lnTo>
                  <a:pt x="72" y="112"/>
                </a:lnTo>
                <a:lnTo>
                  <a:pt x="60" y="118"/>
                </a:lnTo>
                <a:lnTo>
                  <a:pt x="48" y="128"/>
                </a:lnTo>
                <a:lnTo>
                  <a:pt x="40" y="138"/>
                </a:lnTo>
                <a:lnTo>
                  <a:pt x="34" y="150"/>
                </a:lnTo>
                <a:lnTo>
                  <a:pt x="28" y="164"/>
                </a:lnTo>
                <a:lnTo>
                  <a:pt x="28" y="178"/>
                </a:lnTo>
                <a:lnTo>
                  <a:pt x="28" y="178"/>
                </a:lnTo>
                <a:close/>
                <a:moveTo>
                  <a:pt x="188" y="194"/>
                </a:moveTo>
                <a:lnTo>
                  <a:pt x="188" y="194"/>
                </a:lnTo>
                <a:lnTo>
                  <a:pt x="186" y="180"/>
                </a:lnTo>
                <a:lnTo>
                  <a:pt x="182" y="166"/>
                </a:lnTo>
                <a:lnTo>
                  <a:pt x="176" y="154"/>
                </a:lnTo>
                <a:lnTo>
                  <a:pt x="168" y="144"/>
                </a:lnTo>
                <a:lnTo>
                  <a:pt x="156" y="134"/>
                </a:lnTo>
                <a:lnTo>
                  <a:pt x="144" y="128"/>
                </a:lnTo>
                <a:lnTo>
                  <a:pt x="130" y="124"/>
                </a:lnTo>
                <a:lnTo>
                  <a:pt x="116" y="122"/>
                </a:lnTo>
                <a:lnTo>
                  <a:pt x="116" y="194"/>
                </a:lnTo>
                <a:lnTo>
                  <a:pt x="44" y="194"/>
                </a:lnTo>
                <a:lnTo>
                  <a:pt x="44" y="194"/>
                </a:lnTo>
                <a:lnTo>
                  <a:pt x="46" y="210"/>
                </a:lnTo>
                <a:lnTo>
                  <a:pt x="50" y="222"/>
                </a:lnTo>
                <a:lnTo>
                  <a:pt x="56" y="234"/>
                </a:lnTo>
                <a:lnTo>
                  <a:pt x="64" y="246"/>
                </a:lnTo>
                <a:lnTo>
                  <a:pt x="76" y="254"/>
                </a:lnTo>
                <a:lnTo>
                  <a:pt x="88" y="262"/>
                </a:lnTo>
                <a:lnTo>
                  <a:pt x="102" y="266"/>
                </a:lnTo>
                <a:lnTo>
                  <a:pt x="116" y="266"/>
                </a:lnTo>
                <a:lnTo>
                  <a:pt x="116" y="266"/>
                </a:lnTo>
                <a:lnTo>
                  <a:pt x="130" y="266"/>
                </a:lnTo>
                <a:lnTo>
                  <a:pt x="144" y="262"/>
                </a:lnTo>
                <a:lnTo>
                  <a:pt x="156" y="254"/>
                </a:lnTo>
                <a:lnTo>
                  <a:pt x="168" y="246"/>
                </a:lnTo>
                <a:lnTo>
                  <a:pt x="176" y="234"/>
                </a:lnTo>
                <a:lnTo>
                  <a:pt x="182" y="222"/>
                </a:lnTo>
                <a:lnTo>
                  <a:pt x="186" y="210"/>
                </a:lnTo>
                <a:lnTo>
                  <a:pt x="188" y="194"/>
                </a:lnTo>
                <a:lnTo>
                  <a:pt x="188" y="194"/>
                </a:lnTo>
                <a:close/>
                <a:moveTo>
                  <a:pt x="206" y="84"/>
                </a:moveTo>
                <a:lnTo>
                  <a:pt x="188" y="66"/>
                </a:lnTo>
                <a:lnTo>
                  <a:pt x="166" y="66"/>
                </a:lnTo>
                <a:lnTo>
                  <a:pt x="166" y="42"/>
                </a:lnTo>
                <a:lnTo>
                  <a:pt x="148" y="24"/>
                </a:lnTo>
                <a:lnTo>
                  <a:pt x="148" y="84"/>
                </a:lnTo>
                <a:lnTo>
                  <a:pt x="206" y="84"/>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nvGrpSpPr>
          <p:cNvPr id="2825" name="Google Shape;2825;p305"/>
          <p:cNvGrpSpPr/>
          <p:nvPr/>
        </p:nvGrpSpPr>
        <p:grpSpPr>
          <a:xfrm>
            <a:off x="8637637" y="1898313"/>
            <a:ext cx="149282" cy="203871"/>
            <a:chOff x="1555032" y="1009133"/>
            <a:chExt cx="934182" cy="1275789"/>
          </a:xfrm>
        </p:grpSpPr>
        <p:grpSp>
          <p:nvGrpSpPr>
            <p:cNvPr id="2826" name="Google Shape;2826;p305"/>
            <p:cNvGrpSpPr/>
            <p:nvPr/>
          </p:nvGrpSpPr>
          <p:grpSpPr>
            <a:xfrm>
              <a:off x="1555032" y="1009133"/>
              <a:ext cx="934182" cy="1160784"/>
              <a:chOff x="-1938919" y="2130425"/>
              <a:chExt cx="1483300" cy="1843100"/>
            </a:xfrm>
          </p:grpSpPr>
          <p:sp>
            <p:nvSpPr>
              <p:cNvPr id="2827" name="Google Shape;2827;p305"/>
              <p:cNvSpPr/>
              <p:nvPr/>
            </p:nvSpPr>
            <p:spPr>
              <a:xfrm>
                <a:off x="-1938919" y="3041650"/>
                <a:ext cx="1483300" cy="931875"/>
              </a:xfrm>
              <a:custGeom>
                <a:avLst/>
                <a:gdLst/>
                <a:ahLst/>
                <a:cxnLst/>
                <a:rect l="l" t="t" r="r" b="b"/>
                <a:pathLst>
                  <a:path w="10000" h="10000" extrusionOk="0">
                    <a:moveTo>
                      <a:pt x="3604" y="0"/>
                    </a:moveTo>
                    <a:cubicBezTo>
                      <a:pt x="3619" y="25"/>
                      <a:pt x="3635" y="49"/>
                      <a:pt x="3650" y="74"/>
                    </a:cubicBezTo>
                    <a:lnTo>
                      <a:pt x="3814" y="301"/>
                    </a:lnTo>
                    <a:lnTo>
                      <a:pt x="3979" y="500"/>
                    </a:lnTo>
                    <a:lnTo>
                      <a:pt x="4146" y="676"/>
                    </a:lnTo>
                    <a:lnTo>
                      <a:pt x="4314" y="823"/>
                    </a:lnTo>
                    <a:lnTo>
                      <a:pt x="4482" y="937"/>
                    </a:lnTo>
                    <a:lnTo>
                      <a:pt x="4650" y="1022"/>
                    </a:lnTo>
                    <a:lnTo>
                      <a:pt x="4814" y="1073"/>
                    </a:lnTo>
                    <a:lnTo>
                      <a:pt x="4975" y="1085"/>
                    </a:lnTo>
                    <a:lnTo>
                      <a:pt x="5018" y="1085"/>
                    </a:lnTo>
                    <a:lnTo>
                      <a:pt x="5182" y="1073"/>
                    </a:lnTo>
                    <a:lnTo>
                      <a:pt x="5346" y="1022"/>
                    </a:lnTo>
                    <a:lnTo>
                      <a:pt x="5514" y="937"/>
                    </a:lnTo>
                    <a:lnTo>
                      <a:pt x="5682" y="823"/>
                    </a:lnTo>
                    <a:lnTo>
                      <a:pt x="5854" y="676"/>
                    </a:lnTo>
                    <a:lnTo>
                      <a:pt x="6018" y="500"/>
                    </a:lnTo>
                    <a:cubicBezTo>
                      <a:pt x="6073" y="434"/>
                      <a:pt x="6127" y="367"/>
                      <a:pt x="6182" y="301"/>
                    </a:cubicBezTo>
                    <a:lnTo>
                      <a:pt x="6346" y="74"/>
                    </a:lnTo>
                    <a:cubicBezTo>
                      <a:pt x="6362" y="49"/>
                      <a:pt x="6377" y="25"/>
                      <a:pt x="6393" y="0"/>
                    </a:cubicBezTo>
                    <a:cubicBezTo>
                      <a:pt x="6395" y="4"/>
                      <a:pt x="6398" y="7"/>
                      <a:pt x="6400" y="11"/>
                    </a:cubicBezTo>
                    <a:cubicBezTo>
                      <a:pt x="6407" y="22"/>
                      <a:pt x="6414" y="34"/>
                      <a:pt x="6421" y="45"/>
                    </a:cubicBezTo>
                    <a:cubicBezTo>
                      <a:pt x="6433" y="60"/>
                      <a:pt x="6445" y="76"/>
                      <a:pt x="6457" y="91"/>
                    </a:cubicBezTo>
                    <a:lnTo>
                      <a:pt x="6507" y="159"/>
                    </a:lnTo>
                    <a:cubicBezTo>
                      <a:pt x="6530" y="187"/>
                      <a:pt x="6552" y="216"/>
                      <a:pt x="6575" y="244"/>
                    </a:cubicBezTo>
                    <a:lnTo>
                      <a:pt x="6657" y="341"/>
                    </a:lnTo>
                    <a:cubicBezTo>
                      <a:pt x="6689" y="375"/>
                      <a:pt x="6722" y="409"/>
                      <a:pt x="6754" y="443"/>
                    </a:cubicBezTo>
                    <a:lnTo>
                      <a:pt x="6871" y="562"/>
                    </a:lnTo>
                    <a:lnTo>
                      <a:pt x="7000" y="687"/>
                    </a:lnTo>
                    <a:lnTo>
                      <a:pt x="7154" y="823"/>
                    </a:lnTo>
                    <a:lnTo>
                      <a:pt x="7318" y="960"/>
                    </a:lnTo>
                    <a:lnTo>
                      <a:pt x="7500" y="1096"/>
                    </a:lnTo>
                    <a:lnTo>
                      <a:pt x="7707" y="1244"/>
                    </a:lnTo>
                    <a:lnTo>
                      <a:pt x="7925" y="1386"/>
                    </a:lnTo>
                    <a:lnTo>
                      <a:pt x="8164" y="1533"/>
                    </a:lnTo>
                    <a:lnTo>
                      <a:pt x="8425" y="1675"/>
                    </a:lnTo>
                    <a:lnTo>
                      <a:pt x="8614" y="1800"/>
                    </a:lnTo>
                    <a:lnTo>
                      <a:pt x="8789" y="1959"/>
                    </a:lnTo>
                    <a:lnTo>
                      <a:pt x="8954" y="2129"/>
                    </a:lnTo>
                    <a:cubicBezTo>
                      <a:pt x="9001" y="2192"/>
                      <a:pt x="9049" y="2254"/>
                      <a:pt x="9096" y="2317"/>
                    </a:cubicBezTo>
                    <a:cubicBezTo>
                      <a:pt x="9140" y="2385"/>
                      <a:pt x="9185" y="2453"/>
                      <a:pt x="9229" y="2521"/>
                    </a:cubicBezTo>
                    <a:cubicBezTo>
                      <a:pt x="9269" y="2593"/>
                      <a:pt x="9310" y="2665"/>
                      <a:pt x="9350" y="2737"/>
                    </a:cubicBezTo>
                    <a:cubicBezTo>
                      <a:pt x="9386" y="2815"/>
                      <a:pt x="9421" y="2892"/>
                      <a:pt x="9457" y="2970"/>
                    </a:cubicBezTo>
                    <a:cubicBezTo>
                      <a:pt x="9488" y="3051"/>
                      <a:pt x="9519" y="3133"/>
                      <a:pt x="9550" y="3214"/>
                    </a:cubicBezTo>
                    <a:cubicBezTo>
                      <a:pt x="9579" y="3295"/>
                      <a:pt x="9607" y="3377"/>
                      <a:pt x="9636" y="3458"/>
                    </a:cubicBezTo>
                    <a:lnTo>
                      <a:pt x="9711" y="3719"/>
                    </a:lnTo>
                    <a:cubicBezTo>
                      <a:pt x="9732" y="3808"/>
                      <a:pt x="9754" y="3897"/>
                      <a:pt x="9775" y="3986"/>
                    </a:cubicBezTo>
                    <a:lnTo>
                      <a:pt x="9829" y="4253"/>
                    </a:lnTo>
                    <a:cubicBezTo>
                      <a:pt x="9844" y="4344"/>
                      <a:pt x="9860" y="4435"/>
                      <a:pt x="9875" y="4526"/>
                    </a:cubicBezTo>
                    <a:cubicBezTo>
                      <a:pt x="9887" y="4619"/>
                      <a:pt x="9899" y="4711"/>
                      <a:pt x="9911" y="4804"/>
                    </a:cubicBezTo>
                    <a:cubicBezTo>
                      <a:pt x="9920" y="4895"/>
                      <a:pt x="9930" y="4986"/>
                      <a:pt x="9939" y="5077"/>
                    </a:cubicBezTo>
                    <a:cubicBezTo>
                      <a:pt x="9946" y="5166"/>
                      <a:pt x="9954" y="5255"/>
                      <a:pt x="9961" y="5344"/>
                    </a:cubicBezTo>
                    <a:cubicBezTo>
                      <a:pt x="9967" y="5435"/>
                      <a:pt x="9973" y="5525"/>
                      <a:pt x="9979" y="5616"/>
                    </a:cubicBezTo>
                    <a:cubicBezTo>
                      <a:pt x="9984" y="5703"/>
                      <a:pt x="9988" y="5790"/>
                      <a:pt x="9993" y="5877"/>
                    </a:cubicBezTo>
                    <a:cubicBezTo>
                      <a:pt x="9994" y="5962"/>
                      <a:pt x="9995" y="6048"/>
                      <a:pt x="9996" y="6133"/>
                    </a:cubicBezTo>
                    <a:cubicBezTo>
                      <a:pt x="9997" y="6216"/>
                      <a:pt x="9999" y="6300"/>
                      <a:pt x="10000" y="6383"/>
                    </a:cubicBezTo>
                    <a:cubicBezTo>
                      <a:pt x="9999" y="6461"/>
                      <a:pt x="9997" y="6538"/>
                      <a:pt x="9996" y="6616"/>
                    </a:cubicBezTo>
                    <a:cubicBezTo>
                      <a:pt x="9995" y="6690"/>
                      <a:pt x="9994" y="6763"/>
                      <a:pt x="9993" y="6837"/>
                    </a:cubicBezTo>
                    <a:cubicBezTo>
                      <a:pt x="9989" y="6909"/>
                      <a:pt x="9986" y="6981"/>
                      <a:pt x="9982" y="7053"/>
                    </a:cubicBezTo>
                    <a:cubicBezTo>
                      <a:pt x="9978" y="7119"/>
                      <a:pt x="9975" y="7186"/>
                      <a:pt x="9971" y="7252"/>
                    </a:cubicBezTo>
                    <a:cubicBezTo>
                      <a:pt x="9969" y="7311"/>
                      <a:pt x="9966" y="7369"/>
                      <a:pt x="9964" y="7428"/>
                    </a:cubicBezTo>
                    <a:cubicBezTo>
                      <a:pt x="9961" y="7483"/>
                      <a:pt x="9957" y="7537"/>
                      <a:pt x="9954" y="7592"/>
                    </a:cubicBezTo>
                    <a:cubicBezTo>
                      <a:pt x="9950" y="7639"/>
                      <a:pt x="9947" y="7687"/>
                      <a:pt x="9943" y="7734"/>
                    </a:cubicBezTo>
                    <a:cubicBezTo>
                      <a:pt x="9939" y="7776"/>
                      <a:pt x="9936" y="7817"/>
                      <a:pt x="9932" y="7859"/>
                    </a:cubicBezTo>
                    <a:cubicBezTo>
                      <a:pt x="9927" y="7891"/>
                      <a:pt x="9923" y="7924"/>
                      <a:pt x="9918" y="7956"/>
                    </a:cubicBezTo>
                    <a:cubicBezTo>
                      <a:pt x="9916" y="7979"/>
                      <a:pt x="9913" y="8001"/>
                      <a:pt x="9911" y="8024"/>
                    </a:cubicBezTo>
                    <a:cubicBezTo>
                      <a:pt x="9910" y="8039"/>
                      <a:pt x="9908" y="8054"/>
                      <a:pt x="9907" y="8069"/>
                    </a:cubicBezTo>
                    <a:lnTo>
                      <a:pt x="9907" y="8086"/>
                    </a:lnTo>
                    <a:cubicBezTo>
                      <a:pt x="9899" y="8152"/>
                      <a:pt x="9890" y="8219"/>
                      <a:pt x="9882" y="8285"/>
                    </a:cubicBezTo>
                    <a:lnTo>
                      <a:pt x="9861" y="8450"/>
                    </a:lnTo>
                    <a:cubicBezTo>
                      <a:pt x="9855" y="8493"/>
                      <a:pt x="9849" y="8537"/>
                      <a:pt x="9843" y="8580"/>
                    </a:cubicBezTo>
                    <a:lnTo>
                      <a:pt x="9825" y="8688"/>
                    </a:lnTo>
                    <a:cubicBezTo>
                      <a:pt x="9820" y="8715"/>
                      <a:pt x="9816" y="8741"/>
                      <a:pt x="9811" y="8768"/>
                    </a:cubicBezTo>
                    <a:cubicBezTo>
                      <a:pt x="9805" y="8789"/>
                      <a:pt x="9799" y="8809"/>
                      <a:pt x="9793" y="8830"/>
                    </a:cubicBezTo>
                    <a:cubicBezTo>
                      <a:pt x="9788" y="8840"/>
                      <a:pt x="9784" y="8849"/>
                      <a:pt x="9779" y="8859"/>
                    </a:cubicBezTo>
                    <a:cubicBezTo>
                      <a:pt x="9775" y="8865"/>
                      <a:pt x="9772" y="8870"/>
                      <a:pt x="9768" y="8876"/>
                    </a:cubicBezTo>
                    <a:lnTo>
                      <a:pt x="9536" y="9029"/>
                    </a:lnTo>
                    <a:lnTo>
                      <a:pt x="9282" y="9165"/>
                    </a:lnTo>
                    <a:lnTo>
                      <a:pt x="9014" y="9296"/>
                    </a:lnTo>
                    <a:lnTo>
                      <a:pt x="8725" y="9409"/>
                    </a:lnTo>
                    <a:lnTo>
                      <a:pt x="8418" y="9523"/>
                    </a:lnTo>
                    <a:lnTo>
                      <a:pt x="8096" y="9614"/>
                    </a:lnTo>
                    <a:lnTo>
                      <a:pt x="7761" y="9699"/>
                    </a:lnTo>
                    <a:lnTo>
                      <a:pt x="7418" y="9779"/>
                    </a:lnTo>
                    <a:lnTo>
                      <a:pt x="7064" y="9847"/>
                    </a:lnTo>
                    <a:lnTo>
                      <a:pt x="6700" y="9898"/>
                    </a:lnTo>
                    <a:lnTo>
                      <a:pt x="6329" y="9943"/>
                    </a:lnTo>
                    <a:lnTo>
                      <a:pt x="5954" y="9972"/>
                    </a:lnTo>
                    <a:lnTo>
                      <a:pt x="5571" y="9994"/>
                    </a:lnTo>
                    <a:lnTo>
                      <a:pt x="5189" y="10000"/>
                    </a:lnTo>
                    <a:lnTo>
                      <a:pt x="4807" y="10000"/>
                    </a:lnTo>
                    <a:lnTo>
                      <a:pt x="4421" y="9994"/>
                    </a:lnTo>
                    <a:lnTo>
                      <a:pt x="4043" y="9972"/>
                    </a:lnTo>
                    <a:lnTo>
                      <a:pt x="3668" y="9943"/>
                    </a:lnTo>
                    <a:lnTo>
                      <a:pt x="3296" y="9898"/>
                    </a:lnTo>
                    <a:lnTo>
                      <a:pt x="2932" y="9847"/>
                    </a:lnTo>
                    <a:lnTo>
                      <a:pt x="2579" y="9779"/>
                    </a:lnTo>
                    <a:lnTo>
                      <a:pt x="2232" y="9699"/>
                    </a:lnTo>
                    <a:lnTo>
                      <a:pt x="1900" y="9614"/>
                    </a:lnTo>
                    <a:lnTo>
                      <a:pt x="1579" y="9523"/>
                    </a:lnTo>
                    <a:lnTo>
                      <a:pt x="1275" y="9409"/>
                    </a:lnTo>
                    <a:lnTo>
                      <a:pt x="986" y="9296"/>
                    </a:lnTo>
                    <a:lnTo>
                      <a:pt x="711" y="9165"/>
                    </a:lnTo>
                    <a:lnTo>
                      <a:pt x="461" y="9029"/>
                    </a:lnTo>
                    <a:lnTo>
                      <a:pt x="232" y="8876"/>
                    </a:lnTo>
                    <a:cubicBezTo>
                      <a:pt x="226" y="8870"/>
                      <a:pt x="220" y="8865"/>
                      <a:pt x="214" y="8859"/>
                    </a:cubicBezTo>
                    <a:cubicBezTo>
                      <a:pt x="211" y="8849"/>
                      <a:pt x="207" y="8840"/>
                      <a:pt x="204" y="8830"/>
                    </a:cubicBezTo>
                    <a:cubicBezTo>
                      <a:pt x="199" y="8809"/>
                      <a:pt x="194" y="8789"/>
                      <a:pt x="189" y="8768"/>
                    </a:cubicBezTo>
                    <a:cubicBezTo>
                      <a:pt x="170" y="8644"/>
                      <a:pt x="106" y="8201"/>
                      <a:pt x="89" y="8086"/>
                    </a:cubicBezTo>
                    <a:cubicBezTo>
                      <a:pt x="88" y="8082"/>
                      <a:pt x="87" y="8079"/>
                      <a:pt x="86" y="8075"/>
                    </a:cubicBezTo>
                    <a:cubicBezTo>
                      <a:pt x="85" y="8058"/>
                      <a:pt x="83" y="8041"/>
                      <a:pt x="82" y="8024"/>
                    </a:cubicBezTo>
                    <a:cubicBezTo>
                      <a:pt x="80" y="8003"/>
                      <a:pt x="77" y="7982"/>
                      <a:pt x="75" y="7961"/>
                    </a:cubicBezTo>
                    <a:cubicBezTo>
                      <a:pt x="73" y="7931"/>
                      <a:pt x="70" y="7901"/>
                      <a:pt x="68" y="7871"/>
                    </a:cubicBezTo>
                    <a:cubicBezTo>
                      <a:pt x="64" y="7833"/>
                      <a:pt x="61" y="7795"/>
                      <a:pt x="57" y="7757"/>
                    </a:cubicBezTo>
                    <a:cubicBezTo>
                      <a:pt x="55" y="7710"/>
                      <a:pt x="52" y="7662"/>
                      <a:pt x="50" y="7615"/>
                    </a:cubicBezTo>
                    <a:cubicBezTo>
                      <a:pt x="46" y="7566"/>
                      <a:pt x="43" y="7516"/>
                      <a:pt x="39" y="7467"/>
                    </a:cubicBezTo>
                    <a:cubicBezTo>
                      <a:pt x="34" y="7408"/>
                      <a:pt x="30" y="7350"/>
                      <a:pt x="25" y="7291"/>
                    </a:cubicBezTo>
                    <a:cubicBezTo>
                      <a:pt x="23" y="7229"/>
                      <a:pt x="20" y="7166"/>
                      <a:pt x="18" y="7104"/>
                    </a:cubicBezTo>
                    <a:cubicBezTo>
                      <a:pt x="16" y="7038"/>
                      <a:pt x="13" y="6971"/>
                      <a:pt x="11" y="6905"/>
                    </a:cubicBezTo>
                    <a:cubicBezTo>
                      <a:pt x="9" y="6833"/>
                      <a:pt x="6" y="6761"/>
                      <a:pt x="4" y="6689"/>
                    </a:cubicBezTo>
                    <a:cubicBezTo>
                      <a:pt x="3" y="6613"/>
                      <a:pt x="1" y="6538"/>
                      <a:pt x="0" y="6462"/>
                    </a:cubicBezTo>
                    <a:cubicBezTo>
                      <a:pt x="1" y="6383"/>
                      <a:pt x="3" y="6303"/>
                      <a:pt x="4" y="6224"/>
                    </a:cubicBezTo>
                    <a:cubicBezTo>
                      <a:pt x="5" y="6143"/>
                      <a:pt x="6" y="6061"/>
                      <a:pt x="7" y="5980"/>
                    </a:cubicBezTo>
                    <a:cubicBezTo>
                      <a:pt x="9" y="5895"/>
                      <a:pt x="12" y="5809"/>
                      <a:pt x="14" y="5724"/>
                    </a:cubicBezTo>
                    <a:cubicBezTo>
                      <a:pt x="19" y="5641"/>
                      <a:pt x="24" y="5557"/>
                      <a:pt x="29" y="5474"/>
                    </a:cubicBezTo>
                    <a:lnTo>
                      <a:pt x="50" y="5207"/>
                    </a:lnTo>
                    <a:lnTo>
                      <a:pt x="71" y="4940"/>
                    </a:lnTo>
                    <a:lnTo>
                      <a:pt x="107" y="4679"/>
                    </a:lnTo>
                    <a:lnTo>
                      <a:pt x="143" y="4412"/>
                    </a:lnTo>
                    <a:cubicBezTo>
                      <a:pt x="160" y="4323"/>
                      <a:pt x="176" y="4234"/>
                      <a:pt x="193" y="4145"/>
                    </a:cubicBezTo>
                    <a:cubicBezTo>
                      <a:pt x="211" y="4060"/>
                      <a:pt x="228" y="3975"/>
                      <a:pt x="246" y="3890"/>
                    </a:cubicBezTo>
                    <a:cubicBezTo>
                      <a:pt x="268" y="3805"/>
                      <a:pt x="289" y="3719"/>
                      <a:pt x="311" y="3634"/>
                    </a:cubicBezTo>
                    <a:lnTo>
                      <a:pt x="386" y="3379"/>
                    </a:lnTo>
                    <a:cubicBezTo>
                      <a:pt x="414" y="3299"/>
                      <a:pt x="443" y="3220"/>
                      <a:pt x="471" y="3140"/>
                    </a:cubicBezTo>
                    <a:cubicBezTo>
                      <a:pt x="502" y="3064"/>
                      <a:pt x="533" y="2989"/>
                      <a:pt x="564" y="2913"/>
                    </a:cubicBezTo>
                    <a:cubicBezTo>
                      <a:pt x="600" y="2837"/>
                      <a:pt x="635" y="2762"/>
                      <a:pt x="671" y="2686"/>
                    </a:cubicBezTo>
                    <a:cubicBezTo>
                      <a:pt x="710" y="2618"/>
                      <a:pt x="750" y="2550"/>
                      <a:pt x="789" y="2482"/>
                    </a:cubicBezTo>
                    <a:lnTo>
                      <a:pt x="918" y="2283"/>
                    </a:lnTo>
                    <a:lnTo>
                      <a:pt x="1061" y="2107"/>
                    </a:lnTo>
                    <a:lnTo>
                      <a:pt x="1218" y="1942"/>
                    </a:lnTo>
                    <a:lnTo>
                      <a:pt x="1386" y="1794"/>
                    </a:lnTo>
                    <a:lnTo>
                      <a:pt x="1571" y="1675"/>
                    </a:lnTo>
                    <a:lnTo>
                      <a:pt x="1832" y="1533"/>
                    </a:lnTo>
                    <a:lnTo>
                      <a:pt x="2071" y="1386"/>
                    </a:lnTo>
                    <a:lnTo>
                      <a:pt x="2293" y="1244"/>
                    </a:lnTo>
                    <a:lnTo>
                      <a:pt x="2493" y="1096"/>
                    </a:lnTo>
                    <a:lnTo>
                      <a:pt x="2679" y="960"/>
                    </a:lnTo>
                    <a:lnTo>
                      <a:pt x="2846" y="823"/>
                    </a:lnTo>
                    <a:lnTo>
                      <a:pt x="2993" y="687"/>
                    </a:lnTo>
                    <a:cubicBezTo>
                      <a:pt x="3038" y="645"/>
                      <a:pt x="3084" y="604"/>
                      <a:pt x="3129" y="562"/>
                    </a:cubicBezTo>
                    <a:lnTo>
                      <a:pt x="3239" y="443"/>
                    </a:lnTo>
                    <a:cubicBezTo>
                      <a:pt x="3272" y="409"/>
                      <a:pt x="3306" y="375"/>
                      <a:pt x="3339" y="341"/>
                    </a:cubicBezTo>
                    <a:lnTo>
                      <a:pt x="3421" y="244"/>
                    </a:lnTo>
                    <a:cubicBezTo>
                      <a:pt x="3443" y="216"/>
                      <a:pt x="3464" y="187"/>
                      <a:pt x="3486" y="159"/>
                    </a:cubicBezTo>
                    <a:lnTo>
                      <a:pt x="3539" y="91"/>
                    </a:lnTo>
                    <a:cubicBezTo>
                      <a:pt x="3551" y="76"/>
                      <a:pt x="3563" y="60"/>
                      <a:pt x="3575" y="45"/>
                    </a:cubicBezTo>
                    <a:cubicBezTo>
                      <a:pt x="3582" y="34"/>
                      <a:pt x="3589" y="22"/>
                      <a:pt x="3596" y="11"/>
                    </a:cubicBezTo>
                    <a:cubicBezTo>
                      <a:pt x="3599" y="7"/>
                      <a:pt x="3601" y="4"/>
                      <a:pt x="3604" y="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828" name="Google Shape;2828;p305"/>
              <p:cNvSpPr/>
              <p:nvPr/>
            </p:nvSpPr>
            <p:spPr>
              <a:xfrm>
                <a:off x="-1538288" y="2130425"/>
                <a:ext cx="679451" cy="952499"/>
              </a:xfrm>
              <a:custGeom>
                <a:avLst/>
                <a:gdLst/>
                <a:ahLst/>
                <a:cxnLst/>
                <a:rect l="l" t="t" r="r" b="b"/>
                <a:pathLst>
                  <a:path w="1284" h="1799" extrusionOk="0">
                    <a:moveTo>
                      <a:pt x="545" y="0"/>
                    </a:moveTo>
                    <a:lnTo>
                      <a:pt x="564" y="0"/>
                    </a:lnTo>
                    <a:lnTo>
                      <a:pt x="578" y="1"/>
                    </a:lnTo>
                    <a:lnTo>
                      <a:pt x="586" y="2"/>
                    </a:lnTo>
                    <a:lnTo>
                      <a:pt x="589" y="4"/>
                    </a:lnTo>
                    <a:lnTo>
                      <a:pt x="594" y="4"/>
                    </a:lnTo>
                    <a:lnTo>
                      <a:pt x="602" y="6"/>
                    </a:lnTo>
                    <a:lnTo>
                      <a:pt x="614" y="8"/>
                    </a:lnTo>
                    <a:lnTo>
                      <a:pt x="626" y="10"/>
                    </a:lnTo>
                    <a:lnTo>
                      <a:pt x="636" y="12"/>
                    </a:lnTo>
                    <a:lnTo>
                      <a:pt x="644" y="13"/>
                    </a:lnTo>
                    <a:lnTo>
                      <a:pt x="647" y="14"/>
                    </a:lnTo>
                    <a:lnTo>
                      <a:pt x="663" y="18"/>
                    </a:lnTo>
                    <a:lnTo>
                      <a:pt x="685" y="24"/>
                    </a:lnTo>
                    <a:lnTo>
                      <a:pt x="712" y="32"/>
                    </a:lnTo>
                    <a:lnTo>
                      <a:pt x="741" y="42"/>
                    </a:lnTo>
                    <a:lnTo>
                      <a:pt x="775" y="54"/>
                    </a:lnTo>
                    <a:lnTo>
                      <a:pt x="811" y="68"/>
                    </a:lnTo>
                    <a:lnTo>
                      <a:pt x="851" y="84"/>
                    </a:lnTo>
                    <a:lnTo>
                      <a:pt x="890" y="101"/>
                    </a:lnTo>
                    <a:lnTo>
                      <a:pt x="931" y="121"/>
                    </a:lnTo>
                    <a:lnTo>
                      <a:pt x="972" y="143"/>
                    </a:lnTo>
                    <a:lnTo>
                      <a:pt x="1012" y="165"/>
                    </a:lnTo>
                    <a:lnTo>
                      <a:pt x="1051" y="189"/>
                    </a:lnTo>
                    <a:lnTo>
                      <a:pt x="1089" y="216"/>
                    </a:lnTo>
                    <a:lnTo>
                      <a:pt x="1124" y="243"/>
                    </a:lnTo>
                    <a:lnTo>
                      <a:pt x="1157" y="272"/>
                    </a:lnTo>
                    <a:lnTo>
                      <a:pt x="1186" y="303"/>
                    </a:lnTo>
                    <a:lnTo>
                      <a:pt x="1210" y="335"/>
                    </a:lnTo>
                    <a:lnTo>
                      <a:pt x="1230" y="367"/>
                    </a:lnTo>
                    <a:lnTo>
                      <a:pt x="1245" y="401"/>
                    </a:lnTo>
                    <a:lnTo>
                      <a:pt x="1253" y="429"/>
                    </a:lnTo>
                    <a:lnTo>
                      <a:pt x="1258" y="460"/>
                    </a:lnTo>
                    <a:lnTo>
                      <a:pt x="1261" y="494"/>
                    </a:lnTo>
                    <a:lnTo>
                      <a:pt x="1263" y="528"/>
                    </a:lnTo>
                    <a:lnTo>
                      <a:pt x="1263" y="564"/>
                    </a:lnTo>
                    <a:lnTo>
                      <a:pt x="1262" y="600"/>
                    </a:lnTo>
                    <a:lnTo>
                      <a:pt x="1260" y="635"/>
                    </a:lnTo>
                    <a:lnTo>
                      <a:pt x="1257" y="670"/>
                    </a:lnTo>
                    <a:lnTo>
                      <a:pt x="1254" y="703"/>
                    </a:lnTo>
                    <a:lnTo>
                      <a:pt x="1250" y="733"/>
                    </a:lnTo>
                    <a:lnTo>
                      <a:pt x="1245" y="762"/>
                    </a:lnTo>
                    <a:lnTo>
                      <a:pt x="1242" y="786"/>
                    </a:lnTo>
                    <a:lnTo>
                      <a:pt x="1239" y="806"/>
                    </a:lnTo>
                    <a:lnTo>
                      <a:pt x="1236" y="822"/>
                    </a:lnTo>
                    <a:lnTo>
                      <a:pt x="1234" y="831"/>
                    </a:lnTo>
                    <a:lnTo>
                      <a:pt x="1234" y="834"/>
                    </a:lnTo>
                    <a:lnTo>
                      <a:pt x="1234" y="834"/>
                    </a:lnTo>
                    <a:lnTo>
                      <a:pt x="1234" y="834"/>
                    </a:lnTo>
                    <a:lnTo>
                      <a:pt x="1235" y="835"/>
                    </a:lnTo>
                    <a:lnTo>
                      <a:pt x="1238" y="838"/>
                    </a:lnTo>
                    <a:lnTo>
                      <a:pt x="1243" y="844"/>
                    </a:lnTo>
                    <a:lnTo>
                      <a:pt x="1252" y="851"/>
                    </a:lnTo>
                    <a:lnTo>
                      <a:pt x="1264" y="863"/>
                    </a:lnTo>
                    <a:lnTo>
                      <a:pt x="1270" y="868"/>
                    </a:lnTo>
                    <a:lnTo>
                      <a:pt x="1276" y="878"/>
                    </a:lnTo>
                    <a:lnTo>
                      <a:pt x="1280" y="890"/>
                    </a:lnTo>
                    <a:lnTo>
                      <a:pt x="1284" y="907"/>
                    </a:lnTo>
                    <a:lnTo>
                      <a:pt x="1284" y="928"/>
                    </a:lnTo>
                    <a:lnTo>
                      <a:pt x="1283" y="951"/>
                    </a:lnTo>
                    <a:lnTo>
                      <a:pt x="1279" y="975"/>
                    </a:lnTo>
                    <a:lnTo>
                      <a:pt x="1275" y="1002"/>
                    </a:lnTo>
                    <a:lnTo>
                      <a:pt x="1269" y="1029"/>
                    </a:lnTo>
                    <a:lnTo>
                      <a:pt x="1261" y="1057"/>
                    </a:lnTo>
                    <a:lnTo>
                      <a:pt x="1252" y="1090"/>
                    </a:lnTo>
                    <a:lnTo>
                      <a:pt x="1241" y="1115"/>
                    </a:lnTo>
                    <a:lnTo>
                      <a:pt x="1232" y="1136"/>
                    </a:lnTo>
                    <a:lnTo>
                      <a:pt x="1222" y="1151"/>
                    </a:lnTo>
                    <a:lnTo>
                      <a:pt x="1214" y="1164"/>
                    </a:lnTo>
                    <a:lnTo>
                      <a:pt x="1207" y="1175"/>
                    </a:lnTo>
                    <a:lnTo>
                      <a:pt x="1203" y="1183"/>
                    </a:lnTo>
                    <a:lnTo>
                      <a:pt x="1187" y="1249"/>
                    </a:lnTo>
                    <a:lnTo>
                      <a:pt x="1167" y="1313"/>
                    </a:lnTo>
                    <a:lnTo>
                      <a:pt x="1142" y="1374"/>
                    </a:lnTo>
                    <a:lnTo>
                      <a:pt x="1115" y="1434"/>
                    </a:lnTo>
                    <a:lnTo>
                      <a:pt x="1084" y="1490"/>
                    </a:lnTo>
                    <a:lnTo>
                      <a:pt x="1049" y="1543"/>
                    </a:lnTo>
                    <a:lnTo>
                      <a:pt x="1013" y="1593"/>
                    </a:lnTo>
                    <a:lnTo>
                      <a:pt x="974" y="1637"/>
                    </a:lnTo>
                    <a:lnTo>
                      <a:pt x="931" y="1678"/>
                    </a:lnTo>
                    <a:lnTo>
                      <a:pt x="888" y="1713"/>
                    </a:lnTo>
                    <a:lnTo>
                      <a:pt x="842" y="1742"/>
                    </a:lnTo>
                    <a:lnTo>
                      <a:pt x="795" y="1767"/>
                    </a:lnTo>
                    <a:lnTo>
                      <a:pt x="748" y="1785"/>
                    </a:lnTo>
                    <a:lnTo>
                      <a:pt x="699" y="1795"/>
                    </a:lnTo>
                    <a:lnTo>
                      <a:pt x="649" y="1799"/>
                    </a:lnTo>
                    <a:lnTo>
                      <a:pt x="598" y="1795"/>
                    </a:lnTo>
                    <a:lnTo>
                      <a:pt x="549" y="1785"/>
                    </a:lnTo>
                    <a:lnTo>
                      <a:pt x="500" y="1767"/>
                    </a:lnTo>
                    <a:lnTo>
                      <a:pt x="452" y="1742"/>
                    </a:lnTo>
                    <a:lnTo>
                      <a:pt x="406" y="1713"/>
                    </a:lnTo>
                    <a:lnTo>
                      <a:pt x="360" y="1678"/>
                    </a:lnTo>
                    <a:lnTo>
                      <a:pt x="318" y="1637"/>
                    </a:lnTo>
                    <a:lnTo>
                      <a:pt x="277" y="1593"/>
                    </a:lnTo>
                    <a:lnTo>
                      <a:pt x="239" y="1543"/>
                    </a:lnTo>
                    <a:lnTo>
                      <a:pt x="203" y="1490"/>
                    </a:lnTo>
                    <a:lnTo>
                      <a:pt x="171" y="1434"/>
                    </a:lnTo>
                    <a:lnTo>
                      <a:pt x="143" y="1374"/>
                    </a:lnTo>
                    <a:lnTo>
                      <a:pt x="118" y="1313"/>
                    </a:lnTo>
                    <a:lnTo>
                      <a:pt x="97" y="1249"/>
                    </a:lnTo>
                    <a:lnTo>
                      <a:pt x="81" y="1183"/>
                    </a:lnTo>
                    <a:lnTo>
                      <a:pt x="77" y="1175"/>
                    </a:lnTo>
                    <a:lnTo>
                      <a:pt x="69" y="1164"/>
                    </a:lnTo>
                    <a:lnTo>
                      <a:pt x="62" y="1151"/>
                    </a:lnTo>
                    <a:lnTo>
                      <a:pt x="52" y="1136"/>
                    </a:lnTo>
                    <a:lnTo>
                      <a:pt x="42" y="1115"/>
                    </a:lnTo>
                    <a:lnTo>
                      <a:pt x="32" y="1090"/>
                    </a:lnTo>
                    <a:lnTo>
                      <a:pt x="22" y="1057"/>
                    </a:lnTo>
                    <a:lnTo>
                      <a:pt x="14" y="1026"/>
                    </a:lnTo>
                    <a:lnTo>
                      <a:pt x="8" y="997"/>
                    </a:lnTo>
                    <a:lnTo>
                      <a:pt x="3" y="968"/>
                    </a:lnTo>
                    <a:lnTo>
                      <a:pt x="0" y="941"/>
                    </a:lnTo>
                    <a:lnTo>
                      <a:pt x="0" y="917"/>
                    </a:lnTo>
                    <a:lnTo>
                      <a:pt x="3" y="897"/>
                    </a:lnTo>
                    <a:lnTo>
                      <a:pt x="7" y="880"/>
                    </a:lnTo>
                    <a:lnTo>
                      <a:pt x="14" y="868"/>
                    </a:lnTo>
                    <a:lnTo>
                      <a:pt x="20" y="863"/>
                    </a:lnTo>
                    <a:lnTo>
                      <a:pt x="31" y="851"/>
                    </a:lnTo>
                    <a:lnTo>
                      <a:pt x="40" y="844"/>
                    </a:lnTo>
                    <a:lnTo>
                      <a:pt x="46" y="838"/>
                    </a:lnTo>
                    <a:lnTo>
                      <a:pt x="48" y="835"/>
                    </a:lnTo>
                    <a:lnTo>
                      <a:pt x="50" y="834"/>
                    </a:lnTo>
                    <a:lnTo>
                      <a:pt x="50" y="834"/>
                    </a:lnTo>
                    <a:lnTo>
                      <a:pt x="50" y="834"/>
                    </a:lnTo>
                    <a:lnTo>
                      <a:pt x="49" y="831"/>
                    </a:lnTo>
                    <a:lnTo>
                      <a:pt x="48" y="822"/>
                    </a:lnTo>
                    <a:lnTo>
                      <a:pt x="45" y="806"/>
                    </a:lnTo>
                    <a:lnTo>
                      <a:pt x="42" y="786"/>
                    </a:lnTo>
                    <a:lnTo>
                      <a:pt x="39" y="762"/>
                    </a:lnTo>
                    <a:lnTo>
                      <a:pt x="34" y="733"/>
                    </a:lnTo>
                    <a:lnTo>
                      <a:pt x="30" y="703"/>
                    </a:lnTo>
                    <a:lnTo>
                      <a:pt x="27" y="670"/>
                    </a:lnTo>
                    <a:lnTo>
                      <a:pt x="24" y="635"/>
                    </a:lnTo>
                    <a:lnTo>
                      <a:pt x="22" y="600"/>
                    </a:lnTo>
                    <a:lnTo>
                      <a:pt x="21" y="564"/>
                    </a:lnTo>
                    <a:lnTo>
                      <a:pt x="21" y="528"/>
                    </a:lnTo>
                    <a:lnTo>
                      <a:pt x="23" y="494"/>
                    </a:lnTo>
                    <a:lnTo>
                      <a:pt x="26" y="460"/>
                    </a:lnTo>
                    <a:lnTo>
                      <a:pt x="31" y="429"/>
                    </a:lnTo>
                    <a:lnTo>
                      <a:pt x="39" y="401"/>
                    </a:lnTo>
                    <a:lnTo>
                      <a:pt x="56" y="359"/>
                    </a:lnTo>
                    <a:lnTo>
                      <a:pt x="76" y="320"/>
                    </a:lnTo>
                    <a:lnTo>
                      <a:pt x="100" y="282"/>
                    </a:lnTo>
                    <a:lnTo>
                      <a:pt x="127" y="246"/>
                    </a:lnTo>
                    <a:lnTo>
                      <a:pt x="155" y="215"/>
                    </a:lnTo>
                    <a:lnTo>
                      <a:pt x="186" y="185"/>
                    </a:lnTo>
                    <a:lnTo>
                      <a:pt x="217" y="157"/>
                    </a:lnTo>
                    <a:lnTo>
                      <a:pt x="249" y="133"/>
                    </a:lnTo>
                    <a:lnTo>
                      <a:pt x="281" y="111"/>
                    </a:lnTo>
                    <a:lnTo>
                      <a:pt x="311" y="91"/>
                    </a:lnTo>
                    <a:lnTo>
                      <a:pt x="340" y="74"/>
                    </a:lnTo>
                    <a:lnTo>
                      <a:pt x="367" y="59"/>
                    </a:lnTo>
                    <a:lnTo>
                      <a:pt x="391" y="47"/>
                    </a:lnTo>
                    <a:lnTo>
                      <a:pt x="411" y="36"/>
                    </a:lnTo>
                    <a:lnTo>
                      <a:pt x="428" y="29"/>
                    </a:lnTo>
                    <a:lnTo>
                      <a:pt x="441" y="25"/>
                    </a:lnTo>
                    <a:lnTo>
                      <a:pt x="470" y="13"/>
                    </a:lnTo>
                    <a:lnTo>
                      <a:pt x="497" y="7"/>
                    </a:lnTo>
                    <a:lnTo>
                      <a:pt x="523" y="2"/>
                    </a:lnTo>
                    <a:lnTo>
                      <a:pt x="545" y="0"/>
                    </a:ln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
          <p:nvSpPr>
            <p:cNvPr id="2829" name="Google Shape;2829;p305"/>
            <p:cNvSpPr/>
            <p:nvPr/>
          </p:nvSpPr>
          <p:spPr>
            <a:xfrm>
              <a:off x="1565244" y="1885951"/>
              <a:ext cx="914430" cy="398971"/>
            </a:xfrm>
            <a:custGeom>
              <a:avLst/>
              <a:gdLst/>
              <a:ahLst/>
              <a:cxnLst/>
              <a:rect l="l" t="t" r="r" b="b"/>
              <a:pathLst>
                <a:path w="914430" h="387350" extrusionOk="0">
                  <a:moveTo>
                    <a:pt x="30" y="184150"/>
                  </a:moveTo>
                  <a:cubicBezTo>
                    <a:pt x="-2880" y="119592"/>
                    <a:pt x="204725" y="0"/>
                    <a:pt x="457230" y="0"/>
                  </a:cubicBezTo>
                  <a:cubicBezTo>
                    <a:pt x="709735" y="0"/>
                    <a:pt x="914430" y="68585"/>
                    <a:pt x="914430" y="184150"/>
                  </a:cubicBezTo>
                  <a:cubicBezTo>
                    <a:pt x="914430" y="285853"/>
                    <a:pt x="712910" y="387350"/>
                    <a:pt x="460405" y="387350"/>
                  </a:cubicBezTo>
                  <a:cubicBezTo>
                    <a:pt x="207900" y="387350"/>
                    <a:pt x="2940" y="248708"/>
                    <a:pt x="30" y="184150"/>
                  </a:cubicBezTo>
                  <a:close/>
                </a:path>
              </a:pathLst>
            </a:cu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grpSp>
      <p:sp>
        <p:nvSpPr>
          <p:cNvPr id="2830" name="Google Shape;2830;p305"/>
          <p:cNvSpPr txBox="1"/>
          <p:nvPr/>
        </p:nvSpPr>
        <p:spPr>
          <a:xfrm>
            <a:off x="3459075" y="2727150"/>
            <a:ext cx="165000" cy="123000"/>
          </a:xfrm>
          <a:prstGeom prst="rect">
            <a:avLst/>
          </a:prstGeom>
          <a:solidFill>
            <a:schemeClr val="dk2"/>
          </a:solid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831" name="Google Shape;2831;p305"/>
          <p:cNvSpPr txBox="1"/>
          <p:nvPr/>
        </p:nvSpPr>
        <p:spPr>
          <a:xfrm>
            <a:off x="408900" y="2876050"/>
            <a:ext cx="165000" cy="123000"/>
          </a:xfrm>
          <a:prstGeom prst="rect">
            <a:avLst/>
          </a:prstGeom>
          <a:solidFill>
            <a:schemeClr val="lt2"/>
          </a:solid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832" name="Google Shape;2832;p305"/>
          <p:cNvSpPr txBox="1"/>
          <p:nvPr/>
        </p:nvSpPr>
        <p:spPr>
          <a:xfrm>
            <a:off x="1170900" y="1893500"/>
            <a:ext cx="165000" cy="107700"/>
          </a:xfrm>
          <a:prstGeom prst="rect">
            <a:avLst/>
          </a:prstGeom>
          <a:solidFill>
            <a:schemeClr val="lt2"/>
          </a:solid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836"/>
        <p:cNvGrpSpPr/>
        <p:nvPr/>
      </p:nvGrpSpPr>
      <p:grpSpPr>
        <a:xfrm>
          <a:off x="0" y="0"/>
          <a:ext cx="0" cy="0"/>
          <a:chOff x="0" y="0"/>
          <a:chExt cx="0" cy="0"/>
        </a:xfrm>
      </p:grpSpPr>
      <p:sp>
        <p:nvSpPr>
          <p:cNvPr id="2837" name="Google Shape;2837;p306"/>
          <p:cNvSpPr txBox="1">
            <a:spLocks noGrp="1"/>
          </p:cNvSpPr>
          <p:nvPr>
            <p:ph type="title"/>
          </p:nvPr>
        </p:nvSpPr>
        <p:spPr>
          <a:xfrm>
            <a:off x="309575" y="171848"/>
            <a:ext cx="8526600" cy="6663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Use of advanced technology to speed up the pricing and underwriting process</a:t>
            </a:r>
            <a:endParaRPr/>
          </a:p>
        </p:txBody>
      </p:sp>
      <p:sp>
        <p:nvSpPr>
          <p:cNvPr id="2838" name="Google Shape;2838;p306"/>
          <p:cNvSpPr txBox="1"/>
          <p:nvPr/>
        </p:nvSpPr>
        <p:spPr>
          <a:xfrm>
            <a:off x="299648" y="2633626"/>
            <a:ext cx="1969200" cy="1993800"/>
          </a:xfrm>
          <a:prstGeom prst="rect">
            <a:avLst/>
          </a:prstGeom>
          <a:noFill/>
          <a:ln>
            <a:noFill/>
          </a:ln>
        </p:spPr>
        <p:txBody>
          <a:bodyPr spcFirstLastPara="1" wrap="square" lIns="0" tIns="0" rIns="0" bIns="0" anchor="t" anchorCtr="0">
            <a:noAutofit/>
          </a:bodyPr>
          <a:lstStyle/>
          <a:p>
            <a:pPr marL="0" lvl="0" indent="0" algn="ctr" rtl="0">
              <a:lnSpc>
                <a:spcPct val="110000"/>
              </a:lnSpc>
              <a:spcBef>
                <a:spcPts val="0"/>
              </a:spcBef>
              <a:spcAft>
                <a:spcPts val="0"/>
              </a:spcAft>
              <a:buNone/>
            </a:pPr>
            <a:r>
              <a:rPr lang="en" sz="2000">
                <a:solidFill>
                  <a:srgbClr val="7C7C7B"/>
                </a:solidFill>
                <a:latin typeface="Georgia"/>
                <a:ea typeface="Georgia"/>
                <a:cs typeface="Georgia"/>
                <a:sym typeface="Georgia"/>
              </a:rPr>
              <a:t>Time to market</a:t>
            </a:r>
            <a:endParaRPr sz="2000">
              <a:solidFill>
                <a:srgbClr val="7C7C7B"/>
              </a:solidFill>
              <a:latin typeface="Georgia"/>
              <a:ea typeface="Georgia"/>
              <a:cs typeface="Georgia"/>
              <a:sym typeface="Georgia"/>
            </a:endParaRPr>
          </a:p>
          <a:p>
            <a:pPr marL="0" lvl="1" indent="0" algn="ctr" rtl="0">
              <a:lnSpc>
                <a:spcPct val="110000"/>
              </a:lnSpc>
              <a:spcBef>
                <a:spcPts val="300"/>
              </a:spcBef>
              <a:spcAft>
                <a:spcPts val="0"/>
              </a:spcAft>
              <a:buNone/>
            </a:pPr>
            <a:r>
              <a:rPr lang="en" sz="1000">
                <a:solidFill>
                  <a:srgbClr val="7C7C7B"/>
                </a:solidFill>
                <a:latin typeface="Georgia"/>
                <a:ea typeface="Georgia"/>
                <a:cs typeface="Georgia"/>
                <a:sym typeface="Georgia"/>
              </a:rPr>
              <a:t>Enabling insurers to take their models faster to market</a:t>
            </a:r>
            <a:endParaRPr sz="1000">
              <a:solidFill>
                <a:srgbClr val="7C7C7B"/>
              </a:solidFill>
              <a:latin typeface="Georgia"/>
              <a:ea typeface="Georgia"/>
              <a:cs typeface="Georgia"/>
              <a:sym typeface="Georgia"/>
            </a:endParaRPr>
          </a:p>
        </p:txBody>
      </p:sp>
      <p:sp>
        <p:nvSpPr>
          <p:cNvPr id="2839" name="Google Shape;2839;p306"/>
          <p:cNvSpPr txBox="1"/>
          <p:nvPr/>
        </p:nvSpPr>
        <p:spPr>
          <a:xfrm>
            <a:off x="2488190" y="2633626"/>
            <a:ext cx="1969200" cy="1993800"/>
          </a:xfrm>
          <a:prstGeom prst="rect">
            <a:avLst/>
          </a:prstGeom>
          <a:noFill/>
          <a:ln>
            <a:noFill/>
          </a:ln>
        </p:spPr>
        <p:txBody>
          <a:bodyPr spcFirstLastPara="1" wrap="square" lIns="0" tIns="0" rIns="0" bIns="0" anchor="t" anchorCtr="0">
            <a:noAutofit/>
          </a:bodyPr>
          <a:lstStyle/>
          <a:p>
            <a:pPr marL="0" lvl="0" indent="0" algn="ctr" rtl="0">
              <a:lnSpc>
                <a:spcPct val="110000"/>
              </a:lnSpc>
              <a:spcBef>
                <a:spcPts val="0"/>
              </a:spcBef>
              <a:spcAft>
                <a:spcPts val="0"/>
              </a:spcAft>
              <a:buNone/>
            </a:pPr>
            <a:r>
              <a:rPr lang="en" sz="2000">
                <a:solidFill>
                  <a:srgbClr val="7C7C7B"/>
                </a:solidFill>
                <a:latin typeface="Georgia"/>
                <a:ea typeface="Georgia"/>
                <a:cs typeface="Georgia"/>
                <a:sym typeface="Georgia"/>
              </a:rPr>
              <a:t>Automation</a:t>
            </a:r>
            <a:endParaRPr sz="2000">
              <a:solidFill>
                <a:srgbClr val="7C7C7B"/>
              </a:solidFill>
              <a:latin typeface="Georgia"/>
              <a:ea typeface="Georgia"/>
              <a:cs typeface="Georgia"/>
              <a:sym typeface="Georgia"/>
            </a:endParaRPr>
          </a:p>
          <a:p>
            <a:pPr marL="0" lvl="1" indent="0" algn="ctr" rtl="0">
              <a:lnSpc>
                <a:spcPct val="110000"/>
              </a:lnSpc>
              <a:spcBef>
                <a:spcPts val="300"/>
              </a:spcBef>
              <a:spcAft>
                <a:spcPts val="0"/>
              </a:spcAft>
              <a:buNone/>
            </a:pPr>
            <a:r>
              <a:rPr lang="en" sz="1000">
                <a:solidFill>
                  <a:srgbClr val="7C7C7B"/>
                </a:solidFill>
                <a:latin typeface="Georgia"/>
                <a:ea typeface="Georgia"/>
                <a:cs typeface="Georgia"/>
                <a:sym typeface="Georgia"/>
              </a:rPr>
              <a:t>Transforming pricing process into a more efficient and automated process using the latest tools</a:t>
            </a:r>
            <a:endParaRPr sz="1000">
              <a:solidFill>
                <a:srgbClr val="7C7C7B"/>
              </a:solidFill>
              <a:latin typeface="Georgia"/>
              <a:ea typeface="Georgia"/>
              <a:cs typeface="Georgia"/>
              <a:sym typeface="Georgia"/>
            </a:endParaRPr>
          </a:p>
        </p:txBody>
      </p:sp>
      <p:sp>
        <p:nvSpPr>
          <p:cNvPr id="2840" name="Google Shape;2840;p306"/>
          <p:cNvSpPr txBox="1"/>
          <p:nvPr/>
        </p:nvSpPr>
        <p:spPr>
          <a:xfrm>
            <a:off x="4676732" y="2633626"/>
            <a:ext cx="1969200" cy="1993800"/>
          </a:xfrm>
          <a:prstGeom prst="rect">
            <a:avLst/>
          </a:prstGeom>
          <a:noFill/>
          <a:ln>
            <a:noFill/>
          </a:ln>
        </p:spPr>
        <p:txBody>
          <a:bodyPr spcFirstLastPara="1" wrap="square" lIns="0" tIns="0" rIns="0" bIns="0" anchor="t" anchorCtr="0">
            <a:noAutofit/>
          </a:bodyPr>
          <a:lstStyle/>
          <a:p>
            <a:pPr marL="0" lvl="0" indent="0" algn="ctr" rtl="0">
              <a:lnSpc>
                <a:spcPct val="110000"/>
              </a:lnSpc>
              <a:spcBef>
                <a:spcPts val="0"/>
              </a:spcBef>
              <a:spcAft>
                <a:spcPts val="0"/>
              </a:spcAft>
              <a:buNone/>
            </a:pPr>
            <a:r>
              <a:rPr lang="en" sz="2000">
                <a:solidFill>
                  <a:srgbClr val="7C7C7B"/>
                </a:solidFill>
                <a:latin typeface="Georgia"/>
                <a:ea typeface="Georgia"/>
                <a:cs typeface="Georgia"/>
                <a:sym typeface="Georgia"/>
              </a:rPr>
              <a:t>New Technology</a:t>
            </a:r>
            <a:endParaRPr sz="2000">
              <a:solidFill>
                <a:srgbClr val="7C7C7B"/>
              </a:solidFill>
              <a:latin typeface="Georgia"/>
              <a:ea typeface="Georgia"/>
              <a:cs typeface="Georgia"/>
              <a:sym typeface="Georgia"/>
            </a:endParaRPr>
          </a:p>
          <a:p>
            <a:pPr marL="0" lvl="1" indent="0" algn="ctr" rtl="0">
              <a:lnSpc>
                <a:spcPct val="110000"/>
              </a:lnSpc>
              <a:spcBef>
                <a:spcPts val="300"/>
              </a:spcBef>
              <a:spcAft>
                <a:spcPts val="0"/>
              </a:spcAft>
              <a:buNone/>
            </a:pPr>
            <a:r>
              <a:rPr lang="en" sz="1000">
                <a:solidFill>
                  <a:srgbClr val="7C7C7B"/>
                </a:solidFill>
                <a:latin typeface="Georgia"/>
                <a:ea typeface="Georgia"/>
                <a:cs typeface="Georgia"/>
                <a:sym typeface="Georgia"/>
              </a:rPr>
              <a:t>Insurers can test out new technology and gain valuable experiences, for instance open-source tools, cloud based solutions and machine learning</a:t>
            </a:r>
            <a:endParaRPr sz="1000">
              <a:solidFill>
                <a:srgbClr val="7C7C7B"/>
              </a:solidFill>
              <a:latin typeface="Georgia"/>
              <a:ea typeface="Georgia"/>
              <a:cs typeface="Georgia"/>
              <a:sym typeface="Georgia"/>
            </a:endParaRPr>
          </a:p>
        </p:txBody>
      </p:sp>
      <p:sp>
        <p:nvSpPr>
          <p:cNvPr id="2841" name="Google Shape;2841;p306"/>
          <p:cNvSpPr txBox="1"/>
          <p:nvPr/>
        </p:nvSpPr>
        <p:spPr>
          <a:xfrm>
            <a:off x="6865275" y="2633626"/>
            <a:ext cx="1969200" cy="1993800"/>
          </a:xfrm>
          <a:prstGeom prst="rect">
            <a:avLst/>
          </a:prstGeom>
          <a:noFill/>
          <a:ln>
            <a:noFill/>
          </a:ln>
        </p:spPr>
        <p:txBody>
          <a:bodyPr spcFirstLastPara="1" wrap="square" lIns="0" tIns="0" rIns="0" bIns="0" anchor="t" anchorCtr="0">
            <a:noAutofit/>
          </a:bodyPr>
          <a:lstStyle/>
          <a:p>
            <a:pPr marL="0" lvl="0" indent="0" algn="ctr" rtl="0">
              <a:lnSpc>
                <a:spcPct val="110000"/>
              </a:lnSpc>
              <a:spcBef>
                <a:spcPts val="0"/>
              </a:spcBef>
              <a:spcAft>
                <a:spcPts val="0"/>
              </a:spcAft>
              <a:buNone/>
            </a:pPr>
            <a:r>
              <a:rPr lang="en" sz="2000">
                <a:solidFill>
                  <a:srgbClr val="7C7C7B"/>
                </a:solidFill>
                <a:latin typeface="Georgia"/>
                <a:ea typeface="Georgia"/>
                <a:cs typeface="Georgia"/>
                <a:sym typeface="Georgia"/>
              </a:rPr>
              <a:t>Increase profitability</a:t>
            </a:r>
            <a:endParaRPr sz="2000">
              <a:solidFill>
                <a:srgbClr val="7C7C7B"/>
              </a:solidFill>
              <a:latin typeface="Georgia"/>
              <a:ea typeface="Georgia"/>
              <a:cs typeface="Georgia"/>
              <a:sym typeface="Georgia"/>
            </a:endParaRPr>
          </a:p>
          <a:p>
            <a:pPr marL="0" lvl="1" indent="0" algn="ctr" rtl="0">
              <a:lnSpc>
                <a:spcPct val="110000"/>
              </a:lnSpc>
              <a:spcBef>
                <a:spcPts val="300"/>
              </a:spcBef>
              <a:spcAft>
                <a:spcPts val="0"/>
              </a:spcAft>
              <a:buNone/>
            </a:pPr>
            <a:r>
              <a:rPr lang="en" sz="1000">
                <a:solidFill>
                  <a:srgbClr val="7C7C7B"/>
                </a:solidFill>
                <a:latin typeface="Georgia"/>
                <a:ea typeface="Georgia"/>
                <a:cs typeface="Georgia"/>
                <a:sym typeface="Georgia"/>
              </a:rPr>
              <a:t>By leveraging both existing data and new data sources, insures can better understand risk drivers and new emerging trends</a:t>
            </a:r>
            <a:endParaRPr sz="1000">
              <a:solidFill>
                <a:srgbClr val="7C7C7B"/>
              </a:solidFill>
              <a:latin typeface="Georgia"/>
              <a:ea typeface="Georgia"/>
              <a:cs typeface="Georgia"/>
              <a:sym typeface="Georgia"/>
            </a:endParaRPr>
          </a:p>
        </p:txBody>
      </p:sp>
      <p:sp>
        <p:nvSpPr>
          <p:cNvPr id="2842" name="Google Shape;2842;p306"/>
          <p:cNvSpPr/>
          <p:nvPr/>
        </p:nvSpPr>
        <p:spPr>
          <a:xfrm>
            <a:off x="7471600" y="1760749"/>
            <a:ext cx="706500" cy="606000"/>
          </a:xfrm>
          <a:custGeom>
            <a:avLst/>
            <a:gdLst/>
            <a:ahLst/>
            <a:cxnLst/>
            <a:rect l="l" t="t" r="r" b="b"/>
            <a:pathLst>
              <a:path w="120000" h="120000" extrusionOk="0">
                <a:moveTo>
                  <a:pt x="101659" y="6245"/>
                </a:moveTo>
                <a:cubicBezTo>
                  <a:pt x="120000" y="6245"/>
                  <a:pt x="120000" y="6245"/>
                  <a:pt x="120000" y="6245"/>
                </a:cubicBezTo>
                <a:cubicBezTo>
                  <a:pt x="120000" y="120000"/>
                  <a:pt x="120000" y="120000"/>
                  <a:pt x="120000" y="120000"/>
                </a:cubicBezTo>
                <a:cubicBezTo>
                  <a:pt x="101659" y="120000"/>
                  <a:pt x="101659" y="120000"/>
                  <a:pt x="101659" y="120000"/>
                </a:cubicBezTo>
                <a:lnTo>
                  <a:pt x="101659" y="6245"/>
                </a:lnTo>
                <a:close/>
                <a:moveTo>
                  <a:pt x="88195" y="35121"/>
                </a:moveTo>
                <a:cubicBezTo>
                  <a:pt x="69506" y="35121"/>
                  <a:pt x="69506" y="35121"/>
                  <a:pt x="69506" y="35121"/>
                </a:cubicBezTo>
                <a:cubicBezTo>
                  <a:pt x="69506" y="120000"/>
                  <a:pt x="69506" y="120000"/>
                  <a:pt x="69506" y="120000"/>
                </a:cubicBezTo>
                <a:cubicBezTo>
                  <a:pt x="88195" y="120000"/>
                  <a:pt x="88195" y="120000"/>
                  <a:pt x="88195" y="120000"/>
                </a:cubicBezTo>
                <a:lnTo>
                  <a:pt x="88195" y="35121"/>
                </a:lnTo>
                <a:close/>
                <a:moveTo>
                  <a:pt x="37469" y="120000"/>
                </a:moveTo>
                <a:cubicBezTo>
                  <a:pt x="56204" y="120000"/>
                  <a:pt x="56204" y="120000"/>
                  <a:pt x="56204" y="120000"/>
                </a:cubicBezTo>
                <a:cubicBezTo>
                  <a:pt x="56204" y="63736"/>
                  <a:pt x="56204" y="63736"/>
                  <a:pt x="56204" y="63736"/>
                </a:cubicBezTo>
                <a:cubicBezTo>
                  <a:pt x="37469" y="63736"/>
                  <a:pt x="37469" y="63736"/>
                  <a:pt x="37469" y="63736"/>
                </a:cubicBezTo>
                <a:lnTo>
                  <a:pt x="37469" y="120000"/>
                </a:lnTo>
                <a:close/>
                <a:moveTo>
                  <a:pt x="50330" y="38022"/>
                </a:moveTo>
                <a:cubicBezTo>
                  <a:pt x="51630" y="25609"/>
                  <a:pt x="52930" y="13222"/>
                  <a:pt x="54323" y="0"/>
                </a:cubicBezTo>
                <a:cubicBezTo>
                  <a:pt x="42367" y="1646"/>
                  <a:pt x="31363" y="3162"/>
                  <a:pt x="18757" y="4912"/>
                </a:cubicBezTo>
                <a:cubicBezTo>
                  <a:pt x="23563" y="9668"/>
                  <a:pt x="27208" y="13301"/>
                  <a:pt x="32362" y="18423"/>
                </a:cubicBezTo>
                <a:cubicBezTo>
                  <a:pt x="21009" y="30235"/>
                  <a:pt x="10586" y="41054"/>
                  <a:pt x="0" y="52055"/>
                </a:cubicBezTo>
                <a:cubicBezTo>
                  <a:pt x="3644" y="55897"/>
                  <a:pt x="6337" y="58771"/>
                  <a:pt x="9773" y="62430"/>
                </a:cubicBezTo>
                <a:cubicBezTo>
                  <a:pt x="19849" y="50879"/>
                  <a:pt x="29669" y="39590"/>
                  <a:pt x="40441" y="27203"/>
                </a:cubicBezTo>
                <a:cubicBezTo>
                  <a:pt x="43319" y="31254"/>
                  <a:pt x="46059" y="35121"/>
                  <a:pt x="48821" y="38989"/>
                </a:cubicBezTo>
                <a:lnTo>
                  <a:pt x="50330" y="38022"/>
                </a:lnTo>
                <a:close/>
                <a:moveTo>
                  <a:pt x="24283" y="92560"/>
                </a:moveTo>
                <a:cubicBezTo>
                  <a:pt x="5664" y="92560"/>
                  <a:pt x="5664" y="92560"/>
                  <a:pt x="5664" y="92560"/>
                </a:cubicBezTo>
                <a:cubicBezTo>
                  <a:pt x="5664" y="120000"/>
                  <a:pt x="5664" y="120000"/>
                  <a:pt x="5664" y="120000"/>
                </a:cubicBezTo>
                <a:cubicBezTo>
                  <a:pt x="24283" y="120000"/>
                  <a:pt x="24283" y="120000"/>
                  <a:pt x="24283" y="120000"/>
                </a:cubicBezTo>
                <a:lnTo>
                  <a:pt x="24283" y="92560"/>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2"/>
              </a:solidFill>
              <a:latin typeface="Arial"/>
              <a:ea typeface="Arial"/>
              <a:cs typeface="Arial"/>
              <a:sym typeface="Arial"/>
            </a:endParaRPr>
          </a:p>
        </p:txBody>
      </p:sp>
      <p:sp>
        <p:nvSpPr>
          <p:cNvPr id="2843" name="Google Shape;2843;p306"/>
          <p:cNvSpPr/>
          <p:nvPr/>
        </p:nvSpPr>
        <p:spPr>
          <a:xfrm>
            <a:off x="5333425" y="1730600"/>
            <a:ext cx="655800" cy="666300"/>
          </a:xfrm>
          <a:custGeom>
            <a:avLst/>
            <a:gdLst/>
            <a:ahLst/>
            <a:cxnLst/>
            <a:rect l="l" t="t" r="r" b="b"/>
            <a:pathLst>
              <a:path w="120000" h="120000" extrusionOk="0">
                <a:moveTo>
                  <a:pt x="0" y="0"/>
                </a:moveTo>
                <a:cubicBezTo>
                  <a:pt x="74756" y="0"/>
                  <a:pt x="74756" y="0"/>
                  <a:pt x="74756" y="0"/>
                </a:cubicBezTo>
                <a:cubicBezTo>
                  <a:pt x="74756" y="11788"/>
                  <a:pt x="74756" y="11788"/>
                  <a:pt x="74756" y="11788"/>
                </a:cubicBezTo>
                <a:cubicBezTo>
                  <a:pt x="11252" y="11788"/>
                  <a:pt x="11252" y="11788"/>
                  <a:pt x="11252" y="11788"/>
                </a:cubicBezTo>
                <a:cubicBezTo>
                  <a:pt x="11252" y="95163"/>
                  <a:pt x="11252" y="95163"/>
                  <a:pt x="11252" y="95163"/>
                </a:cubicBezTo>
                <a:cubicBezTo>
                  <a:pt x="49118" y="95163"/>
                  <a:pt x="49118" y="95163"/>
                  <a:pt x="49118" y="95163"/>
                </a:cubicBezTo>
                <a:cubicBezTo>
                  <a:pt x="49118" y="107153"/>
                  <a:pt x="49118" y="107153"/>
                  <a:pt x="49118" y="107153"/>
                </a:cubicBezTo>
                <a:cubicBezTo>
                  <a:pt x="0" y="107153"/>
                  <a:pt x="0" y="107153"/>
                  <a:pt x="0" y="107153"/>
                </a:cubicBezTo>
                <a:lnTo>
                  <a:pt x="0" y="0"/>
                </a:lnTo>
                <a:close/>
                <a:moveTo>
                  <a:pt x="57772" y="32544"/>
                </a:moveTo>
                <a:cubicBezTo>
                  <a:pt x="57772" y="116020"/>
                  <a:pt x="57772" y="116020"/>
                  <a:pt x="57772" y="116020"/>
                </a:cubicBezTo>
                <a:cubicBezTo>
                  <a:pt x="65081" y="116020"/>
                  <a:pt x="65081" y="116020"/>
                  <a:pt x="65081" y="116020"/>
                </a:cubicBezTo>
                <a:cubicBezTo>
                  <a:pt x="72784" y="116020"/>
                  <a:pt x="72784" y="116020"/>
                  <a:pt x="72784" y="116020"/>
                </a:cubicBezTo>
                <a:cubicBezTo>
                  <a:pt x="73132" y="110453"/>
                  <a:pt x="74245" y="104886"/>
                  <a:pt x="76078" y="100125"/>
                </a:cubicBezTo>
                <a:cubicBezTo>
                  <a:pt x="65081" y="100125"/>
                  <a:pt x="65081" y="100125"/>
                  <a:pt x="65081" y="100125"/>
                </a:cubicBezTo>
                <a:cubicBezTo>
                  <a:pt x="65081" y="48463"/>
                  <a:pt x="65081" y="48463"/>
                  <a:pt x="65081" y="48463"/>
                </a:cubicBezTo>
                <a:cubicBezTo>
                  <a:pt x="101693" y="48463"/>
                  <a:pt x="101693" y="48463"/>
                  <a:pt x="101693" y="48463"/>
                </a:cubicBezTo>
                <a:cubicBezTo>
                  <a:pt x="101693" y="72292"/>
                  <a:pt x="101693" y="72292"/>
                  <a:pt x="101693" y="72292"/>
                </a:cubicBezTo>
                <a:cubicBezTo>
                  <a:pt x="103897" y="71511"/>
                  <a:pt x="106450" y="70705"/>
                  <a:pt x="109025" y="69924"/>
                </a:cubicBezTo>
                <a:cubicBezTo>
                  <a:pt x="109025" y="32544"/>
                  <a:pt x="109025" y="32544"/>
                  <a:pt x="109025" y="32544"/>
                </a:cubicBezTo>
                <a:cubicBezTo>
                  <a:pt x="101693" y="32544"/>
                  <a:pt x="101693" y="32544"/>
                  <a:pt x="101693" y="32544"/>
                </a:cubicBezTo>
                <a:cubicBezTo>
                  <a:pt x="65081" y="32544"/>
                  <a:pt x="65081" y="32544"/>
                  <a:pt x="65081" y="32544"/>
                </a:cubicBezTo>
                <a:lnTo>
                  <a:pt x="57772" y="32544"/>
                </a:lnTo>
                <a:close/>
                <a:moveTo>
                  <a:pt x="119999" y="76272"/>
                </a:moveTo>
                <a:cubicBezTo>
                  <a:pt x="97679" y="76272"/>
                  <a:pt x="79721" y="95743"/>
                  <a:pt x="79721" y="120000"/>
                </a:cubicBezTo>
                <a:cubicBezTo>
                  <a:pt x="87053" y="120000"/>
                  <a:pt x="87053" y="120000"/>
                  <a:pt x="87053" y="120000"/>
                </a:cubicBezTo>
                <a:cubicBezTo>
                  <a:pt x="87053" y="100125"/>
                  <a:pt x="101693" y="84231"/>
                  <a:pt x="119999" y="84231"/>
                </a:cubicBezTo>
                <a:cubicBezTo>
                  <a:pt x="119999" y="76272"/>
                  <a:pt x="119999" y="76272"/>
                  <a:pt x="119999" y="76272"/>
                </a:cubicBezTo>
                <a:moveTo>
                  <a:pt x="119999" y="108085"/>
                </a:moveTo>
                <a:cubicBezTo>
                  <a:pt x="113781" y="108085"/>
                  <a:pt x="109025" y="113249"/>
                  <a:pt x="109025" y="120000"/>
                </a:cubicBezTo>
                <a:cubicBezTo>
                  <a:pt x="119999" y="120000"/>
                  <a:pt x="119999" y="120000"/>
                  <a:pt x="119999" y="120000"/>
                </a:cubicBezTo>
                <a:cubicBezTo>
                  <a:pt x="119999" y="108085"/>
                  <a:pt x="119999" y="108085"/>
                  <a:pt x="119999" y="108085"/>
                </a:cubicBezTo>
                <a:moveTo>
                  <a:pt x="119999" y="92166"/>
                </a:moveTo>
                <a:cubicBezTo>
                  <a:pt x="105730" y="92166"/>
                  <a:pt x="94385" y="104508"/>
                  <a:pt x="94385" y="120000"/>
                </a:cubicBezTo>
                <a:cubicBezTo>
                  <a:pt x="101693" y="120000"/>
                  <a:pt x="101693" y="120000"/>
                  <a:pt x="101693" y="120000"/>
                </a:cubicBezTo>
                <a:cubicBezTo>
                  <a:pt x="101693" y="108866"/>
                  <a:pt x="109744" y="100125"/>
                  <a:pt x="119999" y="100125"/>
                </a:cubicBezTo>
                <a:cubicBezTo>
                  <a:pt x="119999" y="92166"/>
                  <a:pt x="119999" y="92166"/>
                  <a:pt x="119999" y="92166"/>
                </a:cubicBezTo>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2"/>
              </a:solidFill>
              <a:latin typeface="Arial"/>
              <a:ea typeface="Arial"/>
              <a:cs typeface="Arial"/>
              <a:sym typeface="Arial"/>
            </a:endParaRPr>
          </a:p>
        </p:txBody>
      </p:sp>
      <p:sp>
        <p:nvSpPr>
          <p:cNvPr id="2844" name="Google Shape;2844;p306"/>
          <p:cNvSpPr/>
          <p:nvPr/>
        </p:nvSpPr>
        <p:spPr>
          <a:xfrm>
            <a:off x="3148425" y="1772375"/>
            <a:ext cx="598500" cy="666300"/>
          </a:xfrm>
          <a:custGeom>
            <a:avLst/>
            <a:gdLst/>
            <a:ahLst/>
            <a:cxnLst/>
            <a:rect l="l" t="t" r="r" b="b"/>
            <a:pathLst>
              <a:path w="120000" h="120000" extrusionOk="0">
                <a:moveTo>
                  <a:pt x="51428" y="91252"/>
                </a:moveTo>
                <a:cubicBezTo>
                  <a:pt x="33108" y="86993"/>
                  <a:pt x="22106" y="72482"/>
                  <a:pt x="24614" y="55808"/>
                </a:cubicBezTo>
                <a:cubicBezTo>
                  <a:pt x="24869" y="53986"/>
                  <a:pt x="25586" y="52209"/>
                  <a:pt x="26251" y="49794"/>
                </a:cubicBezTo>
                <a:cubicBezTo>
                  <a:pt x="29040" y="50546"/>
                  <a:pt x="40426" y="54282"/>
                  <a:pt x="40426" y="54282"/>
                </a:cubicBezTo>
                <a:cubicBezTo>
                  <a:pt x="40426" y="54282"/>
                  <a:pt x="39658" y="56628"/>
                  <a:pt x="39198" y="58656"/>
                </a:cubicBezTo>
                <a:cubicBezTo>
                  <a:pt x="37100" y="67608"/>
                  <a:pt x="45031" y="76697"/>
                  <a:pt x="55343" y="78610"/>
                </a:cubicBezTo>
                <a:cubicBezTo>
                  <a:pt x="66857" y="80706"/>
                  <a:pt x="77680" y="75261"/>
                  <a:pt x="80673" y="65831"/>
                </a:cubicBezTo>
                <a:cubicBezTo>
                  <a:pt x="83846" y="55899"/>
                  <a:pt x="78063" y="45922"/>
                  <a:pt x="67164" y="42414"/>
                </a:cubicBezTo>
                <a:cubicBezTo>
                  <a:pt x="66959" y="44624"/>
                  <a:pt x="67164" y="52414"/>
                  <a:pt x="67164" y="52414"/>
                </a:cubicBezTo>
                <a:cubicBezTo>
                  <a:pt x="39863" y="35854"/>
                  <a:pt x="39863" y="35854"/>
                  <a:pt x="39863" y="35854"/>
                </a:cubicBezTo>
                <a:cubicBezTo>
                  <a:pt x="39863" y="35854"/>
                  <a:pt x="57569" y="24077"/>
                  <a:pt x="67855" y="18041"/>
                </a:cubicBezTo>
                <a:cubicBezTo>
                  <a:pt x="67855" y="28428"/>
                  <a:pt x="67855" y="28428"/>
                  <a:pt x="67855" y="28428"/>
                </a:cubicBezTo>
                <a:cubicBezTo>
                  <a:pt x="67855" y="28428"/>
                  <a:pt x="73535" y="30455"/>
                  <a:pt x="77373" y="32186"/>
                </a:cubicBezTo>
                <a:cubicBezTo>
                  <a:pt x="89398" y="37630"/>
                  <a:pt x="96153" y="48223"/>
                  <a:pt x="96358" y="59521"/>
                </a:cubicBezTo>
                <a:cubicBezTo>
                  <a:pt x="96204" y="61799"/>
                  <a:pt x="96204" y="63462"/>
                  <a:pt x="95923" y="65216"/>
                </a:cubicBezTo>
                <a:cubicBezTo>
                  <a:pt x="95488" y="67653"/>
                  <a:pt x="94746" y="70068"/>
                  <a:pt x="93697" y="72437"/>
                </a:cubicBezTo>
                <a:cubicBezTo>
                  <a:pt x="87223" y="87107"/>
                  <a:pt x="68827" y="95307"/>
                  <a:pt x="51428" y="91252"/>
                </a:cubicBezTo>
                <a:moveTo>
                  <a:pt x="119999" y="69977"/>
                </a:moveTo>
                <a:cubicBezTo>
                  <a:pt x="119999" y="64988"/>
                  <a:pt x="117159" y="60592"/>
                  <a:pt x="112861" y="58018"/>
                </a:cubicBezTo>
                <a:cubicBezTo>
                  <a:pt x="113526" y="54214"/>
                  <a:pt x="114319" y="48861"/>
                  <a:pt x="114217" y="43576"/>
                </a:cubicBezTo>
                <a:cubicBezTo>
                  <a:pt x="113808" y="22391"/>
                  <a:pt x="100349" y="6719"/>
                  <a:pt x="77219" y="1890"/>
                </a:cubicBezTo>
                <a:cubicBezTo>
                  <a:pt x="69159" y="205"/>
                  <a:pt x="60434" y="0"/>
                  <a:pt x="52093" y="432"/>
                </a:cubicBezTo>
                <a:cubicBezTo>
                  <a:pt x="30089" y="1526"/>
                  <a:pt x="12690" y="14328"/>
                  <a:pt x="8059" y="32892"/>
                </a:cubicBezTo>
                <a:cubicBezTo>
                  <a:pt x="6447" y="39362"/>
                  <a:pt x="5680" y="43986"/>
                  <a:pt x="7036" y="53371"/>
                </a:cubicBezTo>
                <a:cubicBezTo>
                  <a:pt x="7189" y="54419"/>
                  <a:pt x="7420" y="55899"/>
                  <a:pt x="7727" y="57676"/>
                </a:cubicBezTo>
                <a:cubicBezTo>
                  <a:pt x="3095" y="60227"/>
                  <a:pt x="0" y="64783"/>
                  <a:pt x="0" y="69977"/>
                </a:cubicBezTo>
                <a:cubicBezTo>
                  <a:pt x="0" y="77357"/>
                  <a:pt x="6243" y="83439"/>
                  <a:pt x="14302" y="84305"/>
                </a:cubicBezTo>
                <a:cubicBezTo>
                  <a:pt x="15505" y="87767"/>
                  <a:pt x="16861" y="90888"/>
                  <a:pt x="18294" y="93280"/>
                </a:cubicBezTo>
                <a:cubicBezTo>
                  <a:pt x="19599" y="95375"/>
                  <a:pt x="21006" y="97425"/>
                  <a:pt x="22592" y="99362"/>
                </a:cubicBezTo>
                <a:cubicBezTo>
                  <a:pt x="31778" y="110706"/>
                  <a:pt x="42959" y="119248"/>
                  <a:pt x="59641" y="119772"/>
                </a:cubicBezTo>
                <a:cubicBezTo>
                  <a:pt x="69518" y="120000"/>
                  <a:pt x="77884" y="116628"/>
                  <a:pt x="85330" y="111184"/>
                </a:cubicBezTo>
                <a:cubicBezTo>
                  <a:pt x="94260" y="104646"/>
                  <a:pt x="100938" y="96469"/>
                  <a:pt x="105748" y="87243"/>
                </a:cubicBezTo>
                <a:cubicBezTo>
                  <a:pt x="106208" y="86332"/>
                  <a:pt x="106643" y="85284"/>
                  <a:pt x="107078" y="84100"/>
                </a:cubicBezTo>
                <a:cubicBezTo>
                  <a:pt x="114447" y="82756"/>
                  <a:pt x="119999" y="76947"/>
                  <a:pt x="119999" y="69977"/>
                </a:cubicBezTo>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2"/>
              </a:solidFill>
              <a:latin typeface="Arial"/>
              <a:ea typeface="Arial"/>
              <a:cs typeface="Arial"/>
              <a:sym typeface="Arial"/>
            </a:endParaRPr>
          </a:p>
        </p:txBody>
      </p:sp>
      <p:sp>
        <p:nvSpPr>
          <p:cNvPr id="2845" name="Google Shape;2845;p306"/>
          <p:cNvSpPr/>
          <p:nvPr/>
        </p:nvSpPr>
        <p:spPr>
          <a:xfrm>
            <a:off x="906125" y="1778148"/>
            <a:ext cx="655800" cy="571200"/>
          </a:xfrm>
          <a:custGeom>
            <a:avLst/>
            <a:gdLst/>
            <a:ahLst/>
            <a:cxnLst/>
            <a:rect l="l" t="t" r="r" b="b"/>
            <a:pathLst>
              <a:path w="120000" h="120000" extrusionOk="0">
                <a:moveTo>
                  <a:pt x="7789" y="32094"/>
                </a:moveTo>
                <a:cubicBezTo>
                  <a:pt x="0" y="23164"/>
                  <a:pt x="0" y="23164"/>
                  <a:pt x="0" y="23164"/>
                </a:cubicBezTo>
                <a:cubicBezTo>
                  <a:pt x="27612" y="596"/>
                  <a:pt x="27612" y="596"/>
                  <a:pt x="27612" y="596"/>
                </a:cubicBezTo>
                <a:cubicBezTo>
                  <a:pt x="35401" y="9504"/>
                  <a:pt x="35401" y="9504"/>
                  <a:pt x="35401" y="9504"/>
                </a:cubicBezTo>
                <a:lnTo>
                  <a:pt x="7789" y="32094"/>
                </a:lnTo>
                <a:close/>
                <a:moveTo>
                  <a:pt x="120000" y="23164"/>
                </a:moveTo>
                <a:cubicBezTo>
                  <a:pt x="92387" y="0"/>
                  <a:pt x="92387" y="0"/>
                  <a:pt x="92387" y="0"/>
                </a:cubicBezTo>
                <a:cubicBezTo>
                  <a:pt x="84598" y="8907"/>
                  <a:pt x="84598" y="8907"/>
                  <a:pt x="84598" y="8907"/>
                </a:cubicBezTo>
                <a:cubicBezTo>
                  <a:pt x="112187" y="32094"/>
                  <a:pt x="112187" y="32094"/>
                  <a:pt x="112187" y="32094"/>
                </a:cubicBezTo>
                <a:lnTo>
                  <a:pt x="120000" y="23164"/>
                </a:lnTo>
                <a:close/>
                <a:moveTo>
                  <a:pt x="86986" y="82578"/>
                </a:moveTo>
                <a:cubicBezTo>
                  <a:pt x="62990" y="68322"/>
                  <a:pt x="62990" y="68322"/>
                  <a:pt x="62990" y="68322"/>
                </a:cubicBezTo>
                <a:cubicBezTo>
                  <a:pt x="62990" y="36847"/>
                  <a:pt x="62990" y="36847"/>
                  <a:pt x="62990" y="36847"/>
                </a:cubicBezTo>
                <a:cubicBezTo>
                  <a:pt x="53995" y="36847"/>
                  <a:pt x="53995" y="36847"/>
                  <a:pt x="53995" y="36847"/>
                </a:cubicBezTo>
                <a:cubicBezTo>
                  <a:pt x="53995" y="72477"/>
                  <a:pt x="53995" y="72477"/>
                  <a:pt x="53995" y="72477"/>
                </a:cubicBezTo>
                <a:cubicBezTo>
                  <a:pt x="82187" y="89718"/>
                  <a:pt x="82187" y="89718"/>
                  <a:pt x="82187" y="89718"/>
                </a:cubicBezTo>
                <a:lnTo>
                  <a:pt x="86986" y="82578"/>
                </a:lnTo>
                <a:close/>
                <a:moveTo>
                  <a:pt x="60000" y="13085"/>
                </a:moveTo>
                <a:cubicBezTo>
                  <a:pt x="90000" y="13085"/>
                  <a:pt x="113995" y="36847"/>
                  <a:pt x="113995" y="66554"/>
                </a:cubicBezTo>
                <a:cubicBezTo>
                  <a:pt x="113995" y="96238"/>
                  <a:pt x="90000" y="120000"/>
                  <a:pt x="60000" y="120000"/>
                </a:cubicBezTo>
                <a:cubicBezTo>
                  <a:pt x="30000" y="120000"/>
                  <a:pt x="6004" y="96238"/>
                  <a:pt x="6004" y="66554"/>
                </a:cubicBezTo>
                <a:cubicBezTo>
                  <a:pt x="6004" y="36847"/>
                  <a:pt x="30000" y="13085"/>
                  <a:pt x="60000" y="13085"/>
                </a:cubicBezTo>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2"/>
              </a:solidFill>
              <a:latin typeface="Arial"/>
              <a:ea typeface="Arial"/>
              <a:cs typeface="Arial"/>
              <a:sym typeface="Arial"/>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849"/>
        <p:cNvGrpSpPr/>
        <p:nvPr/>
      </p:nvGrpSpPr>
      <p:grpSpPr>
        <a:xfrm>
          <a:off x="0" y="0"/>
          <a:ext cx="0" cy="0"/>
          <a:chOff x="0" y="0"/>
          <a:chExt cx="0" cy="0"/>
        </a:xfrm>
      </p:grpSpPr>
      <p:pic>
        <p:nvPicPr>
          <p:cNvPr id="2850" name="Google Shape;2850;p307"/>
          <p:cNvPicPr preferRelativeResize="0"/>
          <p:nvPr/>
        </p:nvPicPr>
        <p:blipFill rotWithShape="1">
          <a:blip r:embed="rId3">
            <a:alphaModFix/>
          </a:blip>
          <a:srcRect t="12227" b="19915"/>
          <a:stretch/>
        </p:blipFill>
        <p:spPr>
          <a:xfrm>
            <a:off x="0" y="1004575"/>
            <a:ext cx="9141549" cy="4141665"/>
          </a:xfrm>
          <a:prstGeom prst="rect">
            <a:avLst/>
          </a:prstGeom>
          <a:noFill/>
          <a:ln>
            <a:noFill/>
          </a:ln>
        </p:spPr>
      </p:pic>
      <p:sp>
        <p:nvSpPr>
          <p:cNvPr id="2851" name="Google Shape;2851;p307"/>
          <p:cNvSpPr/>
          <p:nvPr/>
        </p:nvSpPr>
        <p:spPr>
          <a:xfrm>
            <a:off x="0" y="1004525"/>
            <a:ext cx="9144000" cy="4141800"/>
          </a:xfrm>
          <a:prstGeom prst="rect">
            <a:avLst/>
          </a:prstGeom>
          <a:solidFill>
            <a:srgbClr val="000000">
              <a:alpha val="63919"/>
            </a:srgbClr>
          </a:solidFill>
          <a:ln>
            <a:noFill/>
          </a:ln>
        </p:spPr>
        <p:txBody>
          <a:bodyPr spcFirstLastPara="1" wrap="square" lIns="91425" tIns="45700" rIns="91425" bIns="45700" anchor="ctr" anchorCtr="0">
            <a:noAutofit/>
          </a:bodyPr>
          <a:lstStyle/>
          <a:p>
            <a:pPr marL="0" lvl="0" indent="0" algn="l" rtl="0">
              <a:spcBef>
                <a:spcPts val="0"/>
              </a:spcBef>
              <a:spcAft>
                <a:spcPts val="0"/>
              </a:spcAft>
              <a:buClr>
                <a:schemeClr val="dk1"/>
              </a:buClr>
              <a:buSzPts val="600"/>
              <a:buFont typeface="Arial"/>
              <a:buNone/>
            </a:pPr>
            <a:endParaRPr sz="700" b="1">
              <a:solidFill>
                <a:schemeClr val="lt1"/>
              </a:solidFill>
              <a:latin typeface="Georgia"/>
              <a:ea typeface="Georgia"/>
              <a:cs typeface="Georgia"/>
              <a:sym typeface="Georgia"/>
            </a:endParaRPr>
          </a:p>
        </p:txBody>
      </p:sp>
      <p:sp>
        <p:nvSpPr>
          <p:cNvPr id="2852" name="Google Shape;2852;p307"/>
          <p:cNvSpPr/>
          <p:nvPr/>
        </p:nvSpPr>
        <p:spPr>
          <a:xfrm>
            <a:off x="0" y="0"/>
            <a:ext cx="9144000" cy="1103367"/>
          </a:xfrm>
          <a:custGeom>
            <a:avLst/>
            <a:gdLst/>
            <a:ahLst/>
            <a:cxnLst/>
            <a:rect l="l" t="t" r="r" b="b"/>
            <a:pathLst>
              <a:path w="9144000" h="1103367" extrusionOk="0">
                <a:moveTo>
                  <a:pt x="0" y="0"/>
                </a:moveTo>
                <a:lnTo>
                  <a:pt x="9144000" y="0"/>
                </a:lnTo>
                <a:lnTo>
                  <a:pt x="9144000" y="1006628"/>
                </a:lnTo>
                <a:lnTo>
                  <a:pt x="1502570" y="1006628"/>
                </a:lnTo>
                <a:lnTo>
                  <a:pt x="1385887" y="1006628"/>
                </a:lnTo>
                <a:lnTo>
                  <a:pt x="1163401" y="1006628"/>
                </a:lnTo>
                <a:lnTo>
                  <a:pt x="1084289" y="1103367"/>
                </a:lnTo>
                <a:lnTo>
                  <a:pt x="986868" y="1006628"/>
                </a:lnTo>
                <a:lnTo>
                  <a:pt x="783431" y="1006628"/>
                </a:lnTo>
                <a:lnTo>
                  <a:pt x="653335" y="1006628"/>
                </a:lnTo>
                <a:lnTo>
                  <a:pt x="0" y="1006628"/>
                </a:lnTo>
                <a:lnTo>
                  <a:pt x="0" y="0"/>
                </a:lnTo>
                <a:close/>
              </a:path>
            </a:pathLst>
          </a:cu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2853" name="Google Shape;2853;p307"/>
          <p:cNvSpPr/>
          <p:nvPr/>
        </p:nvSpPr>
        <p:spPr>
          <a:xfrm>
            <a:off x="-3347" y="1004580"/>
            <a:ext cx="9141559" cy="98425"/>
          </a:xfrm>
          <a:custGeom>
            <a:avLst/>
            <a:gdLst/>
            <a:ahLst/>
            <a:cxnLst/>
            <a:rect l="l" t="t" r="r" b="b"/>
            <a:pathLst>
              <a:path w="10475" h="10000" extrusionOk="0">
                <a:moveTo>
                  <a:pt x="10475" y="0"/>
                </a:moveTo>
                <a:lnTo>
                  <a:pt x="1334" y="0"/>
                </a:lnTo>
                <a:cubicBezTo>
                  <a:pt x="1303" y="3333"/>
                  <a:pt x="1272" y="6667"/>
                  <a:pt x="1242" y="10000"/>
                </a:cubicBezTo>
                <a:cubicBezTo>
                  <a:pt x="1207" y="6667"/>
                  <a:pt x="1172" y="3333"/>
                  <a:pt x="1138" y="0"/>
                </a:cubicBezTo>
                <a:lnTo>
                  <a:pt x="0" y="0"/>
                </a:lnTo>
              </a:path>
            </a:pathLst>
          </a:custGeom>
          <a:noFill/>
          <a:ln w="9525" cap="rnd" cmpd="sng">
            <a:solidFill>
              <a:schemeClr val="dk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2854" name="Google Shape;2854;p307"/>
          <p:cNvSpPr txBox="1">
            <a:spLocks noGrp="1"/>
          </p:cNvSpPr>
          <p:nvPr>
            <p:ph type="title"/>
          </p:nvPr>
        </p:nvSpPr>
        <p:spPr>
          <a:xfrm>
            <a:off x="309562" y="530352"/>
            <a:ext cx="8524800" cy="3078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Structuring, standardising and automating is the way to go... </a:t>
            </a:r>
            <a:endParaRPr/>
          </a:p>
        </p:txBody>
      </p:sp>
      <p:sp>
        <p:nvSpPr>
          <p:cNvPr id="2855" name="Google Shape;2855;p307"/>
          <p:cNvSpPr txBox="1"/>
          <p:nvPr/>
        </p:nvSpPr>
        <p:spPr>
          <a:xfrm>
            <a:off x="71275" y="1376150"/>
            <a:ext cx="2799300" cy="970800"/>
          </a:xfrm>
          <a:prstGeom prst="rect">
            <a:avLst/>
          </a:prstGeom>
          <a:noFill/>
          <a:ln>
            <a:noFill/>
          </a:ln>
        </p:spPr>
        <p:txBody>
          <a:bodyPr spcFirstLastPara="1" wrap="square" lIns="108000" tIns="0" rIns="0" bIns="0" anchor="t" anchorCtr="0">
            <a:noAutofit/>
          </a:bodyPr>
          <a:lstStyle/>
          <a:p>
            <a:pPr marL="0" marR="0" lvl="0" indent="0" algn="l" rtl="0">
              <a:lnSpc>
                <a:spcPct val="100000"/>
              </a:lnSpc>
              <a:spcBef>
                <a:spcPts val="0"/>
              </a:spcBef>
              <a:spcAft>
                <a:spcPts val="0"/>
              </a:spcAft>
              <a:buClr>
                <a:srgbClr val="7D7D7D"/>
              </a:buClr>
              <a:buSzPts val="1100"/>
              <a:buFont typeface="Arial"/>
              <a:buNone/>
            </a:pPr>
            <a:r>
              <a:rPr lang="en" sz="1200" b="1">
                <a:solidFill>
                  <a:schemeClr val="lt1"/>
                </a:solidFill>
                <a:latin typeface="Georgia"/>
                <a:ea typeface="Georgia"/>
                <a:cs typeface="Georgia"/>
                <a:sym typeface="Georgia"/>
              </a:rPr>
              <a:t>       Visualise</a:t>
            </a:r>
            <a:endParaRPr sz="1200" b="1">
              <a:solidFill>
                <a:schemeClr val="lt1"/>
              </a:solidFill>
              <a:latin typeface="Georgia"/>
              <a:ea typeface="Georgia"/>
              <a:cs typeface="Georgia"/>
              <a:sym typeface="Georgia"/>
            </a:endParaRPr>
          </a:p>
          <a:p>
            <a:pPr marL="0" marR="0" lvl="0" indent="0" algn="l" rtl="0">
              <a:lnSpc>
                <a:spcPct val="100000"/>
              </a:lnSpc>
              <a:spcBef>
                <a:spcPts val="257"/>
              </a:spcBef>
              <a:spcAft>
                <a:spcPts val="0"/>
              </a:spcAft>
              <a:buClr>
                <a:srgbClr val="000000"/>
              </a:buClr>
              <a:buSzPts val="1100"/>
              <a:buFont typeface="Arial"/>
              <a:buNone/>
            </a:pPr>
            <a:r>
              <a:rPr lang="en" sz="1100">
                <a:solidFill>
                  <a:schemeClr val="lt1"/>
                </a:solidFill>
                <a:latin typeface="Georgia"/>
                <a:ea typeface="Georgia"/>
                <a:cs typeface="Georgia"/>
                <a:sym typeface="Georgia"/>
              </a:rPr>
              <a:t>A interactive dashboard will be giving insight into </a:t>
            </a:r>
            <a:r>
              <a:rPr lang="en" sz="1100" b="1">
                <a:solidFill>
                  <a:schemeClr val="lt1"/>
                </a:solidFill>
                <a:latin typeface="Georgia"/>
                <a:ea typeface="Georgia"/>
                <a:cs typeface="Georgia"/>
                <a:sym typeface="Georgia"/>
              </a:rPr>
              <a:t>performance</a:t>
            </a:r>
            <a:r>
              <a:rPr lang="en" sz="1100">
                <a:solidFill>
                  <a:schemeClr val="lt1"/>
                </a:solidFill>
                <a:latin typeface="Georgia"/>
                <a:ea typeface="Georgia"/>
                <a:cs typeface="Georgia"/>
                <a:sym typeface="Georgia"/>
              </a:rPr>
              <a:t> of coverages and </a:t>
            </a:r>
            <a:r>
              <a:rPr lang="en" sz="1100" b="1">
                <a:solidFill>
                  <a:schemeClr val="lt1"/>
                </a:solidFill>
                <a:latin typeface="Georgia"/>
                <a:ea typeface="Georgia"/>
                <a:cs typeface="Georgia"/>
                <a:sym typeface="Georgia"/>
              </a:rPr>
              <a:t>business rules</a:t>
            </a:r>
            <a:r>
              <a:rPr lang="en" sz="1100">
                <a:solidFill>
                  <a:schemeClr val="lt1"/>
                </a:solidFill>
                <a:latin typeface="Georgia"/>
                <a:ea typeface="Georgia"/>
                <a:cs typeface="Georgia"/>
                <a:sym typeface="Georgia"/>
              </a:rPr>
              <a:t> could be set to give notifications on underperforming models </a:t>
            </a:r>
            <a:endParaRPr>
              <a:solidFill>
                <a:schemeClr val="lt1"/>
              </a:solidFill>
              <a:latin typeface="Georgia"/>
              <a:ea typeface="Georgia"/>
              <a:cs typeface="Georgia"/>
              <a:sym typeface="Georgia"/>
            </a:endParaRPr>
          </a:p>
        </p:txBody>
      </p:sp>
      <p:sp>
        <p:nvSpPr>
          <p:cNvPr id="2856" name="Google Shape;2856;p307"/>
          <p:cNvSpPr txBox="1"/>
          <p:nvPr/>
        </p:nvSpPr>
        <p:spPr>
          <a:xfrm>
            <a:off x="71275" y="2563612"/>
            <a:ext cx="2799300" cy="970800"/>
          </a:xfrm>
          <a:prstGeom prst="rect">
            <a:avLst/>
          </a:prstGeom>
          <a:noFill/>
          <a:ln>
            <a:noFill/>
          </a:ln>
        </p:spPr>
        <p:txBody>
          <a:bodyPr spcFirstLastPara="1" wrap="square" lIns="108000" tIns="0" rIns="0" bIns="0" anchor="t" anchorCtr="0">
            <a:noAutofit/>
          </a:bodyPr>
          <a:lstStyle/>
          <a:p>
            <a:pPr marL="0" marR="0" lvl="0" indent="0" algn="l" rtl="0">
              <a:lnSpc>
                <a:spcPct val="100000"/>
              </a:lnSpc>
              <a:spcBef>
                <a:spcPts val="0"/>
              </a:spcBef>
              <a:spcAft>
                <a:spcPts val="0"/>
              </a:spcAft>
              <a:buClr>
                <a:srgbClr val="464646"/>
              </a:buClr>
              <a:buSzPts val="1100"/>
              <a:buFont typeface="Arial"/>
              <a:buNone/>
            </a:pPr>
            <a:r>
              <a:rPr lang="en" sz="1200" b="1">
                <a:solidFill>
                  <a:schemeClr val="lt1"/>
                </a:solidFill>
                <a:latin typeface="Georgia"/>
                <a:ea typeface="Georgia"/>
                <a:cs typeface="Georgia"/>
                <a:sym typeface="Georgia"/>
              </a:rPr>
              <a:t>       Work together</a:t>
            </a:r>
            <a:endParaRPr>
              <a:solidFill>
                <a:schemeClr val="lt1"/>
              </a:solidFill>
              <a:latin typeface="Georgia"/>
              <a:ea typeface="Georgia"/>
              <a:cs typeface="Georgia"/>
              <a:sym typeface="Georgia"/>
            </a:endParaRPr>
          </a:p>
          <a:p>
            <a:pPr marL="0" marR="0" lvl="0" indent="0" algn="l" rtl="0">
              <a:lnSpc>
                <a:spcPct val="100000"/>
              </a:lnSpc>
              <a:spcBef>
                <a:spcPts val="257"/>
              </a:spcBef>
              <a:spcAft>
                <a:spcPts val="0"/>
              </a:spcAft>
              <a:buClr>
                <a:srgbClr val="000000"/>
              </a:buClr>
              <a:buSzPts val="1100"/>
              <a:buFont typeface="Arial"/>
              <a:buNone/>
            </a:pPr>
            <a:r>
              <a:rPr lang="en" sz="1100">
                <a:solidFill>
                  <a:schemeClr val="lt1"/>
                </a:solidFill>
                <a:latin typeface="Georgia"/>
                <a:ea typeface="Georgia"/>
                <a:cs typeface="Georgia"/>
                <a:sym typeface="Georgia"/>
              </a:rPr>
              <a:t>The tool encourages both data scientists, actuaries and management to understand price models and their performance, resulting in increased </a:t>
            </a:r>
            <a:r>
              <a:rPr lang="en" sz="1100" b="1">
                <a:solidFill>
                  <a:schemeClr val="lt1"/>
                </a:solidFill>
                <a:latin typeface="Georgia"/>
                <a:ea typeface="Georgia"/>
                <a:cs typeface="Georgia"/>
                <a:sym typeface="Georgia"/>
              </a:rPr>
              <a:t>organizational collaboration</a:t>
            </a:r>
            <a:endParaRPr b="1">
              <a:solidFill>
                <a:schemeClr val="lt1"/>
              </a:solidFill>
              <a:latin typeface="Georgia"/>
              <a:ea typeface="Georgia"/>
              <a:cs typeface="Georgia"/>
              <a:sym typeface="Georgia"/>
            </a:endParaRPr>
          </a:p>
        </p:txBody>
      </p:sp>
      <p:sp>
        <p:nvSpPr>
          <p:cNvPr id="2857" name="Google Shape;2857;p307"/>
          <p:cNvSpPr txBox="1"/>
          <p:nvPr/>
        </p:nvSpPr>
        <p:spPr>
          <a:xfrm>
            <a:off x="71275" y="3751077"/>
            <a:ext cx="2799300" cy="970800"/>
          </a:xfrm>
          <a:prstGeom prst="rect">
            <a:avLst/>
          </a:prstGeom>
          <a:noFill/>
          <a:ln>
            <a:noFill/>
          </a:ln>
        </p:spPr>
        <p:txBody>
          <a:bodyPr spcFirstLastPara="1" wrap="square" lIns="108000" tIns="0" rIns="0" bIns="0" anchor="t" anchorCtr="0">
            <a:noAutofit/>
          </a:bodyPr>
          <a:lstStyle/>
          <a:p>
            <a:pPr marL="0" marR="0" lvl="0" indent="0" algn="l" rtl="0">
              <a:lnSpc>
                <a:spcPct val="100000"/>
              </a:lnSpc>
              <a:spcBef>
                <a:spcPts val="0"/>
              </a:spcBef>
              <a:spcAft>
                <a:spcPts val="0"/>
              </a:spcAft>
              <a:buClr>
                <a:srgbClr val="E0301E"/>
              </a:buClr>
              <a:buSzPts val="1100"/>
              <a:buFont typeface="Arial"/>
              <a:buNone/>
            </a:pPr>
            <a:r>
              <a:rPr lang="en" sz="1200" b="1">
                <a:solidFill>
                  <a:schemeClr val="lt1"/>
                </a:solidFill>
                <a:latin typeface="Georgia"/>
                <a:ea typeface="Georgia"/>
                <a:cs typeface="Georgia"/>
                <a:sym typeface="Georgia"/>
              </a:rPr>
              <a:t>       Always challenge</a:t>
            </a:r>
            <a:endParaRPr>
              <a:solidFill>
                <a:schemeClr val="lt1"/>
              </a:solidFill>
              <a:latin typeface="Georgia"/>
              <a:ea typeface="Georgia"/>
              <a:cs typeface="Georgia"/>
              <a:sym typeface="Georgia"/>
            </a:endParaRPr>
          </a:p>
          <a:p>
            <a:pPr marL="0" marR="0" lvl="0" indent="0" algn="l" rtl="0">
              <a:lnSpc>
                <a:spcPct val="100000"/>
              </a:lnSpc>
              <a:spcBef>
                <a:spcPts val="0"/>
              </a:spcBef>
              <a:spcAft>
                <a:spcPts val="0"/>
              </a:spcAft>
              <a:buClr>
                <a:srgbClr val="E0301E"/>
              </a:buClr>
              <a:buSzPts val="1100"/>
              <a:buFont typeface="Arial"/>
              <a:buNone/>
            </a:pPr>
            <a:r>
              <a:rPr lang="en" sz="1100">
                <a:solidFill>
                  <a:schemeClr val="lt1"/>
                </a:solidFill>
                <a:latin typeface="Georgia"/>
                <a:ea typeface="Georgia"/>
                <a:cs typeface="Georgia"/>
                <a:sym typeface="Georgia"/>
              </a:rPr>
              <a:t>Having challenger models continuously competing with the models in production, pushes the organisation to </a:t>
            </a:r>
            <a:r>
              <a:rPr lang="en" sz="1100" b="1">
                <a:solidFill>
                  <a:schemeClr val="lt1"/>
                </a:solidFill>
                <a:latin typeface="Georgia"/>
                <a:ea typeface="Georgia"/>
                <a:cs typeface="Georgia"/>
                <a:sym typeface="Georgia"/>
              </a:rPr>
              <a:t>always get better</a:t>
            </a:r>
            <a:endParaRPr sz="1100" b="1">
              <a:solidFill>
                <a:schemeClr val="lt1"/>
              </a:solidFill>
              <a:latin typeface="Georgia"/>
              <a:ea typeface="Georgia"/>
              <a:cs typeface="Georgia"/>
              <a:sym typeface="Georgia"/>
            </a:endParaRPr>
          </a:p>
        </p:txBody>
      </p:sp>
      <p:cxnSp>
        <p:nvCxnSpPr>
          <p:cNvPr id="2858" name="Google Shape;2858;p307"/>
          <p:cNvCxnSpPr/>
          <p:nvPr/>
        </p:nvCxnSpPr>
        <p:spPr>
          <a:xfrm>
            <a:off x="2897750" y="1376150"/>
            <a:ext cx="0" cy="970800"/>
          </a:xfrm>
          <a:prstGeom prst="straightConnector1">
            <a:avLst/>
          </a:prstGeom>
          <a:noFill/>
          <a:ln w="9525" cap="flat" cmpd="sng">
            <a:solidFill>
              <a:schemeClr val="dk2"/>
            </a:solidFill>
            <a:prstDash val="solid"/>
            <a:round/>
            <a:headEnd type="none" w="sm" len="sm"/>
            <a:tailEnd type="none" w="sm" len="sm"/>
          </a:ln>
        </p:spPr>
      </p:cxnSp>
      <p:cxnSp>
        <p:nvCxnSpPr>
          <p:cNvPr id="2859" name="Google Shape;2859;p307"/>
          <p:cNvCxnSpPr/>
          <p:nvPr/>
        </p:nvCxnSpPr>
        <p:spPr>
          <a:xfrm>
            <a:off x="2897750" y="2563612"/>
            <a:ext cx="0" cy="970800"/>
          </a:xfrm>
          <a:prstGeom prst="straightConnector1">
            <a:avLst/>
          </a:prstGeom>
          <a:noFill/>
          <a:ln w="9525" cap="flat" cmpd="sng">
            <a:solidFill>
              <a:schemeClr val="dk2"/>
            </a:solidFill>
            <a:prstDash val="solid"/>
            <a:round/>
            <a:headEnd type="none" w="sm" len="sm"/>
            <a:tailEnd type="none" w="sm" len="sm"/>
          </a:ln>
        </p:spPr>
      </p:cxnSp>
      <p:cxnSp>
        <p:nvCxnSpPr>
          <p:cNvPr id="2860" name="Google Shape;2860;p307"/>
          <p:cNvCxnSpPr/>
          <p:nvPr/>
        </p:nvCxnSpPr>
        <p:spPr>
          <a:xfrm>
            <a:off x="2897750" y="3751076"/>
            <a:ext cx="0" cy="970800"/>
          </a:xfrm>
          <a:prstGeom prst="straightConnector1">
            <a:avLst/>
          </a:prstGeom>
          <a:noFill/>
          <a:ln w="9525" cap="flat" cmpd="sng">
            <a:solidFill>
              <a:schemeClr val="dk2"/>
            </a:solidFill>
            <a:prstDash val="solid"/>
            <a:round/>
            <a:headEnd type="none" w="sm" len="sm"/>
            <a:tailEnd type="none" w="sm" len="sm"/>
          </a:ln>
        </p:spPr>
      </p:cxnSp>
      <p:sp>
        <p:nvSpPr>
          <p:cNvPr id="2861" name="Google Shape;2861;p307"/>
          <p:cNvSpPr txBox="1"/>
          <p:nvPr/>
        </p:nvSpPr>
        <p:spPr>
          <a:xfrm>
            <a:off x="6029975" y="1376125"/>
            <a:ext cx="2799300" cy="970800"/>
          </a:xfrm>
          <a:prstGeom prst="rect">
            <a:avLst/>
          </a:prstGeom>
          <a:noFill/>
          <a:ln>
            <a:noFill/>
          </a:ln>
        </p:spPr>
        <p:txBody>
          <a:bodyPr spcFirstLastPara="1" wrap="square" lIns="108000" tIns="0" rIns="0" bIns="0" anchor="t" anchorCtr="0">
            <a:noAutofit/>
          </a:bodyPr>
          <a:lstStyle/>
          <a:p>
            <a:pPr marL="0" marR="0" lvl="0" indent="0" algn="l" rtl="0">
              <a:lnSpc>
                <a:spcPct val="100000"/>
              </a:lnSpc>
              <a:spcBef>
                <a:spcPts val="0"/>
              </a:spcBef>
              <a:spcAft>
                <a:spcPts val="0"/>
              </a:spcAft>
              <a:buClr>
                <a:srgbClr val="7D7D7D"/>
              </a:buClr>
              <a:buSzPts val="1100"/>
              <a:buFont typeface="Arial"/>
              <a:buNone/>
            </a:pPr>
            <a:r>
              <a:rPr lang="en" sz="1200" b="1">
                <a:solidFill>
                  <a:schemeClr val="lt1"/>
                </a:solidFill>
                <a:latin typeface="Georgia"/>
                <a:ea typeface="Georgia"/>
                <a:cs typeface="Georgia"/>
                <a:sym typeface="Georgia"/>
              </a:rPr>
              <a:t>       Use machine learning</a:t>
            </a:r>
            <a:endParaRPr>
              <a:solidFill>
                <a:schemeClr val="lt1"/>
              </a:solidFill>
              <a:latin typeface="Georgia"/>
              <a:ea typeface="Georgia"/>
              <a:cs typeface="Georgia"/>
              <a:sym typeface="Georgia"/>
            </a:endParaRPr>
          </a:p>
          <a:p>
            <a:pPr marL="0" marR="0" lvl="0" indent="0" algn="l" rtl="0">
              <a:lnSpc>
                <a:spcPct val="100000"/>
              </a:lnSpc>
              <a:spcBef>
                <a:spcPts val="257"/>
              </a:spcBef>
              <a:spcAft>
                <a:spcPts val="0"/>
              </a:spcAft>
              <a:buClr>
                <a:srgbClr val="000000"/>
              </a:buClr>
              <a:buSzPts val="1100"/>
              <a:buFont typeface="Arial"/>
              <a:buNone/>
            </a:pPr>
            <a:r>
              <a:rPr lang="en" sz="1100">
                <a:solidFill>
                  <a:schemeClr val="lt1"/>
                </a:solidFill>
                <a:latin typeface="Georgia"/>
                <a:ea typeface="Georgia"/>
                <a:cs typeface="Georgia"/>
                <a:sym typeface="Georgia"/>
              </a:rPr>
              <a:t>Different machine learning algorithms helps i</a:t>
            </a:r>
            <a:r>
              <a:rPr lang="en" sz="1100" b="1">
                <a:solidFill>
                  <a:schemeClr val="lt1"/>
                </a:solidFill>
                <a:latin typeface="Georgia"/>
                <a:ea typeface="Georgia"/>
                <a:cs typeface="Georgia"/>
                <a:sym typeface="Georgia"/>
              </a:rPr>
              <a:t>dentify new risk drivers and interactions</a:t>
            </a:r>
            <a:r>
              <a:rPr lang="en" sz="1100">
                <a:solidFill>
                  <a:schemeClr val="lt1"/>
                </a:solidFill>
                <a:latin typeface="Georgia"/>
                <a:ea typeface="Georgia"/>
                <a:cs typeface="Georgia"/>
                <a:sym typeface="Georgia"/>
              </a:rPr>
              <a:t> - in addition it facilitates taking advantage of </a:t>
            </a:r>
            <a:r>
              <a:rPr lang="en" sz="1100" b="1">
                <a:solidFill>
                  <a:schemeClr val="lt1"/>
                </a:solidFill>
                <a:latin typeface="Georgia"/>
                <a:ea typeface="Georgia"/>
                <a:cs typeface="Georgia"/>
                <a:sym typeface="Georgia"/>
              </a:rPr>
              <a:t>new data sources</a:t>
            </a:r>
            <a:r>
              <a:rPr lang="en" sz="1100">
                <a:solidFill>
                  <a:schemeClr val="lt1"/>
                </a:solidFill>
                <a:latin typeface="Georgia"/>
                <a:ea typeface="Georgia"/>
                <a:cs typeface="Georgia"/>
                <a:sym typeface="Georgia"/>
              </a:rPr>
              <a:t> and </a:t>
            </a:r>
            <a:r>
              <a:rPr lang="en" sz="1100" b="1">
                <a:solidFill>
                  <a:schemeClr val="lt1"/>
                </a:solidFill>
                <a:latin typeface="Georgia"/>
                <a:ea typeface="Georgia"/>
                <a:cs typeface="Georgia"/>
                <a:sym typeface="Georgia"/>
              </a:rPr>
              <a:t>big data</a:t>
            </a:r>
            <a:endParaRPr b="1">
              <a:solidFill>
                <a:schemeClr val="lt1"/>
              </a:solidFill>
              <a:latin typeface="Georgia"/>
              <a:ea typeface="Georgia"/>
              <a:cs typeface="Georgia"/>
              <a:sym typeface="Georgia"/>
            </a:endParaRPr>
          </a:p>
        </p:txBody>
      </p:sp>
      <p:sp>
        <p:nvSpPr>
          <p:cNvPr id="2862" name="Google Shape;2862;p307"/>
          <p:cNvSpPr txBox="1"/>
          <p:nvPr/>
        </p:nvSpPr>
        <p:spPr>
          <a:xfrm>
            <a:off x="6029975" y="2569086"/>
            <a:ext cx="2799300" cy="970800"/>
          </a:xfrm>
          <a:prstGeom prst="rect">
            <a:avLst/>
          </a:prstGeom>
          <a:noFill/>
          <a:ln>
            <a:noFill/>
          </a:ln>
        </p:spPr>
        <p:txBody>
          <a:bodyPr spcFirstLastPara="1" wrap="square" lIns="108000" tIns="0" rIns="0" bIns="0" anchor="t" anchorCtr="0">
            <a:noAutofit/>
          </a:bodyPr>
          <a:lstStyle/>
          <a:p>
            <a:pPr marL="0" marR="0" lvl="0" indent="0" algn="l" rtl="0">
              <a:lnSpc>
                <a:spcPct val="100000"/>
              </a:lnSpc>
              <a:spcBef>
                <a:spcPts val="0"/>
              </a:spcBef>
              <a:spcAft>
                <a:spcPts val="0"/>
              </a:spcAft>
              <a:buClr>
                <a:srgbClr val="464646"/>
              </a:buClr>
              <a:buSzPts val="1100"/>
              <a:buFont typeface="Arial"/>
              <a:buNone/>
            </a:pPr>
            <a:r>
              <a:rPr lang="en" sz="1200" b="1">
                <a:solidFill>
                  <a:schemeClr val="lt1"/>
                </a:solidFill>
                <a:latin typeface="Georgia"/>
                <a:ea typeface="Georgia"/>
                <a:cs typeface="Georgia"/>
                <a:sym typeface="Georgia"/>
              </a:rPr>
              <a:t>       Have good governance</a:t>
            </a:r>
            <a:endParaRPr>
              <a:solidFill>
                <a:schemeClr val="lt1"/>
              </a:solidFill>
              <a:latin typeface="Georgia"/>
              <a:ea typeface="Georgia"/>
              <a:cs typeface="Georgia"/>
              <a:sym typeface="Georgia"/>
            </a:endParaRPr>
          </a:p>
          <a:p>
            <a:pPr marL="0" marR="0" lvl="0" indent="0" algn="l" rtl="0">
              <a:lnSpc>
                <a:spcPct val="100000"/>
              </a:lnSpc>
              <a:spcBef>
                <a:spcPts val="257"/>
              </a:spcBef>
              <a:spcAft>
                <a:spcPts val="0"/>
              </a:spcAft>
              <a:buClr>
                <a:srgbClr val="000000"/>
              </a:buClr>
              <a:buSzPts val="1100"/>
              <a:buFont typeface="Arial"/>
              <a:buNone/>
            </a:pPr>
            <a:r>
              <a:rPr lang="en" sz="1100">
                <a:solidFill>
                  <a:schemeClr val="lt1"/>
                </a:solidFill>
                <a:latin typeface="Georgia"/>
                <a:ea typeface="Georgia"/>
                <a:cs typeface="Georgia"/>
                <a:sym typeface="Georgia"/>
              </a:rPr>
              <a:t>Model governance framework provides the insurer with a full overview over the models that have been in production at any time, a key element to </a:t>
            </a:r>
            <a:r>
              <a:rPr lang="en" sz="1100" b="1">
                <a:solidFill>
                  <a:schemeClr val="lt1"/>
                </a:solidFill>
                <a:latin typeface="Georgia"/>
                <a:ea typeface="Georgia"/>
                <a:cs typeface="Georgia"/>
                <a:sym typeface="Georgia"/>
              </a:rPr>
              <a:t>manage the complexity of being data driven </a:t>
            </a:r>
            <a:endParaRPr b="1">
              <a:solidFill>
                <a:schemeClr val="lt1"/>
              </a:solidFill>
              <a:latin typeface="Georgia"/>
              <a:ea typeface="Georgia"/>
              <a:cs typeface="Georgia"/>
              <a:sym typeface="Georgia"/>
            </a:endParaRPr>
          </a:p>
        </p:txBody>
      </p:sp>
      <p:sp>
        <p:nvSpPr>
          <p:cNvPr id="2863" name="Google Shape;2863;p307"/>
          <p:cNvSpPr txBox="1"/>
          <p:nvPr/>
        </p:nvSpPr>
        <p:spPr>
          <a:xfrm>
            <a:off x="6029975" y="3756551"/>
            <a:ext cx="2799300" cy="970800"/>
          </a:xfrm>
          <a:prstGeom prst="rect">
            <a:avLst/>
          </a:prstGeom>
          <a:noFill/>
          <a:ln>
            <a:noFill/>
          </a:ln>
        </p:spPr>
        <p:txBody>
          <a:bodyPr spcFirstLastPara="1" wrap="square" lIns="108000" tIns="0" rIns="0" bIns="0" anchor="t" anchorCtr="0">
            <a:noAutofit/>
          </a:bodyPr>
          <a:lstStyle/>
          <a:p>
            <a:pPr marL="0" marR="0" lvl="0" indent="0" algn="l" rtl="0">
              <a:lnSpc>
                <a:spcPct val="100000"/>
              </a:lnSpc>
              <a:spcBef>
                <a:spcPts val="0"/>
              </a:spcBef>
              <a:spcAft>
                <a:spcPts val="0"/>
              </a:spcAft>
              <a:buClr>
                <a:srgbClr val="E0301E"/>
              </a:buClr>
              <a:buSzPts val="1100"/>
              <a:buFont typeface="Arial"/>
              <a:buNone/>
            </a:pPr>
            <a:r>
              <a:rPr lang="en" sz="1200" b="1">
                <a:solidFill>
                  <a:schemeClr val="lt1"/>
                </a:solidFill>
                <a:latin typeface="Georgia"/>
                <a:ea typeface="Georgia"/>
                <a:cs typeface="Georgia"/>
                <a:sym typeface="Georgia"/>
              </a:rPr>
              <a:t>      Deploy in the cloud</a:t>
            </a:r>
            <a:endParaRPr>
              <a:solidFill>
                <a:schemeClr val="lt1"/>
              </a:solidFill>
              <a:latin typeface="Georgia"/>
              <a:ea typeface="Georgia"/>
              <a:cs typeface="Georgia"/>
              <a:sym typeface="Georgia"/>
            </a:endParaRPr>
          </a:p>
          <a:p>
            <a:pPr marL="0" marR="0" lvl="0" indent="0" algn="l" rtl="0">
              <a:lnSpc>
                <a:spcPct val="100000"/>
              </a:lnSpc>
              <a:spcBef>
                <a:spcPts val="257"/>
              </a:spcBef>
              <a:spcAft>
                <a:spcPts val="0"/>
              </a:spcAft>
              <a:buClr>
                <a:srgbClr val="000000"/>
              </a:buClr>
              <a:buSzPts val="1100"/>
              <a:buFont typeface="Arial"/>
              <a:buNone/>
            </a:pPr>
            <a:r>
              <a:rPr lang="en" sz="1100">
                <a:solidFill>
                  <a:schemeClr val="lt1"/>
                </a:solidFill>
                <a:latin typeface="Georgia"/>
                <a:ea typeface="Georgia"/>
                <a:cs typeface="Georgia"/>
                <a:sym typeface="Georgia"/>
              </a:rPr>
              <a:t>A cloud based sandbox allows insurers to experiment with deploying models into production aside from legacy systems, </a:t>
            </a:r>
            <a:r>
              <a:rPr lang="en" sz="1100" b="1">
                <a:solidFill>
                  <a:schemeClr val="lt1"/>
                </a:solidFill>
                <a:latin typeface="Georgia"/>
                <a:ea typeface="Georgia"/>
                <a:cs typeface="Georgia"/>
                <a:sym typeface="Georgia"/>
              </a:rPr>
              <a:t>reducing complexity and time to market</a:t>
            </a:r>
            <a:endParaRPr b="1">
              <a:solidFill>
                <a:schemeClr val="lt1"/>
              </a:solidFill>
              <a:latin typeface="Georgia"/>
              <a:ea typeface="Georgia"/>
              <a:cs typeface="Georgia"/>
              <a:sym typeface="Georgia"/>
            </a:endParaRPr>
          </a:p>
        </p:txBody>
      </p:sp>
      <p:cxnSp>
        <p:nvCxnSpPr>
          <p:cNvPr id="2864" name="Google Shape;2864;p307"/>
          <p:cNvCxnSpPr/>
          <p:nvPr/>
        </p:nvCxnSpPr>
        <p:spPr>
          <a:xfrm>
            <a:off x="6029975" y="1376138"/>
            <a:ext cx="0" cy="970800"/>
          </a:xfrm>
          <a:prstGeom prst="straightConnector1">
            <a:avLst/>
          </a:prstGeom>
          <a:noFill/>
          <a:ln w="9525" cap="flat" cmpd="sng">
            <a:solidFill>
              <a:schemeClr val="dk2"/>
            </a:solidFill>
            <a:prstDash val="solid"/>
            <a:round/>
            <a:headEnd type="none" w="sm" len="sm"/>
            <a:tailEnd type="none" w="sm" len="sm"/>
          </a:ln>
        </p:spPr>
      </p:cxnSp>
      <p:cxnSp>
        <p:nvCxnSpPr>
          <p:cNvPr id="2865" name="Google Shape;2865;p307"/>
          <p:cNvCxnSpPr/>
          <p:nvPr/>
        </p:nvCxnSpPr>
        <p:spPr>
          <a:xfrm>
            <a:off x="6029975" y="2563600"/>
            <a:ext cx="0" cy="970800"/>
          </a:xfrm>
          <a:prstGeom prst="straightConnector1">
            <a:avLst/>
          </a:prstGeom>
          <a:noFill/>
          <a:ln w="9525" cap="flat" cmpd="sng">
            <a:solidFill>
              <a:schemeClr val="dk2"/>
            </a:solidFill>
            <a:prstDash val="solid"/>
            <a:round/>
            <a:headEnd type="none" w="sm" len="sm"/>
            <a:tailEnd type="none" w="sm" len="sm"/>
          </a:ln>
        </p:spPr>
      </p:cxnSp>
      <p:cxnSp>
        <p:nvCxnSpPr>
          <p:cNvPr id="2866" name="Google Shape;2866;p307"/>
          <p:cNvCxnSpPr/>
          <p:nvPr/>
        </p:nvCxnSpPr>
        <p:spPr>
          <a:xfrm>
            <a:off x="6029975" y="3751064"/>
            <a:ext cx="0" cy="970800"/>
          </a:xfrm>
          <a:prstGeom prst="straightConnector1">
            <a:avLst/>
          </a:prstGeom>
          <a:noFill/>
          <a:ln w="9525" cap="flat" cmpd="sng">
            <a:solidFill>
              <a:schemeClr val="dk2"/>
            </a:solidFill>
            <a:prstDash val="solid"/>
            <a:round/>
            <a:headEnd type="none" w="sm" len="sm"/>
            <a:tailEnd type="none" w="sm" len="sm"/>
          </a:ln>
        </p:spPr>
      </p:cxnSp>
      <p:pic>
        <p:nvPicPr>
          <p:cNvPr id="2867" name="Google Shape;2867;p307"/>
          <p:cNvPicPr preferRelativeResize="0"/>
          <p:nvPr/>
        </p:nvPicPr>
        <p:blipFill>
          <a:blip r:embed="rId4">
            <a:alphaModFix/>
          </a:blip>
          <a:stretch>
            <a:fillRect/>
          </a:stretch>
        </p:blipFill>
        <p:spPr>
          <a:xfrm>
            <a:off x="3037100" y="3324689"/>
            <a:ext cx="2025786" cy="1327162"/>
          </a:xfrm>
          <a:prstGeom prst="rect">
            <a:avLst/>
          </a:prstGeom>
          <a:noFill/>
          <a:ln>
            <a:noFill/>
          </a:ln>
        </p:spPr>
      </p:pic>
      <p:pic>
        <p:nvPicPr>
          <p:cNvPr id="2868" name="Google Shape;2868;p307"/>
          <p:cNvPicPr preferRelativeResize="0"/>
          <p:nvPr/>
        </p:nvPicPr>
        <p:blipFill>
          <a:blip r:embed="rId5">
            <a:alphaModFix/>
          </a:blip>
          <a:stretch>
            <a:fillRect/>
          </a:stretch>
        </p:blipFill>
        <p:spPr>
          <a:xfrm>
            <a:off x="4100900" y="2592075"/>
            <a:ext cx="1878773" cy="1169674"/>
          </a:xfrm>
          <a:prstGeom prst="rect">
            <a:avLst/>
          </a:prstGeom>
          <a:noFill/>
          <a:ln>
            <a:noFill/>
          </a:ln>
        </p:spPr>
      </p:pic>
      <p:pic>
        <p:nvPicPr>
          <p:cNvPr id="2869" name="Google Shape;2869;p307"/>
          <p:cNvPicPr preferRelativeResize="0"/>
          <p:nvPr/>
        </p:nvPicPr>
        <p:blipFill>
          <a:blip r:embed="rId6">
            <a:alphaModFix/>
          </a:blip>
          <a:stretch>
            <a:fillRect/>
          </a:stretch>
        </p:blipFill>
        <p:spPr>
          <a:xfrm>
            <a:off x="3084780" y="1994331"/>
            <a:ext cx="1636315" cy="1075390"/>
          </a:xfrm>
          <a:prstGeom prst="rect">
            <a:avLst/>
          </a:prstGeom>
          <a:noFill/>
          <a:ln>
            <a:noFill/>
          </a:ln>
        </p:spPr>
      </p:pic>
      <p:pic>
        <p:nvPicPr>
          <p:cNvPr id="2870" name="Google Shape;2870;p307"/>
          <p:cNvPicPr preferRelativeResize="0"/>
          <p:nvPr/>
        </p:nvPicPr>
        <p:blipFill>
          <a:blip r:embed="rId7">
            <a:alphaModFix/>
          </a:blip>
          <a:stretch>
            <a:fillRect/>
          </a:stretch>
        </p:blipFill>
        <p:spPr>
          <a:xfrm>
            <a:off x="4100900" y="1275575"/>
            <a:ext cx="1777500" cy="1075401"/>
          </a:xfrm>
          <a:prstGeom prst="rect">
            <a:avLst/>
          </a:prstGeom>
          <a:noFill/>
          <a:ln>
            <a:noFill/>
          </a:ln>
        </p:spPr>
      </p:pic>
      <p:sp>
        <p:nvSpPr>
          <p:cNvPr id="2871" name="Google Shape;2871;p307"/>
          <p:cNvSpPr/>
          <p:nvPr/>
        </p:nvSpPr>
        <p:spPr>
          <a:xfrm>
            <a:off x="209911" y="1376125"/>
            <a:ext cx="189900" cy="183300"/>
          </a:xfrm>
          <a:custGeom>
            <a:avLst/>
            <a:gdLst/>
            <a:ahLst/>
            <a:cxnLst/>
            <a:rect l="l" t="t" r="r" b="b"/>
            <a:pathLst>
              <a:path w="120000" h="120000" extrusionOk="0">
                <a:moveTo>
                  <a:pt x="11648" y="77782"/>
                </a:moveTo>
                <a:cubicBezTo>
                  <a:pt x="108327" y="77782"/>
                  <a:pt x="108327" y="77782"/>
                  <a:pt x="108327" y="77782"/>
                </a:cubicBezTo>
                <a:cubicBezTo>
                  <a:pt x="108327" y="18273"/>
                  <a:pt x="108327" y="18273"/>
                  <a:pt x="108327" y="18273"/>
                </a:cubicBezTo>
                <a:cubicBezTo>
                  <a:pt x="11648" y="18273"/>
                  <a:pt x="11648" y="18273"/>
                  <a:pt x="11648" y="18273"/>
                </a:cubicBezTo>
                <a:lnTo>
                  <a:pt x="11648" y="77782"/>
                </a:lnTo>
                <a:close/>
                <a:moveTo>
                  <a:pt x="44199" y="89591"/>
                </a:moveTo>
                <a:cubicBezTo>
                  <a:pt x="0" y="89591"/>
                  <a:pt x="0" y="89591"/>
                  <a:pt x="0" y="89591"/>
                </a:cubicBezTo>
                <a:cubicBezTo>
                  <a:pt x="0" y="6674"/>
                  <a:pt x="0" y="6674"/>
                  <a:pt x="0" y="6674"/>
                </a:cubicBezTo>
                <a:cubicBezTo>
                  <a:pt x="53594" y="6674"/>
                  <a:pt x="53594" y="6674"/>
                  <a:pt x="53594" y="6674"/>
                </a:cubicBezTo>
                <a:cubicBezTo>
                  <a:pt x="53926" y="4644"/>
                  <a:pt x="54187" y="2030"/>
                  <a:pt x="54519" y="0"/>
                </a:cubicBezTo>
                <a:cubicBezTo>
                  <a:pt x="65551" y="0"/>
                  <a:pt x="65551" y="0"/>
                  <a:pt x="65551" y="0"/>
                </a:cubicBezTo>
                <a:cubicBezTo>
                  <a:pt x="65717" y="1680"/>
                  <a:pt x="65883" y="4177"/>
                  <a:pt x="66097" y="6324"/>
                </a:cubicBezTo>
                <a:cubicBezTo>
                  <a:pt x="120000" y="6324"/>
                  <a:pt x="120000" y="6324"/>
                  <a:pt x="120000" y="6324"/>
                </a:cubicBezTo>
                <a:cubicBezTo>
                  <a:pt x="120000" y="89568"/>
                  <a:pt x="120000" y="89568"/>
                  <a:pt x="120000" y="89568"/>
                </a:cubicBezTo>
                <a:cubicBezTo>
                  <a:pt x="75776" y="89568"/>
                  <a:pt x="75776" y="89568"/>
                  <a:pt x="75776" y="89568"/>
                </a:cubicBezTo>
                <a:cubicBezTo>
                  <a:pt x="82728" y="99813"/>
                  <a:pt x="89086" y="109194"/>
                  <a:pt x="95990" y="119393"/>
                </a:cubicBezTo>
                <a:cubicBezTo>
                  <a:pt x="90937" y="119393"/>
                  <a:pt x="86903" y="119649"/>
                  <a:pt x="82965" y="119253"/>
                </a:cubicBezTo>
                <a:cubicBezTo>
                  <a:pt x="81589" y="119113"/>
                  <a:pt x="80023" y="117572"/>
                  <a:pt x="79122" y="116266"/>
                </a:cubicBezTo>
                <a:cubicBezTo>
                  <a:pt x="73807" y="108681"/>
                  <a:pt x="68683" y="100980"/>
                  <a:pt x="63463" y="93325"/>
                </a:cubicBezTo>
                <a:cubicBezTo>
                  <a:pt x="62586" y="92018"/>
                  <a:pt x="61613" y="90781"/>
                  <a:pt x="60213" y="88891"/>
                </a:cubicBezTo>
                <a:cubicBezTo>
                  <a:pt x="58790" y="90548"/>
                  <a:pt x="57627" y="91738"/>
                  <a:pt x="56702" y="93068"/>
                </a:cubicBezTo>
                <a:cubicBezTo>
                  <a:pt x="51720" y="100326"/>
                  <a:pt x="46619" y="107491"/>
                  <a:pt x="41945" y="114912"/>
                </a:cubicBezTo>
                <a:cubicBezTo>
                  <a:pt x="39857" y="118273"/>
                  <a:pt x="37556" y="120000"/>
                  <a:pt x="33428" y="119486"/>
                </a:cubicBezTo>
                <a:cubicBezTo>
                  <a:pt x="30747" y="119159"/>
                  <a:pt x="27971" y="119416"/>
                  <a:pt x="23938" y="119416"/>
                </a:cubicBezTo>
                <a:cubicBezTo>
                  <a:pt x="30818" y="109288"/>
                  <a:pt x="37176" y="99929"/>
                  <a:pt x="44199" y="89591"/>
                </a:cubicBezTo>
                <a:moveTo>
                  <a:pt x="53689" y="68891"/>
                </a:moveTo>
                <a:cubicBezTo>
                  <a:pt x="49608" y="64340"/>
                  <a:pt x="46097" y="60420"/>
                  <a:pt x="42230" y="56126"/>
                </a:cubicBezTo>
                <a:cubicBezTo>
                  <a:pt x="39193" y="58973"/>
                  <a:pt x="36702" y="61330"/>
                  <a:pt x="34234" y="63640"/>
                </a:cubicBezTo>
                <a:cubicBezTo>
                  <a:pt x="31435" y="60910"/>
                  <a:pt x="28825" y="58366"/>
                  <a:pt x="26524" y="56149"/>
                </a:cubicBezTo>
                <a:cubicBezTo>
                  <a:pt x="31696" y="51038"/>
                  <a:pt x="36892" y="45904"/>
                  <a:pt x="42182" y="40676"/>
                </a:cubicBezTo>
                <a:cubicBezTo>
                  <a:pt x="45456" y="44084"/>
                  <a:pt x="49205" y="47957"/>
                  <a:pt x="53143" y="52018"/>
                </a:cubicBezTo>
                <a:cubicBezTo>
                  <a:pt x="61660" y="43500"/>
                  <a:pt x="69537" y="35659"/>
                  <a:pt x="77081" y="28144"/>
                </a:cubicBezTo>
                <a:cubicBezTo>
                  <a:pt x="82989" y="33908"/>
                  <a:pt x="88185" y="39019"/>
                  <a:pt x="93262" y="43967"/>
                </a:cubicBezTo>
                <a:cubicBezTo>
                  <a:pt x="91126" y="46137"/>
                  <a:pt x="88612" y="48728"/>
                  <a:pt x="85788" y="51621"/>
                </a:cubicBezTo>
                <a:cubicBezTo>
                  <a:pt x="83416" y="49451"/>
                  <a:pt x="80877" y="47141"/>
                  <a:pt x="78125" y="44620"/>
                </a:cubicBezTo>
                <a:cubicBezTo>
                  <a:pt x="70201" y="52485"/>
                  <a:pt x="62396" y="60233"/>
                  <a:pt x="53689" y="68891"/>
                </a:cubicBezTo>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a:ea typeface="Arial"/>
              <a:cs typeface="Arial"/>
              <a:sym typeface="Arial"/>
            </a:endParaRPr>
          </a:p>
        </p:txBody>
      </p:sp>
      <p:sp>
        <p:nvSpPr>
          <p:cNvPr id="2872" name="Google Shape;2872;p307"/>
          <p:cNvSpPr/>
          <p:nvPr/>
        </p:nvSpPr>
        <p:spPr>
          <a:xfrm>
            <a:off x="197266" y="2598628"/>
            <a:ext cx="213600" cy="124200"/>
          </a:xfrm>
          <a:custGeom>
            <a:avLst/>
            <a:gdLst/>
            <a:ahLst/>
            <a:cxnLst/>
            <a:rect l="l" t="t" r="r" b="b"/>
            <a:pathLst>
              <a:path w="120000" h="120000" extrusionOk="0">
                <a:moveTo>
                  <a:pt x="92697" y="120000"/>
                </a:moveTo>
                <a:cubicBezTo>
                  <a:pt x="28654" y="120000"/>
                  <a:pt x="28654" y="120000"/>
                  <a:pt x="28654" y="120000"/>
                </a:cubicBezTo>
                <a:cubicBezTo>
                  <a:pt x="27600" y="109573"/>
                  <a:pt x="28402" y="100406"/>
                  <a:pt x="33097" y="92577"/>
                </a:cubicBezTo>
                <a:cubicBezTo>
                  <a:pt x="38526" y="83527"/>
                  <a:pt x="44802" y="77508"/>
                  <a:pt x="52223" y="75383"/>
                </a:cubicBezTo>
                <a:cubicBezTo>
                  <a:pt x="61454" y="72747"/>
                  <a:pt x="70502" y="73770"/>
                  <a:pt x="79022" y="81245"/>
                </a:cubicBezTo>
                <a:cubicBezTo>
                  <a:pt x="84290" y="85849"/>
                  <a:pt x="88574" y="92340"/>
                  <a:pt x="91597" y="101075"/>
                </a:cubicBezTo>
                <a:cubicBezTo>
                  <a:pt x="92238" y="102885"/>
                  <a:pt x="92559" y="105245"/>
                  <a:pt x="92651" y="107409"/>
                </a:cubicBezTo>
                <a:cubicBezTo>
                  <a:pt x="92811" y="111501"/>
                  <a:pt x="92697" y="115632"/>
                  <a:pt x="92697" y="120000"/>
                </a:cubicBezTo>
                <a:moveTo>
                  <a:pt x="60400" y="55318"/>
                </a:moveTo>
                <a:cubicBezTo>
                  <a:pt x="69539" y="55436"/>
                  <a:pt x="76480" y="43750"/>
                  <a:pt x="76640" y="28013"/>
                </a:cubicBezTo>
                <a:cubicBezTo>
                  <a:pt x="76800" y="12747"/>
                  <a:pt x="69677" y="354"/>
                  <a:pt x="60652" y="196"/>
                </a:cubicBezTo>
                <a:cubicBezTo>
                  <a:pt x="51673" y="0"/>
                  <a:pt x="44458" y="11960"/>
                  <a:pt x="44458" y="27619"/>
                </a:cubicBezTo>
                <a:cubicBezTo>
                  <a:pt x="44481" y="45285"/>
                  <a:pt x="52361" y="55475"/>
                  <a:pt x="60400" y="55318"/>
                </a:cubicBezTo>
                <a:moveTo>
                  <a:pt x="82160" y="23252"/>
                </a:moveTo>
                <a:cubicBezTo>
                  <a:pt x="82160" y="36000"/>
                  <a:pt x="87955" y="46032"/>
                  <a:pt x="95354" y="46072"/>
                </a:cubicBezTo>
                <a:cubicBezTo>
                  <a:pt x="102912" y="46111"/>
                  <a:pt x="108845" y="35960"/>
                  <a:pt x="108822" y="23016"/>
                </a:cubicBezTo>
                <a:cubicBezTo>
                  <a:pt x="108776" y="10504"/>
                  <a:pt x="102775" y="236"/>
                  <a:pt x="95468" y="196"/>
                </a:cubicBezTo>
                <a:cubicBezTo>
                  <a:pt x="88070" y="157"/>
                  <a:pt x="82160" y="10426"/>
                  <a:pt x="82160" y="23252"/>
                </a:cubicBezTo>
                <a:moveTo>
                  <a:pt x="38915" y="23370"/>
                </a:moveTo>
                <a:cubicBezTo>
                  <a:pt x="38915" y="10504"/>
                  <a:pt x="33075" y="275"/>
                  <a:pt x="25653" y="196"/>
                </a:cubicBezTo>
                <a:cubicBezTo>
                  <a:pt x="18324" y="118"/>
                  <a:pt x="12254" y="10504"/>
                  <a:pt x="12231" y="23173"/>
                </a:cubicBezTo>
                <a:cubicBezTo>
                  <a:pt x="12231" y="35960"/>
                  <a:pt x="18140" y="46072"/>
                  <a:pt x="25630" y="46072"/>
                </a:cubicBezTo>
                <a:cubicBezTo>
                  <a:pt x="33029" y="46072"/>
                  <a:pt x="38892" y="36078"/>
                  <a:pt x="38915" y="23370"/>
                </a:cubicBezTo>
                <a:moveTo>
                  <a:pt x="40404" y="72157"/>
                </a:moveTo>
                <a:cubicBezTo>
                  <a:pt x="39923" y="71567"/>
                  <a:pt x="39557" y="71055"/>
                  <a:pt x="39167" y="70622"/>
                </a:cubicBezTo>
                <a:cubicBezTo>
                  <a:pt x="29868" y="60983"/>
                  <a:pt x="15392" y="63540"/>
                  <a:pt x="7421" y="76209"/>
                </a:cubicBezTo>
                <a:cubicBezTo>
                  <a:pt x="3046" y="83173"/>
                  <a:pt x="0" y="91042"/>
                  <a:pt x="1786" y="102216"/>
                </a:cubicBezTo>
                <a:cubicBezTo>
                  <a:pt x="23134" y="102216"/>
                  <a:pt x="23134" y="102216"/>
                  <a:pt x="23134" y="102216"/>
                </a:cubicBezTo>
                <a:cubicBezTo>
                  <a:pt x="26592" y="88367"/>
                  <a:pt x="32731" y="79121"/>
                  <a:pt x="40404" y="72157"/>
                </a:cubicBezTo>
                <a:moveTo>
                  <a:pt x="119496" y="102098"/>
                </a:moveTo>
                <a:cubicBezTo>
                  <a:pt x="120000" y="91711"/>
                  <a:pt x="119770" y="89036"/>
                  <a:pt x="117297" y="83449"/>
                </a:cubicBezTo>
                <a:cubicBezTo>
                  <a:pt x="115945" y="80340"/>
                  <a:pt x="114388" y="77350"/>
                  <a:pt x="112670" y="74911"/>
                </a:cubicBezTo>
                <a:cubicBezTo>
                  <a:pt x="106256" y="65704"/>
                  <a:pt x="98721" y="63698"/>
                  <a:pt x="90681" y="65468"/>
                </a:cubicBezTo>
                <a:cubicBezTo>
                  <a:pt x="87085" y="66255"/>
                  <a:pt x="83741" y="68222"/>
                  <a:pt x="80626" y="72118"/>
                </a:cubicBezTo>
                <a:cubicBezTo>
                  <a:pt x="88322" y="79081"/>
                  <a:pt x="94437" y="88367"/>
                  <a:pt x="97919" y="102098"/>
                </a:cubicBezTo>
                <a:lnTo>
                  <a:pt x="119496" y="102098"/>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a:ea typeface="Arial"/>
              <a:cs typeface="Arial"/>
              <a:sym typeface="Arial"/>
            </a:endParaRPr>
          </a:p>
        </p:txBody>
      </p:sp>
      <p:sp>
        <p:nvSpPr>
          <p:cNvPr id="2873" name="Google Shape;2873;p307"/>
          <p:cNvSpPr/>
          <p:nvPr/>
        </p:nvSpPr>
        <p:spPr>
          <a:xfrm>
            <a:off x="209900" y="3769592"/>
            <a:ext cx="189900" cy="146100"/>
          </a:xfrm>
          <a:custGeom>
            <a:avLst/>
            <a:gdLst/>
            <a:ahLst/>
            <a:cxnLst/>
            <a:rect l="l" t="t" r="r" b="b"/>
            <a:pathLst>
              <a:path w="120000" h="120000" extrusionOk="0">
                <a:moveTo>
                  <a:pt x="101659" y="6245"/>
                </a:moveTo>
                <a:cubicBezTo>
                  <a:pt x="120000" y="6245"/>
                  <a:pt x="120000" y="6245"/>
                  <a:pt x="120000" y="6245"/>
                </a:cubicBezTo>
                <a:cubicBezTo>
                  <a:pt x="120000" y="120000"/>
                  <a:pt x="120000" y="120000"/>
                  <a:pt x="120000" y="120000"/>
                </a:cubicBezTo>
                <a:cubicBezTo>
                  <a:pt x="101659" y="120000"/>
                  <a:pt x="101659" y="120000"/>
                  <a:pt x="101659" y="120000"/>
                </a:cubicBezTo>
                <a:lnTo>
                  <a:pt x="101659" y="6245"/>
                </a:lnTo>
                <a:close/>
                <a:moveTo>
                  <a:pt x="88195" y="35121"/>
                </a:moveTo>
                <a:cubicBezTo>
                  <a:pt x="69506" y="35121"/>
                  <a:pt x="69506" y="35121"/>
                  <a:pt x="69506" y="35121"/>
                </a:cubicBezTo>
                <a:cubicBezTo>
                  <a:pt x="69506" y="120000"/>
                  <a:pt x="69506" y="120000"/>
                  <a:pt x="69506" y="120000"/>
                </a:cubicBezTo>
                <a:cubicBezTo>
                  <a:pt x="88195" y="120000"/>
                  <a:pt x="88195" y="120000"/>
                  <a:pt x="88195" y="120000"/>
                </a:cubicBezTo>
                <a:lnTo>
                  <a:pt x="88195" y="35121"/>
                </a:lnTo>
                <a:close/>
                <a:moveTo>
                  <a:pt x="37469" y="120000"/>
                </a:moveTo>
                <a:cubicBezTo>
                  <a:pt x="56204" y="120000"/>
                  <a:pt x="56204" y="120000"/>
                  <a:pt x="56204" y="120000"/>
                </a:cubicBezTo>
                <a:cubicBezTo>
                  <a:pt x="56204" y="63736"/>
                  <a:pt x="56204" y="63736"/>
                  <a:pt x="56204" y="63736"/>
                </a:cubicBezTo>
                <a:cubicBezTo>
                  <a:pt x="37469" y="63736"/>
                  <a:pt x="37469" y="63736"/>
                  <a:pt x="37469" y="63736"/>
                </a:cubicBezTo>
                <a:lnTo>
                  <a:pt x="37469" y="120000"/>
                </a:lnTo>
                <a:close/>
                <a:moveTo>
                  <a:pt x="50330" y="38022"/>
                </a:moveTo>
                <a:cubicBezTo>
                  <a:pt x="51630" y="25609"/>
                  <a:pt x="52930" y="13222"/>
                  <a:pt x="54323" y="0"/>
                </a:cubicBezTo>
                <a:cubicBezTo>
                  <a:pt x="42367" y="1646"/>
                  <a:pt x="31363" y="3162"/>
                  <a:pt x="18757" y="4912"/>
                </a:cubicBezTo>
                <a:cubicBezTo>
                  <a:pt x="23563" y="9668"/>
                  <a:pt x="27208" y="13301"/>
                  <a:pt x="32362" y="18423"/>
                </a:cubicBezTo>
                <a:cubicBezTo>
                  <a:pt x="21009" y="30235"/>
                  <a:pt x="10586" y="41054"/>
                  <a:pt x="0" y="52055"/>
                </a:cubicBezTo>
                <a:cubicBezTo>
                  <a:pt x="3644" y="55897"/>
                  <a:pt x="6337" y="58771"/>
                  <a:pt x="9773" y="62430"/>
                </a:cubicBezTo>
                <a:cubicBezTo>
                  <a:pt x="19849" y="50879"/>
                  <a:pt x="29669" y="39590"/>
                  <a:pt x="40441" y="27203"/>
                </a:cubicBezTo>
                <a:cubicBezTo>
                  <a:pt x="43319" y="31254"/>
                  <a:pt x="46059" y="35121"/>
                  <a:pt x="48821" y="38989"/>
                </a:cubicBezTo>
                <a:lnTo>
                  <a:pt x="50330" y="38022"/>
                </a:lnTo>
                <a:close/>
                <a:moveTo>
                  <a:pt x="24283" y="92560"/>
                </a:moveTo>
                <a:cubicBezTo>
                  <a:pt x="5664" y="92560"/>
                  <a:pt x="5664" y="92560"/>
                  <a:pt x="5664" y="92560"/>
                </a:cubicBezTo>
                <a:cubicBezTo>
                  <a:pt x="5664" y="120000"/>
                  <a:pt x="5664" y="120000"/>
                  <a:pt x="5664" y="120000"/>
                </a:cubicBezTo>
                <a:cubicBezTo>
                  <a:pt x="24283" y="120000"/>
                  <a:pt x="24283" y="120000"/>
                  <a:pt x="24283" y="120000"/>
                </a:cubicBezTo>
                <a:lnTo>
                  <a:pt x="24283" y="92560"/>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2"/>
              </a:solidFill>
              <a:latin typeface="Arial"/>
              <a:ea typeface="Arial"/>
              <a:cs typeface="Arial"/>
              <a:sym typeface="Arial"/>
            </a:endParaRPr>
          </a:p>
        </p:txBody>
      </p:sp>
      <p:sp>
        <p:nvSpPr>
          <p:cNvPr id="2874" name="Google Shape;2874;p307"/>
          <p:cNvSpPr/>
          <p:nvPr/>
        </p:nvSpPr>
        <p:spPr>
          <a:xfrm>
            <a:off x="6181545" y="1361125"/>
            <a:ext cx="189900" cy="213300"/>
          </a:xfrm>
          <a:custGeom>
            <a:avLst/>
            <a:gdLst/>
            <a:ahLst/>
            <a:cxnLst/>
            <a:rect l="l" t="t" r="r" b="b"/>
            <a:pathLst>
              <a:path w="120000" h="120000" extrusionOk="0">
                <a:moveTo>
                  <a:pt x="51428" y="91252"/>
                </a:moveTo>
                <a:cubicBezTo>
                  <a:pt x="33108" y="86993"/>
                  <a:pt x="22106" y="72482"/>
                  <a:pt x="24614" y="55808"/>
                </a:cubicBezTo>
                <a:cubicBezTo>
                  <a:pt x="24869" y="53986"/>
                  <a:pt x="25586" y="52209"/>
                  <a:pt x="26251" y="49794"/>
                </a:cubicBezTo>
                <a:cubicBezTo>
                  <a:pt x="29040" y="50546"/>
                  <a:pt x="40426" y="54282"/>
                  <a:pt x="40426" y="54282"/>
                </a:cubicBezTo>
                <a:cubicBezTo>
                  <a:pt x="40426" y="54282"/>
                  <a:pt x="39658" y="56628"/>
                  <a:pt x="39198" y="58656"/>
                </a:cubicBezTo>
                <a:cubicBezTo>
                  <a:pt x="37100" y="67608"/>
                  <a:pt x="45031" y="76697"/>
                  <a:pt x="55343" y="78610"/>
                </a:cubicBezTo>
                <a:cubicBezTo>
                  <a:pt x="66857" y="80706"/>
                  <a:pt x="77680" y="75261"/>
                  <a:pt x="80673" y="65831"/>
                </a:cubicBezTo>
                <a:cubicBezTo>
                  <a:pt x="83846" y="55899"/>
                  <a:pt x="78063" y="45922"/>
                  <a:pt x="67164" y="42414"/>
                </a:cubicBezTo>
                <a:cubicBezTo>
                  <a:pt x="66959" y="44624"/>
                  <a:pt x="67164" y="52414"/>
                  <a:pt x="67164" y="52414"/>
                </a:cubicBezTo>
                <a:cubicBezTo>
                  <a:pt x="39863" y="35854"/>
                  <a:pt x="39863" y="35854"/>
                  <a:pt x="39863" y="35854"/>
                </a:cubicBezTo>
                <a:cubicBezTo>
                  <a:pt x="39863" y="35854"/>
                  <a:pt x="57569" y="24077"/>
                  <a:pt x="67855" y="18041"/>
                </a:cubicBezTo>
                <a:cubicBezTo>
                  <a:pt x="67855" y="28428"/>
                  <a:pt x="67855" y="28428"/>
                  <a:pt x="67855" y="28428"/>
                </a:cubicBezTo>
                <a:cubicBezTo>
                  <a:pt x="67855" y="28428"/>
                  <a:pt x="73535" y="30455"/>
                  <a:pt x="77373" y="32186"/>
                </a:cubicBezTo>
                <a:cubicBezTo>
                  <a:pt x="89398" y="37630"/>
                  <a:pt x="96153" y="48223"/>
                  <a:pt x="96358" y="59521"/>
                </a:cubicBezTo>
                <a:cubicBezTo>
                  <a:pt x="96204" y="61799"/>
                  <a:pt x="96204" y="63462"/>
                  <a:pt x="95923" y="65216"/>
                </a:cubicBezTo>
                <a:cubicBezTo>
                  <a:pt x="95488" y="67653"/>
                  <a:pt x="94746" y="70068"/>
                  <a:pt x="93697" y="72437"/>
                </a:cubicBezTo>
                <a:cubicBezTo>
                  <a:pt x="87223" y="87107"/>
                  <a:pt x="68827" y="95307"/>
                  <a:pt x="51428" y="91252"/>
                </a:cubicBezTo>
                <a:moveTo>
                  <a:pt x="119999" y="69977"/>
                </a:moveTo>
                <a:cubicBezTo>
                  <a:pt x="119999" y="64988"/>
                  <a:pt x="117159" y="60592"/>
                  <a:pt x="112861" y="58018"/>
                </a:cubicBezTo>
                <a:cubicBezTo>
                  <a:pt x="113526" y="54214"/>
                  <a:pt x="114319" y="48861"/>
                  <a:pt x="114217" y="43576"/>
                </a:cubicBezTo>
                <a:cubicBezTo>
                  <a:pt x="113808" y="22391"/>
                  <a:pt x="100349" y="6719"/>
                  <a:pt x="77219" y="1890"/>
                </a:cubicBezTo>
                <a:cubicBezTo>
                  <a:pt x="69159" y="205"/>
                  <a:pt x="60434" y="0"/>
                  <a:pt x="52093" y="432"/>
                </a:cubicBezTo>
                <a:cubicBezTo>
                  <a:pt x="30089" y="1526"/>
                  <a:pt x="12690" y="14328"/>
                  <a:pt x="8059" y="32892"/>
                </a:cubicBezTo>
                <a:cubicBezTo>
                  <a:pt x="6447" y="39362"/>
                  <a:pt x="5680" y="43986"/>
                  <a:pt x="7036" y="53371"/>
                </a:cubicBezTo>
                <a:cubicBezTo>
                  <a:pt x="7189" y="54419"/>
                  <a:pt x="7420" y="55899"/>
                  <a:pt x="7727" y="57676"/>
                </a:cubicBezTo>
                <a:cubicBezTo>
                  <a:pt x="3095" y="60227"/>
                  <a:pt x="0" y="64783"/>
                  <a:pt x="0" y="69977"/>
                </a:cubicBezTo>
                <a:cubicBezTo>
                  <a:pt x="0" y="77357"/>
                  <a:pt x="6243" y="83439"/>
                  <a:pt x="14302" y="84305"/>
                </a:cubicBezTo>
                <a:cubicBezTo>
                  <a:pt x="15505" y="87767"/>
                  <a:pt x="16861" y="90888"/>
                  <a:pt x="18294" y="93280"/>
                </a:cubicBezTo>
                <a:cubicBezTo>
                  <a:pt x="19599" y="95375"/>
                  <a:pt x="21006" y="97425"/>
                  <a:pt x="22592" y="99362"/>
                </a:cubicBezTo>
                <a:cubicBezTo>
                  <a:pt x="31778" y="110706"/>
                  <a:pt x="42959" y="119248"/>
                  <a:pt x="59641" y="119772"/>
                </a:cubicBezTo>
                <a:cubicBezTo>
                  <a:pt x="69518" y="120000"/>
                  <a:pt x="77884" y="116628"/>
                  <a:pt x="85330" y="111184"/>
                </a:cubicBezTo>
                <a:cubicBezTo>
                  <a:pt x="94260" y="104646"/>
                  <a:pt x="100938" y="96469"/>
                  <a:pt x="105748" y="87243"/>
                </a:cubicBezTo>
                <a:cubicBezTo>
                  <a:pt x="106208" y="86332"/>
                  <a:pt x="106643" y="85284"/>
                  <a:pt x="107078" y="84100"/>
                </a:cubicBezTo>
                <a:cubicBezTo>
                  <a:pt x="114447" y="82756"/>
                  <a:pt x="119999" y="76947"/>
                  <a:pt x="119999" y="69977"/>
                </a:cubicBezTo>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a:ea typeface="Arial"/>
              <a:cs typeface="Arial"/>
              <a:sym typeface="Arial"/>
            </a:endParaRPr>
          </a:p>
        </p:txBody>
      </p:sp>
      <p:sp>
        <p:nvSpPr>
          <p:cNvPr id="2875" name="Google Shape;2875;p307"/>
          <p:cNvSpPr/>
          <p:nvPr/>
        </p:nvSpPr>
        <p:spPr>
          <a:xfrm>
            <a:off x="6176072" y="2564327"/>
            <a:ext cx="161700" cy="183300"/>
          </a:xfrm>
          <a:custGeom>
            <a:avLst/>
            <a:gdLst/>
            <a:ahLst/>
            <a:cxnLst/>
            <a:rect l="l" t="t" r="r" b="b"/>
            <a:pathLst>
              <a:path w="120000" h="120000" extrusionOk="0">
                <a:moveTo>
                  <a:pt x="106666" y="109090"/>
                </a:moveTo>
                <a:cubicBezTo>
                  <a:pt x="13333" y="109090"/>
                  <a:pt x="13333" y="109090"/>
                  <a:pt x="13333" y="109090"/>
                </a:cubicBezTo>
                <a:cubicBezTo>
                  <a:pt x="13333" y="21818"/>
                  <a:pt x="13333" y="21818"/>
                  <a:pt x="13333" y="21818"/>
                </a:cubicBezTo>
                <a:cubicBezTo>
                  <a:pt x="26666" y="21818"/>
                  <a:pt x="26666" y="21818"/>
                  <a:pt x="26666" y="21818"/>
                </a:cubicBezTo>
                <a:cubicBezTo>
                  <a:pt x="26666" y="38170"/>
                  <a:pt x="26666" y="38170"/>
                  <a:pt x="26666" y="38170"/>
                </a:cubicBezTo>
                <a:cubicBezTo>
                  <a:pt x="93333" y="38170"/>
                  <a:pt x="93333" y="38170"/>
                  <a:pt x="93333" y="38170"/>
                </a:cubicBezTo>
                <a:cubicBezTo>
                  <a:pt x="93333" y="21818"/>
                  <a:pt x="93333" y="21818"/>
                  <a:pt x="93333" y="21818"/>
                </a:cubicBezTo>
                <a:cubicBezTo>
                  <a:pt x="106666" y="21818"/>
                  <a:pt x="106666" y="21818"/>
                  <a:pt x="106666" y="21818"/>
                </a:cubicBezTo>
                <a:lnTo>
                  <a:pt x="106666" y="109090"/>
                </a:lnTo>
                <a:close/>
                <a:moveTo>
                  <a:pt x="59985" y="10909"/>
                </a:moveTo>
                <a:cubicBezTo>
                  <a:pt x="64005" y="10909"/>
                  <a:pt x="66666" y="13086"/>
                  <a:pt x="66666" y="16352"/>
                </a:cubicBezTo>
                <a:cubicBezTo>
                  <a:pt x="66666" y="19617"/>
                  <a:pt x="64005" y="21818"/>
                  <a:pt x="59985" y="21818"/>
                </a:cubicBezTo>
                <a:cubicBezTo>
                  <a:pt x="55994" y="21818"/>
                  <a:pt x="53333" y="19617"/>
                  <a:pt x="53333" y="16352"/>
                </a:cubicBezTo>
                <a:cubicBezTo>
                  <a:pt x="53333" y="13086"/>
                  <a:pt x="55994" y="10909"/>
                  <a:pt x="59985" y="10909"/>
                </a:cubicBezTo>
                <a:moveTo>
                  <a:pt x="106666" y="10909"/>
                </a:moveTo>
                <a:cubicBezTo>
                  <a:pt x="78669" y="10909"/>
                  <a:pt x="78669" y="10909"/>
                  <a:pt x="78669" y="10909"/>
                </a:cubicBezTo>
                <a:cubicBezTo>
                  <a:pt x="75980" y="4354"/>
                  <a:pt x="68648" y="0"/>
                  <a:pt x="59985" y="0"/>
                </a:cubicBezTo>
                <a:cubicBezTo>
                  <a:pt x="51323" y="0"/>
                  <a:pt x="43991" y="4354"/>
                  <a:pt x="41330" y="10909"/>
                </a:cubicBezTo>
                <a:cubicBezTo>
                  <a:pt x="13333" y="10909"/>
                  <a:pt x="13333" y="10909"/>
                  <a:pt x="13333" y="10909"/>
                </a:cubicBezTo>
                <a:cubicBezTo>
                  <a:pt x="6001" y="10909"/>
                  <a:pt x="0" y="15819"/>
                  <a:pt x="0" y="21818"/>
                </a:cubicBezTo>
                <a:cubicBezTo>
                  <a:pt x="0" y="109090"/>
                  <a:pt x="0" y="109090"/>
                  <a:pt x="0" y="109090"/>
                </a:cubicBezTo>
                <a:cubicBezTo>
                  <a:pt x="0" y="115089"/>
                  <a:pt x="6001" y="120000"/>
                  <a:pt x="13333" y="120000"/>
                </a:cubicBezTo>
                <a:cubicBezTo>
                  <a:pt x="106666" y="120000"/>
                  <a:pt x="106666" y="120000"/>
                  <a:pt x="106666" y="120000"/>
                </a:cubicBezTo>
                <a:cubicBezTo>
                  <a:pt x="113998" y="120000"/>
                  <a:pt x="120000" y="115089"/>
                  <a:pt x="120000" y="109090"/>
                </a:cubicBezTo>
                <a:cubicBezTo>
                  <a:pt x="120000" y="21818"/>
                  <a:pt x="120000" y="21818"/>
                  <a:pt x="120000" y="21818"/>
                </a:cubicBezTo>
                <a:cubicBezTo>
                  <a:pt x="120000" y="15819"/>
                  <a:pt x="113998" y="10909"/>
                  <a:pt x="106666" y="10909"/>
                </a:cubicBezTo>
                <a:moveTo>
                  <a:pt x="47954" y="59177"/>
                </a:moveTo>
                <a:cubicBezTo>
                  <a:pt x="96022" y="59177"/>
                  <a:pt x="96022" y="59177"/>
                  <a:pt x="96022" y="59177"/>
                </a:cubicBezTo>
                <a:cubicBezTo>
                  <a:pt x="96022" y="49519"/>
                  <a:pt x="96022" y="49519"/>
                  <a:pt x="96022" y="49519"/>
                </a:cubicBezTo>
                <a:cubicBezTo>
                  <a:pt x="47954" y="49519"/>
                  <a:pt x="47954" y="49519"/>
                  <a:pt x="47954" y="49519"/>
                </a:cubicBezTo>
                <a:lnTo>
                  <a:pt x="47954" y="59177"/>
                </a:lnTo>
                <a:close/>
                <a:moveTo>
                  <a:pt x="47954" y="97834"/>
                </a:moveTo>
                <a:cubicBezTo>
                  <a:pt x="96022" y="97834"/>
                  <a:pt x="96022" y="97834"/>
                  <a:pt x="96022" y="97834"/>
                </a:cubicBezTo>
                <a:cubicBezTo>
                  <a:pt x="96022" y="88152"/>
                  <a:pt x="96022" y="88152"/>
                  <a:pt x="96022" y="88152"/>
                </a:cubicBezTo>
                <a:cubicBezTo>
                  <a:pt x="47954" y="88152"/>
                  <a:pt x="47954" y="88152"/>
                  <a:pt x="47954" y="88152"/>
                </a:cubicBezTo>
                <a:lnTo>
                  <a:pt x="47954" y="97834"/>
                </a:lnTo>
                <a:close/>
                <a:moveTo>
                  <a:pt x="47954" y="78494"/>
                </a:moveTo>
                <a:cubicBezTo>
                  <a:pt x="96022" y="78494"/>
                  <a:pt x="96022" y="78494"/>
                  <a:pt x="96022" y="78494"/>
                </a:cubicBezTo>
                <a:cubicBezTo>
                  <a:pt x="96022" y="68836"/>
                  <a:pt x="96022" y="68836"/>
                  <a:pt x="96022" y="68836"/>
                </a:cubicBezTo>
                <a:cubicBezTo>
                  <a:pt x="47954" y="68836"/>
                  <a:pt x="47954" y="68836"/>
                  <a:pt x="47954" y="68836"/>
                </a:cubicBezTo>
                <a:lnTo>
                  <a:pt x="47954" y="78494"/>
                </a:lnTo>
                <a:close/>
                <a:moveTo>
                  <a:pt x="24345" y="59177"/>
                </a:moveTo>
                <a:cubicBezTo>
                  <a:pt x="36150" y="59177"/>
                  <a:pt x="36150" y="59177"/>
                  <a:pt x="36150" y="59177"/>
                </a:cubicBezTo>
                <a:cubicBezTo>
                  <a:pt x="36150" y="49519"/>
                  <a:pt x="36150" y="49519"/>
                  <a:pt x="36150" y="49519"/>
                </a:cubicBezTo>
                <a:cubicBezTo>
                  <a:pt x="24345" y="49519"/>
                  <a:pt x="24345" y="49519"/>
                  <a:pt x="24345" y="49519"/>
                </a:cubicBezTo>
                <a:lnTo>
                  <a:pt x="24345" y="59177"/>
                </a:lnTo>
                <a:close/>
                <a:moveTo>
                  <a:pt x="24345" y="97834"/>
                </a:moveTo>
                <a:cubicBezTo>
                  <a:pt x="36150" y="97834"/>
                  <a:pt x="36150" y="97834"/>
                  <a:pt x="36150" y="97834"/>
                </a:cubicBezTo>
                <a:cubicBezTo>
                  <a:pt x="36150" y="88152"/>
                  <a:pt x="36150" y="88152"/>
                  <a:pt x="36150" y="88152"/>
                </a:cubicBezTo>
                <a:cubicBezTo>
                  <a:pt x="24345" y="88152"/>
                  <a:pt x="24345" y="88152"/>
                  <a:pt x="24345" y="88152"/>
                </a:cubicBezTo>
                <a:lnTo>
                  <a:pt x="24345" y="97834"/>
                </a:lnTo>
                <a:close/>
                <a:moveTo>
                  <a:pt x="24345" y="78494"/>
                </a:moveTo>
                <a:cubicBezTo>
                  <a:pt x="36150" y="78494"/>
                  <a:pt x="36150" y="78494"/>
                  <a:pt x="36150" y="78494"/>
                </a:cubicBezTo>
                <a:cubicBezTo>
                  <a:pt x="36150" y="68836"/>
                  <a:pt x="36150" y="68836"/>
                  <a:pt x="36150" y="68836"/>
                </a:cubicBezTo>
                <a:cubicBezTo>
                  <a:pt x="24345" y="68836"/>
                  <a:pt x="24345" y="68836"/>
                  <a:pt x="24345" y="68836"/>
                </a:cubicBezTo>
                <a:lnTo>
                  <a:pt x="24345" y="78494"/>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a:ea typeface="Arial"/>
              <a:cs typeface="Arial"/>
              <a:sym typeface="Arial"/>
            </a:endParaRPr>
          </a:p>
        </p:txBody>
      </p:sp>
      <p:sp>
        <p:nvSpPr>
          <p:cNvPr id="2876" name="Google Shape;2876;p307"/>
          <p:cNvSpPr/>
          <p:nvPr/>
        </p:nvSpPr>
        <p:spPr>
          <a:xfrm>
            <a:off x="6129871" y="3780550"/>
            <a:ext cx="213600" cy="146100"/>
          </a:xfrm>
          <a:custGeom>
            <a:avLst/>
            <a:gdLst/>
            <a:ahLst/>
            <a:cxnLst/>
            <a:rect l="l" t="t" r="r" b="b"/>
            <a:pathLst>
              <a:path w="120000" h="120000" extrusionOk="0">
                <a:moveTo>
                  <a:pt x="59999" y="34002"/>
                </a:moveTo>
                <a:cubicBezTo>
                  <a:pt x="83944" y="69918"/>
                  <a:pt x="83944" y="69918"/>
                  <a:pt x="83944" y="69918"/>
                </a:cubicBezTo>
                <a:cubicBezTo>
                  <a:pt x="70278" y="69918"/>
                  <a:pt x="70278" y="69918"/>
                  <a:pt x="70278" y="69918"/>
                </a:cubicBezTo>
                <a:cubicBezTo>
                  <a:pt x="70278" y="98944"/>
                  <a:pt x="70278" y="98944"/>
                  <a:pt x="70278" y="98944"/>
                </a:cubicBezTo>
                <a:cubicBezTo>
                  <a:pt x="49721" y="98944"/>
                  <a:pt x="49721" y="98944"/>
                  <a:pt x="49721" y="98944"/>
                </a:cubicBezTo>
                <a:cubicBezTo>
                  <a:pt x="49721" y="69918"/>
                  <a:pt x="49721" y="69918"/>
                  <a:pt x="49721" y="69918"/>
                </a:cubicBezTo>
                <a:cubicBezTo>
                  <a:pt x="36055" y="69918"/>
                  <a:pt x="36055" y="69918"/>
                  <a:pt x="36055" y="69918"/>
                </a:cubicBezTo>
                <a:lnTo>
                  <a:pt x="59999" y="34002"/>
                </a:lnTo>
                <a:close/>
                <a:moveTo>
                  <a:pt x="29999" y="120000"/>
                </a:moveTo>
                <a:cubicBezTo>
                  <a:pt x="95011" y="120000"/>
                  <a:pt x="95011" y="120000"/>
                  <a:pt x="95011" y="120000"/>
                </a:cubicBezTo>
                <a:cubicBezTo>
                  <a:pt x="109002" y="120000"/>
                  <a:pt x="119999" y="103503"/>
                  <a:pt x="119999" y="82517"/>
                </a:cubicBezTo>
                <a:cubicBezTo>
                  <a:pt x="119999" y="62993"/>
                  <a:pt x="109512" y="46496"/>
                  <a:pt x="97006" y="45000"/>
                </a:cubicBezTo>
                <a:cubicBezTo>
                  <a:pt x="93503" y="19524"/>
                  <a:pt x="78515" y="0"/>
                  <a:pt x="60023" y="0"/>
                </a:cubicBezTo>
                <a:cubicBezTo>
                  <a:pt x="59976" y="0"/>
                  <a:pt x="59976" y="0"/>
                  <a:pt x="59976" y="0"/>
                </a:cubicBezTo>
                <a:cubicBezTo>
                  <a:pt x="45475" y="0"/>
                  <a:pt x="32993" y="12006"/>
                  <a:pt x="27006" y="30000"/>
                </a:cubicBezTo>
                <a:cubicBezTo>
                  <a:pt x="11508" y="32993"/>
                  <a:pt x="0" y="51716"/>
                  <a:pt x="0" y="74965"/>
                </a:cubicBezTo>
                <a:cubicBezTo>
                  <a:pt x="0" y="75034"/>
                  <a:pt x="0" y="75034"/>
                  <a:pt x="0" y="75034"/>
                </a:cubicBezTo>
                <a:cubicBezTo>
                  <a:pt x="0" y="99779"/>
                  <a:pt x="13503" y="120000"/>
                  <a:pt x="29999" y="120000"/>
                </a:cubicBezTo>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a:ea typeface="Arial"/>
              <a:cs typeface="Arial"/>
              <a:sym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465"/>
        <p:cNvGrpSpPr/>
        <p:nvPr/>
      </p:nvGrpSpPr>
      <p:grpSpPr>
        <a:xfrm>
          <a:off x="0" y="0"/>
          <a:ext cx="0" cy="0"/>
          <a:chOff x="0" y="0"/>
          <a:chExt cx="0" cy="0"/>
        </a:xfrm>
      </p:grpSpPr>
      <p:pic>
        <p:nvPicPr>
          <p:cNvPr id="2466" name="Google Shape;2466;p281"/>
          <p:cNvPicPr preferRelativeResize="0"/>
          <p:nvPr/>
        </p:nvPicPr>
        <p:blipFill rotWithShape="1">
          <a:blip r:embed="rId3">
            <a:alphaModFix/>
          </a:blip>
          <a:srcRect/>
          <a:stretch/>
        </p:blipFill>
        <p:spPr>
          <a:xfrm>
            <a:off x="1588" y="1588"/>
            <a:ext cx="1588" cy="1588"/>
          </a:xfrm>
          <a:prstGeom prst="rect">
            <a:avLst/>
          </a:prstGeom>
          <a:noFill/>
          <a:ln>
            <a:noFill/>
          </a:ln>
        </p:spPr>
      </p:pic>
      <p:sp>
        <p:nvSpPr>
          <p:cNvPr id="2467" name="Google Shape;2467;p281"/>
          <p:cNvSpPr txBox="1">
            <a:spLocks noGrp="1"/>
          </p:cNvSpPr>
          <p:nvPr>
            <p:ph type="title"/>
          </p:nvPr>
        </p:nvSpPr>
        <p:spPr>
          <a:xfrm>
            <a:off x="309575" y="96850"/>
            <a:ext cx="8526600" cy="741300"/>
          </a:xfrm>
          <a:prstGeom prst="rect">
            <a:avLst/>
          </a:prstGeom>
          <a:noFill/>
          <a:ln>
            <a:noFill/>
          </a:ln>
        </p:spPr>
        <p:txBody>
          <a:bodyPr spcFirstLastPara="1" wrap="square" lIns="0" tIns="0" rIns="0" bIns="0" anchor="b" anchorCtr="0">
            <a:noAutofit/>
          </a:bodyPr>
          <a:lstStyle/>
          <a:p>
            <a:pPr marL="0" lvl="0" indent="0" algn="l" rtl="0">
              <a:lnSpc>
                <a:spcPct val="100000"/>
              </a:lnSpc>
              <a:spcBef>
                <a:spcPts val="0"/>
              </a:spcBef>
              <a:spcAft>
                <a:spcPts val="0"/>
              </a:spcAft>
              <a:buSzPts val="1400"/>
              <a:buNone/>
            </a:pPr>
            <a:r>
              <a:rPr lang="en" sz="2200"/>
              <a:t>Disclaimer</a:t>
            </a:r>
            <a:endParaRPr sz="2200"/>
          </a:p>
        </p:txBody>
      </p:sp>
      <p:sp>
        <p:nvSpPr>
          <p:cNvPr id="2468" name="Google Shape;2468;p281"/>
          <p:cNvSpPr txBox="1"/>
          <p:nvPr/>
        </p:nvSpPr>
        <p:spPr>
          <a:xfrm>
            <a:off x="309575" y="1140325"/>
            <a:ext cx="8712900" cy="3675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Georgia"/>
                <a:ea typeface="Georgia"/>
                <a:cs typeface="Georgia"/>
                <a:sym typeface="Georgia"/>
              </a:rPr>
              <a:t>The views expressed in this presentation are those of the presenter(s) and not necessarily of the Society of Actuaries in Ireland</a:t>
            </a:r>
            <a:endParaRPr>
              <a:latin typeface="Georgia"/>
              <a:ea typeface="Georgia"/>
              <a:cs typeface="Georgia"/>
              <a:sym typeface="Georgia"/>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880"/>
        <p:cNvGrpSpPr/>
        <p:nvPr/>
      </p:nvGrpSpPr>
      <p:grpSpPr>
        <a:xfrm>
          <a:off x="0" y="0"/>
          <a:ext cx="0" cy="0"/>
          <a:chOff x="0" y="0"/>
          <a:chExt cx="0" cy="0"/>
        </a:xfrm>
      </p:grpSpPr>
      <p:cxnSp>
        <p:nvCxnSpPr>
          <p:cNvPr id="2881" name="Google Shape;2881;p308"/>
          <p:cNvCxnSpPr/>
          <p:nvPr/>
        </p:nvCxnSpPr>
        <p:spPr>
          <a:xfrm flipH="1">
            <a:off x="4481523" y="3460106"/>
            <a:ext cx="600" cy="265800"/>
          </a:xfrm>
          <a:prstGeom prst="straightConnector1">
            <a:avLst/>
          </a:prstGeom>
          <a:noFill/>
          <a:ln w="19050" cap="flat" cmpd="sng">
            <a:solidFill>
              <a:schemeClr val="dk2"/>
            </a:solidFill>
            <a:prstDash val="solid"/>
            <a:round/>
            <a:headEnd type="none" w="med" len="med"/>
            <a:tailEnd type="none" w="med" len="med"/>
          </a:ln>
        </p:spPr>
      </p:cxnSp>
      <p:sp>
        <p:nvSpPr>
          <p:cNvPr id="2882" name="Google Shape;2882;p308"/>
          <p:cNvSpPr txBox="1">
            <a:spLocks noGrp="1"/>
          </p:cNvSpPr>
          <p:nvPr>
            <p:ph type="title"/>
          </p:nvPr>
        </p:nvSpPr>
        <p:spPr>
          <a:xfrm>
            <a:off x="309563" y="530352"/>
            <a:ext cx="8526600" cy="3078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Clr>
                <a:schemeClr val="dk1"/>
              </a:buClr>
              <a:buSzPts val="2400"/>
              <a:buFont typeface="Georgia"/>
              <a:buNone/>
            </a:pPr>
            <a:r>
              <a:rPr lang="en"/>
              <a:t>We leverage on pricing capabilities by implementing a structured and automated pricing process</a:t>
            </a:r>
            <a:endParaRPr/>
          </a:p>
        </p:txBody>
      </p:sp>
      <p:sp>
        <p:nvSpPr>
          <p:cNvPr id="2883" name="Google Shape;2883;p308"/>
          <p:cNvSpPr/>
          <p:nvPr/>
        </p:nvSpPr>
        <p:spPr>
          <a:xfrm>
            <a:off x="6022751" y="1393100"/>
            <a:ext cx="1941600" cy="2075400"/>
          </a:xfrm>
          <a:prstGeom prst="rect">
            <a:avLst/>
          </a:prstGeom>
          <a:solidFill>
            <a:srgbClr val="F0F0F0"/>
          </a:solidFill>
          <a:ln>
            <a:noFill/>
          </a:ln>
        </p:spPr>
        <p:txBody>
          <a:bodyPr spcFirstLastPara="1" wrap="square" lIns="91425" tIns="91425" rIns="91425" bIns="91425" anchor="t" anchorCtr="0">
            <a:noAutofit/>
          </a:bodyPr>
          <a:lstStyle/>
          <a:p>
            <a:pPr marL="0" marR="0" lvl="0" indent="0" algn="ctr" rtl="0">
              <a:spcBef>
                <a:spcPts val="0"/>
              </a:spcBef>
              <a:spcAft>
                <a:spcPts val="0"/>
              </a:spcAft>
              <a:buNone/>
            </a:pPr>
            <a:r>
              <a:rPr lang="en" sz="1000" b="1">
                <a:latin typeface="Georgia"/>
                <a:ea typeface="Georgia"/>
                <a:cs typeface="Georgia"/>
                <a:sym typeface="Georgia"/>
              </a:rPr>
              <a:t>Production </a:t>
            </a:r>
            <a:endParaRPr/>
          </a:p>
        </p:txBody>
      </p:sp>
      <p:sp>
        <p:nvSpPr>
          <p:cNvPr id="2884" name="Google Shape;2884;p308"/>
          <p:cNvSpPr/>
          <p:nvPr/>
        </p:nvSpPr>
        <p:spPr>
          <a:xfrm>
            <a:off x="2985354" y="1393100"/>
            <a:ext cx="2993100" cy="2075400"/>
          </a:xfrm>
          <a:prstGeom prst="rect">
            <a:avLst/>
          </a:prstGeom>
          <a:solidFill>
            <a:srgbClr val="F0F0F0"/>
          </a:solidFill>
          <a:ln>
            <a:noFill/>
          </a:ln>
        </p:spPr>
        <p:txBody>
          <a:bodyPr spcFirstLastPara="1" wrap="square" lIns="91425" tIns="91425" rIns="91425" bIns="91425" anchor="t" anchorCtr="0">
            <a:noAutofit/>
          </a:bodyPr>
          <a:lstStyle/>
          <a:p>
            <a:pPr marL="0" marR="0" lvl="0" indent="0" algn="ctr" rtl="0">
              <a:spcBef>
                <a:spcPts val="0"/>
              </a:spcBef>
              <a:spcAft>
                <a:spcPts val="0"/>
              </a:spcAft>
              <a:buNone/>
            </a:pPr>
            <a:r>
              <a:rPr lang="en" sz="1000" b="1">
                <a:latin typeface="Georgia"/>
                <a:ea typeface="Georgia"/>
                <a:cs typeface="Georgia"/>
                <a:sym typeface="Georgia"/>
              </a:rPr>
              <a:t>Analytics applications</a:t>
            </a:r>
            <a:endParaRPr/>
          </a:p>
        </p:txBody>
      </p:sp>
      <p:sp>
        <p:nvSpPr>
          <p:cNvPr id="2885" name="Google Shape;2885;p308"/>
          <p:cNvSpPr/>
          <p:nvPr/>
        </p:nvSpPr>
        <p:spPr>
          <a:xfrm>
            <a:off x="997425" y="1393100"/>
            <a:ext cx="1941600" cy="2075400"/>
          </a:xfrm>
          <a:prstGeom prst="rect">
            <a:avLst/>
          </a:prstGeom>
          <a:solidFill>
            <a:srgbClr val="F0F0F0"/>
          </a:solidFill>
          <a:ln>
            <a:noFill/>
          </a:ln>
        </p:spPr>
        <p:txBody>
          <a:bodyPr spcFirstLastPara="1" wrap="square" lIns="91425" tIns="91425" rIns="91425" bIns="91425" anchor="t" anchorCtr="0">
            <a:noAutofit/>
          </a:bodyPr>
          <a:lstStyle/>
          <a:p>
            <a:pPr marL="0" marR="0" lvl="0" indent="0" algn="ctr" rtl="0">
              <a:spcBef>
                <a:spcPts val="0"/>
              </a:spcBef>
              <a:spcAft>
                <a:spcPts val="0"/>
              </a:spcAft>
              <a:buNone/>
            </a:pPr>
            <a:r>
              <a:rPr lang="en" sz="1000" b="1">
                <a:latin typeface="Georgia"/>
                <a:ea typeface="Georgia"/>
                <a:cs typeface="Georgia"/>
                <a:sym typeface="Georgia"/>
              </a:rPr>
              <a:t>Data </a:t>
            </a:r>
            <a:endParaRPr/>
          </a:p>
        </p:txBody>
      </p:sp>
      <p:sp>
        <p:nvSpPr>
          <p:cNvPr id="2886" name="Google Shape;2886;p308"/>
          <p:cNvSpPr/>
          <p:nvPr/>
        </p:nvSpPr>
        <p:spPr>
          <a:xfrm>
            <a:off x="997950" y="3541229"/>
            <a:ext cx="6966300" cy="569700"/>
          </a:xfrm>
          <a:prstGeom prst="rect">
            <a:avLst/>
          </a:prstGeom>
          <a:solidFill>
            <a:schemeClr val="dk2"/>
          </a:solidFill>
          <a:ln>
            <a:noFill/>
          </a:ln>
        </p:spPr>
        <p:txBody>
          <a:bodyPr spcFirstLastPara="1" wrap="square" lIns="91425" tIns="91425" rIns="91425" bIns="91425" anchor="t" anchorCtr="0">
            <a:noAutofit/>
          </a:bodyPr>
          <a:lstStyle/>
          <a:p>
            <a:pPr marL="0" marR="0" lvl="0" indent="0" algn="ctr" rtl="0">
              <a:spcBef>
                <a:spcPts val="0"/>
              </a:spcBef>
              <a:spcAft>
                <a:spcPts val="0"/>
              </a:spcAft>
              <a:buNone/>
            </a:pPr>
            <a:r>
              <a:rPr lang="en" sz="1000" b="1">
                <a:solidFill>
                  <a:schemeClr val="lt1"/>
                </a:solidFill>
                <a:latin typeface="Georgia"/>
                <a:ea typeface="Georgia"/>
                <a:cs typeface="Georgia"/>
                <a:sym typeface="Georgia"/>
              </a:rPr>
              <a:t>Visualisation</a:t>
            </a:r>
            <a:endParaRPr>
              <a:solidFill>
                <a:schemeClr val="lt1"/>
              </a:solidFill>
            </a:endParaRPr>
          </a:p>
        </p:txBody>
      </p:sp>
      <p:sp>
        <p:nvSpPr>
          <p:cNvPr id="2887" name="Google Shape;2887;p308"/>
          <p:cNvSpPr/>
          <p:nvPr/>
        </p:nvSpPr>
        <p:spPr>
          <a:xfrm>
            <a:off x="1309301" y="2464974"/>
            <a:ext cx="1317600" cy="805800"/>
          </a:xfrm>
          <a:prstGeom prst="rect">
            <a:avLst/>
          </a:prstGeom>
          <a:solidFill>
            <a:schemeClr val="dk1"/>
          </a:solidFill>
          <a:ln>
            <a:noFill/>
          </a:ln>
        </p:spPr>
        <p:txBody>
          <a:bodyPr spcFirstLastPara="1" wrap="square" lIns="91425" tIns="91425" rIns="91425" bIns="91425" anchor="ctr" anchorCtr="0">
            <a:noAutofit/>
          </a:bodyPr>
          <a:lstStyle/>
          <a:p>
            <a:pPr marL="0" marR="0" lvl="0" indent="0" algn="ctr" rtl="0">
              <a:spcBef>
                <a:spcPts val="0"/>
              </a:spcBef>
              <a:spcAft>
                <a:spcPts val="0"/>
              </a:spcAft>
              <a:buNone/>
            </a:pPr>
            <a:r>
              <a:rPr lang="en" sz="1000" i="1">
                <a:solidFill>
                  <a:srgbClr val="FFFFFF"/>
                </a:solidFill>
                <a:latin typeface="Georgia"/>
                <a:ea typeface="Georgia"/>
                <a:cs typeface="Georgia"/>
                <a:sym typeface="Georgia"/>
              </a:rPr>
              <a:t>Pricing </a:t>
            </a:r>
            <a:endParaRPr sz="1000" i="1">
              <a:solidFill>
                <a:srgbClr val="FFFFFF"/>
              </a:solidFill>
              <a:latin typeface="Georgia"/>
              <a:ea typeface="Georgia"/>
              <a:cs typeface="Georgia"/>
              <a:sym typeface="Georgia"/>
            </a:endParaRPr>
          </a:p>
          <a:p>
            <a:pPr marL="0" marR="0" lvl="0" indent="0" algn="ctr" rtl="0">
              <a:spcBef>
                <a:spcPts val="0"/>
              </a:spcBef>
              <a:spcAft>
                <a:spcPts val="0"/>
              </a:spcAft>
              <a:buNone/>
            </a:pPr>
            <a:r>
              <a:rPr lang="en" sz="1000" i="1">
                <a:solidFill>
                  <a:srgbClr val="FFFFFF"/>
                </a:solidFill>
                <a:latin typeface="Georgia"/>
                <a:ea typeface="Georgia"/>
                <a:cs typeface="Georgia"/>
                <a:sym typeface="Georgia"/>
              </a:rPr>
              <a:t>Target data model</a:t>
            </a:r>
            <a:endParaRPr sz="1000" b="0" i="1" u="none" strike="noStrike" cap="none">
              <a:solidFill>
                <a:srgbClr val="FFFFFF"/>
              </a:solidFill>
              <a:latin typeface="Georgia"/>
              <a:ea typeface="Georgia"/>
              <a:cs typeface="Georgia"/>
              <a:sym typeface="Georgia"/>
            </a:endParaRPr>
          </a:p>
        </p:txBody>
      </p:sp>
      <p:sp>
        <p:nvSpPr>
          <p:cNvPr id="2888" name="Google Shape;2888;p308"/>
          <p:cNvSpPr/>
          <p:nvPr/>
        </p:nvSpPr>
        <p:spPr>
          <a:xfrm>
            <a:off x="3430671" y="3845346"/>
            <a:ext cx="2103000" cy="194700"/>
          </a:xfrm>
          <a:prstGeom prst="rect">
            <a:avLst/>
          </a:prstGeom>
          <a:solidFill>
            <a:schemeClr val="dk1"/>
          </a:solidFill>
          <a:ln>
            <a:noFill/>
          </a:ln>
        </p:spPr>
        <p:txBody>
          <a:bodyPr spcFirstLastPara="1" wrap="square" lIns="91425" tIns="91425" rIns="91425" bIns="91425" anchor="ctr" anchorCtr="0">
            <a:noAutofit/>
          </a:bodyPr>
          <a:lstStyle/>
          <a:p>
            <a:pPr marL="0" marR="0" lvl="0" indent="0" algn="ctr" rtl="0">
              <a:spcBef>
                <a:spcPts val="0"/>
              </a:spcBef>
              <a:spcAft>
                <a:spcPts val="0"/>
              </a:spcAft>
              <a:buNone/>
            </a:pPr>
            <a:r>
              <a:rPr lang="en" sz="800" i="1">
                <a:solidFill>
                  <a:srgbClr val="FFFFFF"/>
                </a:solidFill>
                <a:latin typeface="Georgia"/>
                <a:ea typeface="Georgia"/>
                <a:cs typeface="Georgia"/>
                <a:sym typeface="Georgia"/>
              </a:rPr>
              <a:t>Dashboards</a:t>
            </a:r>
            <a:endParaRPr sz="800" b="0" i="1" u="none" strike="noStrike" cap="none">
              <a:solidFill>
                <a:srgbClr val="FFFFFF"/>
              </a:solidFill>
              <a:latin typeface="Georgia"/>
              <a:ea typeface="Georgia"/>
              <a:cs typeface="Georgia"/>
              <a:sym typeface="Georgia"/>
            </a:endParaRPr>
          </a:p>
        </p:txBody>
      </p:sp>
      <p:sp>
        <p:nvSpPr>
          <p:cNvPr id="2889" name="Google Shape;2889;p308"/>
          <p:cNvSpPr/>
          <p:nvPr/>
        </p:nvSpPr>
        <p:spPr>
          <a:xfrm>
            <a:off x="1148439" y="3851260"/>
            <a:ext cx="2103000" cy="194700"/>
          </a:xfrm>
          <a:prstGeom prst="rect">
            <a:avLst/>
          </a:prstGeom>
          <a:solidFill>
            <a:srgbClr val="0C0C0C"/>
          </a:solidFill>
          <a:ln>
            <a:noFill/>
          </a:ln>
        </p:spPr>
        <p:txBody>
          <a:bodyPr spcFirstLastPara="1" wrap="square" lIns="91425" tIns="91425" rIns="91425" bIns="91425" anchor="ctr" anchorCtr="0">
            <a:noAutofit/>
          </a:bodyPr>
          <a:lstStyle/>
          <a:p>
            <a:pPr marL="0" marR="0" lvl="0" indent="0" algn="ctr" rtl="0">
              <a:spcBef>
                <a:spcPts val="0"/>
              </a:spcBef>
              <a:spcAft>
                <a:spcPts val="0"/>
              </a:spcAft>
              <a:buNone/>
            </a:pPr>
            <a:r>
              <a:rPr lang="en" sz="800" b="0" i="1" u="none" strike="noStrike" cap="none">
                <a:solidFill>
                  <a:srgbClr val="FFFFFF"/>
                </a:solidFill>
                <a:latin typeface="Georgia"/>
                <a:ea typeface="Georgia"/>
                <a:cs typeface="Georgia"/>
                <a:sym typeface="Georgia"/>
              </a:rPr>
              <a:t>Business Intelligence</a:t>
            </a:r>
            <a:endParaRPr sz="800" b="0" i="1" u="none" strike="noStrike" cap="none">
              <a:solidFill>
                <a:srgbClr val="FFFFFF"/>
              </a:solidFill>
              <a:latin typeface="Georgia"/>
              <a:ea typeface="Georgia"/>
              <a:cs typeface="Georgia"/>
              <a:sym typeface="Georgia"/>
            </a:endParaRPr>
          </a:p>
        </p:txBody>
      </p:sp>
      <p:sp>
        <p:nvSpPr>
          <p:cNvPr id="2890" name="Google Shape;2890;p308"/>
          <p:cNvSpPr/>
          <p:nvPr/>
        </p:nvSpPr>
        <p:spPr>
          <a:xfrm>
            <a:off x="5712902" y="3845346"/>
            <a:ext cx="2103000" cy="194700"/>
          </a:xfrm>
          <a:prstGeom prst="rect">
            <a:avLst/>
          </a:prstGeom>
          <a:solidFill>
            <a:srgbClr val="0C0C0C"/>
          </a:solidFill>
          <a:ln>
            <a:noFill/>
          </a:ln>
        </p:spPr>
        <p:txBody>
          <a:bodyPr spcFirstLastPara="1" wrap="square" lIns="91425" tIns="91425" rIns="91425" bIns="91425" anchor="ctr" anchorCtr="0">
            <a:noAutofit/>
          </a:bodyPr>
          <a:lstStyle/>
          <a:p>
            <a:pPr marL="0" marR="0" lvl="0" indent="0" algn="ctr" rtl="0">
              <a:spcBef>
                <a:spcPts val="0"/>
              </a:spcBef>
              <a:spcAft>
                <a:spcPts val="0"/>
              </a:spcAft>
              <a:buNone/>
            </a:pPr>
            <a:r>
              <a:rPr lang="en" sz="800" i="1">
                <a:solidFill>
                  <a:srgbClr val="FFFFFF"/>
                </a:solidFill>
                <a:latin typeface="Georgia"/>
                <a:ea typeface="Georgia"/>
                <a:cs typeface="Georgia"/>
                <a:sym typeface="Georgia"/>
              </a:rPr>
              <a:t>Monitoring</a:t>
            </a:r>
            <a:endParaRPr sz="800" b="0" i="1" u="none" strike="noStrike" cap="none">
              <a:solidFill>
                <a:srgbClr val="FFFFFF"/>
              </a:solidFill>
              <a:latin typeface="Georgia"/>
              <a:ea typeface="Georgia"/>
              <a:cs typeface="Georgia"/>
              <a:sym typeface="Georgia"/>
            </a:endParaRPr>
          </a:p>
        </p:txBody>
      </p:sp>
      <p:sp>
        <p:nvSpPr>
          <p:cNvPr id="2891" name="Google Shape;2891;p308"/>
          <p:cNvSpPr txBox="1"/>
          <p:nvPr/>
        </p:nvSpPr>
        <p:spPr>
          <a:xfrm>
            <a:off x="3157025" y="1876100"/>
            <a:ext cx="788400" cy="501000"/>
          </a:xfrm>
          <a:prstGeom prst="rect">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solidFill>
                  <a:srgbClr val="FFFFFF"/>
                </a:solidFill>
                <a:latin typeface="Georgia"/>
                <a:ea typeface="Georgia"/>
                <a:cs typeface="Georgia"/>
                <a:sym typeface="Georgia"/>
              </a:rPr>
              <a:t>Development</a:t>
            </a:r>
            <a:endParaRPr sz="800">
              <a:solidFill>
                <a:srgbClr val="FFFFFF"/>
              </a:solidFill>
              <a:latin typeface="Georgia"/>
              <a:ea typeface="Georgia"/>
              <a:cs typeface="Georgia"/>
              <a:sym typeface="Georgia"/>
            </a:endParaRPr>
          </a:p>
        </p:txBody>
      </p:sp>
      <p:sp>
        <p:nvSpPr>
          <p:cNvPr id="2892" name="Google Shape;2892;p308"/>
          <p:cNvSpPr txBox="1"/>
          <p:nvPr/>
        </p:nvSpPr>
        <p:spPr>
          <a:xfrm>
            <a:off x="3782537" y="2200733"/>
            <a:ext cx="788400" cy="501000"/>
          </a:xfrm>
          <a:prstGeom prst="rect">
            <a:avLst/>
          </a:prstGeom>
          <a:solidFill>
            <a:srgbClr val="3F3F3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solidFill>
                  <a:srgbClr val="FFFFFF"/>
                </a:solidFill>
                <a:latin typeface="Georgia"/>
                <a:ea typeface="Georgia"/>
                <a:cs typeface="Georgia"/>
                <a:sym typeface="Georgia"/>
              </a:rPr>
              <a:t>Validation</a:t>
            </a:r>
            <a:endParaRPr sz="800">
              <a:solidFill>
                <a:srgbClr val="FFFFFF"/>
              </a:solidFill>
              <a:latin typeface="Georgia"/>
              <a:ea typeface="Georgia"/>
              <a:cs typeface="Georgia"/>
              <a:sym typeface="Georgia"/>
            </a:endParaRPr>
          </a:p>
        </p:txBody>
      </p:sp>
      <p:sp>
        <p:nvSpPr>
          <p:cNvPr id="2893" name="Google Shape;2893;p308"/>
          <p:cNvSpPr txBox="1"/>
          <p:nvPr/>
        </p:nvSpPr>
        <p:spPr>
          <a:xfrm>
            <a:off x="4416029" y="2540957"/>
            <a:ext cx="788400" cy="501000"/>
          </a:xfrm>
          <a:prstGeom prst="rect">
            <a:avLst/>
          </a:prstGeom>
          <a:solidFill>
            <a:srgbClr val="595959"/>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solidFill>
                  <a:srgbClr val="FFFFFF"/>
                </a:solidFill>
                <a:latin typeface="Georgia"/>
                <a:ea typeface="Georgia"/>
                <a:cs typeface="Georgia"/>
                <a:sym typeface="Georgia"/>
              </a:rPr>
              <a:t>Selection</a:t>
            </a:r>
            <a:endParaRPr sz="800">
              <a:solidFill>
                <a:srgbClr val="FFFFFF"/>
              </a:solidFill>
              <a:latin typeface="Georgia"/>
              <a:ea typeface="Georgia"/>
              <a:cs typeface="Georgia"/>
              <a:sym typeface="Georgia"/>
            </a:endParaRPr>
          </a:p>
        </p:txBody>
      </p:sp>
      <p:sp>
        <p:nvSpPr>
          <p:cNvPr id="2894" name="Google Shape;2894;p308"/>
          <p:cNvSpPr/>
          <p:nvPr/>
        </p:nvSpPr>
        <p:spPr>
          <a:xfrm>
            <a:off x="6181089" y="2371501"/>
            <a:ext cx="1690800" cy="201900"/>
          </a:xfrm>
          <a:prstGeom prst="rect">
            <a:avLst/>
          </a:prstGeom>
          <a:solidFill>
            <a:schemeClr val="dk1"/>
          </a:solidFill>
          <a:ln>
            <a:noFill/>
          </a:ln>
        </p:spPr>
        <p:txBody>
          <a:bodyPr spcFirstLastPara="1" wrap="square" lIns="91425" tIns="91425" rIns="91425" bIns="91425" anchor="ctr" anchorCtr="0">
            <a:noAutofit/>
          </a:bodyPr>
          <a:lstStyle/>
          <a:p>
            <a:pPr marL="0" marR="0" lvl="0" indent="0" algn="ctr" rtl="0">
              <a:spcBef>
                <a:spcPts val="0"/>
              </a:spcBef>
              <a:spcAft>
                <a:spcPts val="0"/>
              </a:spcAft>
              <a:buNone/>
            </a:pPr>
            <a:r>
              <a:rPr lang="en" sz="800" i="1">
                <a:solidFill>
                  <a:srgbClr val="FFFFFF"/>
                </a:solidFill>
                <a:latin typeface="Georgia"/>
                <a:ea typeface="Georgia"/>
                <a:cs typeface="Georgia"/>
                <a:sym typeface="Georgia"/>
              </a:rPr>
              <a:t>APIs</a:t>
            </a:r>
            <a:endParaRPr sz="800" b="0" i="1" u="none" strike="noStrike" cap="none">
              <a:solidFill>
                <a:srgbClr val="FFFFFF"/>
              </a:solidFill>
              <a:latin typeface="Georgia"/>
              <a:ea typeface="Georgia"/>
              <a:cs typeface="Georgia"/>
              <a:sym typeface="Georgia"/>
            </a:endParaRPr>
          </a:p>
        </p:txBody>
      </p:sp>
      <p:sp>
        <p:nvSpPr>
          <p:cNvPr id="2895" name="Google Shape;2895;p308"/>
          <p:cNvSpPr/>
          <p:nvPr/>
        </p:nvSpPr>
        <p:spPr>
          <a:xfrm>
            <a:off x="6181089" y="2733157"/>
            <a:ext cx="1690800" cy="201900"/>
          </a:xfrm>
          <a:prstGeom prst="rect">
            <a:avLst/>
          </a:prstGeom>
          <a:solidFill>
            <a:srgbClr val="0C0C0C"/>
          </a:solidFill>
          <a:ln>
            <a:noFill/>
          </a:ln>
        </p:spPr>
        <p:txBody>
          <a:bodyPr spcFirstLastPara="1" wrap="square" lIns="91425" tIns="91425" rIns="91425" bIns="91425" anchor="ctr" anchorCtr="0">
            <a:noAutofit/>
          </a:bodyPr>
          <a:lstStyle/>
          <a:p>
            <a:pPr marL="0" marR="0" lvl="0" indent="0" algn="ctr" rtl="0">
              <a:spcBef>
                <a:spcPts val="0"/>
              </a:spcBef>
              <a:spcAft>
                <a:spcPts val="0"/>
              </a:spcAft>
              <a:buNone/>
            </a:pPr>
            <a:r>
              <a:rPr lang="en" sz="800" i="1">
                <a:solidFill>
                  <a:srgbClr val="FFFFFF"/>
                </a:solidFill>
                <a:latin typeface="Georgia"/>
                <a:ea typeface="Georgia"/>
                <a:cs typeface="Georgia"/>
                <a:sym typeface="Georgia"/>
              </a:rPr>
              <a:t>Governance</a:t>
            </a:r>
            <a:endParaRPr sz="800" b="0" i="1" u="none" strike="noStrike" cap="none">
              <a:solidFill>
                <a:srgbClr val="FFFFFF"/>
              </a:solidFill>
              <a:latin typeface="Georgia"/>
              <a:ea typeface="Georgia"/>
              <a:cs typeface="Georgia"/>
              <a:sym typeface="Georgia"/>
            </a:endParaRPr>
          </a:p>
        </p:txBody>
      </p:sp>
      <p:sp>
        <p:nvSpPr>
          <p:cNvPr id="2896" name="Google Shape;2896;p308"/>
          <p:cNvSpPr/>
          <p:nvPr/>
        </p:nvSpPr>
        <p:spPr>
          <a:xfrm>
            <a:off x="1051226" y="1441380"/>
            <a:ext cx="223500" cy="2217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ctr" rtl="0">
              <a:spcBef>
                <a:spcPts val="0"/>
              </a:spcBef>
              <a:spcAft>
                <a:spcPts val="0"/>
              </a:spcAft>
              <a:buNone/>
            </a:pPr>
            <a:endParaRPr sz="1000" b="1" i="0" u="none" strike="noStrike" cap="none">
              <a:solidFill>
                <a:schemeClr val="dk2"/>
              </a:solidFill>
              <a:latin typeface="Georgia"/>
              <a:ea typeface="Georgia"/>
              <a:cs typeface="Georgia"/>
              <a:sym typeface="Georgia"/>
            </a:endParaRPr>
          </a:p>
        </p:txBody>
      </p:sp>
      <p:sp>
        <p:nvSpPr>
          <p:cNvPr id="2897" name="Google Shape;2897;p308"/>
          <p:cNvSpPr txBox="1"/>
          <p:nvPr/>
        </p:nvSpPr>
        <p:spPr>
          <a:xfrm>
            <a:off x="1040443" y="1455813"/>
            <a:ext cx="207600" cy="165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000" b="1">
                <a:solidFill>
                  <a:schemeClr val="lt1"/>
                </a:solidFill>
                <a:latin typeface="Georgia"/>
                <a:ea typeface="Georgia"/>
                <a:cs typeface="Georgia"/>
                <a:sym typeface="Georgia"/>
              </a:rPr>
              <a:t>1</a:t>
            </a:r>
            <a:endParaRPr>
              <a:solidFill>
                <a:schemeClr val="lt1"/>
              </a:solidFill>
            </a:endParaRPr>
          </a:p>
        </p:txBody>
      </p:sp>
      <p:sp>
        <p:nvSpPr>
          <p:cNvPr id="2898" name="Google Shape;2898;p308"/>
          <p:cNvSpPr/>
          <p:nvPr/>
        </p:nvSpPr>
        <p:spPr>
          <a:xfrm>
            <a:off x="3065013" y="1441384"/>
            <a:ext cx="223500" cy="2217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ctr" rtl="0">
              <a:spcBef>
                <a:spcPts val="0"/>
              </a:spcBef>
              <a:spcAft>
                <a:spcPts val="0"/>
              </a:spcAft>
              <a:buNone/>
            </a:pPr>
            <a:endParaRPr sz="1000" b="1" i="0" u="none" strike="noStrike" cap="none">
              <a:solidFill>
                <a:schemeClr val="dk2"/>
              </a:solidFill>
              <a:latin typeface="Georgia"/>
              <a:ea typeface="Georgia"/>
              <a:cs typeface="Georgia"/>
              <a:sym typeface="Georgia"/>
            </a:endParaRPr>
          </a:p>
        </p:txBody>
      </p:sp>
      <p:sp>
        <p:nvSpPr>
          <p:cNvPr id="2899" name="Google Shape;2899;p308"/>
          <p:cNvSpPr txBox="1"/>
          <p:nvPr/>
        </p:nvSpPr>
        <p:spPr>
          <a:xfrm>
            <a:off x="3048623" y="1455813"/>
            <a:ext cx="207600" cy="165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000" b="1">
                <a:solidFill>
                  <a:schemeClr val="lt1"/>
                </a:solidFill>
                <a:latin typeface="Georgia"/>
                <a:ea typeface="Georgia"/>
                <a:cs typeface="Georgia"/>
                <a:sym typeface="Georgia"/>
              </a:rPr>
              <a:t>2</a:t>
            </a:r>
            <a:endParaRPr>
              <a:solidFill>
                <a:schemeClr val="lt1"/>
              </a:solidFill>
            </a:endParaRPr>
          </a:p>
        </p:txBody>
      </p:sp>
      <p:sp>
        <p:nvSpPr>
          <p:cNvPr id="2900" name="Google Shape;2900;p308"/>
          <p:cNvSpPr/>
          <p:nvPr/>
        </p:nvSpPr>
        <p:spPr>
          <a:xfrm>
            <a:off x="6071009" y="1443699"/>
            <a:ext cx="223500" cy="2217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ctr" rtl="0">
              <a:spcBef>
                <a:spcPts val="0"/>
              </a:spcBef>
              <a:spcAft>
                <a:spcPts val="0"/>
              </a:spcAft>
              <a:buNone/>
            </a:pPr>
            <a:endParaRPr sz="1000" b="1" i="0" u="none" strike="noStrike" cap="none">
              <a:solidFill>
                <a:schemeClr val="dk2"/>
              </a:solidFill>
              <a:latin typeface="Georgia"/>
              <a:ea typeface="Georgia"/>
              <a:cs typeface="Georgia"/>
              <a:sym typeface="Georgia"/>
            </a:endParaRPr>
          </a:p>
        </p:txBody>
      </p:sp>
      <p:sp>
        <p:nvSpPr>
          <p:cNvPr id="2901" name="Google Shape;2901;p308"/>
          <p:cNvSpPr txBox="1"/>
          <p:nvPr/>
        </p:nvSpPr>
        <p:spPr>
          <a:xfrm>
            <a:off x="6050871" y="1458131"/>
            <a:ext cx="207600" cy="165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000" b="1">
                <a:solidFill>
                  <a:schemeClr val="lt1"/>
                </a:solidFill>
                <a:latin typeface="Georgia"/>
                <a:ea typeface="Georgia"/>
                <a:cs typeface="Georgia"/>
                <a:sym typeface="Georgia"/>
              </a:rPr>
              <a:t>3</a:t>
            </a:r>
            <a:endParaRPr>
              <a:solidFill>
                <a:schemeClr val="lt1"/>
              </a:solidFill>
            </a:endParaRPr>
          </a:p>
        </p:txBody>
      </p:sp>
      <p:sp>
        <p:nvSpPr>
          <p:cNvPr id="2902" name="Google Shape;2902;p308"/>
          <p:cNvSpPr/>
          <p:nvPr/>
        </p:nvSpPr>
        <p:spPr>
          <a:xfrm>
            <a:off x="699686" y="2138678"/>
            <a:ext cx="223500" cy="1509300"/>
          </a:xfrm>
          <a:prstGeom prst="homePlate">
            <a:avLst>
              <a:gd name="adj" fmla="val 66513"/>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3" name="Google Shape;2903;p308"/>
          <p:cNvSpPr/>
          <p:nvPr/>
        </p:nvSpPr>
        <p:spPr>
          <a:xfrm>
            <a:off x="-12" y="2535389"/>
            <a:ext cx="759600" cy="221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800">
                <a:latin typeface="Georgia"/>
                <a:ea typeface="Georgia"/>
                <a:cs typeface="Georgia"/>
                <a:sym typeface="Georgia"/>
              </a:rPr>
              <a:t>Internal data sources</a:t>
            </a:r>
            <a:endParaRPr sz="800">
              <a:latin typeface="Georgia"/>
              <a:ea typeface="Georgia"/>
              <a:cs typeface="Georgia"/>
              <a:sym typeface="Georgia"/>
            </a:endParaRPr>
          </a:p>
        </p:txBody>
      </p:sp>
      <p:sp>
        <p:nvSpPr>
          <p:cNvPr id="2904" name="Google Shape;2904;p308"/>
          <p:cNvSpPr/>
          <p:nvPr/>
        </p:nvSpPr>
        <p:spPr>
          <a:xfrm>
            <a:off x="51820" y="3295728"/>
            <a:ext cx="759600" cy="172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00">
              <a:latin typeface="Georgia"/>
              <a:ea typeface="Georgia"/>
              <a:cs typeface="Georgia"/>
              <a:sym typeface="Georgia"/>
            </a:endParaRPr>
          </a:p>
        </p:txBody>
      </p:sp>
      <p:sp>
        <p:nvSpPr>
          <p:cNvPr id="2905" name="Google Shape;2905;p308"/>
          <p:cNvSpPr/>
          <p:nvPr/>
        </p:nvSpPr>
        <p:spPr>
          <a:xfrm>
            <a:off x="2593" y="3023222"/>
            <a:ext cx="830100" cy="314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800">
                <a:latin typeface="Georgia"/>
                <a:ea typeface="Georgia"/>
                <a:cs typeface="Georgia"/>
                <a:sym typeface="Georgia"/>
              </a:rPr>
              <a:t>External 3rd party data</a:t>
            </a:r>
            <a:endParaRPr sz="800">
              <a:latin typeface="Georgia"/>
              <a:ea typeface="Georgia"/>
              <a:cs typeface="Georgia"/>
              <a:sym typeface="Georgia"/>
            </a:endParaRPr>
          </a:p>
        </p:txBody>
      </p:sp>
      <p:cxnSp>
        <p:nvCxnSpPr>
          <p:cNvPr id="2906" name="Google Shape;2906;p308"/>
          <p:cNvCxnSpPr/>
          <p:nvPr/>
        </p:nvCxnSpPr>
        <p:spPr>
          <a:xfrm flipH="1">
            <a:off x="1967585" y="3460106"/>
            <a:ext cx="600" cy="265800"/>
          </a:xfrm>
          <a:prstGeom prst="straightConnector1">
            <a:avLst/>
          </a:prstGeom>
          <a:noFill/>
          <a:ln w="19050" cap="flat" cmpd="sng">
            <a:solidFill>
              <a:schemeClr val="dk2"/>
            </a:solidFill>
            <a:prstDash val="solid"/>
            <a:round/>
            <a:headEnd type="none" w="med" len="med"/>
            <a:tailEnd type="none" w="med" len="med"/>
          </a:ln>
        </p:spPr>
      </p:cxnSp>
      <p:cxnSp>
        <p:nvCxnSpPr>
          <p:cNvPr id="2907" name="Google Shape;2907;p308"/>
          <p:cNvCxnSpPr/>
          <p:nvPr/>
        </p:nvCxnSpPr>
        <p:spPr>
          <a:xfrm flipH="1">
            <a:off x="6995461" y="3460106"/>
            <a:ext cx="600" cy="265800"/>
          </a:xfrm>
          <a:prstGeom prst="straightConnector1">
            <a:avLst/>
          </a:prstGeom>
          <a:noFill/>
          <a:ln w="19050" cap="flat" cmpd="sng">
            <a:solidFill>
              <a:schemeClr val="dk2"/>
            </a:solidFill>
            <a:prstDash val="solid"/>
            <a:round/>
            <a:headEnd type="none" w="med" len="med"/>
            <a:tailEnd type="none" w="med" len="med"/>
          </a:ln>
        </p:spPr>
      </p:cxnSp>
      <p:sp>
        <p:nvSpPr>
          <p:cNvPr id="2908" name="Google Shape;2908;p308"/>
          <p:cNvSpPr/>
          <p:nvPr/>
        </p:nvSpPr>
        <p:spPr>
          <a:xfrm>
            <a:off x="8074622" y="2138678"/>
            <a:ext cx="223500" cy="1509300"/>
          </a:xfrm>
          <a:prstGeom prst="homePlate">
            <a:avLst>
              <a:gd name="adj" fmla="val 66513"/>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9" name="Google Shape;2909;p308"/>
          <p:cNvSpPr/>
          <p:nvPr/>
        </p:nvSpPr>
        <p:spPr>
          <a:xfrm>
            <a:off x="8268855" y="2757013"/>
            <a:ext cx="759600" cy="221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800">
                <a:latin typeface="Georgia"/>
                <a:ea typeface="Georgia"/>
                <a:cs typeface="Georgia"/>
                <a:sym typeface="Georgia"/>
              </a:rPr>
              <a:t>Integration with other systems</a:t>
            </a:r>
            <a:endParaRPr sz="800">
              <a:latin typeface="Georgia"/>
              <a:ea typeface="Georgia"/>
              <a:cs typeface="Georgia"/>
              <a:sym typeface="Georgia"/>
            </a:endParaRPr>
          </a:p>
        </p:txBody>
      </p:sp>
      <p:sp>
        <p:nvSpPr>
          <p:cNvPr id="2910" name="Google Shape;2910;p308"/>
          <p:cNvSpPr txBox="1"/>
          <p:nvPr/>
        </p:nvSpPr>
        <p:spPr>
          <a:xfrm>
            <a:off x="5057500" y="2884362"/>
            <a:ext cx="788400" cy="501000"/>
          </a:xfrm>
          <a:prstGeom prst="rect">
            <a:avLst/>
          </a:prstGeom>
          <a:solidFill>
            <a:srgbClr val="7F7F7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solidFill>
                  <a:srgbClr val="FFFFFF"/>
                </a:solidFill>
                <a:latin typeface="Georgia"/>
                <a:ea typeface="Georgia"/>
                <a:cs typeface="Georgia"/>
                <a:sym typeface="Georgia"/>
              </a:rPr>
              <a:t>Deployment</a:t>
            </a:r>
            <a:endParaRPr sz="800">
              <a:solidFill>
                <a:srgbClr val="FFFFFF"/>
              </a:solidFill>
              <a:latin typeface="Georgia"/>
              <a:ea typeface="Georgia"/>
              <a:cs typeface="Georgia"/>
              <a:sym typeface="Georgia"/>
            </a:endParaRPr>
          </a:p>
        </p:txBody>
      </p:sp>
      <p:pic>
        <p:nvPicPr>
          <p:cNvPr id="2911" name="Google Shape;2911;p308" descr="Image result for pwc logo svg"/>
          <p:cNvPicPr preferRelativeResize="0"/>
          <p:nvPr/>
        </p:nvPicPr>
        <p:blipFill>
          <a:blip r:embed="rId3">
            <a:alphaModFix/>
          </a:blip>
          <a:stretch>
            <a:fillRect/>
          </a:stretch>
        </p:blipFill>
        <p:spPr>
          <a:xfrm>
            <a:off x="2680042" y="1441367"/>
            <a:ext cx="212632" cy="160144"/>
          </a:xfrm>
          <a:prstGeom prst="rect">
            <a:avLst/>
          </a:prstGeom>
          <a:noFill/>
          <a:ln>
            <a:noFill/>
          </a:ln>
        </p:spPr>
      </p:pic>
      <p:pic>
        <p:nvPicPr>
          <p:cNvPr id="2912" name="Google Shape;2912;p308" descr="Image result for pwc logo svg"/>
          <p:cNvPicPr preferRelativeResize="0"/>
          <p:nvPr/>
        </p:nvPicPr>
        <p:blipFill>
          <a:blip r:embed="rId3">
            <a:alphaModFix/>
          </a:blip>
          <a:stretch>
            <a:fillRect/>
          </a:stretch>
        </p:blipFill>
        <p:spPr>
          <a:xfrm>
            <a:off x="5712899" y="1441367"/>
            <a:ext cx="212632" cy="160144"/>
          </a:xfrm>
          <a:prstGeom prst="rect">
            <a:avLst/>
          </a:prstGeom>
          <a:noFill/>
          <a:ln>
            <a:noFill/>
          </a:ln>
        </p:spPr>
      </p:pic>
      <p:pic>
        <p:nvPicPr>
          <p:cNvPr id="2913" name="Google Shape;2913;p308" descr="Image result for pwc logo svg"/>
          <p:cNvPicPr preferRelativeResize="0"/>
          <p:nvPr/>
        </p:nvPicPr>
        <p:blipFill>
          <a:blip r:embed="rId3">
            <a:alphaModFix/>
          </a:blip>
          <a:stretch>
            <a:fillRect/>
          </a:stretch>
        </p:blipFill>
        <p:spPr>
          <a:xfrm>
            <a:off x="7715593" y="1441367"/>
            <a:ext cx="212632" cy="160144"/>
          </a:xfrm>
          <a:prstGeom prst="rect">
            <a:avLst/>
          </a:prstGeom>
          <a:noFill/>
          <a:ln>
            <a:noFill/>
          </a:ln>
        </p:spPr>
      </p:pic>
      <p:pic>
        <p:nvPicPr>
          <p:cNvPr id="2914" name="Google Shape;2914;p308" descr="Image result for pwc logo svg"/>
          <p:cNvPicPr preferRelativeResize="0"/>
          <p:nvPr/>
        </p:nvPicPr>
        <p:blipFill>
          <a:blip r:embed="rId4">
            <a:alphaModFix/>
          </a:blip>
          <a:stretch>
            <a:fillRect/>
          </a:stretch>
        </p:blipFill>
        <p:spPr>
          <a:xfrm>
            <a:off x="7688806" y="3579718"/>
            <a:ext cx="212632" cy="160144"/>
          </a:xfrm>
          <a:prstGeom prst="rect">
            <a:avLst/>
          </a:prstGeom>
          <a:noFill/>
          <a:ln>
            <a:noFill/>
          </a:ln>
        </p:spPr>
      </p:pic>
      <p:sp>
        <p:nvSpPr>
          <p:cNvPr id="2915" name="Google Shape;2915;p308"/>
          <p:cNvSpPr/>
          <p:nvPr/>
        </p:nvSpPr>
        <p:spPr>
          <a:xfrm>
            <a:off x="997950" y="4080601"/>
            <a:ext cx="7832700" cy="330300"/>
          </a:xfrm>
          <a:prstGeom prst="rightArrow">
            <a:avLst>
              <a:gd name="adj1" fmla="val 50000"/>
              <a:gd name="adj2" fmla="val 50000"/>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000">
              <a:solidFill>
                <a:schemeClr val="lt1"/>
              </a:solidFill>
              <a:latin typeface="Georgia"/>
              <a:ea typeface="Georgia"/>
              <a:cs typeface="Georgia"/>
              <a:sym typeface="Georgia"/>
            </a:endParaRPr>
          </a:p>
        </p:txBody>
      </p:sp>
      <p:sp>
        <p:nvSpPr>
          <p:cNvPr id="2916" name="Google Shape;2916;p308"/>
          <p:cNvSpPr txBox="1"/>
          <p:nvPr/>
        </p:nvSpPr>
        <p:spPr>
          <a:xfrm>
            <a:off x="3081384" y="4082389"/>
            <a:ext cx="3000000" cy="307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900">
                <a:solidFill>
                  <a:schemeClr val="lt1"/>
                </a:solidFill>
                <a:latin typeface="Georgia"/>
                <a:ea typeface="Georgia"/>
                <a:cs typeface="Georgia"/>
                <a:sym typeface="Georgia"/>
              </a:rPr>
              <a:t>Automated and efficient pricing process</a:t>
            </a:r>
            <a:endParaRPr sz="900">
              <a:solidFill>
                <a:schemeClr val="lt1"/>
              </a:solidFill>
              <a:latin typeface="Georgia"/>
              <a:ea typeface="Georgia"/>
              <a:cs typeface="Georgia"/>
              <a:sym typeface="Georgia"/>
            </a:endParaRPr>
          </a:p>
        </p:txBody>
      </p:sp>
      <p:sp>
        <p:nvSpPr>
          <p:cNvPr id="2917" name="Google Shape;2917;p308"/>
          <p:cNvSpPr/>
          <p:nvPr/>
        </p:nvSpPr>
        <p:spPr>
          <a:xfrm>
            <a:off x="5712900" y="4186417"/>
            <a:ext cx="105600" cy="125400"/>
          </a:xfrm>
          <a:custGeom>
            <a:avLst/>
            <a:gdLst/>
            <a:ahLst/>
            <a:cxnLst/>
            <a:rect l="l" t="t" r="r" b="b"/>
            <a:pathLst>
              <a:path w="120000" h="120000" extrusionOk="0">
                <a:moveTo>
                  <a:pt x="59707" y="81404"/>
                </a:moveTo>
                <a:cubicBezTo>
                  <a:pt x="48130" y="81404"/>
                  <a:pt x="38378" y="71749"/>
                  <a:pt x="38378" y="60289"/>
                </a:cubicBezTo>
                <a:cubicBezTo>
                  <a:pt x="38378" y="48852"/>
                  <a:pt x="48130" y="39197"/>
                  <a:pt x="59707" y="39197"/>
                </a:cubicBezTo>
                <a:cubicBezTo>
                  <a:pt x="71284" y="39197"/>
                  <a:pt x="81013" y="48852"/>
                  <a:pt x="81013" y="60289"/>
                </a:cubicBezTo>
                <a:cubicBezTo>
                  <a:pt x="81013" y="71749"/>
                  <a:pt x="71284" y="81404"/>
                  <a:pt x="59707" y="81404"/>
                </a:cubicBezTo>
                <a:moveTo>
                  <a:pt x="104774" y="66332"/>
                </a:moveTo>
                <a:cubicBezTo>
                  <a:pt x="104774" y="64526"/>
                  <a:pt x="105382" y="62720"/>
                  <a:pt x="105382" y="60289"/>
                </a:cubicBezTo>
                <a:cubicBezTo>
                  <a:pt x="105382" y="57881"/>
                  <a:pt x="105382" y="56075"/>
                  <a:pt x="104774" y="54269"/>
                </a:cubicBezTo>
                <a:cubicBezTo>
                  <a:pt x="117567" y="44013"/>
                  <a:pt x="117567" y="44013"/>
                  <a:pt x="117567" y="44013"/>
                </a:cubicBezTo>
                <a:cubicBezTo>
                  <a:pt x="118783" y="42809"/>
                  <a:pt x="118783" y="41605"/>
                  <a:pt x="118175" y="40401"/>
                </a:cubicBezTo>
                <a:cubicBezTo>
                  <a:pt x="105991" y="19286"/>
                  <a:pt x="105991" y="19286"/>
                  <a:pt x="105991" y="19286"/>
                </a:cubicBezTo>
                <a:cubicBezTo>
                  <a:pt x="105382" y="18684"/>
                  <a:pt x="104166" y="18082"/>
                  <a:pt x="102342" y="18684"/>
                </a:cubicBezTo>
                <a:cubicBezTo>
                  <a:pt x="87117" y="24726"/>
                  <a:pt x="87117" y="24726"/>
                  <a:pt x="87117" y="24726"/>
                </a:cubicBezTo>
                <a:cubicBezTo>
                  <a:pt x="84077" y="22319"/>
                  <a:pt x="80405" y="20490"/>
                  <a:pt x="76756" y="18684"/>
                </a:cubicBezTo>
                <a:cubicBezTo>
                  <a:pt x="74324" y="3009"/>
                  <a:pt x="74324" y="3009"/>
                  <a:pt x="74324" y="3009"/>
                </a:cubicBezTo>
                <a:cubicBezTo>
                  <a:pt x="74932" y="1203"/>
                  <a:pt x="73108" y="0"/>
                  <a:pt x="71869" y="0"/>
                </a:cubicBezTo>
                <a:cubicBezTo>
                  <a:pt x="47522" y="0"/>
                  <a:pt x="47522" y="0"/>
                  <a:pt x="47522" y="0"/>
                </a:cubicBezTo>
                <a:cubicBezTo>
                  <a:pt x="46306" y="0"/>
                  <a:pt x="44459" y="1203"/>
                  <a:pt x="44459" y="2407"/>
                </a:cubicBezTo>
                <a:cubicBezTo>
                  <a:pt x="42026" y="18684"/>
                  <a:pt x="42026" y="18684"/>
                  <a:pt x="42026" y="18684"/>
                </a:cubicBezTo>
                <a:cubicBezTo>
                  <a:pt x="38378" y="19888"/>
                  <a:pt x="35338" y="22319"/>
                  <a:pt x="31689" y="24726"/>
                </a:cubicBezTo>
                <a:cubicBezTo>
                  <a:pt x="17072" y="18684"/>
                  <a:pt x="17072" y="18684"/>
                  <a:pt x="17072" y="18684"/>
                </a:cubicBezTo>
                <a:cubicBezTo>
                  <a:pt x="15225" y="18082"/>
                  <a:pt x="14008" y="18684"/>
                  <a:pt x="12792" y="19888"/>
                </a:cubicBezTo>
                <a:cubicBezTo>
                  <a:pt x="608" y="41003"/>
                  <a:pt x="608" y="41003"/>
                  <a:pt x="608" y="41003"/>
                </a:cubicBezTo>
                <a:cubicBezTo>
                  <a:pt x="0" y="41605"/>
                  <a:pt x="608" y="43411"/>
                  <a:pt x="1824" y="44615"/>
                </a:cubicBezTo>
                <a:cubicBezTo>
                  <a:pt x="14617" y="54269"/>
                  <a:pt x="14617" y="54269"/>
                  <a:pt x="14617" y="54269"/>
                </a:cubicBezTo>
                <a:cubicBezTo>
                  <a:pt x="14617" y="56075"/>
                  <a:pt x="14008" y="57881"/>
                  <a:pt x="14008" y="60289"/>
                </a:cubicBezTo>
                <a:cubicBezTo>
                  <a:pt x="14008" y="62720"/>
                  <a:pt x="14008" y="64526"/>
                  <a:pt x="14617" y="66332"/>
                </a:cubicBezTo>
                <a:cubicBezTo>
                  <a:pt x="1824" y="76588"/>
                  <a:pt x="1824" y="76588"/>
                  <a:pt x="1824" y="76588"/>
                </a:cubicBezTo>
                <a:cubicBezTo>
                  <a:pt x="608" y="77792"/>
                  <a:pt x="608" y="78996"/>
                  <a:pt x="1216" y="80200"/>
                </a:cubicBezTo>
                <a:cubicBezTo>
                  <a:pt x="13400" y="101315"/>
                  <a:pt x="13400" y="101315"/>
                  <a:pt x="13400" y="101315"/>
                </a:cubicBezTo>
                <a:cubicBezTo>
                  <a:pt x="14008" y="101917"/>
                  <a:pt x="15225" y="102519"/>
                  <a:pt x="17072" y="101917"/>
                </a:cubicBezTo>
                <a:cubicBezTo>
                  <a:pt x="32297" y="95874"/>
                  <a:pt x="32297" y="95874"/>
                  <a:pt x="32297" y="95874"/>
                </a:cubicBezTo>
                <a:cubicBezTo>
                  <a:pt x="35338" y="98282"/>
                  <a:pt x="38986" y="100111"/>
                  <a:pt x="42634" y="101917"/>
                </a:cubicBezTo>
                <a:cubicBezTo>
                  <a:pt x="45090" y="117592"/>
                  <a:pt x="45090" y="117592"/>
                  <a:pt x="45090" y="117592"/>
                </a:cubicBezTo>
                <a:cubicBezTo>
                  <a:pt x="45090" y="118796"/>
                  <a:pt x="46306" y="120000"/>
                  <a:pt x="48130" y="120000"/>
                </a:cubicBezTo>
                <a:cubicBezTo>
                  <a:pt x="72477" y="120000"/>
                  <a:pt x="72477" y="120000"/>
                  <a:pt x="72477" y="120000"/>
                </a:cubicBezTo>
                <a:cubicBezTo>
                  <a:pt x="73716" y="120000"/>
                  <a:pt x="75540" y="118796"/>
                  <a:pt x="75540" y="117592"/>
                </a:cubicBezTo>
                <a:cubicBezTo>
                  <a:pt x="77973" y="101917"/>
                  <a:pt x="77973" y="101917"/>
                  <a:pt x="77973" y="101917"/>
                </a:cubicBezTo>
                <a:cubicBezTo>
                  <a:pt x="81621" y="100111"/>
                  <a:pt x="85293" y="98282"/>
                  <a:pt x="88333" y="95874"/>
                </a:cubicBezTo>
                <a:cubicBezTo>
                  <a:pt x="103558" y="101917"/>
                  <a:pt x="103558" y="101917"/>
                  <a:pt x="103558" y="101917"/>
                </a:cubicBezTo>
                <a:cubicBezTo>
                  <a:pt x="104774" y="102519"/>
                  <a:pt x="106599" y="101917"/>
                  <a:pt x="107207" y="100690"/>
                </a:cubicBezTo>
                <a:cubicBezTo>
                  <a:pt x="119391" y="79598"/>
                  <a:pt x="119391" y="79598"/>
                  <a:pt x="119391" y="79598"/>
                </a:cubicBezTo>
                <a:cubicBezTo>
                  <a:pt x="120000" y="78394"/>
                  <a:pt x="120000" y="76588"/>
                  <a:pt x="118783" y="75986"/>
                </a:cubicBezTo>
                <a:lnTo>
                  <a:pt x="104774" y="6633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a:ea typeface="Arial"/>
              <a:cs typeface="Arial"/>
              <a:sym typeface="Arial"/>
            </a:endParaRPr>
          </a:p>
        </p:txBody>
      </p:sp>
      <p:sp>
        <p:nvSpPr>
          <p:cNvPr id="2918" name="Google Shape;2918;p308"/>
          <p:cNvSpPr txBox="1"/>
          <p:nvPr/>
        </p:nvSpPr>
        <p:spPr>
          <a:xfrm>
            <a:off x="997425" y="1607854"/>
            <a:ext cx="2103000" cy="427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a:solidFill>
                  <a:schemeClr val="dk1"/>
                </a:solidFill>
                <a:latin typeface="Georgia"/>
                <a:ea typeface="Georgia"/>
                <a:cs typeface="Georgia"/>
                <a:sym typeface="Georgia"/>
              </a:rPr>
              <a:t>Collect, structure and make data accessible for pricing</a:t>
            </a:r>
            <a:endParaRPr sz="1000">
              <a:solidFill>
                <a:schemeClr val="dk1"/>
              </a:solidFill>
              <a:latin typeface="Georgia"/>
              <a:ea typeface="Georgia"/>
              <a:cs typeface="Georgia"/>
              <a:sym typeface="Georgia"/>
            </a:endParaRPr>
          </a:p>
        </p:txBody>
      </p:sp>
      <p:sp>
        <p:nvSpPr>
          <p:cNvPr id="2919" name="Google Shape;2919;p308"/>
          <p:cNvSpPr txBox="1"/>
          <p:nvPr/>
        </p:nvSpPr>
        <p:spPr>
          <a:xfrm>
            <a:off x="3013275" y="1593950"/>
            <a:ext cx="3111000" cy="646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a:solidFill>
                  <a:schemeClr val="dk1"/>
                </a:solidFill>
                <a:latin typeface="Georgia"/>
                <a:ea typeface="Georgia"/>
                <a:cs typeface="Georgia"/>
                <a:sym typeface="Georgia"/>
              </a:rPr>
              <a:t>Develop, validate, select and deploy pricing models </a:t>
            </a:r>
            <a:endParaRPr sz="1000">
              <a:solidFill>
                <a:schemeClr val="dk1"/>
              </a:solidFill>
              <a:latin typeface="Georgia"/>
              <a:ea typeface="Georgia"/>
              <a:cs typeface="Georgia"/>
              <a:sym typeface="Georgia"/>
            </a:endParaRPr>
          </a:p>
        </p:txBody>
      </p:sp>
      <p:sp>
        <p:nvSpPr>
          <p:cNvPr id="2920" name="Google Shape;2920;p308"/>
          <p:cNvSpPr txBox="1"/>
          <p:nvPr/>
        </p:nvSpPr>
        <p:spPr>
          <a:xfrm>
            <a:off x="6105950" y="1595777"/>
            <a:ext cx="1841100" cy="317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a:solidFill>
                  <a:schemeClr val="dk1"/>
                </a:solidFill>
                <a:latin typeface="Georgia"/>
                <a:ea typeface="Georgia"/>
                <a:cs typeface="Georgia"/>
                <a:sym typeface="Georgia"/>
              </a:rPr>
              <a:t>Manage tariffs in production</a:t>
            </a:r>
            <a:endParaRPr sz="1000">
              <a:solidFill>
                <a:schemeClr val="dk1"/>
              </a:solidFill>
              <a:latin typeface="Georgia"/>
              <a:ea typeface="Georgia"/>
              <a:cs typeface="Georgia"/>
              <a:sym typeface="Georgia"/>
            </a:endParaRPr>
          </a:p>
        </p:txBody>
      </p:sp>
      <p:sp>
        <p:nvSpPr>
          <p:cNvPr id="2921" name="Google Shape;2921;p308"/>
          <p:cNvSpPr/>
          <p:nvPr/>
        </p:nvSpPr>
        <p:spPr>
          <a:xfrm>
            <a:off x="997850" y="1149024"/>
            <a:ext cx="6966300" cy="1728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2" name="Google Shape;2922;p308"/>
          <p:cNvSpPr txBox="1"/>
          <p:nvPr/>
        </p:nvSpPr>
        <p:spPr>
          <a:xfrm>
            <a:off x="2997173" y="1075945"/>
            <a:ext cx="3000000" cy="307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900">
                <a:solidFill>
                  <a:schemeClr val="lt1"/>
                </a:solidFill>
                <a:latin typeface="Georgia"/>
                <a:ea typeface="Georgia"/>
                <a:cs typeface="Georgia"/>
                <a:sym typeface="Georgia"/>
              </a:rPr>
              <a:t>CIP PLATFORM</a:t>
            </a:r>
            <a:endParaRPr sz="900">
              <a:solidFill>
                <a:schemeClr val="lt1"/>
              </a:solidFill>
              <a:latin typeface="Georgia"/>
              <a:ea typeface="Georgia"/>
              <a:cs typeface="Georgia"/>
              <a:sym typeface="Georgia"/>
            </a:endParaRPr>
          </a:p>
        </p:txBody>
      </p:sp>
      <p:sp>
        <p:nvSpPr>
          <p:cNvPr id="2923" name="Google Shape;2923;p308"/>
          <p:cNvSpPr/>
          <p:nvPr/>
        </p:nvSpPr>
        <p:spPr>
          <a:xfrm>
            <a:off x="1487361" y="4558115"/>
            <a:ext cx="339600" cy="225300"/>
          </a:xfrm>
          <a:custGeom>
            <a:avLst/>
            <a:gdLst/>
            <a:ahLst/>
            <a:cxnLst/>
            <a:rect l="l" t="t" r="r" b="b"/>
            <a:pathLst>
              <a:path w="120000" h="120000" extrusionOk="0">
                <a:moveTo>
                  <a:pt x="97017" y="45030"/>
                </a:moveTo>
                <a:cubicBezTo>
                  <a:pt x="93508" y="19517"/>
                  <a:pt x="78497" y="0"/>
                  <a:pt x="60000" y="0"/>
                </a:cubicBezTo>
                <a:cubicBezTo>
                  <a:pt x="45499" y="0"/>
                  <a:pt x="32997" y="12024"/>
                  <a:pt x="27002" y="30008"/>
                </a:cubicBezTo>
                <a:cubicBezTo>
                  <a:pt x="11502" y="33006"/>
                  <a:pt x="0" y="51757"/>
                  <a:pt x="0" y="75004"/>
                </a:cubicBezTo>
                <a:cubicBezTo>
                  <a:pt x="0" y="99750"/>
                  <a:pt x="13501" y="120000"/>
                  <a:pt x="30000" y="120000"/>
                </a:cubicBezTo>
                <a:cubicBezTo>
                  <a:pt x="94996" y="120000"/>
                  <a:pt x="94996" y="120000"/>
                  <a:pt x="94996" y="120000"/>
                </a:cubicBezTo>
                <a:cubicBezTo>
                  <a:pt x="109008" y="120000"/>
                  <a:pt x="120000" y="103514"/>
                  <a:pt x="120000" y="82497"/>
                </a:cubicBezTo>
                <a:cubicBezTo>
                  <a:pt x="120000" y="63014"/>
                  <a:pt x="109519" y="46529"/>
                  <a:pt x="97017" y="45030"/>
                </a:cubicBezTo>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a:ea typeface="Arial"/>
              <a:cs typeface="Arial"/>
              <a:sym typeface="Arial"/>
            </a:endParaRPr>
          </a:p>
        </p:txBody>
      </p:sp>
      <p:sp>
        <p:nvSpPr>
          <p:cNvPr id="2924" name="Google Shape;2924;p308"/>
          <p:cNvSpPr txBox="1"/>
          <p:nvPr/>
        </p:nvSpPr>
        <p:spPr>
          <a:xfrm>
            <a:off x="1215825" y="4930625"/>
            <a:ext cx="1137600" cy="984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000">
                <a:latin typeface="Georgia"/>
                <a:ea typeface="Georgia"/>
                <a:cs typeface="Georgia"/>
                <a:sym typeface="Georgia"/>
              </a:rPr>
              <a:t>Cloud based</a:t>
            </a:r>
            <a:endParaRPr sz="1000">
              <a:latin typeface="Georgia"/>
              <a:ea typeface="Georgia"/>
              <a:cs typeface="Georgia"/>
              <a:sym typeface="Georgia"/>
            </a:endParaRPr>
          </a:p>
        </p:txBody>
      </p:sp>
      <p:sp>
        <p:nvSpPr>
          <p:cNvPr id="2925" name="Google Shape;2925;p308"/>
          <p:cNvSpPr/>
          <p:nvPr/>
        </p:nvSpPr>
        <p:spPr>
          <a:xfrm>
            <a:off x="2921718" y="4483627"/>
            <a:ext cx="306300" cy="330300"/>
          </a:xfrm>
          <a:custGeom>
            <a:avLst/>
            <a:gdLst/>
            <a:ahLst/>
            <a:cxnLst/>
            <a:rect l="l" t="t" r="r" b="b"/>
            <a:pathLst>
              <a:path w="120000" h="120000" extrusionOk="0">
                <a:moveTo>
                  <a:pt x="51428" y="91252"/>
                </a:moveTo>
                <a:cubicBezTo>
                  <a:pt x="33108" y="86993"/>
                  <a:pt x="22106" y="72482"/>
                  <a:pt x="24614" y="55808"/>
                </a:cubicBezTo>
                <a:cubicBezTo>
                  <a:pt x="24869" y="53986"/>
                  <a:pt x="25586" y="52209"/>
                  <a:pt x="26251" y="49794"/>
                </a:cubicBezTo>
                <a:cubicBezTo>
                  <a:pt x="29040" y="50546"/>
                  <a:pt x="40426" y="54282"/>
                  <a:pt x="40426" y="54282"/>
                </a:cubicBezTo>
                <a:cubicBezTo>
                  <a:pt x="40426" y="54282"/>
                  <a:pt x="39658" y="56628"/>
                  <a:pt x="39198" y="58656"/>
                </a:cubicBezTo>
                <a:cubicBezTo>
                  <a:pt x="37100" y="67608"/>
                  <a:pt x="45031" y="76697"/>
                  <a:pt x="55343" y="78610"/>
                </a:cubicBezTo>
                <a:cubicBezTo>
                  <a:pt x="66857" y="80706"/>
                  <a:pt x="77680" y="75261"/>
                  <a:pt x="80673" y="65831"/>
                </a:cubicBezTo>
                <a:cubicBezTo>
                  <a:pt x="83846" y="55899"/>
                  <a:pt x="78063" y="45922"/>
                  <a:pt x="67164" y="42414"/>
                </a:cubicBezTo>
                <a:cubicBezTo>
                  <a:pt x="66959" y="44624"/>
                  <a:pt x="67164" y="52414"/>
                  <a:pt x="67164" y="52414"/>
                </a:cubicBezTo>
                <a:cubicBezTo>
                  <a:pt x="39863" y="35854"/>
                  <a:pt x="39863" y="35854"/>
                  <a:pt x="39863" y="35854"/>
                </a:cubicBezTo>
                <a:cubicBezTo>
                  <a:pt x="39863" y="35854"/>
                  <a:pt x="57569" y="24077"/>
                  <a:pt x="67855" y="18041"/>
                </a:cubicBezTo>
                <a:cubicBezTo>
                  <a:pt x="67855" y="28428"/>
                  <a:pt x="67855" y="28428"/>
                  <a:pt x="67855" y="28428"/>
                </a:cubicBezTo>
                <a:cubicBezTo>
                  <a:pt x="67855" y="28428"/>
                  <a:pt x="73535" y="30455"/>
                  <a:pt x="77373" y="32186"/>
                </a:cubicBezTo>
                <a:cubicBezTo>
                  <a:pt x="89398" y="37630"/>
                  <a:pt x="96153" y="48223"/>
                  <a:pt x="96358" y="59521"/>
                </a:cubicBezTo>
                <a:cubicBezTo>
                  <a:pt x="96204" y="61799"/>
                  <a:pt x="96204" y="63462"/>
                  <a:pt x="95923" y="65216"/>
                </a:cubicBezTo>
                <a:cubicBezTo>
                  <a:pt x="95488" y="67653"/>
                  <a:pt x="94746" y="70068"/>
                  <a:pt x="93697" y="72437"/>
                </a:cubicBezTo>
                <a:cubicBezTo>
                  <a:pt x="87223" y="87107"/>
                  <a:pt x="68827" y="95307"/>
                  <a:pt x="51428" y="91252"/>
                </a:cubicBezTo>
                <a:moveTo>
                  <a:pt x="119999" y="69977"/>
                </a:moveTo>
                <a:cubicBezTo>
                  <a:pt x="119999" y="64988"/>
                  <a:pt x="117159" y="60592"/>
                  <a:pt x="112861" y="58018"/>
                </a:cubicBezTo>
                <a:cubicBezTo>
                  <a:pt x="113526" y="54214"/>
                  <a:pt x="114319" y="48861"/>
                  <a:pt x="114217" y="43576"/>
                </a:cubicBezTo>
                <a:cubicBezTo>
                  <a:pt x="113808" y="22391"/>
                  <a:pt x="100349" y="6719"/>
                  <a:pt x="77219" y="1890"/>
                </a:cubicBezTo>
                <a:cubicBezTo>
                  <a:pt x="69159" y="205"/>
                  <a:pt x="60434" y="0"/>
                  <a:pt x="52093" y="432"/>
                </a:cubicBezTo>
                <a:cubicBezTo>
                  <a:pt x="30089" y="1526"/>
                  <a:pt x="12690" y="14328"/>
                  <a:pt x="8059" y="32892"/>
                </a:cubicBezTo>
                <a:cubicBezTo>
                  <a:pt x="6447" y="39362"/>
                  <a:pt x="5680" y="43986"/>
                  <a:pt x="7036" y="53371"/>
                </a:cubicBezTo>
                <a:cubicBezTo>
                  <a:pt x="7189" y="54419"/>
                  <a:pt x="7420" y="55899"/>
                  <a:pt x="7727" y="57676"/>
                </a:cubicBezTo>
                <a:cubicBezTo>
                  <a:pt x="3095" y="60227"/>
                  <a:pt x="0" y="64783"/>
                  <a:pt x="0" y="69977"/>
                </a:cubicBezTo>
                <a:cubicBezTo>
                  <a:pt x="0" y="77357"/>
                  <a:pt x="6243" y="83439"/>
                  <a:pt x="14302" y="84305"/>
                </a:cubicBezTo>
                <a:cubicBezTo>
                  <a:pt x="15505" y="87767"/>
                  <a:pt x="16861" y="90888"/>
                  <a:pt x="18294" y="93280"/>
                </a:cubicBezTo>
                <a:cubicBezTo>
                  <a:pt x="19599" y="95375"/>
                  <a:pt x="21006" y="97425"/>
                  <a:pt x="22592" y="99362"/>
                </a:cubicBezTo>
                <a:cubicBezTo>
                  <a:pt x="31778" y="110706"/>
                  <a:pt x="42959" y="119248"/>
                  <a:pt x="59641" y="119772"/>
                </a:cubicBezTo>
                <a:cubicBezTo>
                  <a:pt x="69518" y="120000"/>
                  <a:pt x="77884" y="116628"/>
                  <a:pt x="85330" y="111184"/>
                </a:cubicBezTo>
                <a:cubicBezTo>
                  <a:pt x="94260" y="104646"/>
                  <a:pt x="100938" y="96469"/>
                  <a:pt x="105748" y="87243"/>
                </a:cubicBezTo>
                <a:cubicBezTo>
                  <a:pt x="106208" y="86332"/>
                  <a:pt x="106643" y="85284"/>
                  <a:pt x="107078" y="84100"/>
                </a:cubicBezTo>
                <a:cubicBezTo>
                  <a:pt x="114447" y="82756"/>
                  <a:pt x="119999" y="76947"/>
                  <a:pt x="119999" y="69977"/>
                </a:cubicBezTo>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a:ea typeface="Arial"/>
              <a:cs typeface="Arial"/>
              <a:sym typeface="Arial"/>
            </a:endParaRPr>
          </a:p>
        </p:txBody>
      </p:sp>
      <p:sp>
        <p:nvSpPr>
          <p:cNvPr id="2926" name="Google Shape;2926;p308"/>
          <p:cNvSpPr txBox="1"/>
          <p:nvPr/>
        </p:nvSpPr>
        <p:spPr>
          <a:xfrm>
            <a:off x="2462325" y="4930625"/>
            <a:ext cx="1436700" cy="984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000">
                <a:latin typeface="Georgia"/>
                <a:ea typeface="Georgia"/>
                <a:cs typeface="Georgia"/>
                <a:sym typeface="Georgia"/>
              </a:rPr>
              <a:t>Machine Learning</a:t>
            </a:r>
            <a:endParaRPr sz="1000">
              <a:latin typeface="Georgia"/>
              <a:ea typeface="Georgia"/>
              <a:cs typeface="Georgia"/>
              <a:sym typeface="Georgia"/>
            </a:endParaRPr>
          </a:p>
        </p:txBody>
      </p:sp>
      <p:sp>
        <p:nvSpPr>
          <p:cNvPr id="2927" name="Google Shape;2927;p308"/>
          <p:cNvSpPr/>
          <p:nvPr/>
        </p:nvSpPr>
        <p:spPr>
          <a:xfrm>
            <a:off x="4322799" y="4483627"/>
            <a:ext cx="306300" cy="307800"/>
          </a:xfrm>
          <a:custGeom>
            <a:avLst/>
            <a:gdLst/>
            <a:ahLst/>
            <a:cxnLst/>
            <a:rect l="l" t="t" r="r" b="b"/>
            <a:pathLst>
              <a:path w="120000" h="120000" extrusionOk="0">
                <a:moveTo>
                  <a:pt x="17483" y="120000"/>
                </a:moveTo>
                <a:lnTo>
                  <a:pt x="0" y="120000"/>
                </a:lnTo>
                <a:lnTo>
                  <a:pt x="0" y="68571"/>
                </a:lnTo>
                <a:lnTo>
                  <a:pt x="17483" y="68571"/>
                </a:lnTo>
                <a:lnTo>
                  <a:pt x="17483" y="120000"/>
                </a:lnTo>
                <a:close/>
                <a:moveTo>
                  <a:pt x="51655" y="29068"/>
                </a:moveTo>
                <a:lnTo>
                  <a:pt x="34172" y="29068"/>
                </a:lnTo>
                <a:lnTo>
                  <a:pt x="34172" y="120000"/>
                </a:lnTo>
                <a:lnTo>
                  <a:pt x="51655" y="120000"/>
                </a:lnTo>
                <a:lnTo>
                  <a:pt x="51655" y="29068"/>
                </a:lnTo>
                <a:close/>
                <a:moveTo>
                  <a:pt x="85827" y="0"/>
                </a:moveTo>
                <a:lnTo>
                  <a:pt x="68344" y="0"/>
                </a:lnTo>
                <a:lnTo>
                  <a:pt x="68344" y="120000"/>
                </a:lnTo>
                <a:lnTo>
                  <a:pt x="85827" y="120000"/>
                </a:lnTo>
                <a:lnTo>
                  <a:pt x="85827" y="0"/>
                </a:lnTo>
                <a:close/>
                <a:moveTo>
                  <a:pt x="120000" y="46956"/>
                </a:moveTo>
                <a:lnTo>
                  <a:pt x="102516" y="46956"/>
                </a:lnTo>
                <a:lnTo>
                  <a:pt x="102516" y="120000"/>
                </a:lnTo>
                <a:lnTo>
                  <a:pt x="120000" y="120000"/>
                </a:lnTo>
                <a:lnTo>
                  <a:pt x="120000" y="46956"/>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a:ea typeface="Arial"/>
              <a:cs typeface="Arial"/>
              <a:sym typeface="Arial"/>
            </a:endParaRPr>
          </a:p>
        </p:txBody>
      </p:sp>
      <p:sp>
        <p:nvSpPr>
          <p:cNvPr id="2928" name="Google Shape;2928;p308"/>
          <p:cNvSpPr txBox="1"/>
          <p:nvPr/>
        </p:nvSpPr>
        <p:spPr>
          <a:xfrm>
            <a:off x="4148561" y="4930621"/>
            <a:ext cx="761400" cy="984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000">
                <a:latin typeface="Georgia"/>
                <a:ea typeface="Georgia"/>
                <a:cs typeface="Georgia"/>
                <a:sym typeface="Georgia"/>
              </a:rPr>
              <a:t>Big Data </a:t>
            </a:r>
            <a:endParaRPr sz="1000">
              <a:latin typeface="Georgia"/>
              <a:ea typeface="Georgia"/>
              <a:cs typeface="Georgia"/>
              <a:sym typeface="Georgia"/>
            </a:endParaRPr>
          </a:p>
        </p:txBody>
      </p:sp>
      <p:sp>
        <p:nvSpPr>
          <p:cNvPr id="2929" name="Google Shape;2929;p308"/>
          <p:cNvSpPr txBox="1"/>
          <p:nvPr/>
        </p:nvSpPr>
        <p:spPr>
          <a:xfrm>
            <a:off x="5706036" y="4930621"/>
            <a:ext cx="761400" cy="984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000">
                <a:latin typeface="Georgia"/>
                <a:ea typeface="Georgia"/>
                <a:cs typeface="Georgia"/>
                <a:sym typeface="Georgia"/>
              </a:rPr>
              <a:t>IoT</a:t>
            </a:r>
            <a:endParaRPr sz="1000">
              <a:latin typeface="Georgia"/>
              <a:ea typeface="Georgia"/>
              <a:cs typeface="Georgia"/>
              <a:sym typeface="Georgia"/>
            </a:endParaRPr>
          </a:p>
        </p:txBody>
      </p:sp>
      <p:sp>
        <p:nvSpPr>
          <p:cNvPr id="2930" name="Google Shape;2930;p308"/>
          <p:cNvSpPr txBox="1"/>
          <p:nvPr/>
        </p:nvSpPr>
        <p:spPr>
          <a:xfrm>
            <a:off x="7090911" y="4930621"/>
            <a:ext cx="495300" cy="984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000">
                <a:latin typeface="Georgia"/>
                <a:ea typeface="Georgia"/>
                <a:cs typeface="Georgia"/>
                <a:sym typeface="Georgia"/>
              </a:rPr>
              <a:t>APIs</a:t>
            </a:r>
            <a:endParaRPr sz="1000">
              <a:latin typeface="Georgia"/>
              <a:ea typeface="Georgia"/>
              <a:cs typeface="Georgia"/>
              <a:sym typeface="Georgia"/>
            </a:endParaRPr>
          </a:p>
        </p:txBody>
      </p:sp>
      <p:sp>
        <p:nvSpPr>
          <p:cNvPr id="2931" name="Google Shape;2931;p308"/>
          <p:cNvSpPr/>
          <p:nvPr/>
        </p:nvSpPr>
        <p:spPr>
          <a:xfrm>
            <a:off x="5723881" y="4483627"/>
            <a:ext cx="335100" cy="330300"/>
          </a:xfrm>
          <a:custGeom>
            <a:avLst/>
            <a:gdLst/>
            <a:ahLst/>
            <a:cxnLst/>
            <a:rect l="l" t="t" r="r" b="b"/>
            <a:pathLst>
              <a:path w="120000" h="120000" extrusionOk="0">
                <a:moveTo>
                  <a:pt x="64586" y="54569"/>
                </a:moveTo>
                <a:cubicBezTo>
                  <a:pt x="64586" y="54592"/>
                  <a:pt x="64586" y="54616"/>
                  <a:pt x="64586" y="54616"/>
                </a:cubicBezTo>
                <a:cubicBezTo>
                  <a:pt x="64586" y="54663"/>
                  <a:pt x="64586" y="54687"/>
                  <a:pt x="64586" y="54711"/>
                </a:cubicBezTo>
                <a:cubicBezTo>
                  <a:pt x="64586" y="60721"/>
                  <a:pt x="59743" y="65643"/>
                  <a:pt x="53830" y="65643"/>
                </a:cubicBezTo>
                <a:cubicBezTo>
                  <a:pt x="47916" y="65643"/>
                  <a:pt x="43050" y="60721"/>
                  <a:pt x="43050" y="54711"/>
                </a:cubicBezTo>
                <a:cubicBezTo>
                  <a:pt x="43050" y="54687"/>
                  <a:pt x="43073" y="54663"/>
                  <a:pt x="43073" y="54640"/>
                </a:cubicBezTo>
                <a:cubicBezTo>
                  <a:pt x="43073" y="54616"/>
                  <a:pt x="43050" y="54592"/>
                  <a:pt x="43050" y="54569"/>
                </a:cubicBezTo>
                <a:cubicBezTo>
                  <a:pt x="43050" y="48558"/>
                  <a:pt x="47916" y="43636"/>
                  <a:pt x="53830" y="43636"/>
                </a:cubicBezTo>
                <a:cubicBezTo>
                  <a:pt x="59743" y="43636"/>
                  <a:pt x="64586" y="48558"/>
                  <a:pt x="64586" y="54569"/>
                </a:cubicBezTo>
                <a:moveTo>
                  <a:pt x="26286" y="88124"/>
                </a:moveTo>
                <a:cubicBezTo>
                  <a:pt x="24330" y="86468"/>
                  <a:pt x="22537" y="84646"/>
                  <a:pt x="20884" y="82658"/>
                </a:cubicBezTo>
                <a:cubicBezTo>
                  <a:pt x="20721" y="82468"/>
                  <a:pt x="20582" y="82279"/>
                  <a:pt x="20419" y="82066"/>
                </a:cubicBezTo>
                <a:cubicBezTo>
                  <a:pt x="18835" y="80078"/>
                  <a:pt x="17415" y="77949"/>
                  <a:pt x="16181" y="75701"/>
                </a:cubicBezTo>
                <a:cubicBezTo>
                  <a:pt x="16065" y="75488"/>
                  <a:pt x="15948" y="75275"/>
                  <a:pt x="15832" y="75062"/>
                </a:cubicBezTo>
                <a:cubicBezTo>
                  <a:pt x="14621" y="72766"/>
                  <a:pt x="13597" y="70329"/>
                  <a:pt x="12805" y="67820"/>
                </a:cubicBezTo>
                <a:cubicBezTo>
                  <a:pt x="12759" y="67631"/>
                  <a:pt x="12689" y="67465"/>
                  <a:pt x="12642" y="67300"/>
                </a:cubicBezTo>
                <a:cubicBezTo>
                  <a:pt x="11874" y="64720"/>
                  <a:pt x="11338" y="62070"/>
                  <a:pt x="11036" y="59349"/>
                </a:cubicBezTo>
                <a:cubicBezTo>
                  <a:pt x="11012" y="59136"/>
                  <a:pt x="10989" y="58923"/>
                  <a:pt x="10966" y="58733"/>
                </a:cubicBezTo>
                <a:cubicBezTo>
                  <a:pt x="10849" y="57385"/>
                  <a:pt x="10779" y="56012"/>
                  <a:pt x="10756" y="54640"/>
                </a:cubicBezTo>
                <a:cubicBezTo>
                  <a:pt x="10779" y="53172"/>
                  <a:pt x="10849" y="51729"/>
                  <a:pt x="10989" y="50333"/>
                </a:cubicBezTo>
                <a:cubicBezTo>
                  <a:pt x="10989" y="50285"/>
                  <a:pt x="10989" y="50238"/>
                  <a:pt x="10989" y="50191"/>
                </a:cubicBezTo>
                <a:cubicBezTo>
                  <a:pt x="13247" y="28207"/>
                  <a:pt x="31641" y="10932"/>
                  <a:pt x="53830" y="10932"/>
                </a:cubicBezTo>
                <a:cubicBezTo>
                  <a:pt x="64074" y="10932"/>
                  <a:pt x="73527" y="14647"/>
                  <a:pt x="80931" y="20800"/>
                </a:cubicBezTo>
                <a:cubicBezTo>
                  <a:pt x="81094" y="20918"/>
                  <a:pt x="81233" y="21037"/>
                  <a:pt x="81373" y="21155"/>
                </a:cubicBezTo>
                <a:cubicBezTo>
                  <a:pt x="83306" y="22812"/>
                  <a:pt x="85122" y="24634"/>
                  <a:pt x="86752" y="26598"/>
                </a:cubicBezTo>
                <a:cubicBezTo>
                  <a:pt x="86915" y="26811"/>
                  <a:pt x="87077" y="27024"/>
                  <a:pt x="87240" y="27213"/>
                </a:cubicBezTo>
                <a:cubicBezTo>
                  <a:pt x="88824" y="29201"/>
                  <a:pt x="90244" y="31307"/>
                  <a:pt x="91455" y="33555"/>
                </a:cubicBezTo>
                <a:cubicBezTo>
                  <a:pt x="91594" y="33768"/>
                  <a:pt x="91711" y="34005"/>
                  <a:pt x="91827" y="34218"/>
                </a:cubicBezTo>
                <a:cubicBezTo>
                  <a:pt x="93038" y="36513"/>
                  <a:pt x="94039" y="38950"/>
                  <a:pt x="94854" y="41459"/>
                </a:cubicBezTo>
                <a:cubicBezTo>
                  <a:pt x="94901" y="41648"/>
                  <a:pt x="94947" y="41814"/>
                  <a:pt x="94994" y="41979"/>
                </a:cubicBezTo>
                <a:cubicBezTo>
                  <a:pt x="95762" y="44535"/>
                  <a:pt x="96321" y="47209"/>
                  <a:pt x="96600" y="49930"/>
                </a:cubicBezTo>
                <a:cubicBezTo>
                  <a:pt x="96623" y="50143"/>
                  <a:pt x="96647" y="50333"/>
                  <a:pt x="96670" y="50546"/>
                </a:cubicBezTo>
                <a:cubicBezTo>
                  <a:pt x="96786" y="51611"/>
                  <a:pt x="96833" y="52699"/>
                  <a:pt x="96856" y="53788"/>
                </a:cubicBezTo>
                <a:cubicBezTo>
                  <a:pt x="107636" y="53788"/>
                  <a:pt x="107636" y="53788"/>
                  <a:pt x="107636" y="53788"/>
                </a:cubicBezTo>
                <a:cubicBezTo>
                  <a:pt x="107613" y="52321"/>
                  <a:pt x="107520" y="50853"/>
                  <a:pt x="107380" y="49410"/>
                </a:cubicBezTo>
                <a:cubicBezTo>
                  <a:pt x="107357" y="49221"/>
                  <a:pt x="107357" y="49055"/>
                  <a:pt x="107334" y="48866"/>
                </a:cubicBezTo>
                <a:cubicBezTo>
                  <a:pt x="105867" y="34502"/>
                  <a:pt x="98952" y="21865"/>
                  <a:pt x="88637" y="13109"/>
                </a:cubicBezTo>
                <a:cubicBezTo>
                  <a:pt x="88055" y="12612"/>
                  <a:pt x="87450" y="12139"/>
                  <a:pt x="86845" y="11642"/>
                </a:cubicBezTo>
                <a:cubicBezTo>
                  <a:pt x="86612" y="11477"/>
                  <a:pt x="86379" y="11287"/>
                  <a:pt x="86123" y="11098"/>
                </a:cubicBezTo>
                <a:cubicBezTo>
                  <a:pt x="77112" y="4164"/>
                  <a:pt x="65937" y="0"/>
                  <a:pt x="53830" y="0"/>
                </a:cubicBezTo>
                <a:cubicBezTo>
                  <a:pt x="40372" y="0"/>
                  <a:pt x="28055" y="5135"/>
                  <a:pt x="18579" y="13512"/>
                </a:cubicBezTo>
                <a:cubicBezTo>
                  <a:pt x="18277" y="13772"/>
                  <a:pt x="17997" y="14056"/>
                  <a:pt x="17694" y="14340"/>
                </a:cubicBezTo>
                <a:cubicBezTo>
                  <a:pt x="16623" y="15334"/>
                  <a:pt x="15599" y="16328"/>
                  <a:pt x="14621" y="17416"/>
                </a:cubicBezTo>
                <a:cubicBezTo>
                  <a:pt x="14086" y="17960"/>
                  <a:pt x="13573" y="18528"/>
                  <a:pt x="13084" y="19120"/>
                </a:cubicBezTo>
                <a:cubicBezTo>
                  <a:pt x="12619" y="19664"/>
                  <a:pt x="12153" y="20232"/>
                  <a:pt x="11711" y="20800"/>
                </a:cubicBezTo>
                <a:cubicBezTo>
                  <a:pt x="11129" y="21534"/>
                  <a:pt x="10593" y="22291"/>
                  <a:pt x="10058" y="23048"/>
                </a:cubicBezTo>
                <a:cubicBezTo>
                  <a:pt x="9522" y="23805"/>
                  <a:pt x="9010" y="24563"/>
                  <a:pt x="8521" y="25344"/>
                </a:cubicBezTo>
                <a:cubicBezTo>
                  <a:pt x="8009" y="26148"/>
                  <a:pt x="7520" y="26976"/>
                  <a:pt x="7054" y="27805"/>
                </a:cubicBezTo>
                <a:cubicBezTo>
                  <a:pt x="6705" y="28396"/>
                  <a:pt x="6402" y="28988"/>
                  <a:pt x="6100" y="29579"/>
                </a:cubicBezTo>
                <a:cubicBezTo>
                  <a:pt x="5611" y="30550"/>
                  <a:pt x="5145" y="31520"/>
                  <a:pt x="4703" y="32537"/>
                </a:cubicBezTo>
                <a:cubicBezTo>
                  <a:pt x="4447" y="33105"/>
                  <a:pt x="4190" y="33673"/>
                  <a:pt x="3958" y="34265"/>
                </a:cubicBezTo>
                <a:cubicBezTo>
                  <a:pt x="3492" y="35424"/>
                  <a:pt x="3073" y="36584"/>
                  <a:pt x="2700" y="37744"/>
                </a:cubicBezTo>
                <a:cubicBezTo>
                  <a:pt x="2537" y="38240"/>
                  <a:pt x="2398" y="38714"/>
                  <a:pt x="2258" y="39187"/>
                </a:cubicBezTo>
                <a:cubicBezTo>
                  <a:pt x="1350" y="42263"/>
                  <a:pt x="698" y="45434"/>
                  <a:pt x="349" y="48653"/>
                </a:cubicBezTo>
                <a:cubicBezTo>
                  <a:pt x="325" y="48960"/>
                  <a:pt x="279" y="49268"/>
                  <a:pt x="256" y="49576"/>
                </a:cubicBezTo>
                <a:cubicBezTo>
                  <a:pt x="116" y="51232"/>
                  <a:pt x="0" y="52888"/>
                  <a:pt x="0" y="54569"/>
                </a:cubicBezTo>
                <a:cubicBezTo>
                  <a:pt x="0" y="54592"/>
                  <a:pt x="0" y="54640"/>
                  <a:pt x="0" y="54663"/>
                </a:cubicBezTo>
                <a:cubicBezTo>
                  <a:pt x="0" y="54687"/>
                  <a:pt x="0" y="54687"/>
                  <a:pt x="0" y="54711"/>
                </a:cubicBezTo>
                <a:cubicBezTo>
                  <a:pt x="0" y="56438"/>
                  <a:pt x="116" y="58142"/>
                  <a:pt x="256" y="59822"/>
                </a:cubicBezTo>
                <a:cubicBezTo>
                  <a:pt x="279" y="60035"/>
                  <a:pt x="302" y="60248"/>
                  <a:pt x="325" y="60461"/>
                </a:cubicBezTo>
                <a:cubicBezTo>
                  <a:pt x="1792" y="74801"/>
                  <a:pt x="8707" y="87414"/>
                  <a:pt x="18998" y="96146"/>
                </a:cubicBezTo>
                <a:cubicBezTo>
                  <a:pt x="19580" y="96667"/>
                  <a:pt x="20209" y="97164"/>
                  <a:pt x="20814" y="97637"/>
                </a:cubicBezTo>
                <a:cubicBezTo>
                  <a:pt x="21047" y="97826"/>
                  <a:pt x="21257" y="97992"/>
                  <a:pt x="21490" y="98158"/>
                </a:cubicBezTo>
                <a:cubicBezTo>
                  <a:pt x="30523" y="105091"/>
                  <a:pt x="41699" y="109280"/>
                  <a:pt x="53830" y="109280"/>
                </a:cubicBezTo>
                <a:cubicBezTo>
                  <a:pt x="53830" y="98347"/>
                  <a:pt x="53830" y="98347"/>
                  <a:pt x="53830" y="98347"/>
                </a:cubicBezTo>
                <a:cubicBezTo>
                  <a:pt x="43562" y="98347"/>
                  <a:pt x="34109" y="94632"/>
                  <a:pt x="26705" y="88479"/>
                </a:cubicBezTo>
                <a:cubicBezTo>
                  <a:pt x="26565" y="88361"/>
                  <a:pt x="26426" y="88242"/>
                  <a:pt x="26286" y="88124"/>
                </a:cubicBezTo>
                <a:moveTo>
                  <a:pt x="85960" y="51421"/>
                </a:moveTo>
                <a:cubicBezTo>
                  <a:pt x="85937" y="51374"/>
                  <a:pt x="85937" y="51350"/>
                  <a:pt x="85937" y="51303"/>
                </a:cubicBezTo>
                <a:cubicBezTo>
                  <a:pt x="84889" y="40654"/>
                  <a:pt x="78766" y="31591"/>
                  <a:pt x="69965" y="26125"/>
                </a:cubicBezTo>
                <a:cubicBezTo>
                  <a:pt x="69871" y="26290"/>
                  <a:pt x="69871" y="26290"/>
                  <a:pt x="69871" y="26290"/>
                </a:cubicBezTo>
                <a:cubicBezTo>
                  <a:pt x="65145" y="23498"/>
                  <a:pt x="59674" y="21889"/>
                  <a:pt x="53830" y="21889"/>
                </a:cubicBezTo>
                <a:cubicBezTo>
                  <a:pt x="47986" y="21889"/>
                  <a:pt x="42514" y="23498"/>
                  <a:pt x="37764" y="26290"/>
                </a:cubicBezTo>
                <a:cubicBezTo>
                  <a:pt x="37671" y="26125"/>
                  <a:pt x="37671" y="26125"/>
                  <a:pt x="37671" y="26125"/>
                </a:cubicBezTo>
                <a:cubicBezTo>
                  <a:pt x="34644" y="27994"/>
                  <a:pt x="31990" y="30360"/>
                  <a:pt x="29685" y="33011"/>
                </a:cubicBezTo>
                <a:cubicBezTo>
                  <a:pt x="29383" y="33366"/>
                  <a:pt x="29080" y="33697"/>
                  <a:pt x="28800" y="34028"/>
                </a:cubicBezTo>
                <a:cubicBezTo>
                  <a:pt x="28381" y="34573"/>
                  <a:pt x="27986" y="35117"/>
                  <a:pt x="27590" y="35661"/>
                </a:cubicBezTo>
                <a:cubicBezTo>
                  <a:pt x="27264" y="36134"/>
                  <a:pt x="26961" y="36608"/>
                  <a:pt x="26635" y="37081"/>
                </a:cubicBezTo>
                <a:cubicBezTo>
                  <a:pt x="26286" y="37649"/>
                  <a:pt x="25937" y="38217"/>
                  <a:pt x="25611" y="38808"/>
                </a:cubicBezTo>
                <a:cubicBezTo>
                  <a:pt x="25331" y="39305"/>
                  <a:pt x="25098" y="39826"/>
                  <a:pt x="24842" y="40347"/>
                </a:cubicBezTo>
                <a:cubicBezTo>
                  <a:pt x="24353" y="41364"/>
                  <a:pt x="23911" y="42405"/>
                  <a:pt x="23538" y="43470"/>
                </a:cubicBezTo>
                <a:cubicBezTo>
                  <a:pt x="23329" y="44062"/>
                  <a:pt x="23096" y="44630"/>
                  <a:pt x="22910" y="45221"/>
                </a:cubicBezTo>
                <a:cubicBezTo>
                  <a:pt x="22747" y="45837"/>
                  <a:pt x="22607" y="46452"/>
                  <a:pt x="22444" y="47067"/>
                </a:cubicBezTo>
                <a:cubicBezTo>
                  <a:pt x="22305" y="47753"/>
                  <a:pt x="22142" y="48440"/>
                  <a:pt x="22025" y="49126"/>
                </a:cubicBezTo>
                <a:cubicBezTo>
                  <a:pt x="21955" y="49670"/>
                  <a:pt x="21839" y="50214"/>
                  <a:pt x="21792" y="50759"/>
                </a:cubicBezTo>
                <a:cubicBezTo>
                  <a:pt x="21653" y="51942"/>
                  <a:pt x="21559" y="53125"/>
                  <a:pt x="21559" y="54332"/>
                </a:cubicBezTo>
                <a:cubicBezTo>
                  <a:pt x="21559" y="54403"/>
                  <a:pt x="21536" y="54474"/>
                  <a:pt x="21536" y="54569"/>
                </a:cubicBezTo>
                <a:cubicBezTo>
                  <a:pt x="21536" y="54592"/>
                  <a:pt x="21536" y="54592"/>
                  <a:pt x="21536" y="54616"/>
                </a:cubicBezTo>
                <a:cubicBezTo>
                  <a:pt x="21536" y="54640"/>
                  <a:pt x="21536" y="54663"/>
                  <a:pt x="21536" y="54711"/>
                </a:cubicBezTo>
                <a:cubicBezTo>
                  <a:pt x="21536" y="55775"/>
                  <a:pt x="21583" y="56817"/>
                  <a:pt x="21699" y="57858"/>
                </a:cubicBezTo>
                <a:cubicBezTo>
                  <a:pt x="21699" y="57882"/>
                  <a:pt x="21699" y="57929"/>
                  <a:pt x="21699" y="57976"/>
                </a:cubicBezTo>
                <a:cubicBezTo>
                  <a:pt x="22770" y="68601"/>
                  <a:pt x="28870" y="77688"/>
                  <a:pt x="37671" y="83155"/>
                </a:cubicBezTo>
                <a:cubicBezTo>
                  <a:pt x="37764" y="82989"/>
                  <a:pt x="37764" y="82989"/>
                  <a:pt x="37764" y="82989"/>
                </a:cubicBezTo>
                <a:cubicBezTo>
                  <a:pt x="42514" y="85781"/>
                  <a:pt x="47986" y="87391"/>
                  <a:pt x="53830" y="87391"/>
                </a:cubicBezTo>
                <a:cubicBezTo>
                  <a:pt x="53830" y="75914"/>
                  <a:pt x="53830" y="75914"/>
                  <a:pt x="53830" y="75914"/>
                </a:cubicBezTo>
                <a:cubicBezTo>
                  <a:pt x="42188" y="75914"/>
                  <a:pt x="32642" y="66377"/>
                  <a:pt x="32316" y="54640"/>
                </a:cubicBezTo>
                <a:cubicBezTo>
                  <a:pt x="32642" y="42879"/>
                  <a:pt x="42188" y="33366"/>
                  <a:pt x="53830" y="33366"/>
                </a:cubicBezTo>
                <a:cubicBezTo>
                  <a:pt x="65192" y="33366"/>
                  <a:pt x="74528" y="42429"/>
                  <a:pt x="75273" y="53788"/>
                </a:cubicBezTo>
                <a:cubicBezTo>
                  <a:pt x="86100" y="53788"/>
                  <a:pt x="86100" y="53788"/>
                  <a:pt x="86100" y="53788"/>
                </a:cubicBezTo>
                <a:cubicBezTo>
                  <a:pt x="86076" y="53007"/>
                  <a:pt x="86030" y="52202"/>
                  <a:pt x="85960" y="51421"/>
                </a:cubicBezTo>
                <a:moveTo>
                  <a:pt x="103376" y="84338"/>
                </a:moveTo>
                <a:cubicBezTo>
                  <a:pt x="84912" y="84338"/>
                  <a:pt x="84912" y="84338"/>
                  <a:pt x="84912" y="84338"/>
                </a:cubicBezTo>
                <a:cubicBezTo>
                  <a:pt x="84912" y="103103"/>
                  <a:pt x="84912" y="103103"/>
                  <a:pt x="84912" y="103103"/>
                </a:cubicBezTo>
                <a:cubicBezTo>
                  <a:pt x="103376" y="103103"/>
                  <a:pt x="103376" y="103103"/>
                  <a:pt x="103376" y="103103"/>
                </a:cubicBezTo>
                <a:lnTo>
                  <a:pt x="103376" y="84338"/>
                </a:lnTo>
                <a:close/>
                <a:moveTo>
                  <a:pt x="120000" y="67442"/>
                </a:moveTo>
                <a:cubicBezTo>
                  <a:pt x="120000" y="120000"/>
                  <a:pt x="120000" y="120000"/>
                  <a:pt x="120000" y="120000"/>
                </a:cubicBezTo>
                <a:cubicBezTo>
                  <a:pt x="68288" y="120000"/>
                  <a:pt x="68288" y="120000"/>
                  <a:pt x="68288" y="120000"/>
                </a:cubicBezTo>
                <a:cubicBezTo>
                  <a:pt x="68288" y="82445"/>
                  <a:pt x="68288" y="82445"/>
                  <a:pt x="68288" y="82445"/>
                </a:cubicBezTo>
                <a:cubicBezTo>
                  <a:pt x="83073" y="67442"/>
                  <a:pt x="83073" y="67442"/>
                  <a:pt x="83073" y="67442"/>
                </a:cubicBezTo>
                <a:lnTo>
                  <a:pt x="120000" y="67442"/>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a:ea typeface="Arial"/>
              <a:cs typeface="Arial"/>
              <a:sym typeface="Arial"/>
            </a:endParaRPr>
          </a:p>
        </p:txBody>
      </p:sp>
      <p:sp>
        <p:nvSpPr>
          <p:cNvPr id="2932" name="Google Shape;2932;p308"/>
          <p:cNvSpPr/>
          <p:nvPr/>
        </p:nvSpPr>
        <p:spPr>
          <a:xfrm>
            <a:off x="7153762" y="4483627"/>
            <a:ext cx="306300" cy="276600"/>
          </a:xfrm>
          <a:custGeom>
            <a:avLst/>
            <a:gdLst/>
            <a:ahLst/>
            <a:cxnLst/>
            <a:rect l="l" t="t" r="r" b="b"/>
            <a:pathLst>
              <a:path w="120000" h="120000" extrusionOk="0">
                <a:moveTo>
                  <a:pt x="0" y="0"/>
                </a:moveTo>
                <a:cubicBezTo>
                  <a:pt x="74756" y="0"/>
                  <a:pt x="74756" y="0"/>
                  <a:pt x="74756" y="0"/>
                </a:cubicBezTo>
                <a:cubicBezTo>
                  <a:pt x="74756" y="11788"/>
                  <a:pt x="74756" y="11788"/>
                  <a:pt x="74756" y="11788"/>
                </a:cubicBezTo>
                <a:cubicBezTo>
                  <a:pt x="11252" y="11788"/>
                  <a:pt x="11252" y="11788"/>
                  <a:pt x="11252" y="11788"/>
                </a:cubicBezTo>
                <a:cubicBezTo>
                  <a:pt x="11252" y="95163"/>
                  <a:pt x="11252" y="95163"/>
                  <a:pt x="11252" y="95163"/>
                </a:cubicBezTo>
                <a:cubicBezTo>
                  <a:pt x="49118" y="95163"/>
                  <a:pt x="49118" y="95163"/>
                  <a:pt x="49118" y="95163"/>
                </a:cubicBezTo>
                <a:cubicBezTo>
                  <a:pt x="49118" y="107153"/>
                  <a:pt x="49118" y="107153"/>
                  <a:pt x="49118" y="107153"/>
                </a:cubicBezTo>
                <a:cubicBezTo>
                  <a:pt x="0" y="107153"/>
                  <a:pt x="0" y="107153"/>
                  <a:pt x="0" y="107153"/>
                </a:cubicBezTo>
                <a:lnTo>
                  <a:pt x="0" y="0"/>
                </a:lnTo>
                <a:close/>
                <a:moveTo>
                  <a:pt x="57772" y="32544"/>
                </a:moveTo>
                <a:cubicBezTo>
                  <a:pt x="57772" y="116020"/>
                  <a:pt x="57772" y="116020"/>
                  <a:pt x="57772" y="116020"/>
                </a:cubicBezTo>
                <a:cubicBezTo>
                  <a:pt x="65081" y="116020"/>
                  <a:pt x="65081" y="116020"/>
                  <a:pt x="65081" y="116020"/>
                </a:cubicBezTo>
                <a:cubicBezTo>
                  <a:pt x="72784" y="116020"/>
                  <a:pt x="72784" y="116020"/>
                  <a:pt x="72784" y="116020"/>
                </a:cubicBezTo>
                <a:cubicBezTo>
                  <a:pt x="73132" y="110453"/>
                  <a:pt x="74245" y="104886"/>
                  <a:pt x="76078" y="100125"/>
                </a:cubicBezTo>
                <a:cubicBezTo>
                  <a:pt x="65081" y="100125"/>
                  <a:pt x="65081" y="100125"/>
                  <a:pt x="65081" y="100125"/>
                </a:cubicBezTo>
                <a:cubicBezTo>
                  <a:pt x="65081" y="48463"/>
                  <a:pt x="65081" y="48463"/>
                  <a:pt x="65081" y="48463"/>
                </a:cubicBezTo>
                <a:cubicBezTo>
                  <a:pt x="101693" y="48463"/>
                  <a:pt x="101693" y="48463"/>
                  <a:pt x="101693" y="48463"/>
                </a:cubicBezTo>
                <a:cubicBezTo>
                  <a:pt x="101693" y="72292"/>
                  <a:pt x="101693" y="72292"/>
                  <a:pt x="101693" y="72292"/>
                </a:cubicBezTo>
                <a:cubicBezTo>
                  <a:pt x="103897" y="71511"/>
                  <a:pt x="106450" y="70705"/>
                  <a:pt x="109025" y="69924"/>
                </a:cubicBezTo>
                <a:cubicBezTo>
                  <a:pt x="109025" y="32544"/>
                  <a:pt x="109025" y="32544"/>
                  <a:pt x="109025" y="32544"/>
                </a:cubicBezTo>
                <a:cubicBezTo>
                  <a:pt x="101693" y="32544"/>
                  <a:pt x="101693" y="32544"/>
                  <a:pt x="101693" y="32544"/>
                </a:cubicBezTo>
                <a:cubicBezTo>
                  <a:pt x="65081" y="32544"/>
                  <a:pt x="65081" y="32544"/>
                  <a:pt x="65081" y="32544"/>
                </a:cubicBezTo>
                <a:lnTo>
                  <a:pt x="57772" y="32544"/>
                </a:lnTo>
                <a:close/>
                <a:moveTo>
                  <a:pt x="119999" y="76272"/>
                </a:moveTo>
                <a:cubicBezTo>
                  <a:pt x="97679" y="76272"/>
                  <a:pt x="79721" y="95743"/>
                  <a:pt x="79721" y="120000"/>
                </a:cubicBezTo>
                <a:cubicBezTo>
                  <a:pt x="87053" y="120000"/>
                  <a:pt x="87053" y="120000"/>
                  <a:pt x="87053" y="120000"/>
                </a:cubicBezTo>
                <a:cubicBezTo>
                  <a:pt x="87053" y="100125"/>
                  <a:pt x="101693" y="84231"/>
                  <a:pt x="119999" y="84231"/>
                </a:cubicBezTo>
                <a:cubicBezTo>
                  <a:pt x="119999" y="76272"/>
                  <a:pt x="119999" y="76272"/>
                  <a:pt x="119999" y="76272"/>
                </a:cubicBezTo>
                <a:moveTo>
                  <a:pt x="119999" y="108085"/>
                </a:moveTo>
                <a:cubicBezTo>
                  <a:pt x="113781" y="108085"/>
                  <a:pt x="109025" y="113249"/>
                  <a:pt x="109025" y="120000"/>
                </a:cubicBezTo>
                <a:cubicBezTo>
                  <a:pt x="119999" y="120000"/>
                  <a:pt x="119999" y="120000"/>
                  <a:pt x="119999" y="120000"/>
                </a:cubicBezTo>
                <a:cubicBezTo>
                  <a:pt x="119999" y="108085"/>
                  <a:pt x="119999" y="108085"/>
                  <a:pt x="119999" y="108085"/>
                </a:cubicBezTo>
                <a:moveTo>
                  <a:pt x="119999" y="92166"/>
                </a:moveTo>
                <a:cubicBezTo>
                  <a:pt x="105730" y="92166"/>
                  <a:pt x="94385" y="104508"/>
                  <a:pt x="94385" y="120000"/>
                </a:cubicBezTo>
                <a:cubicBezTo>
                  <a:pt x="101693" y="120000"/>
                  <a:pt x="101693" y="120000"/>
                  <a:pt x="101693" y="120000"/>
                </a:cubicBezTo>
                <a:cubicBezTo>
                  <a:pt x="101693" y="108866"/>
                  <a:pt x="109744" y="100125"/>
                  <a:pt x="119999" y="100125"/>
                </a:cubicBezTo>
                <a:cubicBezTo>
                  <a:pt x="119999" y="92166"/>
                  <a:pt x="119999" y="92166"/>
                  <a:pt x="119999" y="92166"/>
                </a:cubicBezTo>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2"/>
              </a:solidFill>
              <a:latin typeface="Arial"/>
              <a:ea typeface="Arial"/>
              <a:cs typeface="Arial"/>
              <a:sym typeface="Arial"/>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936"/>
        <p:cNvGrpSpPr/>
        <p:nvPr/>
      </p:nvGrpSpPr>
      <p:grpSpPr>
        <a:xfrm>
          <a:off x="0" y="0"/>
          <a:ext cx="0" cy="0"/>
          <a:chOff x="0" y="0"/>
          <a:chExt cx="0" cy="0"/>
        </a:xfrm>
      </p:grpSpPr>
      <p:sp>
        <p:nvSpPr>
          <p:cNvPr id="2937" name="Google Shape;2937;p309"/>
          <p:cNvSpPr txBox="1">
            <a:spLocks noGrp="1"/>
          </p:cNvSpPr>
          <p:nvPr>
            <p:ph type="title"/>
          </p:nvPr>
        </p:nvSpPr>
        <p:spPr>
          <a:xfrm>
            <a:off x="309563" y="530352"/>
            <a:ext cx="8526600" cy="3078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solidFill>
                  <a:schemeClr val="lt1"/>
                </a:solidFill>
              </a:rPr>
              <a:t>Analytics platform</a:t>
            </a:r>
            <a:endParaRPr>
              <a:solidFill>
                <a:schemeClr val="lt1"/>
              </a:solidFill>
            </a:endParaRPr>
          </a:p>
        </p:txBody>
      </p:sp>
      <p:grpSp>
        <p:nvGrpSpPr>
          <p:cNvPr id="2938" name="Google Shape;2938;p309"/>
          <p:cNvGrpSpPr/>
          <p:nvPr/>
        </p:nvGrpSpPr>
        <p:grpSpPr>
          <a:xfrm>
            <a:off x="2332038" y="3593000"/>
            <a:ext cx="1634100" cy="1181400"/>
            <a:chOff x="5192700" y="2780100"/>
            <a:chExt cx="1634100" cy="1181400"/>
          </a:xfrm>
        </p:grpSpPr>
        <p:sp>
          <p:nvSpPr>
            <p:cNvPr id="2939" name="Google Shape;2939;p309"/>
            <p:cNvSpPr txBox="1"/>
            <p:nvPr/>
          </p:nvSpPr>
          <p:spPr>
            <a:xfrm>
              <a:off x="5192700" y="2780100"/>
              <a:ext cx="1634100" cy="1181400"/>
            </a:xfrm>
            <a:prstGeom prst="rect">
              <a:avLst/>
            </a:prstGeom>
            <a:solidFill>
              <a:schemeClr val="accent6"/>
            </a:solid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940" name="Google Shape;2940;p309"/>
            <p:cNvSpPr/>
            <p:nvPr/>
          </p:nvSpPr>
          <p:spPr>
            <a:xfrm>
              <a:off x="5259295" y="2871241"/>
              <a:ext cx="1527900" cy="180000"/>
            </a:xfrm>
            <a:prstGeom prst="flowChartAlternateProcess">
              <a:avLst/>
            </a:prstGeom>
            <a:solidFill>
              <a:srgbClr val="7C7C7B"/>
            </a:solidFill>
            <a:ln w="9525" cap="flat" cmpd="sng">
              <a:solidFill>
                <a:srgbClr val="E0301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1" name="Google Shape;2941;p309"/>
            <p:cNvSpPr/>
            <p:nvPr/>
          </p:nvSpPr>
          <p:spPr>
            <a:xfrm>
              <a:off x="5259295" y="3125333"/>
              <a:ext cx="1527900" cy="180000"/>
            </a:xfrm>
            <a:prstGeom prst="flowChartAlternateProcess">
              <a:avLst/>
            </a:prstGeom>
            <a:solidFill>
              <a:srgbClr val="7C7C7B"/>
            </a:solidFill>
            <a:ln w="9525" cap="flat" cmpd="sng">
              <a:solidFill>
                <a:srgbClr val="E0301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2" name="Google Shape;2942;p309"/>
            <p:cNvSpPr/>
            <p:nvPr/>
          </p:nvSpPr>
          <p:spPr>
            <a:xfrm>
              <a:off x="5259295" y="3370202"/>
              <a:ext cx="1527900" cy="180000"/>
            </a:xfrm>
            <a:prstGeom prst="flowChartAlternateProcess">
              <a:avLst/>
            </a:prstGeom>
            <a:solidFill>
              <a:srgbClr val="7C7C7B"/>
            </a:solidFill>
            <a:ln w="9525" cap="flat" cmpd="sng">
              <a:solidFill>
                <a:srgbClr val="E0301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3" name="Google Shape;2943;p309"/>
            <p:cNvSpPr/>
            <p:nvPr/>
          </p:nvSpPr>
          <p:spPr>
            <a:xfrm>
              <a:off x="5259295" y="3636960"/>
              <a:ext cx="1527900" cy="180000"/>
            </a:xfrm>
            <a:prstGeom prst="flowChartAlternateProcess">
              <a:avLst/>
            </a:prstGeom>
            <a:solidFill>
              <a:srgbClr val="7C7C7B"/>
            </a:solidFill>
            <a:ln w="9525" cap="flat" cmpd="sng">
              <a:solidFill>
                <a:srgbClr val="E0301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4" name="Google Shape;2944;p309"/>
            <p:cNvSpPr/>
            <p:nvPr/>
          </p:nvSpPr>
          <p:spPr>
            <a:xfrm>
              <a:off x="5571089" y="3650784"/>
              <a:ext cx="154800" cy="132000"/>
            </a:xfrm>
            <a:prstGeom prst="ellipse">
              <a:avLst/>
            </a:prstGeom>
            <a:solidFill>
              <a:srgbClr val="CC4125"/>
            </a:solidFill>
            <a:ln w="9525" cap="flat" cmpd="sng">
              <a:solidFill>
                <a:srgbClr val="E0301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5" name="Google Shape;2945;p309"/>
            <p:cNvSpPr/>
            <p:nvPr/>
          </p:nvSpPr>
          <p:spPr>
            <a:xfrm>
              <a:off x="5766486" y="3650784"/>
              <a:ext cx="154800" cy="132000"/>
            </a:xfrm>
            <a:prstGeom prst="ellipse">
              <a:avLst/>
            </a:prstGeom>
            <a:solidFill>
              <a:srgbClr val="CC4125"/>
            </a:solidFill>
            <a:ln w="9525" cap="flat" cmpd="sng">
              <a:solidFill>
                <a:srgbClr val="E0301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6" name="Google Shape;2946;p309"/>
            <p:cNvSpPr/>
            <p:nvPr/>
          </p:nvSpPr>
          <p:spPr>
            <a:xfrm>
              <a:off x="5961884" y="3650784"/>
              <a:ext cx="154800" cy="132000"/>
            </a:xfrm>
            <a:prstGeom prst="ellipse">
              <a:avLst/>
            </a:prstGeom>
            <a:solidFill>
              <a:srgbClr val="CC4125"/>
            </a:solidFill>
            <a:ln w="9525" cap="flat" cmpd="sng">
              <a:solidFill>
                <a:srgbClr val="E0301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7" name="Google Shape;2947;p309"/>
            <p:cNvSpPr/>
            <p:nvPr/>
          </p:nvSpPr>
          <p:spPr>
            <a:xfrm>
              <a:off x="6157282" y="3650784"/>
              <a:ext cx="154800" cy="132000"/>
            </a:xfrm>
            <a:prstGeom prst="ellipse">
              <a:avLst/>
            </a:prstGeom>
            <a:solidFill>
              <a:srgbClr val="CC4125"/>
            </a:solidFill>
            <a:ln w="9525" cap="flat" cmpd="sng">
              <a:solidFill>
                <a:srgbClr val="E0301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948" name="Google Shape;2948;p309"/>
            <p:cNvPicPr preferRelativeResize="0"/>
            <p:nvPr/>
          </p:nvPicPr>
          <p:blipFill>
            <a:blip r:embed="rId3">
              <a:alphaModFix/>
            </a:blip>
            <a:stretch>
              <a:fillRect/>
            </a:stretch>
          </p:blipFill>
          <p:spPr>
            <a:xfrm>
              <a:off x="6589833" y="3654192"/>
              <a:ext cx="154313" cy="145135"/>
            </a:xfrm>
            <a:prstGeom prst="rect">
              <a:avLst/>
            </a:prstGeom>
            <a:noFill/>
            <a:ln>
              <a:noFill/>
            </a:ln>
          </p:spPr>
        </p:pic>
        <p:sp>
          <p:nvSpPr>
            <p:cNvPr id="2949" name="Google Shape;2949;p309"/>
            <p:cNvSpPr/>
            <p:nvPr/>
          </p:nvSpPr>
          <p:spPr>
            <a:xfrm>
              <a:off x="5365311" y="3392522"/>
              <a:ext cx="154800" cy="132000"/>
            </a:xfrm>
            <a:prstGeom prst="ellipse">
              <a:avLst/>
            </a:prstGeom>
            <a:solidFill>
              <a:srgbClr val="CC4125"/>
            </a:solidFill>
            <a:ln w="9525" cap="flat" cmpd="sng">
              <a:solidFill>
                <a:srgbClr val="E0301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0" name="Google Shape;2950;p309"/>
            <p:cNvSpPr/>
            <p:nvPr/>
          </p:nvSpPr>
          <p:spPr>
            <a:xfrm>
              <a:off x="5873689" y="3392522"/>
              <a:ext cx="154800" cy="132000"/>
            </a:xfrm>
            <a:prstGeom prst="ellipse">
              <a:avLst/>
            </a:prstGeom>
            <a:solidFill>
              <a:srgbClr val="CC4125"/>
            </a:solidFill>
            <a:ln w="9525" cap="flat" cmpd="sng">
              <a:solidFill>
                <a:srgbClr val="E0301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1" name="Google Shape;2951;p309"/>
            <p:cNvSpPr/>
            <p:nvPr/>
          </p:nvSpPr>
          <p:spPr>
            <a:xfrm>
              <a:off x="5661440" y="3392522"/>
              <a:ext cx="154800" cy="132000"/>
            </a:xfrm>
            <a:prstGeom prst="ellipse">
              <a:avLst/>
            </a:prstGeom>
            <a:solidFill>
              <a:srgbClr val="CC4125"/>
            </a:solidFill>
            <a:ln w="9525" cap="flat" cmpd="sng">
              <a:solidFill>
                <a:srgbClr val="E0301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952" name="Google Shape;2952;p309"/>
            <p:cNvPicPr preferRelativeResize="0"/>
            <p:nvPr/>
          </p:nvPicPr>
          <p:blipFill>
            <a:blip r:embed="rId3">
              <a:alphaModFix/>
            </a:blip>
            <a:stretch>
              <a:fillRect/>
            </a:stretch>
          </p:blipFill>
          <p:spPr>
            <a:xfrm>
              <a:off x="6589833" y="3387433"/>
              <a:ext cx="154313" cy="145135"/>
            </a:xfrm>
            <a:prstGeom prst="rect">
              <a:avLst/>
            </a:prstGeom>
            <a:noFill/>
            <a:ln>
              <a:noFill/>
            </a:ln>
          </p:spPr>
        </p:pic>
        <p:sp>
          <p:nvSpPr>
            <p:cNvPr id="2953" name="Google Shape;2953;p309"/>
            <p:cNvSpPr/>
            <p:nvPr/>
          </p:nvSpPr>
          <p:spPr>
            <a:xfrm>
              <a:off x="5763917" y="3149428"/>
              <a:ext cx="154800" cy="132000"/>
            </a:xfrm>
            <a:prstGeom prst="ellipse">
              <a:avLst/>
            </a:prstGeom>
            <a:solidFill>
              <a:srgbClr val="CC4125"/>
            </a:solidFill>
            <a:ln w="9525" cap="flat" cmpd="sng">
              <a:solidFill>
                <a:srgbClr val="E0301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4" name="Google Shape;2954;p309"/>
            <p:cNvSpPr/>
            <p:nvPr/>
          </p:nvSpPr>
          <p:spPr>
            <a:xfrm>
              <a:off x="6154713" y="3149428"/>
              <a:ext cx="154800" cy="132000"/>
            </a:xfrm>
            <a:prstGeom prst="ellipse">
              <a:avLst/>
            </a:prstGeom>
            <a:solidFill>
              <a:srgbClr val="CC4125"/>
            </a:solidFill>
            <a:ln w="9525" cap="flat" cmpd="sng">
              <a:solidFill>
                <a:srgbClr val="E0301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5" name="Google Shape;2955;p309"/>
            <p:cNvSpPr/>
            <p:nvPr/>
          </p:nvSpPr>
          <p:spPr>
            <a:xfrm>
              <a:off x="6350110" y="3149428"/>
              <a:ext cx="154800" cy="132000"/>
            </a:xfrm>
            <a:prstGeom prst="ellipse">
              <a:avLst/>
            </a:prstGeom>
            <a:solidFill>
              <a:srgbClr val="CC4125"/>
            </a:solidFill>
            <a:ln w="9525" cap="flat" cmpd="sng">
              <a:solidFill>
                <a:srgbClr val="E0301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956" name="Google Shape;2956;p309"/>
            <p:cNvPicPr preferRelativeResize="0"/>
            <p:nvPr/>
          </p:nvPicPr>
          <p:blipFill>
            <a:blip r:embed="rId3">
              <a:alphaModFix/>
            </a:blip>
            <a:stretch>
              <a:fillRect/>
            </a:stretch>
          </p:blipFill>
          <p:spPr>
            <a:xfrm>
              <a:off x="6589833" y="3142564"/>
              <a:ext cx="154313" cy="145135"/>
            </a:xfrm>
            <a:prstGeom prst="rect">
              <a:avLst/>
            </a:prstGeom>
            <a:noFill/>
            <a:ln>
              <a:noFill/>
            </a:ln>
          </p:spPr>
        </p:pic>
        <p:sp>
          <p:nvSpPr>
            <p:cNvPr id="2957" name="Google Shape;2957;p309"/>
            <p:cNvSpPr/>
            <p:nvPr/>
          </p:nvSpPr>
          <p:spPr>
            <a:xfrm>
              <a:off x="5365306" y="2895337"/>
              <a:ext cx="154800" cy="132000"/>
            </a:xfrm>
            <a:prstGeom prst="ellipse">
              <a:avLst/>
            </a:prstGeom>
            <a:solidFill>
              <a:srgbClr val="CC4125"/>
            </a:solidFill>
            <a:ln w="9525" cap="flat" cmpd="sng">
              <a:solidFill>
                <a:srgbClr val="E0301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8" name="Google Shape;2958;p309"/>
            <p:cNvSpPr/>
            <p:nvPr/>
          </p:nvSpPr>
          <p:spPr>
            <a:xfrm>
              <a:off x="5896288" y="2895337"/>
              <a:ext cx="154800" cy="132000"/>
            </a:xfrm>
            <a:prstGeom prst="ellipse">
              <a:avLst/>
            </a:prstGeom>
            <a:solidFill>
              <a:srgbClr val="CC4125"/>
            </a:solidFill>
            <a:ln w="9525" cap="flat" cmpd="sng">
              <a:solidFill>
                <a:srgbClr val="E0301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9" name="Google Shape;2959;p309"/>
            <p:cNvSpPr/>
            <p:nvPr/>
          </p:nvSpPr>
          <p:spPr>
            <a:xfrm>
              <a:off x="5625803" y="2895337"/>
              <a:ext cx="154800" cy="132000"/>
            </a:xfrm>
            <a:prstGeom prst="ellipse">
              <a:avLst/>
            </a:prstGeom>
            <a:solidFill>
              <a:srgbClr val="CC4125"/>
            </a:solidFill>
            <a:ln w="9525" cap="flat" cmpd="sng">
              <a:solidFill>
                <a:srgbClr val="E0301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960" name="Google Shape;2960;p309"/>
            <p:cNvPicPr preferRelativeResize="0"/>
            <p:nvPr/>
          </p:nvPicPr>
          <p:blipFill>
            <a:blip r:embed="rId3">
              <a:alphaModFix/>
            </a:blip>
            <a:stretch>
              <a:fillRect/>
            </a:stretch>
          </p:blipFill>
          <p:spPr>
            <a:xfrm>
              <a:off x="6589833" y="2888472"/>
              <a:ext cx="154313" cy="145135"/>
            </a:xfrm>
            <a:prstGeom prst="rect">
              <a:avLst/>
            </a:prstGeom>
            <a:noFill/>
            <a:ln>
              <a:noFill/>
            </a:ln>
          </p:spPr>
        </p:pic>
      </p:grpSp>
      <p:sp>
        <p:nvSpPr>
          <p:cNvPr id="2961" name="Google Shape;2961;p309"/>
          <p:cNvSpPr txBox="1"/>
          <p:nvPr/>
        </p:nvSpPr>
        <p:spPr>
          <a:xfrm>
            <a:off x="2695285" y="3206236"/>
            <a:ext cx="1159500" cy="172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600" b="1">
                <a:latin typeface="Georgia"/>
                <a:ea typeface="Georgia"/>
                <a:cs typeface="Georgia"/>
                <a:sym typeface="Georgia"/>
              </a:rPr>
              <a:t>Stability</a:t>
            </a:r>
            <a:endParaRPr sz="600" b="1">
              <a:latin typeface="Georgia"/>
              <a:ea typeface="Georgia"/>
              <a:cs typeface="Georgia"/>
              <a:sym typeface="Georgia"/>
            </a:endParaRPr>
          </a:p>
        </p:txBody>
      </p:sp>
      <p:sp>
        <p:nvSpPr>
          <p:cNvPr id="2962" name="Google Shape;2962;p309"/>
          <p:cNvSpPr/>
          <p:nvPr/>
        </p:nvSpPr>
        <p:spPr>
          <a:xfrm>
            <a:off x="2433222" y="3276320"/>
            <a:ext cx="276480" cy="172530"/>
          </a:xfrm>
          <a:prstGeom prst="flowChartDocument">
            <a:avLst/>
          </a:prstGeom>
          <a:solidFill>
            <a:schemeClr val="lt2"/>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800">
                <a:solidFill>
                  <a:srgbClr val="FFFFFF"/>
                </a:solidFill>
              </a:rPr>
              <a:t>3</a:t>
            </a:r>
            <a:endParaRPr sz="800">
              <a:solidFill>
                <a:srgbClr val="FFFFFF"/>
              </a:solidFill>
            </a:endParaRPr>
          </a:p>
        </p:txBody>
      </p:sp>
      <p:grpSp>
        <p:nvGrpSpPr>
          <p:cNvPr id="2963" name="Google Shape;2963;p309"/>
          <p:cNvGrpSpPr/>
          <p:nvPr/>
        </p:nvGrpSpPr>
        <p:grpSpPr>
          <a:xfrm>
            <a:off x="1026919" y="2331597"/>
            <a:ext cx="878200" cy="2334946"/>
            <a:chOff x="457200" y="1693957"/>
            <a:chExt cx="892570" cy="2044074"/>
          </a:xfrm>
        </p:grpSpPr>
        <p:sp>
          <p:nvSpPr>
            <p:cNvPr id="2964" name="Google Shape;2964;p309"/>
            <p:cNvSpPr/>
            <p:nvPr/>
          </p:nvSpPr>
          <p:spPr>
            <a:xfrm>
              <a:off x="457200" y="1693957"/>
              <a:ext cx="584137" cy="401592"/>
            </a:xfrm>
            <a:custGeom>
              <a:avLst/>
              <a:gdLst/>
              <a:ahLst/>
              <a:cxnLst/>
              <a:rect l="l" t="t" r="r" b="b"/>
              <a:pathLst>
                <a:path w="928" h="638" extrusionOk="0">
                  <a:moveTo>
                    <a:pt x="214" y="114"/>
                  </a:moveTo>
                  <a:lnTo>
                    <a:pt x="214" y="114"/>
                  </a:lnTo>
                  <a:lnTo>
                    <a:pt x="214" y="106"/>
                  </a:lnTo>
                  <a:lnTo>
                    <a:pt x="214" y="106"/>
                  </a:lnTo>
                  <a:lnTo>
                    <a:pt x="212" y="86"/>
                  </a:lnTo>
                  <a:lnTo>
                    <a:pt x="206" y="66"/>
                  </a:lnTo>
                  <a:lnTo>
                    <a:pt x="196" y="46"/>
                  </a:lnTo>
                  <a:lnTo>
                    <a:pt x="182" y="32"/>
                  </a:lnTo>
                  <a:lnTo>
                    <a:pt x="166" y="18"/>
                  </a:lnTo>
                  <a:lnTo>
                    <a:pt x="148" y="8"/>
                  </a:lnTo>
                  <a:lnTo>
                    <a:pt x="128" y="2"/>
                  </a:lnTo>
                  <a:lnTo>
                    <a:pt x="108" y="0"/>
                  </a:lnTo>
                  <a:lnTo>
                    <a:pt x="108" y="0"/>
                  </a:lnTo>
                  <a:lnTo>
                    <a:pt x="86" y="2"/>
                  </a:lnTo>
                  <a:lnTo>
                    <a:pt x="66" y="8"/>
                  </a:lnTo>
                  <a:lnTo>
                    <a:pt x="48" y="18"/>
                  </a:lnTo>
                  <a:lnTo>
                    <a:pt x="32" y="32"/>
                  </a:lnTo>
                  <a:lnTo>
                    <a:pt x="18" y="46"/>
                  </a:lnTo>
                  <a:lnTo>
                    <a:pt x="8" y="66"/>
                  </a:lnTo>
                  <a:lnTo>
                    <a:pt x="2" y="86"/>
                  </a:lnTo>
                  <a:lnTo>
                    <a:pt x="0" y="106"/>
                  </a:lnTo>
                  <a:lnTo>
                    <a:pt x="0" y="106"/>
                  </a:lnTo>
                  <a:lnTo>
                    <a:pt x="2" y="128"/>
                  </a:lnTo>
                  <a:lnTo>
                    <a:pt x="8" y="148"/>
                  </a:lnTo>
                  <a:lnTo>
                    <a:pt x="18" y="166"/>
                  </a:lnTo>
                  <a:lnTo>
                    <a:pt x="32" y="182"/>
                  </a:lnTo>
                  <a:lnTo>
                    <a:pt x="48" y="194"/>
                  </a:lnTo>
                  <a:lnTo>
                    <a:pt x="66" y="204"/>
                  </a:lnTo>
                  <a:lnTo>
                    <a:pt x="86" y="210"/>
                  </a:lnTo>
                  <a:lnTo>
                    <a:pt x="108" y="214"/>
                  </a:lnTo>
                  <a:lnTo>
                    <a:pt x="108" y="214"/>
                  </a:lnTo>
                  <a:lnTo>
                    <a:pt x="130" y="210"/>
                  </a:lnTo>
                  <a:lnTo>
                    <a:pt x="150" y="204"/>
                  </a:lnTo>
                  <a:lnTo>
                    <a:pt x="168" y="194"/>
                  </a:lnTo>
                  <a:lnTo>
                    <a:pt x="184" y="180"/>
                  </a:lnTo>
                  <a:lnTo>
                    <a:pt x="184" y="180"/>
                  </a:lnTo>
                  <a:lnTo>
                    <a:pt x="234" y="198"/>
                  </a:lnTo>
                  <a:lnTo>
                    <a:pt x="284" y="216"/>
                  </a:lnTo>
                  <a:lnTo>
                    <a:pt x="332" y="238"/>
                  </a:lnTo>
                  <a:lnTo>
                    <a:pt x="380" y="260"/>
                  </a:lnTo>
                  <a:lnTo>
                    <a:pt x="426" y="284"/>
                  </a:lnTo>
                  <a:lnTo>
                    <a:pt x="472" y="310"/>
                  </a:lnTo>
                  <a:lnTo>
                    <a:pt x="518" y="336"/>
                  </a:lnTo>
                  <a:lnTo>
                    <a:pt x="562" y="364"/>
                  </a:lnTo>
                  <a:lnTo>
                    <a:pt x="604" y="394"/>
                  </a:lnTo>
                  <a:lnTo>
                    <a:pt x="646" y="424"/>
                  </a:lnTo>
                  <a:lnTo>
                    <a:pt x="688" y="456"/>
                  </a:lnTo>
                  <a:lnTo>
                    <a:pt x="726" y="490"/>
                  </a:lnTo>
                  <a:lnTo>
                    <a:pt x="766" y="526"/>
                  </a:lnTo>
                  <a:lnTo>
                    <a:pt x="804" y="562"/>
                  </a:lnTo>
                  <a:lnTo>
                    <a:pt x="840" y="598"/>
                  </a:lnTo>
                  <a:lnTo>
                    <a:pt x="874" y="638"/>
                  </a:lnTo>
                  <a:lnTo>
                    <a:pt x="874" y="638"/>
                  </a:lnTo>
                  <a:lnTo>
                    <a:pt x="884" y="622"/>
                  </a:lnTo>
                  <a:lnTo>
                    <a:pt x="898" y="608"/>
                  </a:lnTo>
                  <a:lnTo>
                    <a:pt x="912" y="598"/>
                  </a:lnTo>
                  <a:lnTo>
                    <a:pt x="928" y="590"/>
                  </a:lnTo>
                  <a:lnTo>
                    <a:pt x="928" y="590"/>
                  </a:lnTo>
                  <a:lnTo>
                    <a:pt x="892" y="550"/>
                  </a:lnTo>
                  <a:lnTo>
                    <a:pt x="854" y="512"/>
                  </a:lnTo>
                  <a:lnTo>
                    <a:pt x="816" y="474"/>
                  </a:lnTo>
                  <a:lnTo>
                    <a:pt x="776" y="438"/>
                  </a:lnTo>
                  <a:lnTo>
                    <a:pt x="734" y="402"/>
                  </a:lnTo>
                  <a:lnTo>
                    <a:pt x="692" y="368"/>
                  </a:lnTo>
                  <a:lnTo>
                    <a:pt x="648" y="336"/>
                  </a:lnTo>
                  <a:lnTo>
                    <a:pt x="604" y="306"/>
                  </a:lnTo>
                  <a:lnTo>
                    <a:pt x="558" y="276"/>
                  </a:lnTo>
                  <a:lnTo>
                    <a:pt x="512" y="248"/>
                  </a:lnTo>
                  <a:lnTo>
                    <a:pt x="464" y="222"/>
                  </a:lnTo>
                  <a:lnTo>
                    <a:pt x="416" y="198"/>
                  </a:lnTo>
                  <a:lnTo>
                    <a:pt x="366" y="174"/>
                  </a:lnTo>
                  <a:lnTo>
                    <a:pt x="316" y="152"/>
                  </a:lnTo>
                  <a:lnTo>
                    <a:pt x="266" y="132"/>
                  </a:lnTo>
                  <a:lnTo>
                    <a:pt x="214" y="114"/>
                  </a:lnTo>
                  <a:lnTo>
                    <a:pt x="214" y="114"/>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86000" tIns="43000" rIns="86000" bIns="43000" anchor="t" anchorCtr="0">
              <a:noAutofit/>
            </a:bodyPr>
            <a:lstStyle/>
            <a:p>
              <a:pPr marL="0" marR="0" lvl="0" indent="0" algn="l" rtl="0">
                <a:spcBef>
                  <a:spcPts val="0"/>
                </a:spcBef>
                <a:spcAft>
                  <a:spcPts val="0"/>
                </a:spcAft>
                <a:buNone/>
              </a:pPr>
              <a:endParaRPr sz="900">
                <a:solidFill>
                  <a:srgbClr val="7F7F7F"/>
                </a:solidFill>
                <a:latin typeface="Arial"/>
                <a:ea typeface="Arial"/>
                <a:cs typeface="Arial"/>
                <a:sym typeface="Arial"/>
              </a:endParaRPr>
            </a:p>
          </p:txBody>
        </p:sp>
        <p:sp>
          <p:nvSpPr>
            <p:cNvPr id="2965" name="Google Shape;2965;p309"/>
            <p:cNvSpPr/>
            <p:nvPr/>
          </p:nvSpPr>
          <p:spPr>
            <a:xfrm>
              <a:off x="1087916" y="2676501"/>
              <a:ext cx="261854" cy="658410"/>
            </a:xfrm>
            <a:custGeom>
              <a:avLst/>
              <a:gdLst/>
              <a:ahLst/>
              <a:cxnLst/>
              <a:rect l="l" t="t" r="r" b="b"/>
              <a:pathLst>
                <a:path w="416" h="1046" extrusionOk="0">
                  <a:moveTo>
                    <a:pt x="338" y="4"/>
                  </a:moveTo>
                  <a:lnTo>
                    <a:pt x="338" y="4"/>
                  </a:lnTo>
                  <a:lnTo>
                    <a:pt x="324" y="0"/>
                  </a:lnTo>
                  <a:lnTo>
                    <a:pt x="310" y="0"/>
                  </a:lnTo>
                  <a:lnTo>
                    <a:pt x="310" y="0"/>
                  </a:lnTo>
                  <a:lnTo>
                    <a:pt x="298" y="0"/>
                  </a:lnTo>
                  <a:lnTo>
                    <a:pt x="288" y="2"/>
                  </a:lnTo>
                  <a:lnTo>
                    <a:pt x="266" y="8"/>
                  </a:lnTo>
                  <a:lnTo>
                    <a:pt x="266" y="8"/>
                  </a:lnTo>
                  <a:lnTo>
                    <a:pt x="252" y="16"/>
                  </a:lnTo>
                  <a:lnTo>
                    <a:pt x="240" y="24"/>
                  </a:lnTo>
                  <a:lnTo>
                    <a:pt x="230" y="36"/>
                  </a:lnTo>
                  <a:lnTo>
                    <a:pt x="220" y="48"/>
                  </a:lnTo>
                  <a:lnTo>
                    <a:pt x="214" y="60"/>
                  </a:lnTo>
                  <a:lnTo>
                    <a:pt x="208" y="74"/>
                  </a:lnTo>
                  <a:lnTo>
                    <a:pt x="204" y="90"/>
                  </a:lnTo>
                  <a:lnTo>
                    <a:pt x="204" y="106"/>
                  </a:lnTo>
                  <a:lnTo>
                    <a:pt x="204" y="106"/>
                  </a:lnTo>
                  <a:lnTo>
                    <a:pt x="204" y="122"/>
                  </a:lnTo>
                  <a:lnTo>
                    <a:pt x="208" y="138"/>
                  </a:lnTo>
                  <a:lnTo>
                    <a:pt x="214" y="152"/>
                  </a:lnTo>
                  <a:lnTo>
                    <a:pt x="222" y="164"/>
                  </a:lnTo>
                  <a:lnTo>
                    <a:pt x="230" y="176"/>
                  </a:lnTo>
                  <a:lnTo>
                    <a:pt x="242" y="188"/>
                  </a:lnTo>
                  <a:lnTo>
                    <a:pt x="254" y="196"/>
                  </a:lnTo>
                  <a:lnTo>
                    <a:pt x="268" y="204"/>
                  </a:lnTo>
                  <a:lnTo>
                    <a:pt x="268" y="204"/>
                  </a:lnTo>
                  <a:lnTo>
                    <a:pt x="264" y="258"/>
                  </a:lnTo>
                  <a:lnTo>
                    <a:pt x="258" y="312"/>
                  </a:lnTo>
                  <a:lnTo>
                    <a:pt x="250" y="366"/>
                  </a:lnTo>
                  <a:lnTo>
                    <a:pt x="240" y="420"/>
                  </a:lnTo>
                  <a:lnTo>
                    <a:pt x="230" y="472"/>
                  </a:lnTo>
                  <a:lnTo>
                    <a:pt x="216" y="524"/>
                  </a:lnTo>
                  <a:lnTo>
                    <a:pt x="202" y="576"/>
                  </a:lnTo>
                  <a:lnTo>
                    <a:pt x="186" y="626"/>
                  </a:lnTo>
                  <a:lnTo>
                    <a:pt x="168" y="676"/>
                  </a:lnTo>
                  <a:lnTo>
                    <a:pt x="150" y="726"/>
                  </a:lnTo>
                  <a:lnTo>
                    <a:pt x="128" y="774"/>
                  </a:lnTo>
                  <a:lnTo>
                    <a:pt x="106" y="820"/>
                  </a:lnTo>
                  <a:lnTo>
                    <a:pt x="82" y="868"/>
                  </a:lnTo>
                  <a:lnTo>
                    <a:pt x="56" y="912"/>
                  </a:lnTo>
                  <a:lnTo>
                    <a:pt x="30" y="958"/>
                  </a:lnTo>
                  <a:lnTo>
                    <a:pt x="0" y="1000"/>
                  </a:lnTo>
                  <a:lnTo>
                    <a:pt x="0" y="1000"/>
                  </a:lnTo>
                  <a:lnTo>
                    <a:pt x="18" y="1008"/>
                  </a:lnTo>
                  <a:lnTo>
                    <a:pt x="34" y="1020"/>
                  </a:lnTo>
                  <a:lnTo>
                    <a:pt x="46" y="1032"/>
                  </a:lnTo>
                  <a:lnTo>
                    <a:pt x="56" y="1046"/>
                  </a:lnTo>
                  <a:lnTo>
                    <a:pt x="56" y="1046"/>
                  </a:lnTo>
                  <a:lnTo>
                    <a:pt x="86" y="1002"/>
                  </a:lnTo>
                  <a:lnTo>
                    <a:pt x="116" y="954"/>
                  </a:lnTo>
                  <a:lnTo>
                    <a:pt x="142" y="906"/>
                  </a:lnTo>
                  <a:lnTo>
                    <a:pt x="168" y="858"/>
                  </a:lnTo>
                  <a:lnTo>
                    <a:pt x="192" y="808"/>
                  </a:lnTo>
                  <a:lnTo>
                    <a:pt x="214" y="756"/>
                  </a:lnTo>
                  <a:lnTo>
                    <a:pt x="234" y="706"/>
                  </a:lnTo>
                  <a:lnTo>
                    <a:pt x="254" y="654"/>
                  </a:lnTo>
                  <a:lnTo>
                    <a:pt x="270" y="600"/>
                  </a:lnTo>
                  <a:lnTo>
                    <a:pt x="286" y="546"/>
                  </a:lnTo>
                  <a:lnTo>
                    <a:pt x="300" y="492"/>
                  </a:lnTo>
                  <a:lnTo>
                    <a:pt x="312" y="436"/>
                  </a:lnTo>
                  <a:lnTo>
                    <a:pt x="320" y="380"/>
                  </a:lnTo>
                  <a:lnTo>
                    <a:pt x="330" y="324"/>
                  </a:lnTo>
                  <a:lnTo>
                    <a:pt x="336" y="266"/>
                  </a:lnTo>
                  <a:lnTo>
                    <a:pt x="340" y="208"/>
                  </a:lnTo>
                  <a:lnTo>
                    <a:pt x="340" y="208"/>
                  </a:lnTo>
                  <a:lnTo>
                    <a:pt x="356" y="202"/>
                  </a:lnTo>
                  <a:lnTo>
                    <a:pt x="370" y="194"/>
                  </a:lnTo>
                  <a:lnTo>
                    <a:pt x="384" y="184"/>
                  </a:lnTo>
                  <a:lnTo>
                    <a:pt x="394" y="170"/>
                  </a:lnTo>
                  <a:lnTo>
                    <a:pt x="404" y="156"/>
                  </a:lnTo>
                  <a:lnTo>
                    <a:pt x="410" y="140"/>
                  </a:lnTo>
                  <a:lnTo>
                    <a:pt x="416" y="124"/>
                  </a:lnTo>
                  <a:lnTo>
                    <a:pt x="416" y="106"/>
                  </a:lnTo>
                  <a:lnTo>
                    <a:pt x="416" y="106"/>
                  </a:lnTo>
                  <a:lnTo>
                    <a:pt x="414" y="88"/>
                  </a:lnTo>
                  <a:lnTo>
                    <a:pt x="410" y="70"/>
                  </a:lnTo>
                  <a:lnTo>
                    <a:pt x="404" y="56"/>
                  </a:lnTo>
                  <a:lnTo>
                    <a:pt x="394" y="40"/>
                  </a:lnTo>
                  <a:lnTo>
                    <a:pt x="382" y="28"/>
                  </a:lnTo>
                  <a:lnTo>
                    <a:pt x="370" y="18"/>
                  </a:lnTo>
                  <a:lnTo>
                    <a:pt x="354" y="10"/>
                  </a:lnTo>
                  <a:lnTo>
                    <a:pt x="338" y="4"/>
                  </a:lnTo>
                  <a:lnTo>
                    <a:pt x="338" y="4"/>
                  </a:lnTo>
                  <a:close/>
                </a:path>
              </a:pathLst>
            </a:custGeom>
            <a:solidFill>
              <a:srgbClr val="A5A5A5"/>
            </a:solidFill>
            <a:ln w="9525" cap="flat" cmpd="sng">
              <a:solidFill>
                <a:srgbClr val="A5A5A5"/>
              </a:solidFill>
              <a:prstDash val="solid"/>
              <a:round/>
              <a:headEnd type="none" w="sm" len="sm"/>
              <a:tailEnd type="none" w="sm" len="sm"/>
            </a:ln>
          </p:spPr>
          <p:txBody>
            <a:bodyPr spcFirstLastPara="1" wrap="square" lIns="86000" tIns="43000" rIns="86000" bIns="43000" anchor="t" anchorCtr="0">
              <a:noAutofit/>
            </a:bodyPr>
            <a:lstStyle/>
            <a:p>
              <a:pPr marL="0" marR="0" lvl="0" indent="0" algn="l" rtl="0">
                <a:spcBef>
                  <a:spcPts val="0"/>
                </a:spcBef>
                <a:spcAft>
                  <a:spcPts val="0"/>
                </a:spcAft>
                <a:buNone/>
              </a:pPr>
              <a:endParaRPr sz="900">
                <a:solidFill>
                  <a:srgbClr val="000000"/>
                </a:solidFill>
                <a:latin typeface="Arial"/>
                <a:ea typeface="Arial"/>
                <a:cs typeface="Arial"/>
                <a:sym typeface="Arial"/>
              </a:endParaRPr>
            </a:p>
          </p:txBody>
        </p:sp>
        <p:sp>
          <p:nvSpPr>
            <p:cNvPr id="2966" name="Google Shape;2966;p309"/>
            <p:cNvSpPr/>
            <p:nvPr/>
          </p:nvSpPr>
          <p:spPr>
            <a:xfrm>
              <a:off x="999792" y="2056851"/>
              <a:ext cx="300879" cy="628199"/>
            </a:xfrm>
            <a:custGeom>
              <a:avLst/>
              <a:gdLst/>
              <a:ahLst/>
              <a:cxnLst/>
              <a:rect l="l" t="t" r="r" b="b"/>
              <a:pathLst>
                <a:path w="478" h="998" extrusionOk="0">
                  <a:moveTo>
                    <a:pt x="192" y="168"/>
                  </a:moveTo>
                  <a:lnTo>
                    <a:pt x="192" y="168"/>
                  </a:lnTo>
                  <a:lnTo>
                    <a:pt x="200" y="154"/>
                  </a:lnTo>
                  <a:lnTo>
                    <a:pt x="206" y="140"/>
                  </a:lnTo>
                  <a:lnTo>
                    <a:pt x="210" y="124"/>
                  </a:lnTo>
                  <a:lnTo>
                    <a:pt x="212" y="106"/>
                  </a:lnTo>
                  <a:lnTo>
                    <a:pt x="212" y="106"/>
                  </a:lnTo>
                  <a:lnTo>
                    <a:pt x="210" y="86"/>
                  </a:lnTo>
                  <a:lnTo>
                    <a:pt x="204" y="66"/>
                  </a:lnTo>
                  <a:lnTo>
                    <a:pt x="194" y="48"/>
                  </a:lnTo>
                  <a:lnTo>
                    <a:pt x="180" y="32"/>
                  </a:lnTo>
                  <a:lnTo>
                    <a:pt x="166" y="18"/>
                  </a:lnTo>
                  <a:lnTo>
                    <a:pt x="146" y="8"/>
                  </a:lnTo>
                  <a:lnTo>
                    <a:pt x="126" y="2"/>
                  </a:lnTo>
                  <a:lnTo>
                    <a:pt x="106" y="0"/>
                  </a:lnTo>
                  <a:lnTo>
                    <a:pt x="106" y="0"/>
                  </a:lnTo>
                  <a:lnTo>
                    <a:pt x="86" y="2"/>
                  </a:lnTo>
                  <a:lnTo>
                    <a:pt x="66" y="8"/>
                  </a:lnTo>
                  <a:lnTo>
                    <a:pt x="66" y="8"/>
                  </a:lnTo>
                  <a:lnTo>
                    <a:pt x="50" y="16"/>
                  </a:lnTo>
                  <a:lnTo>
                    <a:pt x="36" y="26"/>
                  </a:lnTo>
                  <a:lnTo>
                    <a:pt x="22" y="40"/>
                  </a:lnTo>
                  <a:lnTo>
                    <a:pt x="12" y="56"/>
                  </a:lnTo>
                  <a:lnTo>
                    <a:pt x="12" y="56"/>
                  </a:lnTo>
                  <a:lnTo>
                    <a:pt x="6" y="66"/>
                  </a:lnTo>
                  <a:lnTo>
                    <a:pt x="2" y="80"/>
                  </a:lnTo>
                  <a:lnTo>
                    <a:pt x="0" y="92"/>
                  </a:lnTo>
                  <a:lnTo>
                    <a:pt x="0" y="106"/>
                  </a:lnTo>
                  <a:lnTo>
                    <a:pt x="0" y="106"/>
                  </a:lnTo>
                  <a:lnTo>
                    <a:pt x="2" y="128"/>
                  </a:lnTo>
                  <a:lnTo>
                    <a:pt x="8" y="148"/>
                  </a:lnTo>
                  <a:lnTo>
                    <a:pt x="18" y="166"/>
                  </a:lnTo>
                  <a:lnTo>
                    <a:pt x="30" y="182"/>
                  </a:lnTo>
                  <a:lnTo>
                    <a:pt x="46" y="196"/>
                  </a:lnTo>
                  <a:lnTo>
                    <a:pt x="64" y="204"/>
                  </a:lnTo>
                  <a:lnTo>
                    <a:pt x="84" y="212"/>
                  </a:lnTo>
                  <a:lnTo>
                    <a:pt x="106" y="214"/>
                  </a:lnTo>
                  <a:lnTo>
                    <a:pt x="106" y="214"/>
                  </a:lnTo>
                  <a:lnTo>
                    <a:pt x="120" y="212"/>
                  </a:lnTo>
                  <a:lnTo>
                    <a:pt x="132" y="210"/>
                  </a:lnTo>
                  <a:lnTo>
                    <a:pt x="132" y="210"/>
                  </a:lnTo>
                  <a:lnTo>
                    <a:pt x="162" y="252"/>
                  </a:lnTo>
                  <a:lnTo>
                    <a:pt x="188" y="296"/>
                  </a:lnTo>
                  <a:lnTo>
                    <a:pt x="214" y="342"/>
                  </a:lnTo>
                  <a:lnTo>
                    <a:pt x="238" y="388"/>
                  </a:lnTo>
                  <a:lnTo>
                    <a:pt x="262" y="434"/>
                  </a:lnTo>
                  <a:lnTo>
                    <a:pt x="282" y="482"/>
                  </a:lnTo>
                  <a:lnTo>
                    <a:pt x="302" y="530"/>
                  </a:lnTo>
                  <a:lnTo>
                    <a:pt x="320" y="580"/>
                  </a:lnTo>
                  <a:lnTo>
                    <a:pt x="338" y="630"/>
                  </a:lnTo>
                  <a:lnTo>
                    <a:pt x="352" y="680"/>
                  </a:lnTo>
                  <a:lnTo>
                    <a:pt x="366" y="732"/>
                  </a:lnTo>
                  <a:lnTo>
                    <a:pt x="378" y="784"/>
                  </a:lnTo>
                  <a:lnTo>
                    <a:pt x="388" y="838"/>
                  </a:lnTo>
                  <a:lnTo>
                    <a:pt x="396" y="890"/>
                  </a:lnTo>
                  <a:lnTo>
                    <a:pt x="402" y="944"/>
                  </a:lnTo>
                  <a:lnTo>
                    <a:pt x="406" y="998"/>
                  </a:lnTo>
                  <a:lnTo>
                    <a:pt x="406" y="998"/>
                  </a:lnTo>
                  <a:lnTo>
                    <a:pt x="428" y="992"/>
                  </a:lnTo>
                  <a:lnTo>
                    <a:pt x="438" y="990"/>
                  </a:lnTo>
                  <a:lnTo>
                    <a:pt x="450" y="990"/>
                  </a:lnTo>
                  <a:lnTo>
                    <a:pt x="450" y="990"/>
                  </a:lnTo>
                  <a:lnTo>
                    <a:pt x="464" y="990"/>
                  </a:lnTo>
                  <a:lnTo>
                    <a:pt x="478" y="994"/>
                  </a:lnTo>
                  <a:lnTo>
                    <a:pt x="478" y="994"/>
                  </a:lnTo>
                  <a:lnTo>
                    <a:pt x="474" y="936"/>
                  </a:lnTo>
                  <a:lnTo>
                    <a:pt x="466" y="880"/>
                  </a:lnTo>
                  <a:lnTo>
                    <a:pt x="458" y="824"/>
                  </a:lnTo>
                  <a:lnTo>
                    <a:pt x="448" y="770"/>
                  </a:lnTo>
                  <a:lnTo>
                    <a:pt x="436" y="714"/>
                  </a:lnTo>
                  <a:lnTo>
                    <a:pt x="422" y="662"/>
                  </a:lnTo>
                  <a:lnTo>
                    <a:pt x="406" y="608"/>
                  </a:lnTo>
                  <a:lnTo>
                    <a:pt x="388" y="556"/>
                  </a:lnTo>
                  <a:lnTo>
                    <a:pt x="370" y="504"/>
                  </a:lnTo>
                  <a:lnTo>
                    <a:pt x="348" y="454"/>
                  </a:lnTo>
                  <a:lnTo>
                    <a:pt x="326" y="404"/>
                  </a:lnTo>
                  <a:lnTo>
                    <a:pt x="302" y="354"/>
                  </a:lnTo>
                  <a:lnTo>
                    <a:pt x="278" y="306"/>
                  </a:lnTo>
                  <a:lnTo>
                    <a:pt x="250" y="260"/>
                  </a:lnTo>
                  <a:lnTo>
                    <a:pt x="222" y="214"/>
                  </a:lnTo>
                  <a:lnTo>
                    <a:pt x="192" y="168"/>
                  </a:lnTo>
                  <a:lnTo>
                    <a:pt x="192" y="168"/>
                  </a:lnTo>
                  <a:close/>
                </a:path>
              </a:pathLst>
            </a:custGeom>
            <a:solidFill>
              <a:srgbClr val="7F7F7F"/>
            </a:solidFill>
            <a:ln w="9525" cap="flat" cmpd="sng">
              <a:solidFill>
                <a:srgbClr val="7F7F7F"/>
              </a:solidFill>
              <a:prstDash val="solid"/>
              <a:round/>
              <a:headEnd type="none" w="sm" len="sm"/>
              <a:tailEnd type="none" w="sm" len="sm"/>
            </a:ln>
          </p:spPr>
          <p:txBody>
            <a:bodyPr spcFirstLastPara="1" wrap="square" lIns="86000" tIns="43000" rIns="86000" bIns="43000" anchor="t" anchorCtr="0">
              <a:noAutofit/>
            </a:bodyPr>
            <a:lstStyle/>
            <a:p>
              <a:pPr marL="0" marR="0" lvl="0" indent="0" algn="l" rtl="0">
                <a:spcBef>
                  <a:spcPts val="0"/>
                </a:spcBef>
                <a:spcAft>
                  <a:spcPts val="0"/>
                </a:spcAft>
                <a:buNone/>
              </a:pPr>
              <a:endParaRPr sz="900">
                <a:solidFill>
                  <a:srgbClr val="000000"/>
                </a:solidFill>
                <a:latin typeface="Arial"/>
                <a:ea typeface="Arial"/>
                <a:cs typeface="Arial"/>
                <a:sym typeface="Arial"/>
              </a:endParaRPr>
            </a:p>
          </p:txBody>
        </p:sp>
        <p:sp>
          <p:nvSpPr>
            <p:cNvPr id="2967" name="Google Shape;2967;p309"/>
            <p:cNvSpPr/>
            <p:nvPr/>
          </p:nvSpPr>
          <p:spPr>
            <a:xfrm>
              <a:off x="584085" y="3298670"/>
              <a:ext cx="552664" cy="439361"/>
            </a:xfrm>
            <a:custGeom>
              <a:avLst/>
              <a:gdLst/>
              <a:ahLst/>
              <a:cxnLst/>
              <a:rect l="l" t="t" r="r" b="b"/>
              <a:pathLst>
                <a:path w="878" h="698" extrusionOk="0">
                  <a:moveTo>
                    <a:pt x="862" y="52"/>
                  </a:moveTo>
                  <a:lnTo>
                    <a:pt x="862" y="52"/>
                  </a:lnTo>
                  <a:lnTo>
                    <a:pt x="852" y="38"/>
                  </a:lnTo>
                  <a:lnTo>
                    <a:pt x="840" y="26"/>
                  </a:lnTo>
                  <a:lnTo>
                    <a:pt x="824" y="14"/>
                  </a:lnTo>
                  <a:lnTo>
                    <a:pt x="806" y="6"/>
                  </a:lnTo>
                  <a:lnTo>
                    <a:pt x="806" y="6"/>
                  </a:lnTo>
                  <a:lnTo>
                    <a:pt x="790" y="2"/>
                  </a:lnTo>
                  <a:lnTo>
                    <a:pt x="772" y="0"/>
                  </a:lnTo>
                  <a:lnTo>
                    <a:pt x="772" y="0"/>
                  </a:lnTo>
                  <a:lnTo>
                    <a:pt x="750" y="2"/>
                  </a:lnTo>
                  <a:lnTo>
                    <a:pt x="730" y="10"/>
                  </a:lnTo>
                  <a:lnTo>
                    <a:pt x="712" y="20"/>
                  </a:lnTo>
                  <a:lnTo>
                    <a:pt x="696" y="32"/>
                  </a:lnTo>
                  <a:lnTo>
                    <a:pt x="684" y="48"/>
                  </a:lnTo>
                  <a:lnTo>
                    <a:pt x="674" y="66"/>
                  </a:lnTo>
                  <a:lnTo>
                    <a:pt x="668" y="86"/>
                  </a:lnTo>
                  <a:lnTo>
                    <a:pt x="666" y="108"/>
                  </a:lnTo>
                  <a:lnTo>
                    <a:pt x="666" y="108"/>
                  </a:lnTo>
                  <a:lnTo>
                    <a:pt x="666" y="124"/>
                  </a:lnTo>
                  <a:lnTo>
                    <a:pt x="670" y="140"/>
                  </a:lnTo>
                  <a:lnTo>
                    <a:pt x="676" y="154"/>
                  </a:lnTo>
                  <a:lnTo>
                    <a:pt x="684" y="168"/>
                  </a:lnTo>
                  <a:lnTo>
                    <a:pt x="684" y="168"/>
                  </a:lnTo>
                  <a:lnTo>
                    <a:pt x="650" y="206"/>
                  </a:lnTo>
                  <a:lnTo>
                    <a:pt x="614" y="244"/>
                  </a:lnTo>
                  <a:lnTo>
                    <a:pt x="576" y="280"/>
                  </a:lnTo>
                  <a:lnTo>
                    <a:pt x="538" y="314"/>
                  </a:lnTo>
                  <a:lnTo>
                    <a:pt x="498" y="348"/>
                  </a:lnTo>
                  <a:lnTo>
                    <a:pt x="458" y="380"/>
                  </a:lnTo>
                  <a:lnTo>
                    <a:pt x="416" y="410"/>
                  </a:lnTo>
                  <a:lnTo>
                    <a:pt x="374" y="440"/>
                  </a:lnTo>
                  <a:lnTo>
                    <a:pt x="330" y="468"/>
                  </a:lnTo>
                  <a:lnTo>
                    <a:pt x="286" y="496"/>
                  </a:lnTo>
                  <a:lnTo>
                    <a:pt x="240" y="522"/>
                  </a:lnTo>
                  <a:lnTo>
                    <a:pt x="194" y="546"/>
                  </a:lnTo>
                  <a:lnTo>
                    <a:pt x="148" y="568"/>
                  </a:lnTo>
                  <a:lnTo>
                    <a:pt x="100" y="590"/>
                  </a:lnTo>
                  <a:lnTo>
                    <a:pt x="50" y="608"/>
                  </a:lnTo>
                  <a:lnTo>
                    <a:pt x="0" y="626"/>
                  </a:lnTo>
                  <a:lnTo>
                    <a:pt x="0" y="626"/>
                  </a:lnTo>
                  <a:lnTo>
                    <a:pt x="8" y="640"/>
                  </a:lnTo>
                  <a:lnTo>
                    <a:pt x="14" y="654"/>
                  </a:lnTo>
                  <a:lnTo>
                    <a:pt x="16" y="668"/>
                  </a:lnTo>
                  <a:lnTo>
                    <a:pt x="18" y="684"/>
                  </a:lnTo>
                  <a:lnTo>
                    <a:pt x="18" y="684"/>
                  </a:lnTo>
                  <a:lnTo>
                    <a:pt x="16" y="698"/>
                  </a:lnTo>
                  <a:lnTo>
                    <a:pt x="16" y="698"/>
                  </a:lnTo>
                  <a:lnTo>
                    <a:pt x="70" y="678"/>
                  </a:lnTo>
                  <a:lnTo>
                    <a:pt x="122" y="658"/>
                  </a:lnTo>
                  <a:lnTo>
                    <a:pt x="172" y="636"/>
                  </a:lnTo>
                  <a:lnTo>
                    <a:pt x="222" y="612"/>
                  </a:lnTo>
                  <a:lnTo>
                    <a:pt x="272" y="586"/>
                  </a:lnTo>
                  <a:lnTo>
                    <a:pt x="320" y="560"/>
                  </a:lnTo>
                  <a:lnTo>
                    <a:pt x="368" y="530"/>
                  </a:lnTo>
                  <a:lnTo>
                    <a:pt x="414" y="500"/>
                  </a:lnTo>
                  <a:lnTo>
                    <a:pt x="460" y="470"/>
                  </a:lnTo>
                  <a:lnTo>
                    <a:pt x="504" y="436"/>
                  </a:lnTo>
                  <a:lnTo>
                    <a:pt x="546" y="402"/>
                  </a:lnTo>
                  <a:lnTo>
                    <a:pt x="588" y="366"/>
                  </a:lnTo>
                  <a:lnTo>
                    <a:pt x="628" y="328"/>
                  </a:lnTo>
                  <a:lnTo>
                    <a:pt x="668" y="290"/>
                  </a:lnTo>
                  <a:lnTo>
                    <a:pt x="706" y="250"/>
                  </a:lnTo>
                  <a:lnTo>
                    <a:pt x="742" y="210"/>
                  </a:lnTo>
                  <a:lnTo>
                    <a:pt x="742" y="210"/>
                  </a:lnTo>
                  <a:lnTo>
                    <a:pt x="756" y="212"/>
                  </a:lnTo>
                  <a:lnTo>
                    <a:pt x="772" y="214"/>
                  </a:lnTo>
                  <a:lnTo>
                    <a:pt x="772" y="214"/>
                  </a:lnTo>
                  <a:lnTo>
                    <a:pt x="792" y="212"/>
                  </a:lnTo>
                  <a:lnTo>
                    <a:pt x="812" y="206"/>
                  </a:lnTo>
                  <a:lnTo>
                    <a:pt x="832" y="196"/>
                  </a:lnTo>
                  <a:lnTo>
                    <a:pt x="846" y="182"/>
                  </a:lnTo>
                  <a:lnTo>
                    <a:pt x="860" y="166"/>
                  </a:lnTo>
                  <a:lnTo>
                    <a:pt x="870" y="148"/>
                  </a:lnTo>
                  <a:lnTo>
                    <a:pt x="876" y="128"/>
                  </a:lnTo>
                  <a:lnTo>
                    <a:pt x="878" y="108"/>
                  </a:lnTo>
                  <a:lnTo>
                    <a:pt x="878" y="108"/>
                  </a:lnTo>
                  <a:lnTo>
                    <a:pt x="878" y="92"/>
                  </a:lnTo>
                  <a:lnTo>
                    <a:pt x="874" y="78"/>
                  </a:lnTo>
                  <a:lnTo>
                    <a:pt x="870" y="66"/>
                  </a:lnTo>
                  <a:lnTo>
                    <a:pt x="862" y="52"/>
                  </a:lnTo>
                  <a:lnTo>
                    <a:pt x="862" y="52"/>
                  </a:lnTo>
                  <a:close/>
                </a:path>
              </a:pathLst>
            </a:custGeom>
            <a:solidFill>
              <a:srgbClr val="878787"/>
            </a:solidFill>
            <a:ln w="9525" cap="flat" cmpd="sng">
              <a:solidFill>
                <a:srgbClr val="878787"/>
              </a:solidFill>
              <a:prstDash val="solid"/>
              <a:round/>
              <a:headEnd type="none" w="sm" len="sm"/>
              <a:tailEnd type="none" w="sm" len="sm"/>
            </a:ln>
          </p:spPr>
          <p:txBody>
            <a:bodyPr spcFirstLastPara="1" wrap="square" lIns="86000" tIns="43000" rIns="86000" bIns="43000" anchor="t" anchorCtr="0">
              <a:noAutofit/>
            </a:bodyPr>
            <a:lstStyle/>
            <a:p>
              <a:pPr marL="0" marR="0" lvl="0" indent="0" algn="l" rtl="0">
                <a:spcBef>
                  <a:spcPts val="0"/>
                </a:spcBef>
                <a:spcAft>
                  <a:spcPts val="0"/>
                </a:spcAft>
                <a:buNone/>
              </a:pPr>
              <a:endParaRPr sz="900">
                <a:solidFill>
                  <a:srgbClr val="000000"/>
                </a:solidFill>
                <a:latin typeface="Arial"/>
                <a:ea typeface="Arial"/>
                <a:cs typeface="Arial"/>
                <a:sym typeface="Arial"/>
              </a:endParaRPr>
            </a:p>
          </p:txBody>
        </p:sp>
      </p:grpSp>
      <p:sp>
        <p:nvSpPr>
          <p:cNvPr id="2968" name="Google Shape;2968;p309"/>
          <p:cNvSpPr txBox="1"/>
          <p:nvPr/>
        </p:nvSpPr>
        <p:spPr>
          <a:xfrm>
            <a:off x="4305413" y="3316438"/>
            <a:ext cx="465300" cy="202800"/>
          </a:xfrm>
          <a:prstGeom prst="rect">
            <a:avLst/>
          </a:prstGeom>
          <a:solidFill>
            <a:schemeClr val="dk2"/>
          </a:solidFill>
          <a:ln>
            <a:noFill/>
          </a:ln>
        </p:spPr>
        <p:txBody>
          <a:bodyPr spcFirstLastPara="1" wrap="square" lIns="68575" tIns="68575" rIns="68575" bIns="68575" anchor="ctr" anchorCtr="0">
            <a:noAutofit/>
          </a:bodyPr>
          <a:lstStyle/>
          <a:p>
            <a:pPr marL="0" lvl="0" indent="0" algn="ctr" rtl="0">
              <a:spcBef>
                <a:spcPts val="0"/>
              </a:spcBef>
              <a:spcAft>
                <a:spcPts val="0"/>
              </a:spcAft>
              <a:buNone/>
            </a:pPr>
            <a:r>
              <a:rPr lang="en" sz="600">
                <a:solidFill>
                  <a:srgbClr val="FFFFFF"/>
                </a:solidFill>
                <a:latin typeface="Georgia"/>
                <a:ea typeface="Georgia"/>
                <a:cs typeface="Georgia"/>
                <a:sym typeface="Georgia"/>
              </a:rPr>
              <a:t>Random forest</a:t>
            </a:r>
            <a:endParaRPr sz="600">
              <a:latin typeface="Georgia"/>
              <a:ea typeface="Georgia"/>
              <a:cs typeface="Georgia"/>
              <a:sym typeface="Georgia"/>
            </a:endParaRPr>
          </a:p>
        </p:txBody>
      </p:sp>
      <p:sp>
        <p:nvSpPr>
          <p:cNvPr id="2969" name="Google Shape;2969;p309"/>
          <p:cNvSpPr txBox="1"/>
          <p:nvPr/>
        </p:nvSpPr>
        <p:spPr>
          <a:xfrm>
            <a:off x="5230506" y="3078775"/>
            <a:ext cx="403500" cy="202800"/>
          </a:xfrm>
          <a:prstGeom prst="rect">
            <a:avLst/>
          </a:prstGeom>
          <a:noFill/>
          <a:ln w="9525"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ctr" rtl="0">
              <a:spcBef>
                <a:spcPts val="0"/>
              </a:spcBef>
              <a:spcAft>
                <a:spcPts val="0"/>
              </a:spcAft>
              <a:buNone/>
            </a:pPr>
            <a:r>
              <a:rPr lang="en" sz="600"/>
              <a:t>AIC</a:t>
            </a:r>
            <a:endParaRPr sz="600"/>
          </a:p>
        </p:txBody>
      </p:sp>
      <p:sp>
        <p:nvSpPr>
          <p:cNvPr id="2970" name="Google Shape;2970;p309"/>
          <p:cNvSpPr txBox="1"/>
          <p:nvPr/>
        </p:nvSpPr>
        <p:spPr>
          <a:xfrm>
            <a:off x="4804231" y="3078775"/>
            <a:ext cx="403500" cy="202800"/>
          </a:xfrm>
          <a:prstGeom prst="rect">
            <a:avLst/>
          </a:prstGeom>
          <a:noFill/>
          <a:ln w="9525"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ctr" rtl="0">
              <a:spcBef>
                <a:spcPts val="0"/>
              </a:spcBef>
              <a:spcAft>
                <a:spcPts val="0"/>
              </a:spcAft>
              <a:buNone/>
            </a:pPr>
            <a:r>
              <a:rPr lang="en" sz="600">
                <a:latin typeface="Georgia"/>
                <a:ea typeface="Georgia"/>
                <a:cs typeface="Georgia"/>
                <a:sym typeface="Georgia"/>
              </a:rPr>
              <a:t>RMSE</a:t>
            </a:r>
            <a:endParaRPr sz="600">
              <a:latin typeface="Georgia"/>
              <a:ea typeface="Georgia"/>
              <a:cs typeface="Georgia"/>
              <a:sym typeface="Georgia"/>
            </a:endParaRPr>
          </a:p>
        </p:txBody>
      </p:sp>
      <p:sp>
        <p:nvSpPr>
          <p:cNvPr id="2971" name="Google Shape;2971;p309"/>
          <p:cNvSpPr txBox="1"/>
          <p:nvPr/>
        </p:nvSpPr>
        <p:spPr>
          <a:xfrm>
            <a:off x="5656789" y="3078775"/>
            <a:ext cx="403500" cy="202800"/>
          </a:xfrm>
          <a:prstGeom prst="rect">
            <a:avLst/>
          </a:prstGeom>
          <a:noFill/>
          <a:ln w="9525"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ctr" rtl="0">
              <a:spcBef>
                <a:spcPts val="0"/>
              </a:spcBef>
              <a:spcAft>
                <a:spcPts val="0"/>
              </a:spcAft>
              <a:buNone/>
            </a:pPr>
            <a:r>
              <a:rPr lang="en" sz="600">
                <a:latin typeface="Georgia"/>
                <a:ea typeface="Georgia"/>
                <a:cs typeface="Georgia"/>
                <a:sym typeface="Georgia"/>
              </a:rPr>
              <a:t>MAE</a:t>
            </a:r>
            <a:endParaRPr sz="600">
              <a:latin typeface="Georgia"/>
              <a:ea typeface="Georgia"/>
              <a:cs typeface="Georgia"/>
              <a:sym typeface="Georgia"/>
            </a:endParaRPr>
          </a:p>
        </p:txBody>
      </p:sp>
      <p:sp>
        <p:nvSpPr>
          <p:cNvPr id="2972" name="Google Shape;2972;p309"/>
          <p:cNvSpPr txBox="1"/>
          <p:nvPr/>
        </p:nvSpPr>
        <p:spPr>
          <a:xfrm>
            <a:off x="4804225" y="3336478"/>
            <a:ext cx="403500" cy="122100"/>
          </a:xfrm>
          <a:prstGeom prst="rect">
            <a:avLst/>
          </a:prstGeom>
          <a:solidFill>
            <a:schemeClr val="dk2"/>
          </a:solidFill>
          <a:ln>
            <a:noFill/>
          </a:ln>
        </p:spPr>
        <p:txBody>
          <a:bodyPr spcFirstLastPara="1" wrap="square" lIns="68575" tIns="68575" rIns="68575" bIns="68575" anchor="t" anchorCtr="0">
            <a:noAutofit/>
          </a:bodyPr>
          <a:lstStyle/>
          <a:p>
            <a:pPr marL="0" lvl="0" indent="0" algn="ctr" rtl="0">
              <a:spcBef>
                <a:spcPts val="0"/>
              </a:spcBef>
              <a:spcAft>
                <a:spcPts val="0"/>
              </a:spcAft>
              <a:buNone/>
            </a:pPr>
            <a:endParaRPr sz="1100"/>
          </a:p>
        </p:txBody>
      </p:sp>
      <p:sp>
        <p:nvSpPr>
          <p:cNvPr id="2973" name="Google Shape;2973;p309"/>
          <p:cNvSpPr txBox="1"/>
          <p:nvPr/>
        </p:nvSpPr>
        <p:spPr>
          <a:xfrm>
            <a:off x="5236572" y="3336478"/>
            <a:ext cx="403500" cy="122100"/>
          </a:xfrm>
          <a:prstGeom prst="rect">
            <a:avLst/>
          </a:prstGeom>
          <a:solidFill>
            <a:schemeClr val="dk2"/>
          </a:solidFill>
          <a:ln>
            <a:noFill/>
          </a:ln>
        </p:spPr>
        <p:txBody>
          <a:bodyPr spcFirstLastPara="1" wrap="square" lIns="68575" tIns="68575" rIns="68575" bIns="68575" anchor="t" anchorCtr="0">
            <a:noAutofit/>
          </a:bodyPr>
          <a:lstStyle/>
          <a:p>
            <a:pPr marL="0" lvl="0" indent="0" algn="ctr" rtl="0">
              <a:spcBef>
                <a:spcPts val="0"/>
              </a:spcBef>
              <a:spcAft>
                <a:spcPts val="0"/>
              </a:spcAft>
              <a:buNone/>
            </a:pPr>
            <a:endParaRPr sz="1100"/>
          </a:p>
        </p:txBody>
      </p:sp>
      <p:sp>
        <p:nvSpPr>
          <p:cNvPr id="2974" name="Google Shape;2974;p309"/>
          <p:cNvSpPr txBox="1"/>
          <p:nvPr/>
        </p:nvSpPr>
        <p:spPr>
          <a:xfrm>
            <a:off x="5654395" y="3336478"/>
            <a:ext cx="403500" cy="122100"/>
          </a:xfrm>
          <a:prstGeom prst="rect">
            <a:avLst/>
          </a:prstGeom>
          <a:solidFill>
            <a:schemeClr val="dk2"/>
          </a:solidFill>
          <a:ln>
            <a:noFill/>
          </a:ln>
        </p:spPr>
        <p:txBody>
          <a:bodyPr spcFirstLastPara="1" wrap="square" lIns="68575" tIns="68575" rIns="68575" bIns="68575" anchor="t" anchorCtr="0">
            <a:noAutofit/>
          </a:bodyPr>
          <a:lstStyle/>
          <a:p>
            <a:pPr marL="0" lvl="0" indent="0" algn="ctr" rtl="0">
              <a:spcBef>
                <a:spcPts val="0"/>
              </a:spcBef>
              <a:spcAft>
                <a:spcPts val="0"/>
              </a:spcAft>
              <a:buNone/>
            </a:pPr>
            <a:endParaRPr sz="1100"/>
          </a:p>
        </p:txBody>
      </p:sp>
      <p:sp>
        <p:nvSpPr>
          <p:cNvPr id="2975" name="Google Shape;2975;p309"/>
          <p:cNvSpPr txBox="1"/>
          <p:nvPr/>
        </p:nvSpPr>
        <p:spPr>
          <a:xfrm>
            <a:off x="4805243" y="3334296"/>
            <a:ext cx="201900" cy="122100"/>
          </a:xfrm>
          <a:prstGeom prst="rect">
            <a:avLst/>
          </a:prstGeom>
          <a:solidFill>
            <a:srgbClr val="6AA84F"/>
          </a:solidFill>
          <a:ln>
            <a:noFill/>
          </a:ln>
        </p:spPr>
        <p:txBody>
          <a:bodyPr spcFirstLastPara="1" wrap="square" lIns="68575" tIns="68575" rIns="68575" bIns="68575" anchor="t" anchorCtr="0">
            <a:noAutofit/>
          </a:bodyPr>
          <a:lstStyle/>
          <a:p>
            <a:pPr marL="0" lvl="0" indent="0" algn="ctr" rtl="0">
              <a:spcBef>
                <a:spcPts val="0"/>
              </a:spcBef>
              <a:spcAft>
                <a:spcPts val="0"/>
              </a:spcAft>
              <a:buNone/>
            </a:pPr>
            <a:endParaRPr sz="1100"/>
          </a:p>
        </p:txBody>
      </p:sp>
      <p:sp>
        <p:nvSpPr>
          <p:cNvPr id="2976" name="Google Shape;2976;p309"/>
          <p:cNvSpPr txBox="1"/>
          <p:nvPr/>
        </p:nvSpPr>
        <p:spPr>
          <a:xfrm>
            <a:off x="5654412" y="3336478"/>
            <a:ext cx="354600" cy="122100"/>
          </a:xfrm>
          <a:prstGeom prst="rect">
            <a:avLst/>
          </a:prstGeom>
          <a:solidFill>
            <a:srgbClr val="6AA84F"/>
          </a:solidFill>
          <a:ln>
            <a:noFill/>
          </a:ln>
        </p:spPr>
        <p:txBody>
          <a:bodyPr spcFirstLastPara="1" wrap="square" lIns="68575" tIns="68575" rIns="68575" bIns="68575" anchor="t" anchorCtr="0">
            <a:noAutofit/>
          </a:bodyPr>
          <a:lstStyle/>
          <a:p>
            <a:pPr marL="0" lvl="0" indent="0" algn="ctr" rtl="0">
              <a:spcBef>
                <a:spcPts val="0"/>
              </a:spcBef>
              <a:spcAft>
                <a:spcPts val="0"/>
              </a:spcAft>
              <a:buNone/>
            </a:pPr>
            <a:endParaRPr sz="1100"/>
          </a:p>
        </p:txBody>
      </p:sp>
      <p:sp>
        <p:nvSpPr>
          <p:cNvPr id="2977" name="Google Shape;2977;p309"/>
          <p:cNvSpPr txBox="1"/>
          <p:nvPr/>
        </p:nvSpPr>
        <p:spPr>
          <a:xfrm>
            <a:off x="5239344" y="3336478"/>
            <a:ext cx="254700" cy="122100"/>
          </a:xfrm>
          <a:prstGeom prst="rect">
            <a:avLst/>
          </a:prstGeom>
          <a:solidFill>
            <a:srgbClr val="6AA84F"/>
          </a:solidFill>
          <a:ln>
            <a:noFill/>
          </a:ln>
        </p:spPr>
        <p:txBody>
          <a:bodyPr spcFirstLastPara="1" wrap="square" lIns="68575" tIns="68575" rIns="68575" bIns="68575" anchor="t" anchorCtr="0">
            <a:noAutofit/>
          </a:bodyPr>
          <a:lstStyle/>
          <a:p>
            <a:pPr marL="0" lvl="0" indent="0" algn="ctr" rtl="0">
              <a:spcBef>
                <a:spcPts val="0"/>
              </a:spcBef>
              <a:spcAft>
                <a:spcPts val="0"/>
              </a:spcAft>
              <a:buNone/>
            </a:pPr>
            <a:endParaRPr sz="1100"/>
          </a:p>
        </p:txBody>
      </p:sp>
      <p:sp>
        <p:nvSpPr>
          <p:cNvPr id="2978" name="Google Shape;2978;p309"/>
          <p:cNvSpPr txBox="1"/>
          <p:nvPr/>
        </p:nvSpPr>
        <p:spPr>
          <a:xfrm>
            <a:off x="4806629" y="3577003"/>
            <a:ext cx="403500" cy="122100"/>
          </a:xfrm>
          <a:prstGeom prst="rect">
            <a:avLst/>
          </a:prstGeom>
          <a:solidFill>
            <a:schemeClr val="dk2"/>
          </a:solidFill>
          <a:ln>
            <a:noFill/>
          </a:ln>
        </p:spPr>
        <p:txBody>
          <a:bodyPr spcFirstLastPara="1" wrap="square" lIns="68575" tIns="68575" rIns="68575" bIns="68575" anchor="t" anchorCtr="0">
            <a:noAutofit/>
          </a:bodyPr>
          <a:lstStyle/>
          <a:p>
            <a:pPr marL="0" lvl="0" indent="0" algn="ctr" rtl="0">
              <a:spcBef>
                <a:spcPts val="0"/>
              </a:spcBef>
              <a:spcAft>
                <a:spcPts val="0"/>
              </a:spcAft>
              <a:buNone/>
            </a:pPr>
            <a:endParaRPr sz="1100"/>
          </a:p>
        </p:txBody>
      </p:sp>
      <p:sp>
        <p:nvSpPr>
          <p:cNvPr id="2979" name="Google Shape;2979;p309"/>
          <p:cNvSpPr txBox="1"/>
          <p:nvPr/>
        </p:nvSpPr>
        <p:spPr>
          <a:xfrm>
            <a:off x="5238976" y="3577003"/>
            <a:ext cx="403500" cy="122100"/>
          </a:xfrm>
          <a:prstGeom prst="rect">
            <a:avLst/>
          </a:prstGeom>
          <a:solidFill>
            <a:schemeClr val="dk2"/>
          </a:solidFill>
          <a:ln>
            <a:noFill/>
          </a:ln>
        </p:spPr>
        <p:txBody>
          <a:bodyPr spcFirstLastPara="1" wrap="square" lIns="68575" tIns="68575" rIns="68575" bIns="68575" anchor="t" anchorCtr="0">
            <a:noAutofit/>
          </a:bodyPr>
          <a:lstStyle/>
          <a:p>
            <a:pPr marL="0" lvl="0" indent="0" algn="ctr" rtl="0">
              <a:spcBef>
                <a:spcPts val="0"/>
              </a:spcBef>
              <a:spcAft>
                <a:spcPts val="0"/>
              </a:spcAft>
              <a:buNone/>
            </a:pPr>
            <a:endParaRPr sz="1100"/>
          </a:p>
        </p:txBody>
      </p:sp>
      <p:sp>
        <p:nvSpPr>
          <p:cNvPr id="2980" name="Google Shape;2980;p309"/>
          <p:cNvSpPr txBox="1"/>
          <p:nvPr/>
        </p:nvSpPr>
        <p:spPr>
          <a:xfrm>
            <a:off x="5656799" y="3577003"/>
            <a:ext cx="403500" cy="122100"/>
          </a:xfrm>
          <a:prstGeom prst="rect">
            <a:avLst/>
          </a:prstGeom>
          <a:solidFill>
            <a:schemeClr val="dk2"/>
          </a:solidFill>
          <a:ln>
            <a:noFill/>
          </a:ln>
        </p:spPr>
        <p:txBody>
          <a:bodyPr spcFirstLastPara="1" wrap="square" lIns="68575" tIns="68575" rIns="68575" bIns="68575" anchor="t" anchorCtr="0">
            <a:noAutofit/>
          </a:bodyPr>
          <a:lstStyle/>
          <a:p>
            <a:pPr marL="0" lvl="0" indent="0" algn="ctr" rtl="0">
              <a:spcBef>
                <a:spcPts val="0"/>
              </a:spcBef>
              <a:spcAft>
                <a:spcPts val="0"/>
              </a:spcAft>
              <a:buNone/>
            </a:pPr>
            <a:endParaRPr sz="1100"/>
          </a:p>
        </p:txBody>
      </p:sp>
      <p:sp>
        <p:nvSpPr>
          <p:cNvPr id="2981" name="Google Shape;2981;p309"/>
          <p:cNvSpPr txBox="1"/>
          <p:nvPr/>
        </p:nvSpPr>
        <p:spPr>
          <a:xfrm>
            <a:off x="4806632" y="3577000"/>
            <a:ext cx="303900" cy="122100"/>
          </a:xfrm>
          <a:prstGeom prst="rect">
            <a:avLst/>
          </a:prstGeom>
          <a:solidFill>
            <a:srgbClr val="6AA84F"/>
          </a:solidFill>
          <a:ln>
            <a:noFill/>
          </a:ln>
        </p:spPr>
        <p:txBody>
          <a:bodyPr spcFirstLastPara="1" wrap="square" lIns="68575" tIns="68575" rIns="68575" bIns="68575" anchor="t" anchorCtr="0">
            <a:noAutofit/>
          </a:bodyPr>
          <a:lstStyle/>
          <a:p>
            <a:pPr marL="0" lvl="0" indent="0" algn="ctr" rtl="0">
              <a:spcBef>
                <a:spcPts val="0"/>
              </a:spcBef>
              <a:spcAft>
                <a:spcPts val="0"/>
              </a:spcAft>
              <a:buNone/>
            </a:pPr>
            <a:endParaRPr sz="1100"/>
          </a:p>
        </p:txBody>
      </p:sp>
      <p:sp>
        <p:nvSpPr>
          <p:cNvPr id="2982" name="Google Shape;2982;p309"/>
          <p:cNvSpPr txBox="1"/>
          <p:nvPr/>
        </p:nvSpPr>
        <p:spPr>
          <a:xfrm>
            <a:off x="5656816" y="3577003"/>
            <a:ext cx="354600" cy="122100"/>
          </a:xfrm>
          <a:prstGeom prst="rect">
            <a:avLst/>
          </a:prstGeom>
          <a:solidFill>
            <a:srgbClr val="6AA84F"/>
          </a:solidFill>
          <a:ln>
            <a:noFill/>
          </a:ln>
        </p:spPr>
        <p:txBody>
          <a:bodyPr spcFirstLastPara="1" wrap="square" lIns="68575" tIns="68575" rIns="68575" bIns="68575" anchor="t" anchorCtr="0">
            <a:noAutofit/>
          </a:bodyPr>
          <a:lstStyle/>
          <a:p>
            <a:pPr marL="0" lvl="0" indent="0" algn="ctr" rtl="0">
              <a:spcBef>
                <a:spcPts val="0"/>
              </a:spcBef>
              <a:spcAft>
                <a:spcPts val="0"/>
              </a:spcAft>
              <a:buNone/>
            </a:pPr>
            <a:endParaRPr sz="1100"/>
          </a:p>
        </p:txBody>
      </p:sp>
      <p:sp>
        <p:nvSpPr>
          <p:cNvPr id="2983" name="Google Shape;2983;p309"/>
          <p:cNvSpPr txBox="1"/>
          <p:nvPr/>
        </p:nvSpPr>
        <p:spPr>
          <a:xfrm>
            <a:off x="5241749" y="3577000"/>
            <a:ext cx="130800" cy="122100"/>
          </a:xfrm>
          <a:prstGeom prst="rect">
            <a:avLst/>
          </a:prstGeom>
          <a:solidFill>
            <a:srgbClr val="6AA84F"/>
          </a:solidFill>
          <a:ln>
            <a:noFill/>
          </a:ln>
        </p:spPr>
        <p:txBody>
          <a:bodyPr spcFirstLastPara="1" wrap="square" lIns="68575" tIns="68575" rIns="68575" bIns="68575" anchor="t" anchorCtr="0">
            <a:noAutofit/>
          </a:bodyPr>
          <a:lstStyle/>
          <a:p>
            <a:pPr marL="0" lvl="0" indent="0" algn="ctr" rtl="0">
              <a:spcBef>
                <a:spcPts val="0"/>
              </a:spcBef>
              <a:spcAft>
                <a:spcPts val="0"/>
              </a:spcAft>
              <a:buNone/>
            </a:pPr>
            <a:endParaRPr sz="1100"/>
          </a:p>
        </p:txBody>
      </p:sp>
      <p:sp>
        <p:nvSpPr>
          <p:cNvPr id="2984" name="Google Shape;2984;p309"/>
          <p:cNvSpPr/>
          <p:nvPr/>
        </p:nvSpPr>
        <p:spPr>
          <a:xfrm>
            <a:off x="2433222" y="2781942"/>
            <a:ext cx="276480" cy="172530"/>
          </a:xfrm>
          <a:prstGeom prst="flowChartDocument">
            <a:avLst/>
          </a:prstGeom>
          <a:solidFill>
            <a:schemeClr val="lt2"/>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800">
                <a:solidFill>
                  <a:srgbClr val="FFFFFF"/>
                </a:solidFill>
              </a:rPr>
              <a:t>1</a:t>
            </a:r>
            <a:endParaRPr sz="800">
              <a:solidFill>
                <a:srgbClr val="FFFFFF"/>
              </a:solidFill>
            </a:endParaRPr>
          </a:p>
        </p:txBody>
      </p:sp>
      <p:sp>
        <p:nvSpPr>
          <p:cNvPr id="2985" name="Google Shape;2985;p309"/>
          <p:cNvSpPr txBox="1"/>
          <p:nvPr/>
        </p:nvSpPr>
        <p:spPr>
          <a:xfrm>
            <a:off x="2695285" y="2731075"/>
            <a:ext cx="1159500" cy="172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600" b="1">
                <a:latin typeface="Georgia"/>
                <a:ea typeface="Georgia"/>
                <a:cs typeface="Georgia"/>
                <a:sym typeface="Georgia"/>
              </a:rPr>
              <a:t>Predictive ability</a:t>
            </a:r>
            <a:endParaRPr sz="600" b="1">
              <a:latin typeface="Georgia"/>
              <a:ea typeface="Georgia"/>
              <a:cs typeface="Georgia"/>
              <a:sym typeface="Georgia"/>
            </a:endParaRPr>
          </a:p>
        </p:txBody>
      </p:sp>
      <p:sp>
        <p:nvSpPr>
          <p:cNvPr id="2986" name="Google Shape;2986;p309"/>
          <p:cNvSpPr txBox="1"/>
          <p:nvPr/>
        </p:nvSpPr>
        <p:spPr>
          <a:xfrm>
            <a:off x="2693157" y="2959675"/>
            <a:ext cx="986700" cy="172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600" b="1">
                <a:latin typeface="Georgia"/>
                <a:ea typeface="Georgia"/>
                <a:cs typeface="Georgia"/>
                <a:sym typeface="Georgia"/>
              </a:rPr>
              <a:t>Ranking ability</a:t>
            </a:r>
            <a:endParaRPr sz="600" b="1">
              <a:latin typeface="Georgia"/>
              <a:ea typeface="Georgia"/>
              <a:cs typeface="Georgia"/>
              <a:sym typeface="Georgia"/>
            </a:endParaRPr>
          </a:p>
        </p:txBody>
      </p:sp>
      <p:sp>
        <p:nvSpPr>
          <p:cNvPr id="2987" name="Google Shape;2987;p309"/>
          <p:cNvSpPr txBox="1"/>
          <p:nvPr/>
        </p:nvSpPr>
        <p:spPr>
          <a:xfrm>
            <a:off x="585225" y="2528755"/>
            <a:ext cx="559200" cy="253200"/>
          </a:xfrm>
          <a:prstGeom prst="rect">
            <a:avLst/>
          </a:prstGeom>
          <a:no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Georgia"/>
                <a:ea typeface="Georgia"/>
                <a:cs typeface="Georgia"/>
                <a:sym typeface="Georgia"/>
              </a:rPr>
              <a:t>GLM</a:t>
            </a:r>
            <a:endParaRPr sz="800">
              <a:latin typeface="Georgia"/>
              <a:ea typeface="Georgia"/>
              <a:cs typeface="Georgia"/>
              <a:sym typeface="Georgia"/>
            </a:endParaRPr>
          </a:p>
        </p:txBody>
      </p:sp>
      <p:sp>
        <p:nvSpPr>
          <p:cNvPr id="2988" name="Google Shape;2988;p309"/>
          <p:cNvSpPr txBox="1"/>
          <p:nvPr/>
        </p:nvSpPr>
        <p:spPr>
          <a:xfrm>
            <a:off x="937499" y="2905200"/>
            <a:ext cx="648600" cy="253200"/>
          </a:xfrm>
          <a:prstGeom prst="rect">
            <a:avLst/>
          </a:prstGeom>
          <a:no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Georgia"/>
                <a:ea typeface="Georgia"/>
                <a:cs typeface="Georgia"/>
                <a:sym typeface="Georgia"/>
              </a:rPr>
              <a:t>Random Forest</a:t>
            </a:r>
            <a:endParaRPr sz="800">
              <a:latin typeface="Georgia"/>
              <a:ea typeface="Georgia"/>
              <a:cs typeface="Georgia"/>
              <a:sym typeface="Georgia"/>
            </a:endParaRPr>
          </a:p>
        </p:txBody>
      </p:sp>
      <p:sp>
        <p:nvSpPr>
          <p:cNvPr id="2989" name="Google Shape;2989;p309"/>
          <p:cNvSpPr txBox="1"/>
          <p:nvPr/>
        </p:nvSpPr>
        <p:spPr>
          <a:xfrm>
            <a:off x="1082311" y="3406481"/>
            <a:ext cx="559200" cy="253200"/>
          </a:xfrm>
          <a:prstGeom prst="rect">
            <a:avLst/>
          </a:prstGeom>
          <a:no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Georgia"/>
                <a:ea typeface="Georgia"/>
                <a:cs typeface="Georgia"/>
                <a:sym typeface="Georgia"/>
              </a:rPr>
              <a:t>xgBoost</a:t>
            </a:r>
            <a:endParaRPr sz="800">
              <a:latin typeface="Georgia"/>
              <a:ea typeface="Georgia"/>
              <a:cs typeface="Georgia"/>
              <a:sym typeface="Georgia"/>
            </a:endParaRPr>
          </a:p>
        </p:txBody>
      </p:sp>
      <p:sp>
        <p:nvSpPr>
          <p:cNvPr id="2990" name="Google Shape;2990;p309"/>
          <p:cNvSpPr txBox="1"/>
          <p:nvPr/>
        </p:nvSpPr>
        <p:spPr>
          <a:xfrm>
            <a:off x="837473" y="4116000"/>
            <a:ext cx="648600" cy="253200"/>
          </a:xfrm>
          <a:prstGeom prst="rect">
            <a:avLst/>
          </a:prstGeom>
          <a:no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Georgia"/>
                <a:ea typeface="Georgia"/>
                <a:cs typeface="Georgia"/>
                <a:sym typeface="Georgia"/>
              </a:rPr>
              <a:t>Neural networks</a:t>
            </a:r>
            <a:endParaRPr sz="800">
              <a:latin typeface="Georgia"/>
              <a:ea typeface="Georgia"/>
              <a:cs typeface="Georgia"/>
              <a:sym typeface="Georgia"/>
            </a:endParaRPr>
          </a:p>
        </p:txBody>
      </p:sp>
      <p:sp>
        <p:nvSpPr>
          <p:cNvPr id="2991" name="Google Shape;2991;p309"/>
          <p:cNvSpPr txBox="1"/>
          <p:nvPr/>
        </p:nvSpPr>
        <p:spPr>
          <a:xfrm>
            <a:off x="459450" y="1647275"/>
            <a:ext cx="1874100" cy="453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900">
                <a:latin typeface="Georgia"/>
                <a:ea typeface="Georgia"/>
                <a:cs typeface="Georgia"/>
                <a:sym typeface="Georgia"/>
              </a:rPr>
              <a:t>Full flexibility on the choice of machine learning (ML) algorithm</a:t>
            </a:r>
            <a:endParaRPr sz="900">
              <a:latin typeface="Georgia"/>
              <a:ea typeface="Georgia"/>
              <a:cs typeface="Georgia"/>
              <a:sym typeface="Georgia"/>
            </a:endParaRPr>
          </a:p>
        </p:txBody>
      </p:sp>
      <p:sp>
        <p:nvSpPr>
          <p:cNvPr id="2992" name="Google Shape;2992;p309"/>
          <p:cNvSpPr txBox="1"/>
          <p:nvPr/>
        </p:nvSpPr>
        <p:spPr>
          <a:xfrm>
            <a:off x="2310900" y="1647275"/>
            <a:ext cx="1838700" cy="453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900">
                <a:latin typeface="Georgia"/>
                <a:ea typeface="Georgia"/>
                <a:cs typeface="Georgia"/>
                <a:sym typeface="Georgia"/>
              </a:rPr>
              <a:t>Standardised tests are run for each developed model</a:t>
            </a:r>
            <a:endParaRPr sz="900">
              <a:latin typeface="Georgia"/>
              <a:ea typeface="Georgia"/>
              <a:cs typeface="Georgia"/>
              <a:sym typeface="Georgia"/>
            </a:endParaRPr>
          </a:p>
          <a:p>
            <a:pPr marL="0" lvl="0" indent="0" algn="l" rtl="0">
              <a:spcBef>
                <a:spcPts val="0"/>
              </a:spcBef>
              <a:spcAft>
                <a:spcPts val="0"/>
              </a:spcAft>
              <a:buNone/>
            </a:pPr>
            <a:r>
              <a:rPr lang="en" sz="900">
                <a:latin typeface="Georgia"/>
                <a:ea typeface="Georgia"/>
                <a:cs typeface="Georgia"/>
                <a:sym typeface="Georgia"/>
              </a:rPr>
              <a:t/>
            </a:r>
            <a:br>
              <a:rPr lang="en" sz="900">
                <a:latin typeface="Georgia"/>
                <a:ea typeface="Georgia"/>
                <a:cs typeface="Georgia"/>
                <a:sym typeface="Georgia"/>
              </a:rPr>
            </a:br>
            <a:r>
              <a:rPr lang="en" sz="900">
                <a:latin typeface="Georgia"/>
                <a:ea typeface="Georgia"/>
                <a:cs typeface="Georgia"/>
                <a:sym typeface="Georgia"/>
              </a:rPr>
              <a:t>Compare production models (champions) with new models (challengers) </a:t>
            </a:r>
            <a:endParaRPr sz="900">
              <a:latin typeface="Georgia"/>
              <a:ea typeface="Georgia"/>
              <a:cs typeface="Georgia"/>
              <a:sym typeface="Georgia"/>
            </a:endParaRPr>
          </a:p>
        </p:txBody>
      </p:sp>
      <p:sp>
        <p:nvSpPr>
          <p:cNvPr id="2993" name="Google Shape;2993;p309"/>
          <p:cNvSpPr txBox="1"/>
          <p:nvPr/>
        </p:nvSpPr>
        <p:spPr>
          <a:xfrm>
            <a:off x="4213450" y="1647275"/>
            <a:ext cx="2213400" cy="821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900">
                <a:latin typeface="Georgia"/>
                <a:ea typeface="Georgia"/>
                <a:cs typeface="Georgia"/>
                <a:sym typeface="Georgia"/>
              </a:rPr>
              <a:t>The ML models are ordered based on the validation results</a:t>
            </a:r>
            <a:endParaRPr sz="900">
              <a:latin typeface="Georgia"/>
              <a:ea typeface="Georgia"/>
              <a:cs typeface="Georgia"/>
              <a:sym typeface="Georgia"/>
            </a:endParaRPr>
          </a:p>
          <a:p>
            <a:pPr marL="0" lvl="0" indent="0" algn="l" rtl="0">
              <a:spcBef>
                <a:spcPts val="0"/>
              </a:spcBef>
              <a:spcAft>
                <a:spcPts val="0"/>
              </a:spcAft>
              <a:buNone/>
            </a:pPr>
            <a:r>
              <a:rPr lang="en" sz="900">
                <a:latin typeface="Georgia"/>
                <a:ea typeface="Georgia"/>
                <a:cs typeface="Georgia"/>
                <a:sym typeface="Georgia"/>
              </a:rPr>
              <a:t/>
            </a:r>
            <a:br>
              <a:rPr lang="en" sz="900">
                <a:latin typeface="Georgia"/>
                <a:ea typeface="Georgia"/>
                <a:cs typeface="Georgia"/>
                <a:sym typeface="Georgia"/>
              </a:rPr>
            </a:br>
            <a:r>
              <a:rPr lang="en" sz="900">
                <a:latin typeface="Georgia"/>
                <a:ea typeface="Georgia"/>
                <a:cs typeface="Georgia"/>
                <a:sym typeface="Georgia"/>
              </a:rPr>
              <a:t>Visual indicators help choosing the right model for deployment</a:t>
            </a:r>
            <a:endParaRPr sz="900">
              <a:latin typeface="Georgia"/>
              <a:ea typeface="Georgia"/>
              <a:cs typeface="Georgia"/>
              <a:sym typeface="Georgia"/>
            </a:endParaRPr>
          </a:p>
        </p:txBody>
      </p:sp>
      <p:sp>
        <p:nvSpPr>
          <p:cNvPr id="2994" name="Google Shape;2994;p309"/>
          <p:cNvSpPr/>
          <p:nvPr/>
        </p:nvSpPr>
        <p:spPr>
          <a:xfrm>
            <a:off x="2435364" y="3010542"/>
            <a:ext cx="276480" cy="172530"/>
          </a:xfrm>
          <a:prstGeom prst="flowChartDocument">
            <a:avLst/>
          </a:prstGeom>
          <a:solidFill>
            <a:schemeClr val="lt2"/>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800">
                <a:solidFill>
                  <a:srgbClr val="FFFFFF"/>
                </a:solidFill>
              </a:rPr>
              <a:t>2</a:t>
            </a:r>
            <a:endParaRPr sz="800">
              <a:solidFill>
                <a:srgbClr val="FFFFFF"/>
              </a:solidFill>
            </a:endParaRPr>
          </a:p>
        </p:txBody>
      </p:sp>
      <p:sp>
        <p:nvSpPr>
          <p:cNvPr id="2995" name="Google Shape;2995;p309"/>
          <p:cNvSpPr txBox="1"/>
          <p:nvPr/>
        </p:nvSpPr>
        <p:spPr>
          <a:xfrm>
            <a:off x="4811478" y="3812431"/>
            <a:ext cx="403500" cy="122100"/>
          </a:xfrm>
          <a:prstGeom prst="rect">
            <a:avLst/>
          </a:prstGeom>
          <a:solidFill>
            <a:schemeClr val="dk2"/>
          </a:solidFill>
          <a:ln>
            <a:noFill/>
          </a:ln>
        </p:spPr>
        <p:txBody>
          <a:bodyPr spcFirstLastPara="1" wrap="square" lIns="68575" tIns="68575" rIns="68575" bIns="68575" anchor="t" anchorCtr="0">
            <a:noAutofit/>
          </a:bodyPr>
          <a:lstStyle/>
          <a:p>
            <a:pPr marL="0" lvl="0" indent="0" algn="ctr" rtl="0">
              <a:spcBef>
                <a:spcPts val="0"/>
              </a:spcBef>
              <a:spcAft>
                <a:spcPts val="0"/>
              </a:spcAft>
              <a:buNone/>
            </a:pPr>
            <a:endParaRPr sz="1100"/>
          </a:p>
        </p:txBody>
      </p:sp>
      <p:sp>
        <p:nvSpPr>
          <p:cNvPr id="2996" name="Google Shape;2996;p309"/>
          <p:cNvSpPr txBox="1"/>
          <p:nvPr/>
        </p:nvSpPr>
        <p:spPr>
          <a:xfrm>
            <a:off x="5243825" y="3812431"/>
            <a:ext cx="403500" cy="122100"/>
          </a:xfrm>
          <a:prstGeom prst="rect">
            <a:avLst/>
          </a:prstGeom>
          <a:solidFill>
            <a:schemeClr val="dk2"/>
          </a:solidFill>
          <a:ln>
            <a:noFill/>
          </a:ln>
        </p:spPr>
        <p:txBody>
          <a:bodyPr spcFirstLastPara="1" wrap="square" lIns="68575" tIns="68575" rIns="68575" bIns="68575" anchor="t" anchorCtr="0">
            <a:noAutofit/>
          </a:bodyPr>
          <a:lstStyle/>
          <a:p>
            <a:pPr marL="0" lvl="0" indent="0" algn="ctr" rtl="0">
              <a:spcBef>
                <a:spcPts val="0"/>
              </a:spcBef>
              <a:spcAft>
                <a:spcPts val="0"/>
              </a:spcAft>
              <a:buNone/>
            </a:pPr>
            <a:endParaRPr sz="1100"/>
          </a:p>
        </p:txBody>
      </p:sp>
      <p:sp>
        <p:nvSpPr>
          <p:cNvPr id="2997" name="Google Shape;2997;p309"/>
          <p:cNvSpPr txBox="1"/>
          <p:nvPr/>
        </p:nvSpPr>
        <p:spPr>
          <a:xfrm>
            <a:off x="5661648" y="3812431"/>
            <a:ext cx="403500" cy="122100"/>
          </a:xfrm>
          <a:prstGeom prst="rect">
            <a:avLst/>
          </a:prstGeom>
          <a:solidFill>
            <a:schemeClr val="dk2"/>
          </a:solidFill>
          <a:ln>
            <a:noFill/>
          </a:ln>
        </p:spPr>
        <p:txBody>
          <a:bodyPr spcFirstLastPara="1" wrap="square" lIns="68575" tIns="68575" rIns="68575" bIns="68575" anchor="t" anchorCtr="0">
            <a:noAutofit/>
          </a:bodyPr>
          <a:lstStyle/>
          <a:p>
            <a:pPr marL="0" lvl="0" indent="0" algn="ctr" rtl="0">
              <a:spcBef>
                <a:spcPts val="0"/>
              </a:spcBef>
              <a:spcAft>
                <a:spcPts val="0"/>
              </a:spcAft>
              <a:buNone/>
            </a:pPr>
            <a:endParaRPr sz="1100"/>
          </a:p>
        </p:txBody>
      </p:sp>
      <p:sp>
        <p:nvSpPr>
          <p:cNvPr id="2998" name="Google Shape;2998;p309"/>
          <p:cNvSpPr txBox="1"/>
          <p:nvPr/>
        </p:nvSpPr>
        <p:spPr>
          <a:xfrm>
            <a:off x="4805244" y="3815395"/>
            <a:ext cx="201900" cy="122100"/>
          </a:xfrm>
          <a:prstGeom prst="rect">
            <a:avLst/>
          </a:prstGeom>
          <a:solidFill>
            <a:srgbClr val="6AA84F"/>
          </a:solidFill>
          <a:ln>
            <a:noFill/>
          </a:ln>
        </p:spPr>
        <p:txBody>
          <a:bodyPr spcFirstLastPara="1" wrap="square" lIns="68575" tIns="68575" rIns="68575" bIns="68575" anchor="t" anchorCtr="0">
            <a:noAutofit/>
          </a:bodyPr>
          <a:lstStyle/>
          <a:p>
            <a:pPr marL="0" lvl="0" indent="0" algn="ctr" rtl="0">
              <a:spcBef>
                <a:spcPts val="0"/>
              </a:spcBef>
              <a:spcAft>
                <a:spcPts val="0"/>
              </a:spcAft>
              <a:buNone/>
            </a:pPr>
            <a:endParaRPr sz="1100"/>
          </a:p>
        </p:txBody>
      </p:sp>
      <p:sp>
        <p:nvSpPr>
          <p:cNvPr id="2999" name="Google Shape;2999;p309"/>
          <p:cNvSpPr txBox="1"/>
          <p:nvPr/>
        </p:nvSpPr>
        <p:spPr>
          <a:xfrm>
            <a:off x="5661666" y="3812439"/>
            <a:ext cx="254700" cy="122100"/>
          </a:xfrm>
          <a:prstGeom prst="rect">
            <a:avLst/>
          </a:prstGeom>
          <a:solidFill>
            <a:srgbClr val="6AA84F"/>
          </a:solidFill>
          <a:ln>
            <a:noFill/>
          </a:ln>
        </p:spPr>
        <p:txBody>
          <a:bodyPr spcFirstLastPara="1" wrap="square" lIns="68575" tIns="68575" rIns="68575" bIns="68575" anchor="t" anchorCtr="0">
            <a:noAutofit/>
          </a:bodyPr>
          <a:lstStyle/>
          <a:p>
            <a:pPr marL="0" lvl="0" indent="0" algn="ctr" rtl="0">
              <a:spcBef>
                <a:spcPts val="0"/>
              </a:spcBef>
              <a:spcAft>
                <a:spcPts val="0"/>
              </a:spcAft>
              <a:buNone/>
            </a:pPr>
            <a:endParaRPr sz="1100"/>
          </a:p>
        </p:txBody>
      </p:sp>
      <p:sp>
        <p:nvSpPr>
          <p:cNvPr id="3000" name="Google Shape;3000;p309"/>
          <p:cNvSpPr txBox="1"/>
          <p:nvPr/>
        </p:nvSpPr>
        <p:spPr>
          <a:xfrm>
            <a:off x="5246597" y="3812431"/>
            <a:ext cx="254700" cy="122100"/>
          </a:xfrm>
          <a:prstGeom prst="rect">
            <a:avLst/>
          </a:prstGeom>
          <a:solidFill>
            <a:srgbClr val="6AA84F"/>
          </a:solidFill>
          <a:ln>
            <a:noFill/>
          </a:ln>
        </p:spPr>
        <p:txBody>
          <a:bodyPr spcFirstLastPara="1" wrap="square" lIns="68575" tIns="68575" rIns="68575" bIns="68575" anchor="t" anchorCtr="0">
            <a:noAutofit/>
          </a:bodyPr>
          <a:lstStyle/>
          <a:p>
            <a:pPr marL="0" lvl="0" indent="0" algn="ctr" rtl="0">
              <a:spcBef>
                <a:spcPts val="0"/>
              </a:spcBef>
              <a:spcAft>
                <a:spcPts val="0"/>
              </a:spcAft>
              <a:buNone/>
            </a:pPr>
            <a:endParaRPr sz="1100"/>
          </a:p>
        </p:txBody>
      </p:sp>
      <p:sp>
        <p:nvSpPr>
          <p:cNvPr id="3001" name="Google Shape;3001;p309"/>
          <p:cNvSpPr txBox="1"/>
          <p:nvPr/>
        </p:nvSpPr>
        <p:spPr>
          <a:xfrm>
            <a:off x="4811478" y="4035665"/>
            <a:ext cx="403500" cy="122100"/>
          </a:xfrm>
          <a:prstGeom prst="rect">
            <a:avLst/>
          </a:prstGeom>
          <a:solidFill>
            <a:schemeClr val="dk2"/>
          </a:solidFill>
          <a:ln>
            <a:noFill/>
          </a:ln>
        </p:spPr>
        <p:txBody>
          <a:bodyPr spcFirstLastPara="1" wrap="square" lIns="68575" tIns="68575" rIns="68575" bIns="68575" anchor="t" anchorCtr="0">
            <a:noAutofit/>
          </a:bodyPr>
          <a:lstStyle/>
          <a:p>
            <a:pPr marL="0" lvl="0" indent="0" algn="ctr" rtl="0">
              <a:spcBef>
                <a:spcPts val="0"/>
              </a:spcBef>
              <a:spcAft>
                <a:spcPts val="0"/>
              </a:spcAft>
              <a:buNone/>
            </a:pPr>
            <a:endParaRPr sz="1100"/>
          </a:p>
        </p:txBody>
      </p:sp>
      <p:sp>
        <p:nvSpPr>
          <p:cNvPr id="3002" name="Google Shape;3002;p309"/>
          <p:cNvSpPr txBox="1"/>
          <p:nvPr/>
        </p:nvSpPr>
        <p:spPr>
          <a:xfrm>
            <a:off x="5243825" y="4035665"/>
            <a:ext cx="403500" cy="122100"/>
          </a:xfrm>
          <a:prstGeom prst="rect">
            <a:avLst/>
          </a:prstGeom>
          <a:solidFill>
            <a:schemeClr val="dk2"/>
          </a:solidFill>
          <a:ln>
            <a:noFill/>
          </a:ln>
        </p:spPr>
        <p:txBody>
          <a:bodyPr spcFirstLastPara="1" wrap="square" lIns="68575" tIns="68575" rIns="68575" bIns="68575" anchor="t" anchorCtr="0">
            <a:noAutofit/>
          </a:bodyPr>
          <a:lstStyle/>
          <a:p>
            <a:pPr marL="0" lvl="0" indent="0" algn="ctr" rtl="0">
              <a:spcBef>
                <a:spcPts val="0"/>
              </a:spcBef>
              <a:spcAft>
                <a:spcPts val="0"/>
              </a:spcAft>
              <a:buNone/>
            </a:pPr>
            <a:endParaRPr sz="1100"/>
          </a:p>
        </p:txBody>
      </p:sp>
      <p:sp>
        <p:nvSpPr>
          <p:cNvPr id="3003" name="Google Shape;3003;p309"/>
          <p:cNvSpPr txBox="1"/>
          <p:nvPr/>
        </p:nvSpPr>
        <p:spPr>
          <a:xfrm>
            <a:off x="5661648" y="4035665"/>
            <a:ext cx="403500" cy="122100"/>
          </a:xfrm>
          <a:prstGeom prst="rect">
            <a:avLst/>
          </a:prstGeom>
          <a:solidFill>
            <a:schemeClr val="dk2"/>
          </a:solidFill>
          <a:ln>
            <a:noFill/>
          </a:ln>
        </p:spPr>
        <p:txBody>
          <a:bodyPr spcFirstLastPara="1" wrap="square" lIns="68575" tIns="68575" rIns="68575" bIns="68575" anchor="t" anchorCtr="0">
            <a:noAutofit/>
          </a:bodyPr>
          <a:lstStyle/>
          <a:p>
            <a:pPr marL="0" lvl="0" indent="0" algn="ctr" rtl="0">
              <a:spcBef>
                <a:spcPts val="0"/>
              </a:spcBef>
              <a:spcAft>
                <a:spcPts val="0"/>
              </a:spcAft>
              <a:buNone/>
            </a:pPr>
            <a:endParaRPr sz="1100"/>
          </a:p>
        </p:txBody>
      </p:sp>
      <p:sp>
        <p:nvSpPr>
          <p:cNvPr id="3004" name="Google Shape;3004;p309"/>
          <p:cNvSpPr txBox="1"/>
          <p:nvPr/>
        </p:nvSpPr>
        <p:spPr>
          <a:xfrm>
            <a:off x="4812113" y="4039401"/>
            <a:ext cx="201900" cy="122100"/>
          </a:xfrm>
          <a:prstGeom prst="rect">
            <a:avLst/>
          </a:prstGeom>
          <a:solidFill>
            <a:srgbClr val="6AA84F"/>
          </a:solidFill>
          <a:ln>
            <a:noFill/>
          </a:ln>
        </p:spPr>
        <p:txBody>
          <a:bodyPr spcFirstLastPara="1" wrap="square" lIns="68575" tIns="68575" rIns="68575" bIns="68575" anchor="t" anchorCtr="0">
            <a:noAutofit/>
          </a:bodyPr>
          <a:lstStyle/>
          <a:p>
            <a:pPr marL="0" lvl="0" indent="0" algn="ctr" rtl="0">
              <a:spcBef>
                <a:spcPts val="0"/>
              </a:spcBef>
              <a:spcAft>
                <a:spcPts val="0"/>
              </a:spcAft>
              <a:buNone/>
            </a:pPr>
            <a:endParaRPr sz="1100"/>
          </a:p>
        </p:txBody>
      </p:sp>
      <p:sp>
        <p:nvSpPr>
          <p:cNvPr id="3005" name="Google Shape;3005;p309"/>
          <p:cNvSpPr txBox="1"/>
          <p:nvPr/>
        </p:nvSpPr>
        <p:spPr>
          <a:xfrm>
            <a:off x="5661665" y="4035662"/>
            <a:ext cx="151500" cy="122100"/>
          </a:xfrm>
          <a:prstGeom prst="rect">
            <a:avLst/>
          </a:prstGeom>
          <a:solidFill>
            <a:srgbClr val="6AA84F"/>
          </a:solidFill>
          <a:ln>
            <a:noFill/>
          </a:ln>
        </p:spPr>
        <p:txBody>
          <a:bodyPr spcFirstLastPara="1" wrap="square" lIns="68575" tIns="68575" rIns="68575" bIns="68575" anchor="t" anchorCtr="0">
            <a:noAutofit/>
          </a:bodyPr>
          <a:lstStyle/>
          <a:p>
            <a:pPr marL="0" lvl="0" indent="0" algn="ctr" rtl="0">
              <a:spcBef>
                <a:spcPts val="0"/>
              </a:spcBef>
              <a:spcAft>
                <a:spcPts val="0"/>
              </a:spcAft>
              <a:buNone/>
            </a:pPr>
            <a:endParaRPr sz="1100"/>
          </a:p>
        </p:txBody>
      </p:sp>
      <p:sp>
        <p:nvSpPr>
          <p:cNvPr id="3006" name="Google Shape;3006;p309"/>
          <p:cNvSpPr txBox="1"/>
          <p:nvPr/>
        </p:nvSpPr>
        <p:spPr>
          <a:xfrm>
            <a:off x="5246598" y="4035662"/>
            <a:ext cx="151500" cy="122100"/>
          </a:xfrm>
          <a:prstGeom prst="rect">
            <a:avLst/>
          </a:prstGeom>
          <a:solidFill>
            <a:srgbClr val="6AA84F"/>
          </a:solidFill>
          <a:ln>
            <a:noFill/>
          </a:ln>
        </p:spPr>
        <p:txBody>
          <a:bodyPr spcFirstLastPara="1" wrap="square" lIns="68575" tIns="68575" rIns="68575" bIns="68575" anchor="t" anchorCtr="0">
            <a:noAutofit/>
          </a:bodyPr>
          <a:lstStyle/>
          <a:p>
            <a:pPr marL="0" lvl="0" indent="0" algn="ctr" rtl="0">
              <a:spcBef>
                <a:spcPts val="0"/>
              </a:spcBef>
              <a:spcAft>
                <a:spcPts val="0"/>
              </a:spcAft>
              <a:buNone/>
            </a:pPr>
            <a:endParaRPr sz="1100"/>
          </a:p>
        </p:txBody>
      </p:sp>
      <p:sp>
        <p:nvSpPr>
          <p:cNvPr id="3007" name="Google Shape;3007;p309"/>
          <p:cNvSpPr txBox="1"/>
          <p:nvPr/>
        </p:nvSpPr>
        <p:spPr>
          <a:xfrm>
            <a:off x="6299350" y="3078775"/>
            <a:ext cx="228600" cy="202800"/>
          </a:xfrm>
          <a:prstGeom prst="rect">
            <a:avLst/>
          </a:prstGeom>
          <a:noFill/>
          <a:ln w="9525"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ctr" rtl="0">
              <a:spcBef>
                <a:spcPts val="0"/>
              </a:spcBef>
              <a:spcAft>
                <a:spcPts val="0"/>
              </a:spcAft>
              <a:buNone/>
            </a:pPr>
            <a:r>
              <a:rPr lang="en" sz="600">
                <a:latin typeface="Georgia"/>
                <a:ea typeface="Georgia"/>
                <a:cs typeface="Georgia"/>
                <a:sym typeface="Georgia"/>
              </a:rPr>
              <a:t>#</a:t>
            </a:r>
            <a:endParaRPr sz="600">
              <a:latin typeface="Georgia"/>
              <a:ea typeface="Georgia"/>
              <a:cs typeface="Georgia"/>
              <a:sym typeface="Georgia"/>
            </a:endParaRPr>
          </a:p>
        </p:txBody>
      </p:sp>
      <p:sp>
        <p:nvSpPr>
          <p:cNvPr id="3008" name="Google Shape;3008;p309"/>
          <p:cNvSpPr txBox="1"/>
          <p:nvPr/>
        </p:nvSpPr>
        <p:spPr>
          <a:xfrm>
            <a:off x="6292439" y="3339200"/>
            <a:ext cx="240900" cy="122100"/>
          </a:xfrm>
          <a:prstGeom prst="rect">
            <a:avLst/>
          </a:prstGeom>
          <a:solidFill>
            <a:srgbClr val="6AA84F"/>
          </a:solidFill>
          <a:ln>
            <a:noFill/>
          </a:ln>
        </p:spPr>
        <p:txBody>
          <a:bodyPr spcFirstLastPara="1" wrap="square" lIns="68575" tIns="68575" rIns="68575" bIns="68575" anchor="ctr" anchorCtr="0">
            <a:noAutofit/>
          </a:bodyPr>
          <a:lstStyle/>
          <a:p>
            <a:pPr marL="0" lvl="0" indent="0" algn="ctr" rtl="0">
              <a:spcBef>
                <a:spcPts val="0"/>
              </a:spcBef>
              <a:spcAft>
                <a:spcPts val="0"/>
              </a:spcAft>
              <a:buNone/>
            </a:pPr>
            <a:r>
              <a:rPr lang="en" sz="600">
                <a:latin typeface="Georgia"/>
                <a:ea typeface="Georgia"/>
                <a:cs typeface="Georgia"/>
                <a:sym typeface="Georgia"/>
              </a:rPr>
              <a:t>1</a:t>
            </a:r>
            <a:endParaRPr sz="600">
              <a:latin typeface="Georgia"/>
              <a:ea typeface="Georgia"/>
              <a:cs typeface="Georgia"/>
              <a:sym typeface="Georgia"/>
            </a:endParaRPr>
          </a:p>
        </p:txBody>
      </p:sp>
      <p:sp>
        <p:nvSpPr>
          <p:cNvPr id="3009" name="Google Shape;3009;p309"/>
          <p:cNvSpPr txBox="1"/>
          <p:nvPr/>
        </p:nvSpPr>
        <p:spPr>
          <a:xfrm>
            <a:off x="6292439" y="3580899"/>
            <a:ext cx="240900" cy="122100"/>
          </a:xfrm>
          <a:prstGeom prst="rect">
            <a:avLst/>
          </a:prstGeom>
          <a:solidFill>
            <a:srgbClr val="F1C232"/>
          </a:solidFill>
          <a:ln>
            <a:noFill/>
          </a:ln>
        </p:spPr>
        <p:txBody>
          <a:bodyPr spcFirstLastPara="1" wrap="square" lIns="68575" tIns="68575" rIns="68575" bIns="68575" anchor="ctr" anchorCtr="0">
            <a:noAutofit/>
          </a:bodyPr>
          <a:lstStyle/>
          <a:p>
            <a:pPr marL="0" lvl="0" indent="0" algn="ctr" rtl="0">
              <a:spcBef>
                <a:spcPts val="0"/>
              </a:spcBef>
              <a:spcAft>
                <a:spcPts val="0"/>
              </a:spcAft>
              <a:buNone/>
            </a:pPr>
            <a:r>
              <a:rPr lang="en" sz="600">
                <a:latin typeface="Georgia"/>
                <a:ea typeface="Georgia"/>
                <a:cs typeface="Georgia"/>
                <a:sym typeface="Georgia"/>
              </a:rPr>
              <a:t>2</a:t>
            </a:r>
            <a:endParaRPr sz="600">
              <a:latin typeface="Georgia"/>
              <a:ea typeface="Georgia"/>
              <a:cs typeface="Georgia"/>
              <a:sym typeface="Georgia"/>
            </a:endParaRPr>
          </a:p>
        </p:txBody>
      </p:sp>
      <p:sp>
        <p:nvSpPr>
          <p:cNvPr id="3010" name="Google Shape;3010;p309"/>
          <p:cNvSpPr txBox="1"/>
          <p:nvPr/>
        </p:nvSpPr>
        <p:spPr>
          <a:xfrm>
            <a:off x="6292439" y="3815384"/>
            <a:ext cx="240900" cy="122100"/>
          </a:xfrm>
          <a:prstGeom prst="rect">
            <a:avLst/>
          </a:prstGeom>
          <a:solidFill>
            <a:srgbClr val="E69138"/>
          </a:solidFill>
          <a:ln>
            <a:noFill/>
          </a:ln>
        </p:spPr>
        <p:txBody>
          <a:bodyPr spcFirstLastPara="1" wrap="square" lIns="68575" tIns="68575" rIns="68575" bIns="68575" anchor="ctr" anchorCtr="0">
            <a:noAutofit/>
          </a:bodyPr>
          <a:lstStyle/>
          <a:p>
            <a:pPr marL="0" lvl="0" indent="0" algn="ctr" rtl="0">
              <a:spcBef>
                <a:spcPts val="0"/>
              </a:spcBef>
              <a:spcAft>
                <a:spcPts val="0"/>
              </a:spcAft>
              <a:buNone/>
            </a:pPr>
            <a:r>
              <a:rPr lang="en" sz="600">
                <a:latin typeface="Georgia"/>
                <a:ea typeface="Georgia"/>
                <a:cs typeface="Georgia"/>
                <a:sym typeface="Georgia"/>
              </a:rPr>
              <a:t>3</a:t>
            </a:r>
            <a:endParaRPr sz="600">
              <a:latin typeface="Georgia"/>
              <a:ea typeface="Georgia"/>
              <a:cs typeface="Georgia"/>
              <a:sym typeface="Georgia"/>
            </a:endParaRPr>
          </a:p>
        </p:txBody>
      </p:sp>
      <p:cxnSp>
        <p:nvCxnSpPr>
          <p:cNvPr id="3011" name="Google Shape;3011;p309"/>
          <p:cNvCxnSpPr/>
          <p:nvPr/>
        </p:nvCxnSpPr>
        <p:spPr>
          <a:xfrm>
            <a:off x="6248081" y="3255294"/>
            <a:ext cx="0" cy="942900"/>
          </a:xfrm>
          <a:prstGeom prst="straightConnector1">
            <a:avLst/>
          </a:prstGeom>
          <a:noFill/>
          <a:ln w="9525" cap="flat" cmpd="sng">
            <a:solidFill>
              <a:srgbClr val="B7B7B7"/>
            </a:solidFill>
            <a:prstDash val="dash"/>
            <a:round/>
            <a:headEnd type="none" w="med" len="med"/>
            <a:tailEnd type="none" w="med" len="med"/>
          </a:ln>
        </p:spPr>
      </p:cxnSp>
      <p:sp>
        <p:nvSpPr>
          <p:cNvPr id="3012" name="Google Shape;3012;p309"/>
          <p:cNvSpPr/>
          <p:nvPr/>
        </p:nvSpPr>
        <p:spPr>
          <a:xfrm>
            <a:off x="459450" y="1318875"/>
            <a:ext cx="1874100" cy="253200"/>
          </a:xfrm>
          <a:prstGeom prst="chevron">
            <a:avLst>
              <a:gd name="adj" fmla="val 50000"/>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a:solidFill>
                  <a:schemeClr val="lt1"/>
                </a:solidFill>
                <a:latin typeface="Georgia"/>
                <a:ea typeface="Georgia"/>
                <a:cs typeface="Georgia"/>
                <a:sym typeface="Georgia"/>
              </a:rPr>
              <a:t>Development</a:t>
            </a:r>
            <a:endParaRPr>
              <a:solidFill>
                <a:srgbClr val="FFFFFF"/>
              </a:solidFill>
              <a:latin typeface="Georgia"/>
              <a:ea typeface="Georgia"/>
              <a:cs typeface="Georgia"/>
              <a:sym typeface="Georgia"/>
            </a:endParaRPr>
          </a:p>
        </p:txBody>
      </p:sp>
      <p:sp>
        <p:nvSpPr>
          <p:cNvPr id="3013" name="Google Shape;3013;p309"/>
          <p:cNvSpPr/>
          <p:nvPr/>
        </p:nvSpPr>
        <p:spPr>
          <a:xfrm>
            <a:off x="2310952" y="1318875"/>
            <a:ext cx="1874100" cy="253200"/>
          </a:xfrm>
          <a:prstGeom prst="chevron">
            <a:avLst>
              <a:gd name="adj" fmla="val 50000"/>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a:solidFill>
                  <a:schemeClr val="lt1"/>
                </a:solidFill>
                <a:latin typeface="Georgia"/>
                <a:ea typeface="Georgia"/>
                <a:cs typeface="Georgia"/>
                <a:sym typeface="Georgia"/>
              </a:rPr>
              <a:t>Validation</a:t>
            </a:r>
            <a:endParaRPr>
              <a:solidFill>
                <a:srgbClr val="FFFFFF"/>
              </a:solidFill>
              <a:latin typeface="Georgia"/>
              <a:ea typeface="Georgia"/>
              <a:cs typeface="Georgia"/>
              <a:sym typeface="Georgia"/>
            </a:endParaRPr>
          </a:p>
        </p:txBody>
      </p:sp>
      <p:sp>
        <p:nvSpPr>
          <p:cNvPr id="3014" name="Google Shape;3014;p309"/>
          <p:cNvSpPr/>
          <p:nvPr/>
        </p:nvSpPr>
        <p:spPr>
          <a:xfrm>
            <a:off x="4174311" y="1318867"/>
            <a:ext cx="2213400" cy="253200"/>
          </a:xfrm>
          <a:prstGeom prst="chevron">
            <a:avLst>
              <a:gd name="adj" fmla="val 50000"/>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solidFill>
                  <a:srgbClr val="FFFFFF"/>
                </a:solidFill>
                <a:latin typeface="Georgia"/>
                <a:ea typeface="Georgia"/>
                <a:cs typeface="Georgia"/>
                <a:sym typeface="Georgia"/>
              </a:rPr>
              <a:t>     Selection</a:t>
            </a:r>
            <a:endParaRPr>
              <a:solidFill>
                <a:srgbClr val="FFFFFF"/>
              </a:solidFill>
              <a:latin typeface="Georgia"/>
              <a:ea typeface="Georgia"/>
              <a:cs typeface="Georgia"/>
              <a:sym typeface="Georgia"/>
            </a:endParaRPr>
          </a:p>
        </p:txBody>
      </p:sp>
      <p:sp>
        <p:nvSpPr>
          <p:cNvPr id="3015" name="Google Shape;3015;p309"/>
          <p:cNvSpPr txBox="1"/>
          <p:nvPr/>
        </p:nvSpPr>
        <p:spPr>
          <a:xfrm>
            <a:off x="6292439" y="4042655"/>
            <a:ext cx="240900" cy="122100"/>
          </a:xfrm>
          <a:prstGeom prst="rect">
            <a:avLst/>
          </a:prstGeom>
          <a:solidFill>
            <a:srgbClr val="CC0000"/>
          </a:solidFill>
          <a:ln>
            <a:noFill/>
          </a:ln>
        </p:spPr>
        <p:txBody>
          <a:bodyPr spcFirstLastPara="1" wrap="square" lIns="68575" tIns="68575" rIns="68575" bIns="68575" anchor="ctr" anchorCtr="0">
            <a:noAutofit/>
          </a:bodyPr>
          <a:lstStyle/>
          <a:p>
            <a:pPr marL="0" lvl="0" indent="0" algn="ctr" rtl="0">
              <a:spcBef>
                <a:spcPts val="0"/>
              </a:spcBef>
              <a:spcAft>
                <a:spcPts val="0"/>
              </a:spcAft>
              <a:buNone/>
            </a:pPr>
            <a:r>
              <a:rPr lang="en" sz="600">
                <a:latin typeface="Georgia"/>
                <a:ea typeface="Georgia"/>
                <a:cs typeface="Georgia"/>
                <a:sym typeface="Georgia"/>
              </a:rPr>
              <a:t>4</a:t>
            </a:r>
            <a:endParaRPr sz="600">
              <a:latin typeface="Georgia"/>
              <a:ea typeface="Georgia"/>
              <a:cs typeface="Georgia"/>
              <a:sym typeface="Georgia"/>
            </a:endParaRPr>
          </a:p>
        </p:txBody>
      </p:sp>
      <p:sp>
        <p:nvSpPr>
          <p:cNvPr id="3016" name="Google Shape;3016;p309"/>
          <p:cNvSpPr/>
          <p:nvPr/>
        </p:nvSpPr>
        <p:spPr>
          <a:xfrm>
            <a:off x="2468222" y="1359205"/>
            <a:ext cx="251695" cy="172523"/>
          </a:xfrm>
          <a:custGeom>
            <a:avLst/>
            <a:gdLst/>
            <a:ahLst/>
            <a:cxnLst/>
            <a:rect l="l" t="t" r="r" b="b"/>
            <a:pathLst>
              <a:path w="5172" h="3527" extrusionOk="0">
                <a:moveTo>
                  <a:pt x="2586" y="1058"/>
                </a:moveTo>
                <a:cubicBezTo>
                  <a:pt x="2186" y="1058"/>
                  <a:pt x="1881" y="1364"/>
                  <a:pt x="1881" y="1764"/>
                </a:cubicBezTo>
                <a:cubicBezTo>
                  <a:pt x="1881" y="2163"/>
                  <a:pt x="2186" y="2469"/>
                  <a:pt x="2586" y="2469"/>
                </a:cubicBezTo>
                <a:cubicBezTo>
                  <a:pt x="2986" y="2469"/>
                  <a:pt x="3292" y="2163"/>
                  <a:pt x="3292" y="1764"/>
                </a:cubicBezTo>
                <a:cubicBezTo>
                  <a:pt x="3292" y="1364"/>
                  <a:pt x="2986" y="1058"/>
                  <a:pt x="2586" y="1058"/>
                </a:cubicBezTo>
                <a:moveTo>
                  <a:pt x="2586" y="2939"/>
                </a:moveTo>
                <a:cubicBezTo>
                  <a:pt x="1928" y="2939"/>
                  <a:pt x="1411" y="2422"/>
                  <a:pt x="1411" y="1764"/>
                </a:cubicBezTo>
                <a:cubicBezTo>
                  <a:pt x="1411" y="1105"/>
                  <a:pt x="1928" y="588"/>
                  <a:pt x="2586" y="588"/>
                </a:cubicBezTo>
                <a:cubicBezTo>
                  <a:pt x="3245" y="588"/>
                  <a:pt x="3762" y="1105"/>
                  <a:pt x="3762" y="1764"/>
                </a:cubicBezTo>
                <a:cubicBezTo>
                  <a:pt x="3762" y="2422"/>
                  <a:pt x="3245" y="2939"/>
                  <a:pt x="2586" y="2939"/>
                </a:cubicBezTo>
                <a:moveTo>
                  <a:pt x="2586" y="0"/>
                </a:moveTo>
                <a:cubicBezTo>
                  <a:pt x="1411" y="0"/>
                  <a:pt x="400" y="729"/>
                  <a:pt x="0" y="1764"/>
                </a:cubicBezTo>
                <a:cubicBezTo>
                  <a:pt x="400" y="2798"/>
                  <a:pt x="1411" y="3527"/>
                  <a:pt x="2586" y="3527"/>
                </a:cubicBezTo>
                <a:cubicBezTo>
                  <a:pt x="3762" y="3527"/>
                  <a:pt x="4773" y="2798"/>
                  <a:pt x="5172" y="1764"/>
                </a:cubicBezTo>
                <a:cubicBezTo>
                  <a:pt x="4773" y="729"/>
                  <a:pt x="3762" y="0"/>
                  <a:pt x="2586" y="0"/>
                </a:cubicBezTo>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a:ea typeface="Arial"/>
              <a:cs typeface="Arial"/>
              <a:sym typeface="Arial"/>
            </a:endParaRPr>
          </a:p>
        </p:txBody>
      </p:sp>
      <p:sp>
        <p:nvSpPr>
          <p:cNvPr id="3017" name="Google Shape;3017;p309"/>
          <p:cNvSpPr/>
          <p:nvPr/>
        </p:nvSpPr>
        <p:spPr>
          <a:xfrm>
            <a:off x="4350663" y="1353420"/>
            <a:ext cx="177299" cy="184094"/>
          </a:xfrm>
          <a:custGeom>
            <a:avLst/>
            <a:gdLst/>
            <a:ahLst/>
            <a:cxnLst/>
            <a:rect l="l" t="t" r="r" b="b"/>
            <a:pathLst>
              <a:path w="4327" h="5173" extrusionOk="0">
                <a:moveTo>
                  <a:pt x="1329" y="3153"/>
                </a:moveTo>
                <a:cubicBezTo>
                  <a:pt x="1329" y="0"/>
                  <a:pt x="1329" y="0"/>
                  <a:pt x="1329" y="0"/>
                </a:cubicBezTo>
                <a:cubicBezTo>
                  <a:pt x="1871" y="0"/>
                  <a:pt x="1871" y="0"/>
                  <a:pt x="1871" y="0"/>
                </a:cubicBezTo>
                <a:cubicBezTo>
                  <a:pt x="1871" y="1894"/>
                  <a:pt x="1871" y="1894"/>
                  <a:pt x="1871" y="1894"/>
                </a:cubicBezTo>
                <a:cubicBezTo>
                  <a:pt x="1888" y="1899"/>
                  <a:pt x="1898" y="1904"/>
                  <a:pt x="1908" y="1904"/>
                </a:cubicBezTo>
                <a:cubicBezTo>
                  <a:pt x="2199" y="1884"/>
                  <a:pt x="2483" y="1937"/>
                  <a:pt x="2768" y="1985"/>
                </a:cubicBezTo>
                <a:cubicBezTo>
                  <a:pt x="3164" y="2051"/>
                  <a:pt x="3561" y="2109"/>
                  <a:pt x="3958" y="2172"/>
                </a:cubicBezTo>
                <a:cubicBezTo>
                  <a:pt x="4146" y="2202"/>
                  <a:pt x="4323" y="2404"/>
                  <a:pt x="4323" y="2592"/>
                </a:cubicBezTo>
                <a:cubicBezTo>
                  <a:pt x="4325" y="3105"/>
                  <a:pt x="4327" y="3618"/>
                  <a:pt x="4321" y="4131"/>
                </a:cubicBezTo>
                <a:cubicBezTo>
                  <a:pt x="4316" y="4634"/>
                  <a:pt x="3896" y="5094"/>
                  <a:pt x="3397" y="5155"/>
                </a:cubicBezTo>
                <a:cubicBezTo>
                  <a:pt x="3319" y="5165"/>
                  <a:pt x="3240" y="5170"/>
                  <a:pt x="3162" y="5170"/>
                </a:cubicBezTo>
                <a:cubicBezTo>
                  <a:pt x="2793" y="5171"/>
                  <a:pt x="2425" y="5173"/>
                  <a:pt x="2057" y="5170"/>
                </a:cubicBezTo>
                <a:cubicBezTo>
                  <a:pt x="1769" y="5168"/>
                  <a:pt x="1536" y="5057"/>
                  <a:pt x="1360" y="4821"/>
                </a:cubicBezTo>
                <a:cubicBezTo>
                  <a:pt x="924" y="4237"/>
                  <a:pt x="483" y="3658"/>
                  <a:pt x="41" y="3079"/>
                </a:cubicBezTo>
                <a:cubicBezTo>
                  <a:pt x="3" y="3029"/>
                  <a:pt x="0" y="2990"/>
                  <a:pt x="25" y="2937"/>
                </a:cubicBezTo>
                <a:cubicBezTo>
                  <a:pt x="98" y="2776"/>
                  <a:pt x="204" y="2653"/>
                  <a:pt x="393" y="2648"/>
                </a:cubicBezTo>
                <a:cubicBezTo>
                  <a:pt x="461" y="2647"/>
                  <a:pt x="538" y="2674"/>
                  <a:pt x="599" y="2709"/>
                </a:cubicBezTo>
                <a:cubicBezTo>
                  <a:pt x="819" y="2836"/>
                  <a:pt x="1035" y="2973"/>
                  <a:pt x="1252" y="3106"/>
                </a:cubicBezTo>
                <a:cubicBezTo>
                  <a:pt x="1273" y="3119"/>
                  <a:pt x="1295" y="3132"/>
                  <a:pt x="1329" y="3153"/>
                </a:cubicBezTo>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a:ea typeface="Arial"/>
              <a:cs typeface="Arial"/>
              <a:sym typeface="Arial"/>
            </a:endParaRPr>
          </a:p>
        </p:txBody>
      </p:sp>
      <p:sp>
        <p:nvSpPr>
          <p:cNvPr id="3018" name="Google Shape;3018;p309"/>
          <p:cNvSpPr/>
          <p:nvPr/>
        </p:nvSpPr>
        <p:spPr>
          <a:xfrm>
            <a:off x="643072" y="1361767"/>
            <a:ext cx="194400" cy="167400"/>
          </a:xfrm>
          <a:custGeom>
            <a:avLst/>
            <a:gdLst/>
            <a:ahLst/>
            <a:cxnLst/>
            <a:rect l="l" t="t" r="r" b="b"/>
            <a:pathLst>
              <a:path w="120000" h="120000" extrusionOk="0">
                <a:moveTo>
                  <a:pt x="59707" y="81404"/>
                </a:moveTo>
                <a:cubicBezTo>
                  <a:pt x="48130" y="81404"/>
                  <a:pt x="38378" y="71749"/>
                  <a:pt x="38378" y="60289"/>
                </a:cubicBezTo>
                <a:cubicBezTo>
                  <a:pt x="38378" y="48852"/>
                  <a:pt x="48130" y="39197"/>
                  <a:pt x="59707" y="39197"/>
                </a:cubicBezTo>
                <a:cubicBezTo>
                  <a:pt x="71284" y="39197"/>
                  <a:pt x="81013" y="48852"/>
                  <a:pt x="81013" y="60289"/>
                </a:cubicBezTo>
                <a:cubicBezTo>
                  <a:pt x="81013" y="71749"/>
                  <a:pt x="71284" y="81404"/>
                  <a:pt x="59707" y="81404"/>
                </a:cubicBezTo>
                <a:moveTo>
                  <a:pt x="104774" y="66332"/>
                </a:moveTo>
                <a:cubicBezTo>
                  <a:pt x="104774" y="64526"/>
                  <a:pt x="105382" y="62720"/>
                  <a:pt x="105382" y="60289"/>
                </a:cubicBezTo>
                <a:cubicBezTo>
                  <a:pt x="105382" y="57881"/>
                  <a:pt x="105382" y="56075"/>
                  <a:pt x="104774" y="54269"/>
                </a:cubicBezTo>
                <a:cubicBezTo>
                  <a:pt x="117567" y="44013"/>
                  <a:pt x="117567" y="44013"/>
                  <a:pt x="117567" y="44013"/>
                </a:cubicBezTo>
                <a:cubicBezTo>
                  <a:pt x="118783" y="42809"/>
                  <a:pt x="118783" y="41605"/>
                  <a:pt x="118175" y="40401"/>
                </a:cubicBezTo>
                <a:cubicBezTo>
                  <a:pt x="105991" y="19286"/>
                  <a:pt x="105991" y="19286"/>
                  <a:pt x="105991" y="19286"/>
                </a:cubicBezTo>
                <a:cubicBezTo>
                  <a:pt x="105382" y="18684"/>
                  <a:pt x="104166" y="18082"/>
                  <a:pt x="102342" y="18684"/>
                </a:cubicBezTo>
                <a:cubicBezTo>
                  <a:pt x="87117" y="24726"/>
                  <a:pt x="87117" y="24726"/>
                  <a:pt x="87117" y="24726"/>
                </a:cubicBezTo>
                <a:cubicBezTo>
                  <a:pt x="84077" y="22319"/>
                  <a:pt x="80405" y="20490"/>
                  <a:pt x="76756" y="18684"/>
                </a:cubicBezTo>
                <a:cubicBezTo>
                  <a:pt x="74324" y="3009"/>
                  <a:pt x="74324" y="3009"/>
                  <a:pt x="74324" y="3009"/>
                </a:cubicBezTo>
                <a:cubicBezTo>
                  <a:pt x="74932" y="1203"/>
                  <a:pt x="73108" y="0"/>
                  <a:pt x="71869" y="0"/>
                </a:cubicBezTo>
                <a:cubicBezTo>
                  <a:pt x="47522" y="0"/>
                  <a:pt x="47522" y="0"/>
                  <a:pt x="47522" y="0"/>
                </a:cubicBezTo>
                <a:cubicBezTo>
                  <a:pt x="46306" y="0"/>
                  <a:pt x="44459" y="1203"/>
                  <a:pt x="44459" y="2407"/>
                </a:cubicBezTo>
                <a:cubicBezTo>
                  <a:pt x="42026" y="18684"/>
                  <a:pt x="42026" y="18684"/>
                  <a:pt x="42026" y="18684"/>
                </a:cubicBezTo>
                <a:cubicBezTo>
                  <a:pt x="38378" y="19888"/>
                  <a:pt x="35338" y="22319"/>
                  <a:pt x="31689" y="24726"/>
                </a:cubicBezTo>
                <a:cubicBezTo>
                  <a:pt x="17072" y="18684"/>
                  <a:pt x="17072" y="18684"/>
                  <a:pt x="17072" y="18684"/>
                </a:cubicBezTo>
                <a:cubicBezTo>
                  <a:pt x="15225" y="18082"/>
                  <a:pt x="14008" y="18684"/>
                  <a:pt x="12792" y="19888"/>
                </a:cubicBezTo>
                <a:cubicBezTo>
                  <a:pt x="608" y="41003"/>
                  <a:pt x="608" y="41003"/>
                  <a:pt x="608" y="41003"/>
                </a:cubicBezTo>
                <a:cubicBezTo>
                  <a:pt x="0" y="41605"/>
                  <a:pt x="608" y="43411"/>
                  <a:pt x="1824" y="44615"/>
                </a:cubicBezTo>
                <a:cubicBezTo>
                  <a:pt x="14617" y="54269"/>
                  <a:pt x="14617" y="54269"/>
                  <a:pt x="14617" y="54269"/>
                </a:cubicBezTo>
                <a:cubicBezTo>
                  <a:pt x="14617" y="56075"/>
                  <a:pt x="14008" y="57881"/>
                  <a:pt x="14008" y="60289"/>
                </a:cubicBezTo>
                <a:cubicBezTo>
                  <a:pt x="14008" y="62720"/>
                  <a:pt x="14008" y="64526"/>
                  <a:pt x="14617" y="66332"/>
                </a:cubicBezTo>
                <a:cubicBezTo>
                  <a:pt x="1824" y="76588"/>
                  <a:pt x="1824" y="76588"/>
                  <a:pt x="1824" y="76588"/>
                </a:cubicBezTo>
                <a:cubicBezTo>
                  <a:pt x="608" y="77792"/>
                  <a:pt x="608" y="78996"/>
                  <a:pt x="1216" y="80200"/>
                </a:cubicBezTo>
                <a:cubicBezTo>
                  <a:pt x="13400" y="101315"/>
                  <a:pt x="13400" y="101315"/>
                  <a:pt x="13400" y="101315"/>
                </a:cubicBezTo>
                <a:cubicBezTo>
                  <a:pt x="14008" y="101917"/>
                  <a:pt x="15225" y="102519"/>
                  <a:pt x="17072" y="101917"/>
                </a:cubicBezTo>
                <a:cubicBezTo>
                  <a:pt x="32297" y="95874"/>
                  <a:pt x="32297" y="95874"/>
                  <a:pt x="32297" y="95874"/>
                </a:cubicBezTo>
                <a:cubicBezTo>
                  <a:pt x="35338" y="98282"/>
                  <a:pt x="38986" y="100111"/>
                  <a:pt x="42634" y="101917"/>
                </a:cubicBezTo>
                <a:cubicBezTo>
                  <a:pt x="45090" y="117592"/>
                  <a:pt x="45090" y="117592"/>
                  <a:pt x="45090" y="117592"/>
                </a:cubicBezTo>
                <a:cubicBezTo>
                  <a:pt x="45090" y="118796"/>
                  <a:pt x="46306" y="120000"/>
                  <a:pt x="48130" y="120000"/>
                </a:cubicBezTo>
                <a:cubicBezTo>
                  <a:pt x="72477" y="120000"/>
                  <a:pt x="72477" y="120000"/>
                  <a:pt x="72477" y="120000"/>
                </a:cubicBezTo>
                <a:cubicBezTo>
                  <a:pt x="73716" y="120000"/>
                  <a:pt x="75540" y="118796"/>
                  <a:pt x="75540" y="117592"/>
                </a:cubicBezTo>
                <a:cubicBezTo>
                  <a:pt x="77973" y="101917"/>
                  <a:pt x="77973" y="101917"/>
                  <a:pt x="77973" y="101917"/>
                </a:cubicBezTo>
                <a:cubicBezTo>
                  <a:pt x="81621" y="100111"/>
                  <a:pt x="85293" y="98282"/>
                  <a:pt x="88333" y="95874"/>
                </a:cubicBezTo>
                <a:cubicBezTo>
                  <a:pt x="103558" y="101917"/>
                  <a:pt x="103558" y="101917"/>
                  <a:pt x="103558" y="101917"/>
                </a:cubicBezTo>
                <a:cubicBezTo>
                  <a:pt x="104774" y="102519"/>
                  <a:pt x="106599" y="101917"/>
                  <a:pt x="107207" y="100690"/>
                </a:cubicBezTo>
                <a:cubicBezTo>
                  <a:pt x="119391" y="79598"/>
                  <a:pt x="119391" y="79598"/>
                  <a:pt x="119391" y="79598"/>
                </a:cubicBezTo>
                <a:cubicBezTo>
                  <a:pt x="120000" y="78394"/>
                  <a:pt x="120000" y="76588"/>
                  <a:pt x="118783" y="75986"/>
                </a:cubicBezTo>
                <a:lnTo>
                  <a:pt x="104774" y="66332"/>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a:ea typeface="Arial"/>
              <a:cs typeface="Arial"/>
              <a:sym typeface="Arial"/>
            </a:endParaRPr>
          </a:p>
        </p:txBody>
      </p:sp>
      <p:sp>
        <p:nvSpPr>
          <p:cNvPr id="3019" name="Google Shape;3019;p309"/>
          <p:cNvSpPr txBox="1"/>
          <p:nvPr/>
        </p:nvSpPr>
        <p:spPr>
          <a:xfrm>
            <a:off x="4305413" y="3539746"/>
            <a:ext cx="465300" cy="202800"/>
          </a:xfrm>
          <a:prstGeom prst="rect">
            <a:avLst/>
          </a:prstGeom>
          <a:solidFill>
            <a:schemeClr val="dk2"/>
          </a:solidFill>
          <a:ln>
            <a:noFill/>
          </a:ln>
        </p:spPr>
        <p:txBody>
          <a:bodyPr spcFirstLastPara="1" wrap="square" lIns="68575" tIns="68575" rIns="68575" bIns="68575" anchor="ctr" anchorCtr="0">
            <a:noAutofit/>
          </a:bodyPr>
          <a:lstStyle/>
          <a:p>
            <a:pPr marL="0" lvl="0" indent="0" algn="ctr" rtl="0">
              <a:spcBef>
                <a:spcPts val="0"/>
              </a:spcBef>
              <a:spcAft>
                <a:spcPts val="0"/>
              </a:spcAft>
              <a:buNone/>
            </a:pPr>
            <a:r>
              <a:rPr lang="en" sz="600">
                <a:solidFill>
                  <a:srgbClr val="FFFFFF"/>
                </a:solidFill>
                <a:latin typeface="Georgia"/>
                <a:ea typeface="Georgia"/>
                <a:cs typeface="Georgia"/>
                <a:sym typeface="Georgia"/>
              </a:rPr>
              <a:t>GLM</a:t>
            </a:r>
            <a:endParaRPr sz="600">
              <a:latin typeface="Georgia"/>
              <a:ea typeface="Georgia"/>
              <a:cs typeface="Georgia"/>
              <a:sym typeface="Georgia"/>
            </a:endParaRPr>
          </a:p>
        </p:txBody>
      </p:sp>
      <p:sp>
        <p:nvSpPr>
          <p:cNvPr id="3020" name="Google Shape;3020;p309"/>
          <p:cNvSpPr txBox="1"/>
          <p:nvPr/>
        </p:nvSpPr>
        <p:spPr>
          <a:xfrm>
            <a:off x="4305413" y="3763054"/>
            <a:ext cx="465300" cy="202800"/>
          </a:xfrm>
          <a:prstGeom prst="rect">
            <a:avLst/>
          </a:prstGeom>
          <a:solidFill>
            <a:schemeClr val="dk2"/>
          </a:solidFill>
          <a:ln>
            <a:noFill/>
          </a:ln>
        </p:spPr>
        <p:txBody>
          <a:bodyPr spcFirstLastPara="1" wrap="square" lIns="68575" tIns="68575" rIns="68575" bIns="68575" anchor="ctr" anchorCtr="0">
            <a:noAutofit/>
          </a:bodyPr>
          <a:lstStyle/>
          <a:p>
            <a:pPr marL="0" lvl="0" indent="0" algn="ctr" rtl="0">
              <a:spcBef>
                <a:spcPts val="0"/>
              </a:spcBef>
              <a:spcAft>
                <a:spcPts val="0"/>
              </a:spcAft>
              <a:buNone/>
            </a:pPr>
            <a:r>
              <a:rPr lang="en" sz="600">
                <a:solidFill>
                  <a:srgbClr val="FFFFFF"/>
                </a:solidFill>
                <a:latin typeface="Georgia"/>
                <a:ea typeface="Georgia"/>
                <a:cs typeface="Georgia"/>
                <a:sym typeface="Georgia"/>
              </a:rPr>
              <a:t>xgBoost</a:t>
            </a:r>
            <a:endParaRPr sz="600">
              <a:latin typeface="Georgia"/>
              <a:ea typeface="Georgia"/>
              <a:cs typeface="Georgia"/>
              <a:sym typeface="Georgia"/>
            </a:endParaRPr>
          </a:p>
        </p:txBody>
      </p:sp>
      <p:sp>
        <p:nvSpPr>
          <p:cNvPr id="3021" name="Google Shape;3021;p309"/>
          <p:cNvSpPr txBox="1"/>
          <p:nvPr/>
        </p:nvSpPr>
        <p:spPr>
          <a:xfrm>
            <a:off x="4305413" y="3986363"/>
            <a:ext cx="465300" cy="202800"/>
          </a:xfrm>
          <a:prstGeom prst="rect">
            <a:avLst/>
          </a:prstGeom>
          <a:solidFill>
            <a:schemeClr val="dk2"/>
          </a:solidFill>
          <a:ln>
            <a:noFill/>
          </a:ln>
        </p:spPr>
        <p:txBody>
          <a:bodyPr spcFirstLastPara="1" wrap="square" lIns="68575" tIns="68575" rIns="68575" bIns="68575" anchor="ctr" anchorCtr="0">
            <a:noAutofit/>
          </a:bodyPr>
          <a:lstStyle/>
          <a:p>
            <a:pPr marL="0" lvl="0" indent="0" algn="ctr" rtl="0">
              <a:spcBef>
                <a:spcPts val="0"/>
              </a:spcBef>
              <a:spcAft>
                <a:spcPts val="0"/>
              </a:spcAft>
              <a:buNone/>
            </a:pPr>
            <a:r>
              <a:rPr lang="en" sz="600">
                <a:solidFill>
                  <a:srgbClr val="FFFFFF"/>
                </a:solidFill>
                <a:latin typeface="Georgia"/>
                <a:ea typeface="Georgia"/>
                <a:cs typeface="Georgia"/>
                <a:sym typeface="Georgia"/>
              </a:rPr>
              <a:t>Neural net</a:t>
            </a:r>
            <a:endParaRPr sz="600">
              <a:latin typeface="Georgia"/>
              <a:ea typeface="Georgia"/>
              <a:cs typeface="Georgia"/>
              <a:sym typeface="Georgia"/>
            </a:endParaRPr>
          </a:p>
        </p:txBody>
      </p:sp>
      <p:sp>
        <p:nvSpPr>
          <p:cNvPr id="3022" name="Google Shape;3022;p309"/>
          <p:cNvSpPr txBox="1"/>
          <p:nvPr/>
        </p:nvSpPr>
        <p:spPr>
          <a:xfrm>
            <a:off x="6391550" y="1647275"/>
            <a:ext cx="2113500" cy="629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900">
                <a:latin typeface="Georgia"/>
                <a:ea typeface="Georgia"/>
                <a:cs typeface="Georgia"/>
                <a:sym typeface="Georgia"/>
              </a:rPr>
              <a:t>There are effective ways of deploying models in production (e.g. API)  </a:t>
            </a:r>
            <a:endParaRPr sz="900">
              <a:latin typeface="Georgia"/>
              <a:ea typeface="Georgia"/>
              <a:cs typeface="Georgia"/>
              <a:sym typeface="Georgia"/>
            </a:endParaRPr>
          </a:p>
          <a:p>
            <a:pPr marL="0" lvl="0" indent="0" algn="l" rtl="0">
              <a:spcBef>
                <a:spcPts val="0"/>
              </a:spcBef>
              <a:spcAft>
                <a:spcPts val="0"/>
              </a:spcAft>
              <a:buNone/>
            </a:pPr>
            <a:endParaRPr sz="900">
              <a:latin typeface="Georgia"/>
              <a:ea typeface="Georgia"/>
              <a:cs typeface="Georgia"/>
              <a:sym typeface="Georgia"/>
            </a:endParaRPr>
          </a:p>
          <a:p>
            <a:pPr marL="0" lvl="0" indent="0" algn="l" rtl="0">
              <a:spcBef>
                <a:spcPts val="0"/>
              </a:spcBef>
              <a:spcAft>
                <a:spcPts val="0"/>
              </a:spcAft>
              <a:buNone/>
            </a:pPr>
            <a:r>
              <a:rPr lang="en" sz="900">
                <a:latin typeface="Georgia"/>
                <a:ea typeface="Georgia"/>
                <a:cs typeface="Georgia"/>
                <a:sym typeface="Georgia"/>
              </a:rPr>
              <a:t>Should be able to manage live data </a:t>
            </a:r>
            <a:endParaRPr sz="900">
              <a:latin typeface="Georgia"/>
              <a:ea typeface="Georgia"/>
              <a:cs typeface="Georgia"/>
              <a:sym typeface="Georgia"/>
            </a:endParaRPr>
          </a:p>
        </p:txBody>
      </p:sp>
      <p:sp>
        <p:nvSpPr>
          <p:cNvPr id="3023" name="Google Shape;3023;p309"/>
          <p:cNvSpPr/>
          <p:nvPr/>
        </p:nvSpPr>
        <p:spPr>
          <a:xfrm>
            <a:off x="6367485" y="1318867"/>
            <a:ext cx="2213400" cy="253200"/>
          </a:xfrm>
          <a:prstGeom prst="chevron">
            <a:avLst>
              <a:gd name="adj" fmla="val 50000"/>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Clr>
                <a:srgbClr val="000000"/>
              </a:buClr>
              <a:buSzPts val="1100"/>
              <a:buFont typeface="Arial"/>
              <a:buNone/>
            </a:pPr>
            <a:r>
              <a:rPr lang="en">
                <a:solidFill>
                  <a:srgbClr val="FFFFFF"/>
                </a:solidFill>
                <a:latin typeface="Georgia"/>
                <a:ea typeface="Georgia"/>
                <a:cs typeface="Georgia"/>
                <a:sym typeface="Georgia"/>
              </a:rPr>
              <a:t>  Model deployment</a:t>
            </a:r>
            <a:endParaRPr>
              <a:solidFill>
                <a:srgbClr val="FFFFFF"/>
              </a:solidFill>
              <a:latin typeface="Georgia"/>
              <a:ea typeface="Georgia"/>
              <a:cs typeface="Georgia"/>
              <a:sym typeface="Georgia"/>
            </a:endParaRPr>
          </a:p>
        </p:txBody>
      </p:sp>
      <p:pic>
        <p:nvPicPr>
          <p:cNvPr id="3024" name="Google Shape;3024;p309"/>
          <p:cNvPicPr preferRelativeResize="0"/>
          <p:nvPr/>
        </p:nvPicPr>
        <p:blipFill>
          <a:blip r:embed="rId4">
            <a:alphaModFix/>
          </a:blip>
          <a:stretch>
            <a:fillRect/>
          </a:stretch>
        </p:blipFill>
        <p:spPr>
          <a:xfrm>
            <a:off x="6656261" y="2719063"/>
            <a:ext cx="2604826" cy="1628020"/>
          </a:xfrm>
          <a:prstGeom prst="rect">
            <a:avLst/>
          </a:prstGeom>
          <a:noFill/>
          <a:ln>
            <a:noFill/>
          </a:ln>
        </p:spPr>
      </p:pic>
      <p:sp>
        <p:nvSpPr>
          <p:cNvPr id="3025" name="Google Shape;3025;p309"/>
          <p:cNvSpPr/>
          <p:nvPr/>
        </p:nvSpPr>
        <p:spPr>
          <a:xfrm>
            <a:off x="6527951" y="1357249"/>
            <a:ext cx="217500" cy="176455"/>
          </a:xfrm>
          <a:custGeom>
            <a:avLst/>
            <a:gdLst/>
            <a:ahLst/>
            <a:cxnLst/>
            <a:rect l="l" t="t" r="r" b="b"/>
            <a:pathLst>
              <a:path w="212" h="172" extrusionOk="0">
                <a:moveTo>
                  <a:pt x="153" y="57"/>
                </a:moveTo>
                <a:lnTo>
                  <a:pt x="59" y="57"/>
                </a:lnTo>
                <a:lnTo>
                  <a:pt x="59" y="0"/>
                </a:lnTo>
                <a:lnTo>
                  <a:pt x="153" y="0"/>
                </a:lnTo>
                <a:lnTo>
                  <a:pt x="153" y="57"/>
                </a:lnTo>
                <a:close/>
                <a:moveTo>
                  <a:pt x="190" y="89"/>
                </a:moveTo>
                <a:lnTo>
                  <a:pt x="21" y="89"/>
                </a:lnTo>
                <a:lnTo>
                  <a:pt x="21" y="155"/>
                </a:lnTo>
                <a:lnTo>
                  <a:pt x="40" y="155"/>
                </a:lnTo>
                <a:lnTo>
                  <a:pt x="40" y="108"/>
                </a:lnTo>
                <a:lnTo>
                  <a:pt x="171" y="108"/>
                </a:lnTo>
                <a:lnTo>
                  <a:pt x="171" y="155"/>
                </a:lnTo>
                <a:lnTo>
                  <a:pt x="190" y="155"/>
                </a:lnTo>
                <a:lnTo>
                  <a:pt x="190" y="89"/>
                </a:lnTo>
                <a:close/>
                <a:moveTo>
                  <a:pt x="61" y="135"/>
                </a:moveTo>
                <a:lnTo>
                  <a:pt x="0" y="135"/>
                </a:lnTo>
                <a:lnTo>
                  <a:pt x="0" y="172"/>
                </a:lnTo>
                <a:lnTo>
                  <a:pt x="61" y="172"/>
                </a:lnTo>
                <a:lnTo>
                  <a:pt x="61" y="135"/>
                </a:lnTo>
                <a:close/>
                <a:moveTo>
                  <a:pt x="137" y="135"/>
                </a:moveTo>
                <a:lnTo>
                  <a:pt x="75" y="135"/>
                </a:lnTo>
                <a:lnTo>
                  <a:pt x="75" y="172"/>
                </a:lnTo>
                <a:lnTo>
                  <a:pt x="137" y="172"/>
                </a:lnTo>
                <a:lnTo>
                  <a:pt x="137" y="135"/>
                </a:lnTo>
                <a:close/>
                <a:moveTo>
                  <a:pt x="212" y="135"/>
                </a:moveTo>
                <a:lnTo>
                  <a:pt x="151" y="135"/>
                </a:lnTo>
                <a:lnTo>
                  <a:pt x="151" y="172"/>
                </a:lnTo>
                <a:lnTo>
                  <a:pt x="212" y="172"/>
                </a:lnTo>
                <a:lnTo>
                  <a:pt x="212" y="135"/>
                </a:lnTo>
                <a:close/>
                <a:moveTo>
                  <a:pt x="115" y="67"/>
                </a:moveTo>
                <a:lnTo>
                  <a:pt x="96" y="67"/>
                </a:lnTo>
                <a:lnTo>
                  <a:pt x="96" y="164"/>
                </a:lnTo>
                <a:lnTo>
                  <a:pt x="115" y="164"/>
                </a:lnTo>
                <a:lnTo>
                  <a:pt x="115" y="67"/>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a:ea typeface="Arial"/>
              <a:cs typeface="Arial"/>
              <a:sym typeface="Arial"/>
            </a:endParaRPr>
          </a:p>
        </p:txBody>
      </p:sp>
      <p:sp>
        <p:nvSpPr>
          <p:cNvPr id="3026" name="Google Shape;3026;p309"/>
          <p:cNvSpPr txBox="1">
            <a:spLocks noGrp="1"/>
          </p:cNvSpPr>
          <p:nvPr>
            <p:ph type="title"/>
          </p:nvPr>
        </p:nvSpPr>
        <p:spPr>
          <a:xfrm>
            <a:off x="309562" y="530352"/>
            <a:ext cx="8524800" cy="3078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1900"/>
              <a:t>The analytics platform covers the current and future needs for developing, validating, and selecting the best performing machine learning (ML) models</a:t>
            </a:r>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030"/>
        <p:cNvGrpSpPr/>
        <p:nvPr/>
      </p:nvGrpSpPr>
      <p:grpSpPr>
        <a:xfrm>
          <a:off x="0" y="0"/>
          <a:ext cx="0" cy="0"/>
          <a:chOff x="0" y="0"/>
          <a:chExt cx="0" cy="0"/>
        </a:xfrm>
      </p:grpSpPr>
      <p:sp>
        <p:nvSpPr>
          <p:cNvPr id="3031" name="Google Shape;3031;p310"/>
          <p:cNvSpPr txBox="1">
            <a:spLocks noGrp="1"/>
          </p:cNvSpPr>
          <p:nvPr>
            <p:ph type="title"/>
          </p:nvPr>
        </p:nvSpPr>
        <p:spPr>
          <a:xfrm>
            <a:off x="309562" y="530352"/>
            <a:ext cx="8524800" cy="3078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2000"/>
              <a:buNone/>
            </a:pPr>
            <a:r>
              <a:rPr lang="en"/>
              <a:t>Lessons learned during other pricing projects</a:t>
            </a:r>
            <a:endParaRPr/>
          </a:p>
        </p:txBody>
      </p:sp>
      <p:sp>
        <p:nvSpPr>
          <p:cNvPr id="3032" name="Google Shape;3032;p310"/>
          <p:cNvSpPr txBox="1"/>
          <p:nvPr/>
        </p:nvSpPr>
        <p:spPr>
          <a:xfrm>
            <a:off x="479850" y="1556700"/>
            <a:ext cx="4018200" cy="577200"/>
          </a:xfrm>
          <a:prstGeom prst="rect">
            <a:avLst/>
          </a:prstGeom>
          <a:noFill/>
          <a:ln>
            <a:noFill/>
          </a:ln>
        </p:spPr>
        <p:txBody>
          <a:bodyPr spcFirstLastPara="1" wrap="square" lIns="0" tIns="0" rIns="0" bIns="0" anchor="t" anchorCtr="0">
            <a:noAutofit/>
          </a:bodyPr>
          <a:lstStyle/>
          <a:p>
            <a:pPr marL="0" marR="0" lvl="0" indent="0" algn="ctr" rtl="0">
              <a:lnSpc>
                <a:spcPct val="110000"/>
              </a:lnSpc>
              <a:spcBef>
                <a:spcPts val="0"/>
              </a:spcBef>
              <a:spcAft>
                <a:spcPts val="0"/>
              </a:spcAft>
              <a:buClr>
                <a:srgbClr val="000000"/>
              </a:buClr>
              <a:buSzPts val="1600"/>
              <a:buFont typeface="Arial"/>
              <a:buNone/>
            </a:pPr>
            <a:r>
              <a:rPr lang="en" sz="1600" b="1" i="0" u="none" strike="noStrike" cap="none">
                <a:solidFill>
                  <a:schemeClr val="dk2"/>
                </a:solidFill>
                <a:latin typeface="Georgia"/>
                <a:ea typeface="Georgia"/>
                <a:cs typeface="Georgia"/>
                <a:sym typeface="Georgia"/>
              </a:rPr>
              <a:t>Proof of Concepts </a:t>
            </a:r>
            <a:r>
              <a:rPr lang="en" sz="1600" b="1" i="0" u="none" strike="noStrike" cap="none">
                <a:solidFill>
                  <a:schemeClr val="lt2"/>
                </a:solidFill>
                <a:latin typeface="Georgia"/>
                <a:ea typeface="Georgia"/>
                <a:cs typeface="Georgia"/>
                <a:sym typeface="Georgia"/>
              </a:rPr>
              <a:t>are very valuable to understand what an insurer wants</a:t>
            </a:r>
            <a:endParaRPr sz="1600" b="1" i="0" u="none" strike="noStrike" cap="none">
              <a:solidFill>
                <a:schemeClr val="lt2"/>
              </a:solidFill>
              <a:latin typeface="Georgia"/>
              <a:ea typeface="Georgia"/>
              <a:cs typeface="Georgia"/>
              <a:sym typeface="Georgia"/>
            </a:endParaRPr>
          </a:p>
        </p:txBody>
      </p:sp>
      <p:sp>
        <p:nvSpPr>
          <p:cNvPr id="3033" name="Google Shape;3033;p310"/>
          <p:cNvSpPr txBox="1"/>
          <p:nvPr/>
        </p:nvSpPr>
        <p:spPr>
          <a:xfrm>
            <a:off x="1024550" y="2272850"/>
            <a:ext cx="2787600" cy="1074900"/>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000000"/>
              </a:buClr>
              <a:buSzPts val="1100"/>
              <a:buFont typeface="Arial"/>
              <a:buNone/>
            </a:pPr>
            <a:r>
              <a:rPr lang="en" sz="1100" i="0" u="none" strike="noStrike" cap="none">
                <a:solidFill>
                  <a:srgbClr val="7C7C7B"/>
                </a:solidFill>
                <a:latin typeface="Georgia"/>
                <a:ea typeface="Georgia"/>
                <a:cs typeface="Georgia"/>
                <a:sym typeface="Georgia"/>
              </a:rPr>
              <a:t>For example a PoC with Guidewire Predictive Analytics</a:t>
            </a:r>
            <a:endParaRPr>
              <a:latin typeface="Georgia"/>
              <a:ea typeface="Georgia"/>
              <a:cs typeface="Georgia"/>
              <a:sym typeface="Georgia"/>
            </a:endParaRPr>
          </a:p>
          <a:p>
            <a:pPr marL="0" marR="0" lvl="0" indent="0" algn="ctr" rtl="0">
              <a:lnSpc>
                <a:spcPct val="100000"/>
              </a:lnSpc>
              <a:spcBef>
                <a:spcPts val="0"/>
              </a:spcBef>
              <a:spcAft>
                <a:spcPts val="0"/>
              </a:spcAft>
              <a:buClr>
                <a:srgbClr val="000000"/>
              </a:buClr>
              <a:buSzPts val="1100"/>
              <a:buFont typeface="Arial"/>
              <a:buNone/>
            </a:pPr>
            <a:endParaRPr sz="1100" i="0" u="none" strike="noStrike" cap="none">
              <a:solidFill>
                <a:srgbClr val="7C7C7B"/>
              </a:solidFill>
              <a:latin typeface="Georgia"/>
              <a:ea typeface="Georgia"/>
              <a:cs typeface="Georgia"/>
              <a:sym typeface="Georgia"/>
            </a:endParaRPr>
          </a:p>
          <a:p>
            <a:pPr marL="0" marR="0" lvl="0" indent="0" algn="ctr" rtl="0">
              <a:lnSpc>
                <a:spcPct val="100000"/>
              </a:lnSpc>
              <a:spcBef>
                <a:spcPts val="0"/>
              </a:spcBef>
              <a:spcAft>
                <a:spcPts val="0"/>
              </a:spcAft>
              <a:buClr>
                <a:srgbClr val="000000"/>
              </a:buClr>
              <a:buSzPts val="1100"/>
              <a:buFont typeface="Arial"/>
              <a:buNone/>
            </a:pPr>
            <a:r>
              <a:rPr lang="en" sz="1100" i="0" u="none" strike="noStrike" cap="none">
                <a:solidFill>
                  <a:srgbClr val="7C7C7B"/>
                </a:solidFill>
                <a:latin typeface="Georgia"/>
                <a:ea typeface="Georgia"/>
                <a:cs typeface="Georgia"/>
                <a:sym typeface="Georgia"/>
              </a:rPr>
              <a:t>Conclusion: very powerful cloud tool for running ML algorithms, but expensive and still work-arounds needed (not complete)</a:t>
            </a:r>
            <a:endParaRPr sz="1100" i="0" u="none" strike="noStrike" cap="none">
              <a:solidFill>
                <a:srgbClr val="7C7C7B"/>
              </a:solidFill>
              <a:latin typeface="Georgia"/>
              <a:ea typeface="Georgia"/>
              <a:cs typeface="Georgia"/>
              <a:sym typeface="Georgia"/>
            </a:endParaRPr>
          </a:p>
        </p:txBody>
      </p:sp>
      <p:sp>
        <p:nvSpPr>
          <p:cNvPr id="3034" name="Google Shape;3034;p310"/>
          <p:cNvSpPr txBox="1"/>
          <p:nvPr/>
        </p:nvSpPr>
        <p:spPr>
          <a:xfrm>
            <a:off x="4885396" y="1556704"/>
            <a:ext cx="3839100" cy="577200"/>
          </a:xfrm>
          <a:prstGeom prst="rect">
            <a:avLst/>
          </a:prstGeom>
          <a:noFill/>
          <a:ln>
            <a:noFill/>
          </a:ln>
        </p:spPr>
        <p:txBody>
          <a:bodyPr spcFirstLastPara="1" wrap="square" lIns="0" tIns="0" rIns="0" bIns="0" anchor="t" anchorCtr="0">
            <a:noAutofit/>
          </a:bodyPr>
          <a:lstStyle/>
          <a:p>
            <a:pPr marL="0" marR="0" lvl="0" indent="0" algn="ctr" rtl="0">
              <a:lnSpc>
                <a:spcPct val="110000"/>
              </a:lnSpc>
              <a:spcBef>
                <a:spcPts val="0"/>
              </a:spcBef>
              <a:spcAft>
                <a:spcPts val="0"/>
              </a:spcAft>
              <a:buClr>
                <a:srgbClr val="000000"/>
              </a:buClr>
              <a:buSzPts val="1600"/>
              <a:buFont typeface="Arial"/>
              <a:buNone/>
            </a:pPr>
            <a:r>
              <a:rPr lang="en" sz="1600" b="1" i="0" u="none" strike="noStrike" cap="none">
                <a:solidFill>
                  <a:schemeClr val="lt2"/>
                </a:solidFill>
                <a:latin typeface="Georgia"/>
                <a:ea typeface="Georgia"/>
                <a:cs typeface="Georgia"/>
                <a:sym typeface="Georgia"/>
              </a:rPr>
              <a:t>Own developed pricing algorithms (e.g. in R) </a:t>
            </a:r>
            <a:r>
              <a:rPr lang="en" sz="1600" b="1" i="0" u="none" strike="noStrike" cap="none">
                <a:solidFill>
                  <a:schemeClr val="dk2"/>
                </a:solidFill>
                <a:latin typeface="Georgia"/>
                <a:ea typeface="Georgia"/>
                <a:cs typeface="Georgia"/>
                <a:sym typeface="Georgia"/>
              </a:rPr>
              <a:t>cost a lot of time</a:t>
            </a:r>
            <a:endParaRPr sz="1600" b="1" i="0" u="none" strike="noStrike" cap="none">
              <a:solidFill>
                <a:schemeClr val="dk2"/>
              </a:solidFill>
              <a:latin typeface="Georgia"/>
              <a:ea typeface="Georgia"/>
              <a:cs typeface="Georgia"/>
              <a:sym typeface="Georgia"/>
            </a:endParaRPr>
          </a:p>
        </p:txBody>
      </p:sp>
      <p:sp>
        <p:nvSpPr>
          <p:cNvPr id="3035" name="Google Shape;3035;p310"/>
          <p:cNvSpPr txBox="1"/>
          <p:nvPr/>
        </p:nvSpPr>
        <p:spPr>
          <a:xfrm>
            <a:off x="5582500" y="2272760"/>
            <a:ext cx="2445000" cy="922800"/>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000000"/>
              </a:buClr>
              <a:buSzPts val="1100"/>
              <a:buFont typeface="Arial"/>
              <a:buNone/>
            </a:pPr>
            <a:r>
              <a:rPr lang="en" sz="1100" i="0" u="none" strike="noStrike" cap="none">
                <a:solidFill>
                  <a:srgbClr val="7C7C7B"/>
                </a:solidFill>
                <a:latin typeface="Georgia"/>
                <a:ea typeface="Georgia"/>
                <a:cs typeface="Georgia"/>
                <a:sym typeface="Georgia"/>
              </a:rPr>
              <a:t>We often hear “we have our own data scientists”, but time to market is slow, key person risk and high </a:t>
            </a:r>
            <a:r>
              <a:rPr lang="en" sz="1100">
                <a:solidFill>
                  <a:srgbClr val="7C7C7B"/>
                </a:solidFill>
                <a:latin typeface="Georgia"/>
                <a:ea typeface="Georgia"/>
                <a:cs typeface="Georgia"/>
                <a:sym typeface="Georgia"/>
              </a:rPr>
              <a:t>maintenance</a:t>
            </a:r>
            <a:r>
              <a:rPr lang="en" sz="1100" i="0" u="none" strike="noStrike" cap="none">
                <a:solidFill>
                  <a:srgbClr val="7C7C7B"/>
                </a:solidFill>
                <a:latin typeface="Georgia"/>
                <a:ea typeface="Georgia"/>
                <a:cs typeface="Georgia"/>
                <a:sym typeface="Georgia"/>
              </a:rPr>
              <a:t> costs</a:t>
            </a:r>
            <a:endParaRPr sz="1100" i="0" u="none" strike="noStrike" cap="none">
              <a:solidFill>
                <a:srgbClr val="7C7C7B"/>
              </a:solidFill>
              <a:latin typeface="Georgia"/>
              <a:ea typeface="Georgia"/>
              <a:cs typeface="Georgia"/>
              <a:sym typeface="Georgia"/>
            </a:endParaRPr>
          </a:p>
        </p:txBody>
      </p:sp>
      <p:sp>
        <p:nvSpPr>
          <p:cNvPr id="3036" name="Google Shape;3036;p310"/>
          <p:cNvSpPr txBox="1"/>
          <p:nvPr/>
        </p:nvSpPr>
        <p:spPr>
          <a:xfrm>
            <a:off x="479840" y="3584026"/>
            <a:ext cx="3839100" cy="577200"/>
          </a:xfrm>
          <a:prstGeom prst="rect">
            <a:avLst/>
          </a:prstGeom>
          <a:noFill/>
          <a:ln>
            <a:noFill/>
          </a:ln>
        </p:spPr>
        <p:txBody>
          <a:bodyPr spcFirstLastPara="1" wrap="square" lIns="0" tIns="0" rIns="0" bIns="0" anchor="t" anchorCtr="0">
            <a:noAutofit/>
          </a:bodyPr>
          <a:lstStyle/>
          <a:p>
            <a:pPr marL="0" marR="0" lvl="0" indent="0" algn="ctr" rtl="0">
              <a:lnSpc>
                <a:spcPct val="110000"/>
              </a:lnSpc>
              <a:spcBef>
                <a:spcPts val="0"/>
              </a:spcBef>
              <a:spcAft>
                <a:spcPts val="0"/>
              </a:spcAft>
              <a:buNone/>
            </a:pPr>
            <a:r>
              <a:rPr lang="en" sz="1600" b="1" i="0" u="none" strike="noStrike" cap="none">
                <a:solidFill>
                  <a:schemeClr val="lt2"/>
                </a:solidFill>
                <a:latin typeface="Georgia"/>
                <a:ea typeface="Georgia"/>
                <a:cs typeface="Georgia"/>
                <a:sym typeface="Georgia"/>
              </a:rPr>
              <a:t>Clients </a:t>
            </a:r>
            <a:r>
              <a:rPr lang="en" sz="1600" b="1" i="0" u="none" strike="noStrike" cap="none">
                <a:solidFill>
                  <a:schemeClr val="dk2"/>
                </a:solidFill>
                <a:latin typeface="Georgia"/>
                <a:ea typeface="Georgia"/>
                <a:cs typeface="Georgia"/>
                <a:sym typeface="Georgia"/>
              </a:rPr>
              <a:t>are always </a:t>
            </a:r>
            <a:r>
              <a:rPr lang="en" sz="1600" b="1" i="0" u="none" strike="noStrike" cap="none">
                <a:solidFill>
                  <a:schemeClr val="lt2"/>
                </a:solidFill>
                <a:latin typeface="Georgia"/>
                <a:ea typeface="Georgia"/>
                <a:cs typeface="Georgia"/>
                <a:sym typeface="Georgia"/>
              </a:rPr>
              <a:t>open to hear </a:t>
            </a:r>
            <a:r>
              <a:rPr lang="en" sz="1600" b="1">
                <a:solidFill>
                  <a:schemeClr val="lt2"/>
                </a:solidFill>
                <a:latin typeface="Georgia"/>
                <a:ea typeface="Georgia"/>
                <a:cs typeface="Georgia"/>
                <a:sym typeface="Georgia"/>
              </a:rPr>
              <a:t>a </a:t>
            </a:r>
            <a:r>
              <a:rPr lang="en" sz="1600" b="1" i="0" u="none" strike="noStrike" cap="none">
                <a:solidFill>
                  <a:schemeClr val="lt2"/>
                </a:solidFill>
                <a:latin typeface="Georgia"/>
                <a:ea typeface="Georgia"/>
                <a:cs typeface="Georgia"/>
                <a:sym typeface="Georgia"/>
              </a:rPr>
              <a:t>story about new (pricing) tools</a:t>
            </a:r>
            <a:endParaRPr sz="1600" b="1" i="0" u="none" strike="noStrike" cap="none">
              <a:solidFill>
                <a:schemeClr val="dk2"/>
              </a:solidFill>
              <a:latin typeface="Georgia"/>
              <a:ea typeface="Georgia"/>
              <a:cs typeface="Georgia"/>
              <a:sym typeface="Georgia"/>
            </a:endParaRPr>
          </a:p>
        </p:txBody>
      </p:sp>
      <p:sp>
        <p:nvSpPr>
          <p:cNvPr id="3037" name="Google Shape;3037;p310"/>
          <p:cNvSpPr txBox="1"/>
          <p:nvPr/>
        </p:nvSpPr>
        <p:spPr>
          <a:xfrm>
            <a:off x="1176900" y="4246773"/>
            <a:ext cx="2445000" cy="426900"/>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r>
              <a:rPr lang="en" sz="1100" i="0" u="none" strike="noStrike" cap="none">
                <a:solidFill>
                  <a:srgbClr val="7C7C7B"/>
                </a:solidFill>
                <a:latin typeface="Georgia"/>
                <a:ea typeface="Georgia"/>
                <a:cs typeface="Georgia"/>
                <a:sym typeface="Georgia"/>
              </a:rPr>
              <a:t>Positive response </a:t>
            </a:r>
            <a:r>
              <a:rPr lang="en" sz="1100">
                <a:solidFill>
                  <a:srgbClr val="7C7C7B"/>
                </a:solidFill>
                <a:latin typeface="Georgia"/>
                <a:ea typeface="Georgia"/>
                <a:cs typeface="Georgia"/>
                <a:sym typeface="Georgia"/>
              </a:rPr>
              <a:t>on our pricing proposition from clients so far</a:t>
            </a:r>
            <a:endParaRPr sz="1100" i="0" u="none" strike="noStrike" cap="none">
              <a:solidFill>
                <a:srgbClr val="7C7C7B"/>
              </a:solidFill>
              <a:latin typeface="Georgia"/>
              <a:ea typeface="Georgia"/>
              <a:cs typeface="Georgia"/>
              <a:sym typeface="Georgia"/>
            </a:endParaRPr>
          </a:p>
        </p:txBody>
      </p:sp>
      <p:sp>
        <p:nvSpPr>
          <p:cNvPr id="3038" name="Google Shape;3038;p310"/>
          <p:cNvSpPr txBox="1"/>
          <p:nvPr/>
        </p:nvSpPr>
        <p:spPr>
          <a:xfrm>
            <a:off x="4885396" y="3584026"/>
            <a:ext cx="3839100" cy="577200"/>
          </a:xfrm>
          <a:prstGeom prst="rect">
            <a:avLst/>
          </a:prstGeom>
          <a:noFill/>
          <a:ln>
            <a:noFill/>
          </a:ln>
        </p:spPr>
        <p:txBody>
          <a:bodyPr spcFirstLastPara="1" wrap="square" lIns="0" tIns="0" rIns="0" bIns="0" anchor="t" anchorCtr="0">
            <a:noAutofit/>
          </a:bodyPr>
          <a:lstStyle/>
          <a:p>
            <a:pPr marL="0" marR="0" lvl="0" indent="0" algn="ctr" rtl="0">
              <a:lnSpc>
                <a:spcPct val="110000"/>
              </a:lnSpc>
              <a:spcBef>
                <a:spcPts val="0"/>
              </a:spcBef>
              <a:spcAft>
                <a:spcPts val="0"/>
              </a:spcAft>
              <a:buNone/>
            </a:pPr>
            <a:r>
              <a:rPr lang="en" sz="1600" b="1" i="0" u="none" strike="noStrike" cap="none">
                <a:solidFill>
                  <a:schemeClr val="lt2"/>
                </a:solidFill>
                <a:latin typeface="Georgia"/>
                <a:ea typeface="Georgia"/>
                <a:cs typeface="Georgia"/>
                <a:sym typeface="Georgia"/>
              </a:rPr>
              <a:t>New pricing tools need involvement of </a:t>
            </a:r>
            <a:r>
              <a:rPr lang="en" sz="1600" b="1" i="0" u="none" strike="noStrike" cap="none">
                <a:solidFill>
                  <a:schemeClr val="dk2"/>
                </a:solidFill>
                <a:latin typeface="Georgia"/>
                <a:ea typeface="Georgia"/>
                <a:cs typeface="Georgia"/>
                <a:sym typeface="Georgia"/>
              </a:rPr>
              <a:t>many stakeholders</a:t>
            </a:r>
            <a:endParaRPr sz="1600" b="1" i="0" u="none" strike="noStrike" cap="none">
              <a:solidFill>
                <a:schemeClr val="dk2"/>
              </a:solidFill>
              <a:latin typeface="Georgia"/>
              <a:ea typeface="Georgia"/>
              <a:cs typeface="Georgia"/>
              <a:sym typeface="Georgia"/>
            </a:endParaRPr>
          </a:p>
        </p:txBody>
      </p:sp>
      <p:sp>
        <p:nvSpPr>
          <p:cNvPr id="3039" name="Google Shape;3039;p310"/>
          <p:cNvSpPr txBox="1"/>
          <p:nvPr/>
        </p:nvSpPr>
        <p:spPr>
          <a:xfrm>
            <a:off x="5582450" y="4246775"/>
            <a:ext cx="2636700" cy="758400"/>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r>
              <a:rPr lang="en" sz="1100" i="0" u="none" strike="noStrike" cap="none">
                <a:solidFill>
                  <a:srgbClr val="7C7C7B"/>
                </a:solidFill>
                <a:latin typeface="Georgia"/>
                <a:ea typeface="Georgia"/>
                <a:cs typeface="Georgia"/>
                <a:sym typeface="Georgia"/>
              </a:rPr>
              <a:t>Not only an actuarial </a:t>
            </a:r>
            <a:r>
              <a:rPr lang="en" sz="1100">
                <a:solidFill>
                  <a:srgbClr val="7C7C7B"/>
                </a:solidFill>
                <a:latin typeface="Georgia"/>
                <a:ea typeface="Georgia"/>
                <a:cs typeface="Georgia"/>
                <a:sym typeface="Georgia"/>
              </a:rPr>
              <a:t>sandbox</a:t>
            </a:r>
            <a:r>
              <a:rPr lang="en" sz="1100" i="0" u="none" strike="noStrike" cap="none">
                <a:solidFill>
                  <a:srgbClr val="7C7C7B"/>
                </a:solidFill>
                <a:latin typeface="Georgia"/>
                <a:ea typeface="Georgia"/>
                <a:cs typeface="Georgia"/>
                <a:sym typeface="Georgia"/>
              </a:rPr>
              <a:t>, but also involvement needed from COO, product managers, IT, marketing, legal etc. </a:t>
            </a:r>
            <a:endParaRPr sz="1100" i="0" u="none" strike="noStrike" cap="none">
              <a:solidFill>
                <a:srgbClr val="7C7C7B"/>
              </a:solidFill>
              <a:latin typeface="Georgia"/>
              <a:ea typeface="Georgia"/>
              <a:cs typeface="Georgia"/>
              <a:sym typeface="Georgia"/>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044"/>
        <p:cNvGrpSpPr/>
        <p:nvPr/>
      </p:nvGrpSpPr>
      <p:grpSpPr>
        <a:xfrm>
          <a:off x="0" y="0"/>
          <a:ext cx="0" cy="0"/>
          <a:chOff x="0" y="0"/>
          <a:chExt cx="0" cy="0"/>
        </a:xfrm>
      </p:grpSpPr>
      <p:sp>
        <p:nvSpPr>
          <p:cNvPr id="3045" name="Google Shape;3045;p311"/>
          <p:cNvSpPr txBox="1"/>
          <p:nvPr/>
        </p:nvSpPr>
        <p:spPr>
          <a:xfrm>
            <a:off x="88900" y="1377825"/>
            <a:ext cx="2380800" cy="33438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Georgia"/>
              <a:ea typeface="Georgia"/>
              <a:cs typeface="Georgia"/>
              <a:sym typeface="Georgia"/>
            </a:endParaRPr>
          </a:p>
        </p:txBody>
      </p:sp>
      <p:sp>
        <p:nvSpPr>
          <p:cNvPr id="3046" name="Google Shape;3046;p311"/>
          <p:cNvSpPr txBox="1">
            <a:spLocks noGrp="1"/>
          </p:cNvSpPr>
          <p:nvPr>
            <p:ph type="title"/>
          </p:nvPr>
        </p:nvSpPr>
        <p:spPr>
          <a:xfrm>
            <a:off x="309575" y="111847"/>
            <a:ext cx="8526600" cy="726300"/>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chemeClr val="dk1"/>
              </a:buClr>
              <a:buSzPts val="2000"/>
              <a:buFont typeface="Georgia"/>
              <a:buNone/>
            </a:pPr>
            <a:endParaRPr/>
          </a:p>
          <a:p>
            <a:pPr marL="0" marR="0" lvl="0" indent="0" algn="l" rtl="0">
              <a:lnSpc>
                <a:spcPct val="100000"/>
              </a:lnSpc>
              <a:spcBef>
                <a:spcPts val="0"/>
              </a:spcBef>
              <a:spcAft>
                <a:spcPts val="0"/>
              </a:spcAft>
              <a:buClr>
                <a:schemeClr val="dk1"/>
              </a:buClr>
              <a:buSzPts val="2000"/>
              <a:buFont typeface="Georgia"/>
              <a:buNone/>
            </a:pPr>
            <a:r>
              <a:rPr lang="en"/>
              <a:t>Flexibility is key to enable application of customer analytics and dynamic pricing</a:t>
            </a:r>
            <a:endParaRPr sz="2000" b="0" i="0" u="none" strike="noStrike" cap="none">
              <a:solidFill>
                <a:schemeClr val="dk1"/>
              </a:solidFill>
              <a:latin typeface="Georgia"/>
              <a:ea typeface="Georgia"/>
              <a:cs typeface="Georgia"/>
              <a:sym typeface="Georgia"/>
            </a:endParaRPr>
          </a:p>
        </p:txBody>
      </p:sp>
      <p:sp>
        <p:nvSpPr>
          <p:cNvPr id="3047" name="Google Shape;3047;p311"/>
          <p:cNvSpPr txBox="1">
            <a:spLocks noGrp="1"/>
          </p:cNvSpPr>
          <p:nvPr>
            <p:ph type="sldNum" idx="12"/>
          </p:nvPr>
        </p:nvSpPr>
        <p:spPr>
          <a:xfrm>
            <a:off x="7234238" y="4770007"/>
            <a:ext cx="2133600" cy="123000"/>
          </a:xfrm>
          <a:prstGeom prst="rect">
            <a:avLst/>
          </a:prstGeom>
          <a:noFill/>
          <a:ln>
            <a:noFill/>
          </a:ln>
        </p:spPr>
        <p:txBody>
          <a:bodyPr spcFirstLastPara="1" wrap="square" lIns="0" tIns="0" rIns="0" bIns="0" anchor="ctr" anchorCtr="0">
            <a:noAutofit/>
          </a:bodyPr>
          <a:lstStyle/>
          <a:p>
            <a:pPr marL="0" marR="0" lvl="0" indent="0" algn="r" rtl="0">
              <a:lnSpc>
                <a:spcPct val="100000"/>
              </a:lnSpc>
              <a:spcBef>
                <a:spcPts val="0"/>
              </a:spcBef>
              <a:spcAft>
                <a:spcPts val="0"/>
              </a:spcAft>
              <a:buClr>
                <a:schemeClr val="dk1"/>
              </a:buClr>
              <a:buSzPts val="200"/>
              <a:buFont typeface="Arial"/>
              <a:buNone/>
            </a:pPr>
            <a:fld id="{00000000-1234-1234-1234-123412341234}" type="slidenum">
              <a:rPr lang="en" sz="800" b="0" i="0" u="none" strike="noStrike" cap="none">
                <a:solidFill>
                  <a:schemeClr val="dk1"/>
                </a:solidFill>
                <a:latin typeface="Arial"/>
                <a:ea typeface="Arial"/>
                <a:cs typeface="Arial"/>
                <a:sym typeface="Arial"/>
              </a:rPr>
              <a:t>33</a:t>
            </a:fld>
            <a:endParaRPr sz="800" b="0" i="0" u="none" strike="noStrike" cap="none">
              <a:solidFill>
                <a:schemeClr val="dk1"/>
              </a:solidFill>
              <a:latin typeface="Arial"/>
              <a:ea typeface="Arial"/>
              <a:cs typeface="Arial"/>
              <a:sym typeface="Arial"/>
            </a:endParaRPr>
          </a:p>
        </p:txBody>
      </p:sp>
      <p:sp>
        <p:nvSpPr>
          <p:cNvPr id="3048" name="Google Shape;3048;p311"/>
          <p:cNvSpPr txBox="1"/>
          <p:nvPr/>
        </p:nvSpPr>
        <p:spPr>
          <a:xfrm>
            <a:off x="2681450" y="3421675"/>
            <a:ext cx="2906700" cy="597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solidFill>
                  <a:schemeClr val="dk1"/>
                </a:solidFill>
                <a:latin typeface="Georgia"/>
                <a:ea typeface="Georgia"/>
                <a:cs typeface="Georgia"/>
                <a:sym typeface="Georgia"/>
              </a:rPr>
              <a:t>Customer analytics</a:t>
            </a:r>
            <a:endParaRPr sz="1200">
              <a:solidFill>
                <a:schemeClr val="dk1"/>
              </a:solidFill>
              <a:latin typeface="Georgia"/>
              <a:ea typeface="Georgia"/>
              <a:cs typeface="Georgia"/>
              <a:sym typeface="Georgia"/>
            </a:endParaRPr>
          </a:p>
          <a:p>
            <a:pPr marL="0" lvl="0" indent="0" algn="ctr" rtl="0">
              <a:spcBef>
                <a:spcPts val="0"/>
              </a:spcBef>
              <a:spcAft>
                <a:spcPts val="0"/>
              </a:spcAft>
              <a:buNone/>
            </a:pPr>
            <a:r>
              <a:rPr lang="en" sz="1200">
                <a:solidFill>
                  <a:schemeClr val="accent4"/>
                </a:solidFill>
                <a:latin typeface="Georgia"/>
                <a:ea typeface="Georgia"/>
                <a:cs typeface="Georgia"/>
                <a:sym typeface="Georgia"/>
              </a:rPr>
              <a:t>probability that a customer accepts an offer at given price</a:t>
            </a:r>
            <a:endParaRPr sz="1200">
              <a:solidFill>
                <a:schemeClr val="accent4"/>
              </a:solidFill>
              <a:latin typeface="Georgia"/>
              <a:ea typeface="Georgia"/>
              <a:cs typeface="Georgia"/>
              <a:sym typeface="Georgia"/>
            </a:endParaRPr>
          </a:p>
          <a:p>
            <a:pPr marL="0" lvl="0" indent="0" algn="ctr" rtl="0">
              <a:spcBef>
                <a:spcPts val="0"/>
              </a:spcBef>
              <a:spcAft>
                <a:spcPts val="0"/>
              </a:spcAft>
              <a:buNone/>
            </a:pPr>
            <a:endParaRPr sz="1200">
              <a:solidFill>
                <a:schemeClr val="accent4"/>
              </a:solidFill>
            </a:endParaRPr>
          </a:p>
        </p:txBody>
      </p:sp>
      <p:pic>
        <p:nvPicPr>
          <p:cNvPr id="3049" name="Google Shape;3049;p311"/>
          <p:cNvPicPr preferRelativeResize="0"/>
          <p:nvPr/>
        </p:nvPicPr>
        <p:blipFill rotWithShape="1">
          <a:blip r:embed="rId3">
            <a:alphaModFix/>
          </a:blip>
          <a:srcRect t="2290" b="-2289"/>
          <a:stretch/>
        </p:blipFill>
        <p:spPr>
          <a:xfrm>
            <a:off x="5916263" y="2466619"/>
            <a:ext cx="1616125" cy="1292892"/>
          </a:xfrm>
          <a:prstGeom prst="rect">
            <a:avLst/>
          </a:prstGeom>
          <a:noFill/>
          <a:ln>
            <a:noFill/>
          </a:ln>
        </p:spPr>
      </p:pic>
      <p:sp>
        <p:nvSpPr>
          <p:cNvPr id="3050" name="Google Shape;3050;p311"/>
          <p:cNvSpPr txBox="1"/>
          <p:nvPr/>
        </p:nvSpPr>
        <p:spPr>
          <a:xfrm>
            <a:off x="5790273" y="2120275"/>
            <a:ext cx="2133600" cy="597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200" b="1">
                <a:solidFill>
                  <a:schemeClr val="dk2"/>
                </a:solidFill>
                <a:latin typeface="Georgia"/>
                <a:ea typeface="Georgia"/>
                <a:cs typeface="Georgia"/>
                <a:sym typeface="Georgia"/>
              </a:rPr>
              <a:t>Dynamic Pricing</a:t>
            </a:r>
            <a:endParaRPr sz="1200">
              <a:solidFill>
                <a:schemeClr val="dk1"/>
              </a:solidFill>
              <a:latin typeface="Georgia"/>
              <a:ea typeface="Georgia"/>
              <a:cs typeface="Georgia"/>
              <a:sym typeface="Georgia"/>
            </a:endParaRPr>
          </a:p>
          <a:p>
            <a:pPr marL="0" lvl="0" indent="0" algn="ctr" rtl="0">
              <a:spcBef>
                <a:spcPts val="0"/>
              </a:spcBef>
              <a:spcAft>
                <a:spcPts val="0"/>
              </a:spcAft>
              <a:buNone/>
            </a:pPr>
            <a:r>
              <a:rPr lang="en" sz="1200">
                <a:solidFill>
                  <a:schemeClr val="accent4"/>
                </a:solidFill>
                <a:latin typeface="Georgia"/>
                <a:ea typeface="Georgia"/>
                <a:cs typeface="Georgia"/>
                <a:sym typeface="Georgia"/>
              </a:rPr>
              <a:t>Optimization algorithm that finds the optimal price </a:t>
            </a:r>
            <a:endParaRPr sz="1200">
              <a:solidFill>
                <a:schemeClr val="accent4"/>
              </a:solidFill>
            </a:endParaRPr>
          </a:p>
        </p:txBody>
      </p:sp>
      <p:sp>
        <p:nvSpPr>
          <p:cNvPr id="3051" name="Google Shape;3051;p311"/>
          <p:cNvSpPr txBox="1"/>
          <p:nvPr/>
        </p:nvSpPr>
        <p:spPr>
          <a:xfrm>
            <a:off x="2681400" y="2431075"/>
            <a:ext cx="2906700" cy="597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solidFill>
                  <a:schemeClr val="dk1"/>
                </a:solidFill>
                <a:latin typeface="Georgia"/>
                <a:ea typeface="Georgia"/>
                <a:cs typeface="Georgia"/>
                <a:sym typeface="Georgia"/>
              </a:rPr>
              <a:t>Risk Based Pricing</a:t>
            </a:r>
            <a:endParaRPr sz="1200">
              <a:solidFill>
                <a:schemeClr val="dk1"/>
              </a:solidFill>
              <a:latin typeface="Georgia"/>
              <a:ea typeface="Georgia"/>
              <a:cs typeface="Georgia"/>
              <a:sym typeface="Georgia"/>
            </a:endParaRPr>
          </a:p>
          <a:p>
            <a:pPr marL="0" lvl="0" indent="0" algn="ctr" rtl="0">
              <a:spcBef>
                <a:spcPts val="0"/>
              </a:spcBef>
              <a:spcAft>
                <a:spcPts val="0"/>
              </a:spcAft>
              <a:buNone/>
            </a:pPr>
            <a:r>
              <a:rPr lang="en" sz="1200">
                <a:solidFill>
                  <a:schemeClr val="accent4"/>
                </a:solidFill>
                <a:latin typeface="Georgia"/>
                <a:ea typeface="Georgia"/>
                <a:cs typeface="Georgia"/>
                <a:sym typeface="Georgia"/>
              </a:rPr>
              <a:t>Price to customer that reflects underlying risk, relevant costs and required profit margin</a:t>
            </a:r>
            <a:endParaRPr sz="1200">
              <a:solidFill>
                <a:schemeClr val="accent4"/>
              </a:solidFill>
              <a:latin typeface="Georgia"/>
              <a:ea typeface="Georgia"/>
              <a:cs typeface="Georgia"/>
              <a:sym typeface="Georgia"/>
            </a:endParaRPr>
          </a:p>
          <a:p>
            <a:pPr marL="0" lvl="0" indent="0" algn="ctr" rtl="0">
              <a:spcBef>
                <a:spcPts val="0"/>
              </a:spcBef>
              <a:spcAft>
                <a:spcPts val="0"/>
              </a:spcAft>
              <a:buNone/>
            </a:pPr>
            <a:endParaRPr sz="1200">
              <a:solidFill>
                <a:schemeClr val="accent4"/>
              </a:solidFill>
            </a:endParaRPr>
          </a:p>
        </p:txBody>
      </p:sp>
      <p:sp>
        <p:nvSpPr>
          <p:cNvPr id="3052" name="Google Shape;3052;p311"/>
          <p:cNvSpPr txBox="1"/>
          <p:nvPr/>
        </p:nvSpPr>
        <p:spPr>
          <a:xfrm>
            <a:off x="309575" y="1869538"/>
            <a:ext cx="1840500" cy="493500"/>
          </a:xfrm>
          <a:prstGeom prst="rect">
            <a:avLst/>
          </a:prstGeom>
          <a:solidFill>
            <a:schemeClr val="dk2"/>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a:solidFill>
                  <a:schemeClr val="lt1"/>
                </a:solidFill>
                <a:latin typeface="Georgia"/>
                <a:ea typeface="Georgia"/>
                <a:cs typeface="Georgia"/>
                <a:sym typeface="Georgia"/>
              </a:rPr>
              <a:t>Risk premium models</a:t>
            </a:r>
            <a:endParaRPr sz="1200">
              <a:solidFill>
                <a:schemeClr val="lt1"/>
              </a:solidFill>
              <a:latin typeface="Georgia"/>
              <a:ea typeface="Georgia"/>
              <a:cs typeface="Georgia"/>
              <a:sym typeface="Georgia"/>
            </a:endParaRPr>
          </a:p>
          <a:p>
            <a:pPr marL="0" lvl="0" indent="0" algn="ctr" rtl="0">
              <a:spcBef>
                <a:spcPts val="0"/>
              </a:spcBef>
              <a:spcAft>
                <a:spcPts val="0"/>
              </a:spcAft>
              <a:buNone/>
            </a:pPr>
            <a:endParaRPr sz="1200">
              <a:solidFill>
                <a:schemeClr val="lt1"/>
              </a:solidFill>
              <a:latin typeface="Georgia"/>
              <a:ea typeface="Georgia"/>
              <a:cs typeface="Georgia"/>
              <a:sym typeface="Georgia"/>
            </a:endParaRPr>
          </a:p>
          <a:p>
            <a:pPr marL="0" lvl="0" indent="0" algn="ctr" rtl="0">
              <a:spcBef>
                <a:spcPts val="0"/>
              </a:spcBef>
              <a:spcAft>
                <a:spcPts val="0"/>
              </a:spcAft>
              <a:buNone/>
            </a:pPr>
            <a:endParaRPr sz="1200">
              <a:solidFill>
                <a:schemeClr val="lt1"/>
              </a:solidFill>
              <a:latin typeface="Georgia"/>
              <a:ea typeface="Georgia"/>
              <a:cs typeface="Georgia"/>
              <a:sym typeface="Georgia"/>
            </a:endParaRPr>
          </a:p>
          <a:p>
            <a:pPr marL="0" lvl="0" indent="0" algn="ctr" rtl="0">
              <a:spcBef>
                <a:spcPts val="0"/>
              </a:spcBef>
              <a:spcAft>
                <a:spcPts val="0"/>
              </a:spcAft>
              <a:buNone/>
            </a:pPr>
            <a:endParaRPr sz="1200">
              <a:solidFill>
                <a:schemeClr val="lt1"/>
              </a:solidFill>
              <a:latin typeface="Georgia"/>
              <a:ea typeface="Georgia"/>
              <a:cs typeface="Georgia"/>
              <a:sym typeface="Georgia"/>
            </a:endParaRPr>
          </a:p>
          <a:p>
            <a:pPr marL="0" lvl="0" indent="0" algn="ctr" rtl="0">
              <a:spcBef>
                <a:spcPts val="0"/>
              </a:spcBef>
              <a:spcAft>
                <a:spcPts val="0"/>
              </a:spcAft>
              <a:buNone/>
            </a:pPr>
            <a:endParaRPr sz="1200">
              <a:solidFill>
                <a:schemeClr val="lt1"/>
              </a:solidFill>
              <a:latin typeface="Georgia"/>
              <a:ea typeface="Georgia"/>
              <a:cs typeface="Georgia"/>
              <a:sym typeface="Georgia"/>
            </a:endParaRPr>
          </a:p>
          <a:p>
            <a:pPr marL="0" lvl="0" indent="0" algn="ctr" rtl="0">
              <a:spcBef>
                <a:spcPts val="0"/>
              </a:spcBef>
              <a:spcAft>
                <a:spcPts val="0"/>
              </a:spcAft>
              <a:buNone/>
            </a:pPr>
            <a:endParaRPr sz="1200">
              <a:solidFill>
                <a:schemeClr val="lt1"/>
              </a:solidFill>
              <a:latin typeface="Georgia"/>
              <a:ea typeface="Georgia"/>
              <a:cs typeface="Georgia"/>
              <a:sym typeface="Georgia"/>
            </a:endParaRPr>
          </a:p>
          <a:p>
            <a:pPr marL="0" lvl="0" indent="0" algn="ctr" rtl="0">
              <a:spcBef>
                <a:spcPts val="0"/>
              </a:spcBef>
              <a:spcAft>
                <a:spcPts val="0"/>
              </a:spcAft>
              <a:buNone/>
            </a:pPr>
            <a:endParaRPr sz="1200">
              <a:solidFill>
                <a:schemeClr val="lt1"/>
              </a:solidFill>
              <a:latin typeface="Georgia"/>
              <a:ea typeface="Georgia"/>
              <a:cs typeface="Georgia"/>
              <a:sym typeface="Georgia"/>
            </a:endParaRPr>
          </a:p>
          <a:p>
            <a:pPr marL="0" lvl="0" indent="0" algn="ctr" rtl="0">
              <a:spcBef>
                <a:spcPts val="0"/>
              </a:spcBef>
              <a:spcAft>
                <a:spcPts val="0"/>
              </a:spcAft>
              <a:buNone/>
            </a:pPr>
            <a:endParaRPr sz="1200">
              <a:solidFill>
                <a:schemeClr val="lt1"/>
              </a:solidFill>
              <a:latin typeface="Georgia"/>
              <a:ea typeface="Georgia"/>
              <a:cs typeface="Georgia"/>
              <a:sym typeface="Georgia"/>
            </a:endParaRPr>
          </a:p>
        </p:txBody>
      </p:sp>
      <p:sp>
        <p:nvSpPr>
          <p:cNvPr id="3053" name="Google Shape;3053;p311"/>
          <p:cNvSpPr txBox="1"/>
          <p:nvPr/>
        </p:nvSpPr>
        <p:spPr>
          <a:xfrm>
            <a:off x="295775" y="2466625"/>
            <a:ext cx="1868100" cy="2178300"/>
          </a:xfrm>
          <a:prstGeom prst="rect">
            <a:avLst/>
          </a:prstGeom>
          <a:solidFill>
            <a:schemeClr val="dk2"/>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a:solidFill>
                  <a:schemeClr val="lt1"/>
                </a:solidFill>
                <a:latin typeface="Georgia"/>
                <a:ea typeface="Georgia"/>
                <a:cs typeface="Georgia"/>
                <a:sym typeface="Georgia"/>
              </a:rPr>
              <a:t>Churn models</a:t>
            </a:r>
            <a:endParaRPr sz="1200">
              <a:solidFill>
                <a:schemeClr val="lt1"/>
              </a:solidFill>
              <a:latin typeface="Georgia"/>
              <a:ea typeface="Georgia"/>
              <a:cs typeface="Georgia"/>
              <a:sym typeface="Georgia"/>
            </a:endParaRPr>
          </a:p>
          <a:p>
            <a:pPr marL="0" lvl="0" indent="0" algn="ctr" rtl="0">
              <a:spcBef>
                <a:spcPts val="0"/>
              </a:spcBef>
              <a:spcAft>
                <a:spcPts val="0"/>
              </a:spcAft>
              <a:buNone/>
            </a:pPr>
            <a:endParaRPr sz="1200">
              <a:solidFill>
                <a:schemeClr val="lt1"/>
              </a:solidFill>
              <a:latin typeface="Georgia"/>
              <a:ea typeface="Georgia"/>
              <a:cs typeface="Georgia"/>
              <a:sym typeface="Georgia"/>
            </a:endParaRPr>
          </a:p>
          <a:p>
            <a:pPr marL="0" lvl="0" indent="0" algn="ctr" rtl="0">
              <a:spcBef>
                <a:spcPts val="0"/>
              </a:spcBef>
              <a:spcAft>
                <a:spcPts val="0"/>
              </a:spcAft>
              <a:buNone/>
            </a:pPr>
            <a:r>
              <a:rPr lang="en" sz="1200">
                <a:solidFill>
                  <a:schemeClr val="lt1"/>
                </a:solidFill>
                <a:latin typeface="Georgia"/>
                <a:ea typeface="Georgia"/>
                <a:cs typeface="Georgia"/>
                <a:sym typeface="Georgia"/>
              </a:rPr>
              <a:t>Acceptance models</a:t>
            </a:r>
            <a:endParaRPr sz="1200">
              <a:solidFill>
                <a:schemeClr val="lt1"/>
              </a:solidFill>
              <a:latin typeface="Georgia"/>
              <a:ea typeface="Georgia"/>
              <a:cs typeface="Georgia"/>
              <a:sym typeface="Georgia"/>
            </a:endParaRPr>
          </a:p>
          <a:p>
            <a:pPr marL="0" lvl="0" indent="0" algn="ctr" rtl="0">
              <a:spcBef>
                <a:spcPts val="0"/>
              </a:spcBef>
              <a:spcAft>
                <a:spcPts val="0"/>
              </a:spcAft>
              <a:buNone/>
            </a:pPr>
            <a:endParaRPr sz="1200">
              <a:solidFill>
                <a:schemeClr val="lt1"/>
              </a:solidFill>
              <a:latin typeface="Georgia"/>
              <a:ea typeface="Georgia"/>
              <a:cs typeface="Georgia"/>
              <a:sym typeface="Georgia"/>
            </a:endParaRPr>
          </a:p>
          <a:p>
            <a:pPr marL="0" lvl="0" indent="0" algn="ctr" rtl="0">
              <a:spcBef>
                <a:spcPts val="0"/>
              </a:spcBef>
              <a:spcAft>
                <a:spcPts val="0"/>
              </a:spcAft>
              <a:buNone/>
            </a:pPr>
            <a:r>
              <a:rPr lang="en" sz="1200">
                <a:solidFill>
                  <a:schemeClr val="lt1"/>
                </a:solidFill>
                <a:latin typeface="Georgia"/>
                <a:ea typeface="Georgia"/>
                <a:cs typeface="Georgia"/>
                <a:sym typeface="Georgia"/>
              </a:rPr>
              <a:t>Customer segmentation model</a:t>
            </a:r>
            <a:endParaRPr sz="1200">
              <a:solidFill>
                <a:schemeClr val="lt1"/>
              </a:solidFill>
              <a:latin typeface="Georgia"/>
              <a:ea typeface="Georgia"/>
              <a:cs typeface="Georgia"/>
              <a:sym typeface="Georgia"/>
            </a:endParaRPr>
          </a:p>
          <a:p>
            <a:pPr marL="0" lvl="0" indent="0" algn="ctr" rtl="0">
              <a:spcBef>
                <a:spcPts val="0"/>
              </a:spcBef>
              <a:spcAft>
                <a:spcPts val="0"/>
              </a:spcAft>
              <a:buNone/>
            </a:pPr>
            <a:endParaRPr sz="1200">
              <a:solidFill>
                <a:schemeClr val="lt1"/>
              </a:solidFill>
              <a:latin typeface="Georgia"/>
              <a:ea typeface="Georgia"/>
              <a:cs typeface="Georgia"/>
              <a:sym typeface="Georgia"/>
            </a:endParaRPr>
          </a:p>
          <a:p>
            <a:pPr marL="0" lvl="0" indent="0" algn="ctr" rtl="0">
              <a:spcBef>
                <a:spcPts val="0"/>
              </a:spcBef>
              <a:spcAft>
                <a:spcPts val="0"/>
              </a:spcAft>
              <a:buNone/>
            </a:pPr>
            <a:r>
              <a:rPr lang="en" sz="1200">
                <a:solidFill>
                  <a:schemeClr val="lt1"/>
                </a:solidFill>
                <a:latin typeface="Georgia"/>
                <a:ea typeface="Georgia"/>
                <a:cs typeface="Georgia"/>
                <a:sym typeface="Georgia"/>
              </a:rPr>
              <a:t>Customer-/product profitability models</a:t>
            </a:r>
            <a:endParaRPr sz="1200">
              <a:solidFill>
                <a:schemeClr val="lt1"/>
              </a:solidFill>
              <a:latin typeface="Georgia"/>
              <a:ea typeface="Georgia"/>
              <a:cs typeface="Georgia"/>
              <a:sym typeface="Georgia"/>
            </a:endParaRPr>
          </a:p>
          <a:p>
            <a:pPr marL="0" lvl="0" indent="0" algn="ctr" rtl="0">
              <a:spcBef>
                <a:spcPts val="0"/>
              </a:spcBef>
              <a:spcAft>
                <a:spcPts val="0"/>
              </a:spcAft>
              <a:buNone/>
            </a:pPr>
            <a:endParaRPr sz="1200">
              <a:solidFill>
                <a:schemeClr val="lt1"/>
              </a:solidFill>
              <a:latin typeface="Georgia"/>
              <a:ea typeface="Georgia"/>
              <a:cs typeface="Georgia"/>
              <a:sym typeface="Georgia"/>
            </a:endParaRPr>
          </a:p>
          <a:p>
            <a:pPr marL="0" lvl="0" indent="0" algn="ctr" rtl="0">
              <a:spcBef>
                <a:spcPts val="0"/>
              </a:spcBef>
              <a:spcAft>
                <a:spcPts val="0"/>
              </a:spcAft>
              <a:buNone/>
            </a:pPr>
            <a:r>
              <a:rPr lang="en" sz="1200">
                <a:solidFill>
                  <a:schemeClr val="lt1"/>
                </a:solidFill>
                <a:latin typeface="Georgia"/>
                <a:ea typeface="Georgia"/>
                <a:cs typeface="Georgia"/>
                <a:sym typeface="Georgia"/>
              </a:rPr>
              <a:t>Price elasticity curve</a:t>
            </a:r>
            <a:endParaRPr sz="1200">
              <a:solidFill>
                <a:schemeClr val="lt1"/>
              </a:solidFill>
              <a:latin typeface="Georgia"/>
              <a:ea typeface="Georgia"/>
              <a:cs typeface="Georgia"/>
              <a:sym typeface="Georgia"/>
            </a:endParaRPr>
          </a:p>
          <a:p>
            <a:pPr marL="0" lvl="0" indent="0" algn="ctr" rtl="0">
              <a:spcBef>
                <a:spcPts val="0"/>
              </a:spcBef>
              <a:spcAft>
                <a:spcPts val="0"/>
              </a:spcAft>
              <a:buNone/>
            </a:pPr>
            <a:endParaRPr sz="1200">
              <a:solidFill>
                <a:schemeClr val="lt1"/>
              </a:solidFill>
              <a:latin typeface="Georgia"/>
              <a:ea typeface="Georgia"/>
              <a:cs typeface="Georgia"/>
              <a:sym typeface="Georgia"/>
            </a:endParaRPr>
          </a:p>
        </p:txBody>
      </p:sp>
      <p:sp>
        <p:nvSpPr>
          <p:cNvPr id="3054" name="Google Shape;3054;p311"/>
          <p:cNvSpPr txBox="1"/>
          <p:nvPr/>
        </p:nvSpPr>
        <p:spPr>
          <a:xfrm>
            <a:off x="7792800" y="2708575"/>
            <a:ext cx="1284900" cy="352500"/>
          </a:xfrm>
          <a:prstGeom prst="rect">
            <a:avLst/>
          </a:prstGeom>
          <a:solidFill>
            <a:schemeClr val="dk2"/>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a:solidFill>
                  <a:schemeClr val="lt1"/>
                </a:solidFill>
                <a:latin typeface="Georgia"/>
                <a:ea typeface="Georgia"/>
                <a:cs typeface="Georgia"/>
                <a:sym typeface="Georgia"/>
              </a:rPr>
              <a:t>Price new policy</a:t>
            </a:r>
            <a:endParaRPr sz="1200">
              <a:solidFill>
                <a:schemeClr val="lt1"/>
              </a:solidFill>
              <a:latin typeface="Georgia"/>
              <a:ea typeface="Georgia"/>
              <a:cs typeface="Georgia"/>
              <a:sym typeface="Georgia"/>
            </a:endParaRPr>
          </a:p>
        </p:txBody>
      </p:sp>
      <p:sp>
        <p:nvSpPr>
          <p:cNvPr id="3055" name="Google Shape;3055;p311"/>
          <p:cNvSpPr txBox="1"/>
          <p:nvPr/>
        </p:nvSpPr>
        <p:spPr>
          <a:xfrm>
            <a:off x="7810775" y="3263950"/>
            <a:ext cx="1284900" cy="352500"/>
          </a:xfrm>
          <a:prstGeom prst="rect">
            <a:avLst/>
          </a:prstGeom>
          <a:solidFill>
            <a:schemeClr val="dk2"/>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a:solidFill>
                  <a:schemeClr val="lt1"/>
                </a:solidFill>
                <a:latin typeface="Georgia"/>
                <a:ea typeface="Georgia"/>
                <a:cs typeface="Georgia"/>
                <a:sym typeface="Georgia"/>
              </a:rPr>
              <a:t>Policy renewal</a:t>
            </a:r>
            <a:endParaRPr sz="1200">
              <a:solidFill>
                <a:schemeClr val="lt1"/>
              </a:solidFill>
              <a:latin typeface="Georgia"/>
              <a:ea typeface="Georgia"/>
              <a:cs typeface="Georgia"/>
              <a:sym typeface="Georgia"/>
            </a:endParaRPr>
          </a:p>
        </p:txBody>
      </p:sp>
      <p:sp>
        <p:nvSpPr>
          <p:cNvPr id="3056" name="Google Shape;3056;p311"/>
          <p:cNvSpPr/>
          <p:nvPr/>
        </p:nvSpPr>
        <p:spPr>
          <a:xfrm>
            <a:off x="3840801" y="3055590"/>
            <a:ext cx="376200" cy="279000"/>
          </a:xfrm>
          <a:custGeom>
            <a:avLst/>
            <a:gdLst/>
            <a:ahLst/>
            <a:cxnLst/>
            <a:rect l="l" t="t" r="r" b="b"/>
            <a:pathLst>
              <a:path w="120000" h="120000" extrusionOk="0">
                <a:moveTo>
                  <a:pt x="81832" y="68566"/>
                </a:moveTo>
                <a:cubicBezTo>
                  <a:pt x="80185" y="68566"/>
                  <a:pt x="78561" y="68566"/>
                  <a:pt x="76357" y="69404"/>
                </a:cubicBezTo>
                <a:cubicBezTo>
                  <a:pt x="82923" y="76257"/>
                  <a:pt x="87285" y="86537"/>
                  <a:pt x="87285" y="98566"/>
                </a:cubicBezTo>
                <a:cubicBezTo>
                  <a:pt x="87285" y="120000"/>
                  <a:pt x="87285" y="120000"/>
                  <a:pt x="87285" y="120000"/>
                </a:cubicBezTo>
                <a:cubicBezTo>
                  <a:pt x="119999" y="120000"/>
                  <a:pt x="119999" y="120000"/>
                  <a:pt x="119999" y="120000"/>
                </a:cubicBezTo>
                <a:cubicBezTo>
                  <a:pt x="119999" y="98566"/>
                  <a:pt x="119999" y="98566"/>
                  <a:pt x="119999" y="98566"/>
                </a:cubicBezTo>
                <a:cubicBezTo>
                  <a:pt x="119999" y="78845"/>
                  <a:pt x="94361" y="68566"/>
                  <a:pt x="81832" y="68566"/>
                </a:cubicBezTo>
                <a:moveTo>
                  <a:pt x="38190" y="68566"/>
                </a:moveTo>
                <a:cubicBezTo>
                  <a:pt x="25638" y="68566"/>
                  <a:pt x="0" y="78845"/>
                  <a:pt x="0" y="98566"/>
                </a:cubicBezTo>
                <a:cubicBezTo>
                  <a:pt x="0" y="120000"/>
                  <a:pt x="0" y="120000"/>
                  <a:pt x="0" y="120000"/>
                </a:cubicBezTo>
                <a:cubicBezTo>
                  <a:pt x="76357" y="120000"/>
                  <a:pt x="76357" y="120000"/>
                  <a:pt x="76357" y="120000"/>
                </a:cubicBezTo>
                <a:cubicBezTo>
                  <a:pt x="76357" y="98566"/>
                  <a:pt x="76357" y="98566"/>
                  <a:pt x="76357" y="98566"/>
                </a:cubicBezTo>
                <a:cubicBezTo>
                  <a:pt x="76357" y="78845"/>
                  <a:pt x="50719" y="68566"/>
                  <a:pt x="38190" y="68566"/>
                </a:cubicBezTo>
                <a:moveTo>
                  <a:pt x="38190" y="51397"/>
                </a:moveTo>
                <a:cubicBezTo>
                  <a:pt x="47447" y="51397"/>
                  <a:pt x="54547" y="40279"/>
                  <a:pt x="54547" y="25698"/>
                </a:cubicBezTo>
                <a:cubicBezTo>
                  <a:pt x="54547" y="11117"/>
                  <a:pt x="47447" y="0"/>
                  <a:pt x="38190" y="0"/>
                </a:cubicBezTo>
                <a:cubicBezTo>
                  <a:pt x="28909" y="0"/>
                  <a:pt x="21809" y="11117"/>
                  <a:pt x="21809" y="25698"/>
                </a:cubicBezTo>
                <a:cubicBezTo>
                  <a:pt x="21809" y="40279"/>
                  <a:pt x="28909" y="51397"/>
                  <a:pt x="38190" y="51397"/>
                </a:cubicBezTo>
                <a:moveTo>
                  <a:pt x="81832" y="51397"/>
                </a:moveTo>
                <a:cubicBezTo>
                  <a:pt x="91090" y="51397"/>
                  <a:pt x="98190" y="40279"/>
                  <a:pt x="98190" y="25698"/>
                </a:cubicBezTo>
                <a:cubicBezTo>
                  <a:pt x="98190" y="11117"/>
                  <a:pt x="91090" y="0"/>
                  <a:pt x="81832" y="0"/>
                </a:cubicBezTo>
                <a:cubicBezTo>
                  <a:pt x="72552" y="0"/>
                  <a:pt x="65452" y="11117"/>
                  <a:pt x="65452" y="25698"/>
                </a:cubicBezTo>
                <a:cubicBezTo>
                  <a:pt x="65452" y="40279"/>
                  <a:pt x="72552" y="51397"/>
                  <a:pt x="81832" y="51397"/>
                </a:cubicBezTo>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2"/>
              </a:solidFill>
              <a:latin typeface="Arial"/>
              <a:ea typeface="Arial"/>
              <a:cs typeface="Arial"/>
              <a:sym typeface="Arial"/>
            </a:endParaRPr>
          </a:p>
        </p:txBody>
      </p:sp>
      <p:sp>
        <p:nvSpPr>
          <p:cNvPr id="3057" name="Google Shape;3057;p311"/>
          <p:cNvSpPr/>
          <p:nvPr/>
        </p:nvSpPr>
        <p:spPr>
          <a:xfrm>
            <a:off x="3878251" y="1943314"/>
            <a:ext cx="346200" cy="220800"/>
          </a:xfrm>
          <a:custGeom>
            <a:avLst/>
            <a:gdLst/>
            <a:ahLst/>
            <a:cxnLst/>
            <a:rect l="l" t="t" r="r" b="b"/>
            <a:pathLst>
              <a:path w="120000" h="120000" extrusionOk="0">
                <a:moveTo>
                  <a:pt x="30541" y="68571"/>
                </a:moveTo>
                <a:cubicBezTo>
                  <a:pt x="27107" y="73721"/>
                  <a:pt x="22520" y="73721"/>
                  <a:pt x="19085" y="68605"/>
                </a:cubicBezTo>
                <a:cubicBezTo>
                  <a:pt x="15651" y="63421"/>
                  <a:pt x="15651" y="56578"/>
                  <a:pt x="19085" y="51428"/>
                </a:cubicBezTo>
                <a:cubicBezTo>
                  <a:pt x="22520" y="46278"/>
                  <a:pt x="27107" y="46278"/>
                  <a:pt x="30541" y="51428"/>
                </a:cubicBezTo>
                <a:cubicBezTo>
                  <a:pt x="33976" y="56578"/>
                  <a:pt x="33976" y="63421"/>
                  <a:pt x="30541" y="68571"/>
                </a:cubicBezTo>
                <a:moveTo>
                  <a:pt x="120000" y="0"/>
                </a:moveTo>
                <a:cubicBezTo>
                  <a:pt x="33999" y="0"/>
                  <a:pt x="33999" y="0"/>
                  <a:pt x="33999" y="0"/>
                </a:cubicBezTo>
                <a:cubicBezTo>
                  <a:pt x="0" y="60000"/>
                  <a:pt x="0" y="60000"/>
                  <a:pt x="0" y="60000"/>
                </a:cubicBezTo>
                <a:cubicBezTo>
                  <a:pt x="33999" y="120000"/>
                  <a:pt x="33999" y="120000"/>
                  <a:pt x="33999" y="120000"/>
                </a:cubicBezTo>
                <a:cubicBezTo>
                  <a:pt x="120000" y="120000"/>
                  <a:pt x="120000" y="120000"/>
                  <a:pt x="120000" y="120000"/>
                </a:cubicBezTo>
                <a:cubicBezTo>
                  <a:pt x="120000" y="105000"/>
                  <a:pt x="120000" y="105000"/>
                  <a:pt x="120000" y="105000"/>
                </a:cubicBezTo>
                <a:cubicBezTo>
                  <a:pt x="120000" y="15000"/>
                  <a:pt x="120000" y="15000"/>
                  <a:pt x="120000" y="15000"/>
                </a:cubicBezTo>
                <a:lnTo>
                  <a:pt x="120000" y="0"/>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2"/>
              </a:solidFill>
              <a:latin typeface="Arial"/>
              <a:ea typeface="Arial"/>
              <a:cs typeface="Arial"/>
              <a:sym typeface="Arial"/>
            </a:endParaRPr>
          </a:p>
        </p:txBody>
      </p:sp>
      <p:cxnSp>
        <p:nvCxnSpPr>
          <p:cNvPr id="3058" name="Google Shape;3058;p311"/>
          <p:cNvCxnSpPr>
            <a:stCxn id="3048" idx="3"/>
            <a:endCxn id="3049" idx="1"/>
          </p:cNvCxnSpPr>
          <p:nvPr/>
        </p:nvCxnSpPr>
        <p:spPr>
          <a:xfrm rot="10800000" flipH="1">
            <a:off x="5588150" y="3112975"/>
            <a:ext cx="328200" cy="607500"/>
          </a:xfrm>
          <a:prstGeom prst="straightConnector1">
            <a:avLst/>
          </a:prstGeom>
          <a:noFill/>
          <a:ln w="9525" cap="flat" cmpd="sng">
            <a:solidFill>
              <a:schemeClr val="dk2"/>
            </a:solidFill>
            <a:prstDash val="solid"/>
            <a:round/>
            <a:headEnd type="oval" w="med" len="med"/>
            <a:tailEnd type="none" w="med" len="med"/>
          </a:ln>
        </p:spPr>
      </p:cxnSp>
      <p:sp>
        <p:nvSpPr>
          <p:cNvPr id="3059" name="Google Shape;3059;p311"/>
          <p:cNvSpPr txBox="1"/>
          <p:nvPr/>
        </p:nvSpPr>
        <p:spPr>
          <a:xfrm>
            <a:off x="143200" y="1199950"/>
            <a:ext cx="2272200" cy="3078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sz="1100">
                <a:solidFill>
                  <a:schemeClr val="dk1"/>
                </a:solidFill>
                <a:latin typeface="Georgia"/>
                <a:ea typeface="Georgia"/>
                <a:cs typeface="Georgia"/>
                <a:sym typeface="Georgia"/>
              </a:rPr>
              <a:t>Champion/challenger framework</a:t>
            </a:r>
            <a:endParaRPr sz="1100">
              <a:solidFill>
                <a:schemeClr val="dk1"/>
              </a:solidFill>
              <a:latin typeface="Georgia"/>
              <a:ea typeface="Georgia"/>
              <a:cs typeface="Georgia"/>
              <a:sym typeface="Georgia"/>
            </a:endParaRPr>
          </a:p>
        </p:txBody>
      </p:sp>
      <p:sp>
        <p:nvSpPr>
          <p:cNvPr id="3060" name="Google Shape;3060;p311"/>
          <p:cNvSpPr/>
          <p:nvPr/>
        </p:nvSpPr>
        <p:spPr>
          <a:xfrm>
            <a:off x="7548725" y="2794350"/>
            <a:ext cx="199200" cy="822000"/>
          </a:xfrm>
          <a:prstGeom prst="homePlate">
            <a:avLst>
              <a:gd name="adj" fmla="val 96285"/>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3061" name="Google Shape;3061;p311"/>
          <p:cNvCxnSpPr>
            <a:stCxn id="3051" idx="3"/>
            <a:endCxn id="3049" idx="1"/>
          </p:cNvCxnSpPr>
          <p:nvPr/>
        </p:nvCxnSpPr>
        <p:spPr>
          <a:xfrm>
            <a:off x="5588100" y="2729875"/>
            <a:ext cx="328200" cy="383100"/>
          </a:xfrm>
          <a:prstGeom prst="straightConnector1">
            <a:avLst/>
          </a:prstGeom>
          <a:noFill/>
          <a:ln w="9525" cap="flat" cmpd="sng">
            <a:solidFill>
              <a:schemeClr val="dk2"/>
            </a:solidFill>
            <a:prstDash val="solid"/>
            <a:round/>
            <a:headEnd type="oval" w="med" len="med"/>
            <a:tailEnd type="none" w="med" len="med"/>
          </a:ln>
        </p:spPr>
      </p:cxnSp>
      <p:sp>
        <p:nvSpPr>
          <p:cNvPr id="3062" name="Google Shape;3062;p311"/>
          <p:cNvSpPr/>
          <p:nvPr/>
        </p:nvSpPr>
        <p:spPr>
          <a:xfrm>
            <a:off x="2630725" y="2164125"/>
            <a:ext cx="199200" cy="1771200"/>
          </a:xfrm>
          <a:prstGeom prst="homePlate">
            <a:avLst>
              <a:gd name="adj" fmla="val 10000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066"/>
        <p:cNvGrpSpPr/>
        <p:nvPr/>
      </p:nvGrpSpPr>
      <p:grpSpPr>
        <a:xfrm>
          <a:off x="0" y="0"/>
          <a:ext cx="0" cy="0"/>
          <a:chOff x="0" y="0"/>
          <a:chExt cx="0" cy="0"/>
        </a:xfrm>
      </p:grpSpPr>
      <p:pic>
        <p:nvPicPr>
          <p:cNvPr id="3067" name="Google Shape;3067;p312"/>
          <p:cNvPicPr preferRelativeResize="0"/>
          <p:nvPr/>
        </p:nvPicPr>
        <p:blipFill rotWithShape="1">
          <a:blip r:embed="rId3">
            <a:alphaModFix/>
          </a:blip>
          <a:srcRect t="13835" b="15177"/>
          <a:stretch/>
        </p:blipFill>
        <p:spPr>
          <a:xfrm>
            <a:off x="0" y="0"/>
            <a:ext cx="9141599" cy="5120850"/>
          </a:xfrm>
          <a:prstGeom prst="rect">
            <a:avLst/>
          </a:prstGeom>
          <a:noFill/>
          <a:ln>
            <a:noFill/>
          </a:ln>
        </p:spPr>
      </p:pic>
      <p:sp>
        <p:nvSpPr>
          <p:cNvPr id="3068" name="Google Shape;3068;p312"/>
          <p:cNvSpPr txBox="1"/>
          <p:nvPr/>
        </p:nvSpPr>
        <p:spPr>
          <a:xfrm>
            <a:off x="1225" y="-11325"/>
            <a:ext cx="9141600" cy="5143500"/>
          </a:xfrm>
          <a:prstGeom prst="rect">
            <a:avLst/>
          </a:prstGeom>
          <a:solidFill>
            <a:srgbClr val="000000">
              <a:alpha val="7383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
        <p:nvSpPr>
          <p:cNvPr id="3069" name="Google Shape;3069;p312"/>
          <p:cNvSpPr txBox="1">
            <a:spLocks noGrp="1"/>
          </p:cNvSpPr>
          <p:nvPr>
            <p:ph type="title"/>
          </p:nvPr>
        </p:nvSpPr>
        <p:spPr>
          <a:xfrm>
            <a:off x="307532" y="2218909"/>
            <a:ext cx="8529000" cy="984900"/>
          </a:xfrm>
          <a:prstGeom prst="rect">
            <a:avLst/>
          </a:prstGeom>
          <a:noFill/>
          <a:ln>
            <a:noFill/>
          </a:ln>
        </p:spPr>
        <p:txBody>
          <a:bodyPr spcFirstLastPara="1" wrap="square" lIns="0" tIns="0" rIns="0" bIns="0" anchor="t" anchorCtr="0">
            <a:noAutofit/>
          </a:bodyPr>
          <a:lstStyle/>
          <a:p>
            <a:pPr marL="0" lvl="0" indent="0" algn="ctr" rtl="0">
              <a:lnSpc>
                <a:spcPct val="100000"/>
              </a:lnSpc>
              <a:spcBef>
                <a:spcPts val="0"/>
              </a:spcBef>
              <a:spcAft>
                <a:spcPts val="0"/>
              </a:spcAft>
              <a:buSzPts val="2000"/>
              <a:buNone/>
            </a:pPr>
            <a:r>
              <a:rPr lang="en"/>
              <a:t>Demo of prototype</a:t>
            </a:r>
            <a:endParaRPr/>
          </a:p>
        </p:txBody>
      </p:sp>
      <p:sp>
        <p:nvSpPr>
          <p:cNvPr id="3071" name="Google Shape;3071;p312">
            <a:hlinkClick r:id="rId4"/>
          </p:cNvPr>
          <p:cNvSpPr txBox="1"/>
          <p:nvPr/>
        </p:nvSpPr>
        <p:spPr>
          <a:xfrm>
            <a:off x="7341500" y="4482375"/>
            <a:ext cx="1602300" cy="408300"/>
          </a:xfrm>
          <a:prstGeom prst="rect">
            <a:avLst/>
          </a:prstGeom>
          <a:solidFill>
            <a:schemeClr val="dk2"/>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dirty="0">
                <a:solidFill>
                  <a:schemeClr val="lt1"/>
                </a:solidFill>
                <a:latin typeface="Georgia"/>
                <a:ea typeface="Georgia"/>
                <a:cs typeface="Georgia"/>
                <a:sym typeface="Georgia"/>
              </a:rPr>
              <a:t>Link to demo</a:t>
            </a:r>
            <a:endParaRPr dirty="0">
              <a:solidFill>
                <a:schemeClr val="lt1"/>
              </a:solidFill>
              <a:latin typeface="Georgia"/>
              <a:ea typeface="Georgia"/>
              <a:cs typeface="Georgia"/>
              <a:sym typeface="Georgia"/>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432"/>
        <p:cNvGrpSpPr/>
        <p:nvPr/>
      </p:nvGrpSpPr>
      <p:grpSpPr>
        <a:xfrm>
          <a:off x="0" y="0"/>
          <a:ext cx="0" cy="0"/>
          <a:chOff x="0" y="0"/>
          <a:chExt cx="0" cy="0"/>
        </a:xfrm>
      </p:grpSpPr>
      <p:sp>
        <p:nvSpPr>
          <p:cNvPr id="3434" name="Google Shape;3434;p335"/>
          <p:cNvSpPr txBox="1"/>
          <p:nvPr/>
        </p:nvSpPr>
        <p:spPr>
          <a:xfrm>
            <a:off x="2816189" y="3091766"/>
            <a:ext cx="5623200" cy="821100"/>
          </a:xfrm>
          <a:prstGeom prst="rect">
            <a:avLst/>
          </a:prstGeom>
          <a:noFill/>
          <a:ln w="28575" cap="flat" cmpd="sng">
            <a:solidFill>
              <a:schemeClr val="lt1"/>
            </a:solidFill>
            <a:prstDash val="solid"/>
            <a:round/>
            <a:headEnd type="none" w="sm" len="sm"/>
            <a:tailEnd type="none" w="sm" len="sm"/>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35" name="Google Shape;3435;p335"/>
          <p:cNvSpPr/>
          <p:nvPr/>
        </p:nvSpPr>
        <p:spPr>
          <a:xfrm>
            <a:off x="1820794" y="2416609"/>
            <a:ext cx="909600" cy="558000"/>
          </a:xfrm>
          <a:prstGeom prst="rect">
            <a:avLst/>
          </a:prstGeom>
          <a:solidFill>
            <a:schemeClr val="accent5"/>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1000" b="0" i="0" u="none" strike="noStrike" kern="0" cap="none" spc="0" normalizeH="0" baseline="0" noProof="0">
                <a:ln>
                  <a:noFill/>
                </a:ln>
                <a:solidFill>
                  <a:srgbClr val="FFFFFF"/>
                </a:solidFill>
                <a:effectLst/>
                <a:uLnTx/>
                <a:uFillTx/>
                <a:latin typeface="Arial"/>
                <a:cs typeface="Arial"/>
                <a:sym typeface="Arial"/>
              </a:rPr>
              <a:t>Structured data</a:t>
            </a:r>
            <a:endParaRPr kumimoji="0" sz="1000" b="0" i="0" u="none" strike="noStrike" kern="0" cap="none" spc="0" normalizeH="0" baseline="0" noProof="0">
              <a:ln>
                <a:noFill/>
              </a:ln>
              <a:solidFill>
                <a:srgbClr val="FFFFFF"/>
              </a:solidFill>
              <a:effectLst/>
              <a:uLnTx/>
              <a:uFillTx/>
              <a:latin typeface="Arial"/>
              <a:cs typeface="Arial"/>
              <a:sym typeface="Arial"/>
            </a:endParaRPr>
          </a:p>
        </p:txBody>
      </p:sp>
      <p:sp>
        <p:nvSpPr>
          <p:cNvPr id="3436" name="Google Shape;3436;p335"/>
          <p:cNvSpPr/>
          <p:nvPr/>
        </p:nvSpPr>
        <p:spPr>
          <a:xfrm>
            <a:off x="2875292" y="2416620"/>
            <a:ext cx="1247400" cy="5580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1000" b="0" i="0" u="none" strike="noStrike" kern="0" cap="none" spc="0" normalizeH="0" baseline="0" noProof="0">
                <a:ln>
                  <a:noFill/>
                </a:ln>
                <a:solidFill>
                  <a:srgbClr val="FFFFFF"/>
                </a:solidFill>
                <a:effectLst/>
                <a:uLnTx/>
                <a:uFillTx/>
                <a:latin typeface="Arial"/>
                <a:cs typeface="Arial"/>
                <a:sym typeface="Arial"/>
              </a:rPr>
              <a:t>Select models and data for training</a:t>
            </a:r>
            <a:endParaRPr kumimoji="0" sz="1000" b="0" i="0" u="none" strike="noStrike" kern="0" cap="none" spc="0" normalizeH="0" baseline="0" noProof="0">
              <a:ln>
                <a:noFill/>
              </a:ln>
              <a:solidFill>
                <a:srgbClr val="FFFFFF"/>
              </a:solidFill>
              <a:effectLst/>
              <a:uLnTx/>
              <a:uFillTx/>
              <a:latin typeface="Arial"/>
              <a:cs typeface="Arial"/>
              <a:sym typeface="Arial"/>
            </a:endParaRPr>
          </a:p>
        </p:txBody>
      </p:sp>
      <p:sp>
        <p:nvSpPr>
          <p:cNvPr id="3437" name="Google Shape;3437;p335"/>
          <p:cNvSpPr/>
          <p:nvPr/>
        </p:nvSpPr>
        <p:spPr>
          <a:xfrm>
            <a:off x="4287546" y="2416923"/>
            <a:ext cx="1247400" cy="5580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1000" b="0" i="0" u="none" strike="noStrike" kern="0" cap="none" spc="0" normalizeH="0" baseline="0" noProof="0">
                <a:ln>
                  <a:noFill/>
                </a:ln>
                <a:solidFill>
                  <a:srgbClr val="FFFFFF"/>
                </a:solidFill>
                <a:effectLst/>
                <a:uLnTx/>
                <a:uFillTx/>
                <a:latin typeface="Arial"/>
                <a:cs typeface="Arial"/>
                <a:sym typeface="Arial"/>
              </a:rPr>
              <a:t>Train models</a:t>
            </a:r>
            <a:endParaRPr kumimoji="0" sz="1000" b="0" i="0" u="none" strike="noStrike" kern="0" cap="none" spc="0" normalizeH="0" baseline="0" noProof="0">
              <a:ln>
                <a:noFill/>
              </a:ln>
              <a:solidFill>
                <a:srgbClr val="FFFFFF"/>
              </a:solidFill>
              <a:effectLst/>
              <a:uLnTx/>
              <a:uFillTx/>
              <a:latin typeface="Arial"/>
              <a:cs typeface="Arial"/>
              <a:sym typeface="Arial"/>
            </a:endParaRPr>
          </a:p>
        </p:txBody>
      </p:sp>
      <p:sp>
        <p:nvSpPr>
          <p:cNvPr id="3438" name="Google Shape;3438;p335"/>
          <p:cNvSpPr/>
          <p:nvPr/>
        </p:nvSpPr>
        <p:spPr>
          <a:xfrm>
            <a:off x="5682908" y="2416620"/>
            <a:ext cx="1247400" cy="5580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1000" b="0" i="0" u="none" strike="noStrike" kern="0" cap="none" spc="0" normalizeH="0" baseline="0" noProof="0">
                <a:ln>
                  <a:noFill/>
                </a:ln>
                <a:solidFill>
                  <a:srgbClr val="FFFFFF"/>
                </a:solidFill>
                <a:effectLst/>
                <a:uLnTx/>
                <a:uFillTx/>
                <a:latin typeface="Arial"/>
                <a:cs typeface="Arial"/>
                <a:sym typeface="Arial"/>
              </a:rPr>
              <a:t>Validate models</a:t>
            </a:r>
            <a:endParaRPr kumimoji="0" sz="1000" b="0" i="0" u="none" strike="noStrike" kern="0" cap="none" spc="0" normalizeH="0" baseline="0" noProof="0">
              <a:ln>
                <a:noFill/>
              </a:ln>
              <a:solidFill>
                <a:srgbClr val="FFFFFF"/>
              </a:solidFill>
              <a:effectLst/>
              <a:uLnTx/>
              <a:uFillTx/>
              <a:latin typeface="Arial"/>
              <a:cs typeface="Arial"/>
              <a:sym typeface="Arial"/>
            </a:endParaRPr>
          </a:p>
        </p:txBody>
      </p:sp>
      <p:sp>
        <p:nvSpPr>
          <p:cNvPr id="3439" name="Google Shape;3439;p335"/>
          <p:cNvSpPr/>
          <p:nvPr/>
        </p:nvSpPr>
        <p:spPr>
          <a:xfrm>
            <a:off x="7086715" y="2416620"/>
            <a:ext cx="1247400" cy="5580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1000" b="0" i="0" u="none" strike="noStrike" kern="0" cap="none" spc="0" normalizeH="0" baseline="0" noProof="0">
                <a:ln>
                  <a:noFill/>
                </a:ln>
                <a:solidFill>
                  <a:srgbClr val="FFFFFF"/>
                </a:solidFill>
                <a:effectLst/>
                <a:uLnTx/>
                <a:uFillTx/>
                <a:latin typeface="Arial"/>
                <a:cs typeface="Arial"/>
                <a:sym typeface="Arial"/>
              </a:rPr>
              <a:t>Rank assessment</a:t>
            </a:r>
            <a:endParaRPr kumimoji="0" sz="1000" b="0" i="0" u="none" strike="noStrike" kern="0" cap="none" spc="0" normalizeH="0" baseline="0" noProof="0">
              <a:ln>
                <a:noFill/>
              </a:ln>
              <a:solidFill>
                <a:srgbClr val="FFFFFF"/>
              </a:solidFill>
              <a:effectLst/>
              <a:uLnTx/>
              <a:uFillTx/>
              <a:latin typeface="Arial"/>
              <a:cs typeface="Arial"/>
              <a:sym typeface="Arial"/>
            </a:endParaRPr>
          </a:p>
        </p:txBody>
      </p:sp>
      <p:sp>
        <p:nvSpPr>
          <p:cNvPr id="3440" name="Google Shape;3440;p335"/>
          <p:cNvSpPr/>
          <p:nvPr/>
        </p:nvSpPr>
        <p:spPr>
          <a:xfrm>
            <a:off x="2875355" y="3224927"/>
            <a:ext cx="1247400" cy="558000"/>
          </a:xfrm>
          <a:prstGeom prst="rect">
            <a:avLst/>
          </a:prstGeom>
          <a:solidFill>
            <a:schemeClr val="accent4"/>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1000" b="0" i="0" u="none" strike="noStrike" kern="0" cap="none" spc="0" normalizeH="0" baseline="0" noProof="0">
                <a:ln>
                  <a:noFill/>
                </a:ln>
                <a:solidFill>
                  <a:srgbClr val="FFFFFF"/>
                </a:solidFill>
                <a:effectLst/>
                <a:uLnTx/>
                <a:uFillTx/>
                <a:latin typeface="Arial"/>
                <a:cs typeface="Arial"/>
                <a:sym typeface="Arial"/>
              </a:rPr>
              <a:t>Model Repository</a:t>
            </a:r>
            <a:endParaRPr kumimoji="0" sz="1000" b="0" i="0" u="none" strike="noStrike" kern="0" cap="none" spc="0" normalizeH="0" baseline="0" noProof="0">
              <a:ln>
                <a:noFill/>
              </a:ln>
              <a:solidFill>
                <a:srgbClr val="FFFFFF"/>
              </a:solidFill>
              <a:effectLst/>
              <a:uLnTx/>
              <a:uFillTx/>
              <a:latin typeface="Arial"/>
              <a:cs typeface="Arial"/>
              <a:sym typeface="Arial"/>
            </a:endParaRPr>
          </a:p>
        </p:txBody>
      </p:sp>
      <p:sp>
        <p:nvSpPr>
          <p:cNvPr id="3441" name="Google Shape;3441;p335"/>
          <p:cNvSpPr/>
          <p:nvPr/>
        </p:nvSpPr>
        <p:spPr>
          <a:xfrm>
            <a:off x="4279163" y="3224927"/>
            <a:ext cx="1247400" cy="558000"/>
          </a:xfrm>
          <a:prstGeom prst="rect">
            <a:avLst/>
          </a:prstGeom>
          <a:solidFill>
            <a:schemeClr val="accent4"/>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1000" b="0" i="0" u="none" strike="noStrike" kern="0" cap="none" spc="0" normalizeH="0" baseline="0" noProof="0">
                <a:ln>
                  <a:noFill/>
                </a:ln>
                <a:solidFill>
                  <a:srgbClr val="FFFFFF"/>
                </a:solidFill>
                <a:effectLst/>
                <a:uLnTx/>
                <a:uFillTx/>
                <a:latin typeface="Arial"/>
                <a:cs typeface="Arial"/>
                <a:sym typeface="Arial"/>
              </a:rPr>
              <a:t>Model specification</a:t>
            </a:r>
            <a:endParaRPr kumimoji="0" sz="1000" b="0" i="0" u="none" strike="noStrike" kern="0" cap="none" spc="0" normalizeH="0" baseline="0" noProof="0">
              <a:ln>
                <a:noFill/>
              </a:ln>
              <a:solidFill>
                <a:srgbClr val="FFFFFF"/>
              </a:solidFill>
              <a:effectLst/>
              <a:uLnTx/>
              <a:uFillTx/>
              <a:latin typeface="Arial"/>
              <a:cs typeface="Arial"/>
              <a:sym typeface="Arial"/>
            </a:endParaRPr>
          </a:p>
        </p:txBody>
      </p:sp>
      <p:sp>
        <p:nvSpPr>
          <p:cNvPr id="3442" name="Google Shape;3442;p335"/>
          <p:cNvSpPr/>
          <p:nvPr/>
        </p:nvSpPr>
        <p:spPr>
          <a:xfrm>
            <a:off x="5682971" y="3224927"/>
            <a:ext cx="1247400" cy="558000"/>
          </a:xfrm>
          <a:prstGeom prst="rect">
            <a:avLst/>
          </a:prstGeom>
          <a:solidFill>
            <a:schemeClr val="accent4"/>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1000" b="0" i="0" u="none" strike="noStrike" kern="0" cap="none" spc="0" normalizeH="0" baseline="0" noProof="0">
                <a:ln>
                  <a:noFill/>
                </a:ln>
                <a:solidFill>
                  <a:srgbClr val="FFFFFF"/>
                </a:solidFill>
                <a:effectLst/>
                <a:uLnTx/>
                <a:uFillTx/>
                <a:latin typeface="Arial"/>
                <a:cs typeface="Arial"/>
                <a:sym typeface="Arial"/>
              </a:rPr>
              <a:t>Validation results</a:t>
            </a:r>
            <a:endParaRPr kumimoji="0" sz="1000" b="0" i="0" u="none" strike="noStrike" kern="0" cap="none" spc="0" normalizeH="0" baseline="0" noProof="0">
              <a:ln>
                <a:noFill/>
              </a:ln>
              <a:solidFill>
                <a:srgbClr val="FFFFFF"/>
              </a:solidFill>
              <a:effectLst/>
              <a:uLnTx/>
              <a:uFillTx/>
              <a:latin typeface="Arial"/>
              <a:cs typeface="Arial"/>
              <a:sym typeface="Arial"/>
            </a:endParaRPr>
          </a:p>
        </p:txBody>
      </p:sp>
      <p:sp>
        <p:nvSpPr>
          <p:cNvPr id="3443" name="Google Shape;3443;p335"/>
          <p:cNvSpPr/>
          <p:nvPr/>
        </p:nvSpPr>
        <p:spPr>
          <a:xfrm>
            <a:off x="7086778" y="3224927"/>
            <a:ext cx="1247400" cy="558000"/>
          </a:xfrm>
          <a:prstGeom prst="rect">
            <a:avLst/>
          </a:prstGeom>
          <a:solidFill>
            <a:schemeClr val="accent4"/>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1000" b="0" i="0" u="none" strike="noStrike" kern="0" cap="none" spc="0" normalizeH="0" baseline="0" noProof="0">
                <a:ln>
                  <a:noFill/>
                </a:ln>
                <a:solidFill>
                  <a:srgbClr val="FFFFFF"/>
                </a:solidFill>
                <a:effectLst/>
                <a:uLnTx/>
                <a:uFillTx/>
                <a:latin typeface="Arial"/>
                <a:cs typeface="Arial"/>
                <a:sym typeface="Arial"/>
              </a:rPr>
              <a:t>Ranking algorithm</a:t>
            </a:r>
            <a:endParaRPr kumimoji="0" sz="1000" b="0" i="0" u="none" strike="noStrike" kern="0" cap="none" spc="0" normalizeH="0" baseline="0" noProof="0">
              <a:ln>
                <a:noFill/>
              </a:ln>
              <a:solidFill>
                <a:srgbClr val="FFFFFF"/>
              </a:solidFill>
              <a:effectLst/>
              <a:uLnTx/>
              <a:uFillTx/>
              <a:latin typeface="Arial"/>
              <a:cs typeface="Arial"/>
              <a:sym typeface="Arial"/>
            </a:endParaRPr>
          </a:p>
        </p:txBody>
      </p:sp>
      <p:cxnSp>
        <p:nvCxnSpPr>
          <p:cNvPr id="3444" name="Google Shape;3444;p335"/>
          <p:cNvCxnSpPr/>
          <p:nvPr/>
        </p:nvCxnSpPr>
        <p:spPr>
          <a:xfrm>
            <a:off x="1636190" y="2314910"/>
            <a:ext cx="0" cy="1567200"/>
          </a:xfrm>
          <a:prstGeom prst="straightConnector1">
            <a:avLst/>
          </a:prstGeom>
          <a:noFill/>
          <a:ln w="9525" cap="flat" cmpd="sng">
            <a:solidFill>
              <a:schemeClr val="lt1"/>
            </a:solidFill>
            <a:prstDash val="solid"/>
            <a:round/>
            <a:headEnd type="none" w="med" len="med"/>
            <a:tailEnd type="none" w="med" len="med"/>
          </a:ln>
        </p:spPr>
      </p:cxnSp>
      <p:cxnSp>
        <p:nvCxnSpPr>
          <p:cNvPr id="3445" name="Google Shape;3445;p335"/>
          <p:cNvCxnSpPr>
            <a:stCxn id="3436" idx="3"/>
            <a:endCxn id="3437" idx="1"/>
          </p:cNvCxnSpPr>
          <p:nvPr/>
        </p:nvCxnSpPr>
        <p:spPr>
          <a:xfrm>
            <a:off x="4122692" y="2695620"/>
            <a:ext cx="165000" cy="300"/>
          </a:xfrm>
          <a:prstGeom prst="straightConnector1">
            <a:avLst/>
          </a:prstGeom>
          <a:noFill/>
          <a:ln w="9525" cap="flat" cmpd="sng">
            <a:solidFill>
              <a:schemeClr val="lt1"/>
            </a:solidFill>
            <a:prstDash val="solid"/>
            <a:round/>
            <a:headEnd type="none" w="med" len="med"/>
            <a:tailEnd type="triangle" w="med" len="med"/>
          </a:ln>
        </p:spPr>
      </p:cxnSp>
      <p:cxnSp>
        <p:nvCxnSpPr>
          <p:cNvPr id="3446" name="Google Shape;3446;p335"/>
          <p:cNvCxnSpPr>
            <a:stCxn id="3437" idx="3"/>
            <a:endCxn id="3438" idx="1"/>
          </p:cNvCxnSpPr>
          <p:nvPr/>
        </p:nvCxnSpPr>
        <p:spPr>
          <a:xfrm rot="10800000" flipH="1">
            <a:off x="5534946" y="2695623"/>
            <a:ext cx="147900" cy="300"/>
          </a:xfrm>
          <a:prstGeom prst="straightConnector1">
            <a:avLst/>
          </a:prstGeom>
          <a:noFill/>
          <a:ln w="9525" cap="flat" cmpd="sng">
            <a:solidFill>
              <a:schemeClr val="lt1"/>
            </a:solidFill>
            <a:prstDash val="solid"/>
            <a:round/>
            <a:headEnd type="none" w="med" len="med"/>
            <a:tailEnd type="triangle" w="med" len="med"/>
          </a:ln>
        </p:spPr>
      </p:cxnSp>
      <p:cxnSp>
        <p:nvCxnSpPr>
          <p:cNvPr id="3447" name="Google Shape;3447;p335"/>
          <p:cNvCxnSpPr>
            <a:stCxn id="3438" idx="3"/>
            <a:endCxn id="3439" idx="1"/>
          </p:cNvCxnSpPr>
          <p:nvPr/>
        </p:nvCxnSpPr>
        <p:spPr>
          <a:xfrm>
            <a:off x="6930308" y="2695620"/>
            <a:ext cx="156300" cy="0"/>
          </a:xfrm>
          <a:prstGeom prst="straightConnector1">
            <a:avLst/>
          </a:prstGeom>
          <a:noFill/>
          <a:ln w="9525" cap="flat" cmpd="sng">
            <a:solidFill>
              <a:schemeClr val="lt1"/>
            </a:solidFill>
            <a:prstDash val="solid"/>
            <a:round/>
            <a:headEnd type="none" w="med" len="med"/>
            <a:tailEnd type="triangle" w="med" len="med"/>
          </a:ln>
        </p:spPr>
      </p:cxnSp>
      <p:cxnSp>
        <p:nvCxnSpPr>
          <p:cNvPr id="3448" name="Google Shape;3448;p335"/>
          <p:cNvCxnSpPr>
            <a:stCxn id="3436" idx="2"/>
            <a:endCxn id="3440" idx="0"/>
          </p:cNvCxnSpPr>
          <p:nvPr/>
        </p:nvCxnSpPr>
        <p:spPr>
          <a:xfrm rot="-5400000" flipH="1">
            <a:off x="3374192" y="3099420"/>
            <a:ext cx="250200" cy="600"/>
          </a:xfrm>
          <a:prstGeom prst="bentConnector3">
            <a:avLst>
              <a:gd name="adj1" fmla="val 49974"/>
            </a:avLst>
          </a:prstGeom>
          <a:noFill/>
          <a:ln w="9525" cap="flat" cmpd="sng">
            <a:solidFill>
              <a:schemeClr val="lt1"/>
            </a:solidFill>
            <a:prstDash val="dash"/>
            <a:round/>
            <a:headEnd type="none" w="med" len="med"/>
            <a:tailEnd type="none" w="med" len="med"/>
          </a:ln>
        </p:spPr>
      </p:cxnSp>
      <p:cxnSp>
        <p:nvCxnSpPr>
          <p:cNvPr id="3449" name="Google Shape;3449;p335"/>
          <p:cNvCxnSpPr>
            <a:stCxn id="3437" idx="2"/>
            <a:endCxn id="3441" idx="0"/>
          </p:cNvCxnSpPr>
          <p:nvPr/>
        </p:nvCxnSpPr>
        <p:spPr>
          <a:xfrm rot="5400000">
            <a:off x="4782096" y="3095673"/>
            <a:ext cx="249900" cy="8400"/>
          </a:xfrm>
          <a:prstGeom prst="bentConnector3">
            <a:avLst>
              <a:gd name="adj1" fmla="val 49994"/>
            </a:avLst>
          </a:prstGeom>
          <a:noFill/>
          <a:ln w="9525" cap="flat" cmpd="sng">
            <a:solidFill>
              <a:schemeClr val="lt1"/>
            </a:solidFill>
            <a:prstDash val="dash"/>
            <a:round/>
            <a:headEnd type="none" w="med" len="med"/>
            <a:tailEnd type="none" w="med" len="med"/>
          </a:ln>
        </p:spPr>
      </p:cxnSp>
      <p:cxnSp>
        <p:nvCxnSpPr>
          <p:cNvPr id="3450" name="Google Shape;3450;p335"/>
          <p:cNvCxnSpPr>
            <a:stCxn id="3438" idx="2"/>
            <a:endCxn id="3442" idx="0"/>
          </p:cNvCxnSpPr>
          <p:nvPr/>
        </p:nvCxnSpPr>
        <p:spPr>
          <a:xfrm rot="-5400000" flipH="1">
            <a:off x="6181808" y="3099420"/>
            <a:ext cx="250200" cy="600"/>
          </a:xfrm>
          <a:prstGeom prst="bentConnector3">
            <a:avLst>
              <a:gd name="adj1" fmla="val 49974"/>
            </a:avLst>
          </a:prstGeom>
          <a:noFill/>
          <a:ln w="9525" cap="flat" cmpd="sng">
            <a:solidFill>
              <a:schemeClr val="lt1"/>
            </a:solidFill>
            <a:prstDash val="dash"/>
            <a:round/>
            <a:headEnd type="none" w="med" len="med"/>
            <a:tailEnd type="none" w="med" len="med"/>
          </a:ln>
        </p:spPr>
      </p:cxnSp>
      <p:cxnSp>
        <p:nvCxnSpPr>
          <p:cNvPr id="3451" name="Google Shape;3451;p335"/>
          <p:cNvCxnSpPr>
            <a:stCxn id="3439" idx="2"/>
            <a:endCxn id="3443" idx="0"/>
          </p:cNvCxnSpPr>
          <p:nvPr/>
        </p:nvCxnSpPr>
        <p:spPr>
          <a:xfrm rot="-5400000" flipH="1">
            <a:off x="7585615" y="3099420"/>
            <a:ext cx="250200" cy="600"/>
          </a:xfrm>
          <a:prstGeom prst="bentConnector3">
            <a:avLst>
              <a:gd name="adj1" fmla="val 49974"/>
            </a:avLst>
          </a:prstGeom>
          <a:noFill/>
          <a:ln w="9525" cap="flat" cmpd="sng">
            <a:solidFill>
              <a:schemeClr val="lt1"/>
            </a:solidFill>
            <a:prstDash val="dash"/>
            <a:round/>
            <a:headEnd type="none" w="med" len="med"/>
            <a:tailEnd type="none" w="med" len="med"/>
          </a:ln>
        </p:spPr>
      </p:cxnSp>
      <p:sp>
        <p:nvSpPr>
          <p:cNvPr id="3452" name="Google Shape;3452;p335"/>
          <p:cNvSpPr txBox="1"/>
          <p:nvPr/>
        </p:nvSpPr>
        <p:spPr>
          <a:xfrm>
            <a:off x="3187374" y="3818790"/>
            <a:ext cx="1444800" cy="188700"/>
          </a:xfrm>
          <a:prstGeom prst="rect">
            <a:avLst/>
          </a:prstGeom>
          <a:solidFill>
            <a:schemeClr val="lt1"/>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900" b="0" i="0" u="none" strike="noStrike" kern="0" cap="none" spc="0" normalizeH="0" baseline="0" noProof="0">
                <a:ln>
                  <a:noFill/>
                </a:ln>
                <a:solidFill>
                  <a:srgbClr val="000000"/>
                </a:solidFill>
                <a:effectLst/>
                <a:uLnTx/>
                <a:uFillTx/>
                <a:latin typeface="Arial"/>
                <a:cs typeface="Arial"/>
                <a:sym typeface="Arial"/>
              </a:rPr>
              <a:t>Model Governance</a:t>
            </a:r>
            <a:endParaRPr kumimoji="0" sz="900" b="0" i="0" u="none" strike="noStrike" kern="0" cap="none" spc="0" normalizeH="0" baseline="0" noProof="0">
              <a:ln>
                <a:noFill/>
              </a:ln>
              <a:solidFill>
                <a:srgbClr val="000000"/>
              </a:solidFill>
              <a:effectLst/>
              <a:uLnTx/>
              <a:uFillTx/>
              <a:latin typeface="Arial"/>
              <a:cs typeface="Arial"/>
              <a:sym typeface="Arial"/>
            </a:endParaRPr>
          </a:p>
        </p:txBody>
      </p:sp>
      <p:sp>
        <p:nvSpPr>
          <p:cNvPr id="3453" name="Google Shape;3453;p335"/>
          <p:cNvSpPr/>
          <p:nvPr/>
        </p:nvSpPr>
        <p:spPr>
          <a:xfrm>
            <a:off x="4139561" y="1608926"/>
            <a:ext cx="2040600" cy="5580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1000" b="0" i="0" u="none" strike="noStrike" kern="0" cap="none" spc="0" normalizeH="0" baseline="0" noProof="0">
                <a:ln>
                  <a:noFill/>
                </a:ln>
                <a:solidFill>
                  <a:srgbClr val="FFFFFF"/>
                </a:solidFill>
                <a:effectLst/>
                <a:uLnTx/>
                <a:uFillTx/>
                <a:latin typeface="Arial"/>
                <a:cs typeface="Arial"/>
                <a:sym typeface="Arial"/>
              </a:rPr>
              <a:t>Visualization</a:t>
            </a:r>
            <a:endParaRPr kumimoji="0" sz="1000" b="0" i="0" u="none" strike="noStrike" kern="0" cap="none" spc="0" normalizeH="0" baseline="0" noProof="0">
              <a:ln>
                <a:noFill/>
              </a:ln>
              <a:solidFill>
                <a:srgbClr val="FFFFFF"/>
              </a:solidFill>
              <a:effectLst/>
              <a:uLnTx/>
              <a:uFillTx/>
              <a:latin typeface="Arial"/>
              <a:cs typeface="Arial"/>
              <a:sym typeface="Arial"/>
            </a:endParaRPr>
          </a:p>
        </p:txBody>
      </p:sp>
      <p:cxnSp>
        <p:nvCxnSpPr>
          <p:cNvPr id="3454" name="Google Shape;3454;p335"/>
          <p:cNvCxnSpPr>
            <a:stCxn id="3453" idx="1"/>
            <a:endCxn id="3435" idx="0"/>
          </p:cNvCxnSpPr>
          <p:nvPr/>
        </p:nvCxnSpPr>
        <p:spPr>
          <a:xfrm flipH="1">
            <a:off x="2275661" y="1887926"/>
            <a:ext cx="1863900" cy="528600"/>
          </a:xfrm>
          <a:prstGeom prst="bentConnector2">
            <a:avLst/>
          </a:prstGeom>
          <a:noFill/>
          <a:ln w="9525" cap="flat" cmpd="sng">
            <a:solidFill>
              <a:schemeClr val="lt1"/>
            </a:solidFill>
            <a:prstDash val="solid"/>
            <a:round/>
            <a:headEnd type="triangle" w="med" len="med"/>
            <a:tailEnd type="none" w="med" len="med"/>
          </a:ln>
        </p:spPr>
      </p:cxnSp>
      <p:sp>
        <p:nvSpPr>
          <p:cNvPr id="3455" name="Google Shape;3455;p335"/>
          <p:cNvSpPr/>
          <p:nvPr/>
        </p:nvSpPr>
        <p:spPr>
          <a:xfrm>
            <a:off x="7297118" y="1608300"/>
            <a:ext cx="826800" cy="5580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1000" b="0" i="0" u="none" strike="noStrike" kern="0" cap="none" spc="0" normalizeH="0" baseline="0" noProof="0">
                <a:ln>
                  <a:noFill/>
                </a:ln>
                <a:solidFill>
                  <a:srgbClr val="FFFFFF"/>
                </a:solidFill>
                <a:effectLst/>
                <a:uLnTx/>
                <a:uFillTx/>
                <a:latin typeface="Arial"/>
                <a:cs typeface="Arial"/>
                <a:sym typeface="Arial"/>
              </a:rPr>
              <a:t>Output</a:t>
            </a:r>
            <a:endParaRPr kumimoji="0" sz="1000" b="0" i="0" u="none" strike="noStrike" kern="0" cap="none" spc="0" normalizeH="0" baseline="0" noProof="0">
              <a:ln>
                <a:noFill/>
              </a:ln>
              <a:solidFill>
                <a:srgbClr val="FFFFFF"/>
              </a:solidFill>
              <a:effectLst/>
              <a:uLnTx/>
              <a:uFillTx/>
              <a:latin typeface="Arial"/>
              <a:cs typeface="Arial"/>
              <a:sym typeface="Arial"/>
            </a:endParaRPr>
          </a:p>
        </p:txBody>
      </p:sp>
      <p:cxnSp>
        <p:nvCxnSpPr>
          <p:cNvPr id="3456" name="Google Shape;3456;p335"/>
          <p:cNvCxnSpPr>
            <a:stCxn id="3439" idx="0"/>
            <a:endCxn id="3455" idx="2"/>
          </p:cNvCxnSpPr>
          <p:nvPr/>
        </p:nvCxnSpPr>
        <p:spPr>
          <a:xfrm rot="-5400000">
            <a:off x="7585615" y="2291220"/>
            <a:ext cx="250200" cy="600"/>
          </a:xfrm>
          <a:prstGeom prst="bentConnector3">
            <a:avLst>
              <a:gd name="adj1" fmla="val 49976"/>
            </a:avLst>
          </a:prstGeom>
          <a:noFill/>
          <a:ln w="9525" cap="flat" cmpd="sng">
            <a:solidFill>
              <a:schemeClr val="lt1"/>
            </a:solidFill>
            <a:prstDash val="solid"/>
            <a:round/>
            <a:headEnd type="none" w="med" len="med"/>
            <a:tailEnd type="none" w="med" len="med"/>
          </a:ln>
        </p:spPr>
      </p:cxnSp>
      <p:sp>
        <p:nvSpPr>
          <p:cNvPr id="3457" name="Google Shape;3457;p335"/>
          <p:cNvSpPr/>
          <p:nvPr/>
        </p:nvSpPr>
        <p:spPr>
          <a:xfrm>
            <a:off x="508975" y="3237995"/>
            <a:ext cx="1038900" cy="5580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1000" b="0" i="0" u="none" strike="noStrike" kern="0" cap="none" spc="0" normalizeH="0" baseline="0" noProof="0">
                <a:ln>
                  <a:noFill/>
                </a:ln>
                <a:solidFill>
                  <a:srgbClr val="FFFFFF"/>
                </a:solidFill>
                <a:effectLst/>
                <a:uLnTx/>
                <a:uFillTx/>
                <a:latin typeface="Arial"/>
                <a:cs typeface="Arial"/>
                <a:sym typeface="Arial"/>
              </a:rPr>
              <a:t>Model development</a:t>
            </a:r>
            <a:endParaRPr kumimoji="0" sz="1000" b="0" i="0" u="none" strike="noStrike" kern="0" cap="none" spc="0" normalizeH="0" baseline="0" noProof="0">
              <a:ln>
                <a:noFill/>
              </a:ln>
              <a:solidFill>
                <a:srgbClr val="FFFFFF"/>
              </a:solidFill>
              <a:effectLst/>
              <a:uLnTx/>
              <a:uFillTx/>
              <a:latin typeface="Arial"/>
              <a:cs typeface="Arial"/>
              <a:sym typeface="Arial"/>
            </a:endParaRPr>
          </a:p>
        </p:txBody>
      </p:sp>
      <p:sp>
        <p:nvSpPr>
          <p:cNvPr id="3458" name="Google Shape;3458;p335"/>
          <p:cNvSpPr/>
          <p:nvPr/>
        </p:nvSpPr>
        <p:spPr>
          <a:xfrm>
            <a:off x="508975" y="2416622"/>
            <a:ext cx="1038900" cy="558000"/>
          </a:xfrm>
          <a:prstGeom prst="rect">
            <a:avLst/>
          </a:prstGeom>
          <a:solidFill>
            <a:schemeClr val="accent5"/>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1000" b="0" i="0" u="none" strike="noStrike" kern="0" cap="none" spc="0" normalizeH="0" baseline="0" noProof="0">
                <a:ln>
                  <a:noFill/>
                </a:ln>
                <a:solidFill>
                  <a:srgbClr val="FFFFFF"/>
                </a:solidFill>
                <a:effectLst/>
                <a:uLnTx/>
                <a:uFillTx/>
                <a:latin typeface="Arial"/>
                <a:cs typeface="Arial"/>
                <a:sym typeface="Arial"/>
              </a:rPr>
              <a:t>Client IT systems</a:t>
            </a:r>
            <a:endParaRPr kumimoji="0" sz="1000" b="0" i="0" u="none" strike="noStrike" kern="0" cap="none" spc="0" normalizeH="0" baseline="0" noProof="0">
              <a:ln>
                <a:noFill/>
              </a:ln>
              <a:solidFill>
                <a:srgbClr val="FFFFFF"/>
              </a:solidFill>
              <a:effectLst/>
              <a:uLnTx/>
              <a:uFillTx/>
              <a:latin typeface="Arial"/>
              <a:cs typeface="Arial"/>
              <a:sym typeface="Arial"/>
            </a:endParaRPr>
          </a:p>
        </p:txBody>
      </p:sp>
      <p:cxnSp>
        <p:nvCxnSpPr>
          <p:cNvPr id="3459" name="Google Shape;3459;p335"/>
          <p:cNvCxnSpPr>
            <a:stCxn id="3457" idx="3"/>
            <a:endCxn id="3440" idx="1"/>
          </p:cNvCxnSpPr>
          <p:nvPr/>
        </p:nvCxnSpPr>
        <p:spPr>
          <a:xfrm rot="10800000" flipH="1">
            <a:off x="1547875" y="3503795"/>
            <a:ext cx="1327500" cy="13200"/>
          </a:xfrm>
          <a:prstGeom prst="straightConnector1">
            <a:avLst/>
          </a:prstGeom>
          <a:noFill/>
          <a:ln w="9525" cap="flat" cmpd="sng">
            <a:solidFill>
              <a:schemeClr val="lt1"/>
            </a:solidFill>
            <a:prstDash val="dash"/>
            <a:round/>
            <a:headEnd type="none" w="med" len="med"/>
            <a:tailEnd type="triangle" w="med" len="med"/>
          </a:ln>
        </p:spPr>
      </p:cxnSp>
      <p:cxnSp>
        <p:nvCxnSpPr>
          <p:cNvPr id="3460" name="Google Shape;3460;p335"/>
          <p:cNvCxnSpPr>
            <a:endCxn id="3435" idx="1"/>
          </p:cNvCxnSpPr>
          <p:nvPr/>
        </p:nvCxnSpPr>
        <p:spPr>
          <a:xfrm>
            <a:off x="1548094" y="2695609"/>
            <a:ext cx="272700" cy="0"/>
          </a:xfrm>
          <a:prstGeom prst="straightConnector1">
            <a:avLst/>
          </a:prstGeom>
          <a:noFill/>
          <a:ln w="9525" cap="flat" cmpd="sng">
            <a:solidFill>
              <a:schemeClr val="lt1"/>
            </a:solidFill>
            <a:prstDash val="dash"/>
            <a:round/>
            <a:headEnd type="none" w="med" len="med"/>
            <a:tailEnd type="triangle" w="med" len="med"/>
          </a:ln>
        </p:spPr>
      </p:cxnSp>
      <p:cxnSp>
        <p:nvCxnSpPr>
          <p:cNvPr id="3461" name="Google Shape;3461;p335"/>
          <p:cNvCxnSpPr>
            <a:stCxn id="3455" idx="1"/>
            <a:endCxn id="3453" idx="3"/>
          </p:cNvCxnSpPr>
          <p:nvPr/>
        </p:nvCxnSpPr>
        <p:spPr>
          <a:xfrm flipH="1">
            <a:off x="6180218" y="1887300"/>
            <a:ext cx="1116900" cy="600"/>
          </a:xfrm>
          <a:prstGeom prst="straightConnector1">
            <a:avLst/>
          </a:prstGeom>
          <a:noFill/>
          <a:ln w="9525" cap="flat" cmpd="sng">
            <a:solidFill>
              <a:schemeClr val="lt1"/>
            </a:solidFill>
            <a:prstDash val="solid"/>
            <a:round/>
            <a:headEnd type="none" w="med" len="med"/>
            <a:tailEnd type="triangle" w="med" len="med"/>
          </a:ln>
        </p:spPr>
      </p:cxnSp>
      <p:sp>
        <p:nvSpPr>
          <p:cNvPr id="3462" name="Google Shape;3462;p335"/>
          <p:cNvSpPr/>
          <p:nvPr/>
        </p:nvSpPr>
        <p:spPr>
          <a:xfrm>
            <a:off x="5648850" y="1738399"/>
            <a:ext cx="272700" cy="304250"/>
          </a:xfrm>
          <a:custGeom>
            <a:avLst/>
            <a:gdLst/>
            <a:ahLst/>
            <a:cxnLst/>
            <a:rect l="l" t="t" r="r" b="b"/>
            <a:pathLst>
              <a:path w="226" h="302" extrusionOk="0">
                <a:moveTo>
                  <a:pt x="157" y="76"/>
                </a:moveTo>
                <a:lnTo>
                  <a:pt x="157" y="0"/>
                </a:lnTo>
                <a:lnTo>
                  <a:pt x="69" y="0"/>
                </a:lnTo>
                <a:lnTo>
                  <a:pt x="69" y="165"/>
                </a:lnTo>
                <a:lnTo>
                  <a:pt x="0" y="165"/>
                </a:lnTo>
                <a:lnTo>
                  <a:pt x="0" y="302"/>
                </a:lnTo>
                <a:lnTo>
                  <a:pt x="69" y="302"/>
                </a:lnTo>
                <a:lnTo>
                  <a:pt x="87" y="302"/>
                </a:lnTo>
                <a:lnTo>
                  <a:pt x="137" y="302"/>
                </a:lnTo>
                <a:lnTo>
                  <a:pt x="157" y="302"/>
                </a:lnTo>
                <a:lnTo>
                  <a:pt x="226" y="302"/>
                </a:lnTo>
                <a:lnTo>
                  <a:pt x="226" y="76"/>
                </a:lnTo>
                <a:lnTo>
                  <a:pt x="157" y="76"/>
                </a:lnTo>
                <a:close/>
                <a:moveTo>
                  <a:pt x="69" y="284"/>
                </a:moveTo>
                <a:lnTo>
                  <a:pt x="18" y="284"/>
                </a:lnTo>
                <a:lnTo>
                  <a:pt x="18" y="183"/>
                </a:lnTo>
                <a:lnTo>
                  <a:pt x="69" y="183"/>
                </a:lnTo>
                <a:lnTo>
                  <a:pt x="69" y="284"/>
                </a:lnTo>
                <a:close/>
                <a:moveTo>
                  <a:pt x="137" y="76"/>
                </a:moveTo>
                <a:lnTo>
                  <a:pt x="137" y="76"/>
                </a:lnTo>
                <a:lnTo>
                  <a:pt x="137" y="284"/>
                </a:lnTo>
                <a:lnTo>
                  <a:pt x="87" y="284"/>
                </a:lnTo>
                <a:lnTo>
                  <a:pt x="87" y="165"/>
                </a:lnTo>
                <a:lnTo>
                  <a:pt x="87" y="20"/>
                </a:lnTo>
                <a:lnTo>
                  <a:pt x="137" y="20"/>
                </a:lnTo>
                <a:lnTo>
                  <a:pt x="137" y="76"/>
                </a:lnTo>
                <a:close/>
                <a:moveTo>
                  <a:pt x="207" y="284"/>
                </a:moveTo>
                <a:lnTo>
                  <a:pt x="157" y="284"/>
                </a:lnTo>
                <a:lnTo>
                  <a:pt x="157" y="96"/>
                </a:lnTo>
                <a:lnTo>
                  <a:pt x="207" y="96"/>
                </a:lnTo>
                <a:lnTo>
                  <a:pt x="207" y="284"/>
                </a:lnTo>
                <a:close/>
              </a:path>
            </a:pathLst>
          </a:custGeom>
          <a:solidFill>
            <a:schemeClr val="lt1"/>
          </a:solidFill>
          <a:ln>
            <a:noFill/>
          </a:ln>
        </p:spPr>
        <p:txBody>
          <a:bodyPr spcFirstLastPara="1" wrap="square" lIns="78175" tIns="39075" rIns="78175" bIns="3907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463" name="Google Shape;3463;p335"/>
          <p:cNvSpPr/>
          <p:nvPr/>
        </p:nvSpPr>
        <p:spPr>
          <a:xfrm>
            <a:off x="2545450" y="2452825"/>
            <a:ext cx="165000" cy="93350"/>
          </a:xfrm>
          <a:custGeom>
            <a:avLst/>
            <a:gdLst/>
            <a:ahLst/>
            <a:cxnLst/>
            <a:rect l="l" t="t" r="r" b="b"/>
            <a:pathLst>
              <a:path w="304" h="170" extrusionOk="0">
                <a:moveTo>
                  <a:pt x="56" y="94"/>
                </a:moveTo>
                <a:lnTo>
                  <a:pt x="56" y="76"/>
                </a:lnTo>
                <a:lnTo>
                  <a:pt x="304" y="76"/>
                </a:lnTo>
                <a:lnTo>
                  <a:pt x="304" y="94"/>
                </a:lnTo>
                <a:lnTo>
                  <a:pt x="56" y="94"/>
                </a:lnTo>
                <a:close/>
                <a:moveTo>
                  <a:pt x="56" y="18"/>
                </a:moveTo>
                <a:lnTo>
                  <a:pt x="56" y="0"/>
                </a:lnTo>
                <a:lnTo>
                  <a:pt x="304" y="0"/>
                </a:lnTo>
                <a:lnTo>
                  <a:pt x="304" y="18"/>
                </a:lnTo>
                <a:lnTo>
                  <a:pt x="56" y="18"/>
                </a:lnTo>
                <a:close/>
                <a:moveTo>
                  <a:pt x="56" y="170"/>
                </a:moveTo>
                <a:lnTo>
                  <a:pt x="56" y="151"/>
                </a:lnTo>
                <a:lnTo>
                  <a:pt x="304" y="151"/>
                </a:lnTo>
                <a:lnTo>
                  <a:pt x="304" y="170"/>
                </a:lnTo>
                <a:lnTo>
                  <a:pt x="56" y="170"/>
                </a:lnTo>
                <a:close/>
                <a:moveTo>
                  <a:pt x="0" y="94"/>
                </a:moveTo>
                <a:lnTo>
                  <a:pt x="0" y="76"/>
                </a:lnTo>
                <a:lnTo>
                  <a:pt x="38" y="76"/>
                </a:lnTo>
                <a:lnTo>
                  <a:pt x="38" y="94"/>
                </a:lnTo>
                <a:lnTo>
                  <a:pt x="0" y="94"/>
                </a:lnTo>
                <a:close/>
                <a:moveTo>
                  <a:pt x="0" y="18"/>
                </a:moveTo>
                <a:lnTo>
                  <a:pt x="0" y="0"/>
                </a:lnTo>
                <a:lnTo>
                  <a:pt x="38" y="0"/>
                </a:lnTo>
                <a:lnTo>
                  <a:pt x="38" y="18"/>
                </a:lnTo>
                <a:lnTo>
                  <a:pt x="0" y="18"/>
                </a:lnTo>
                <a:close/>
                <a:moveTo>
                  <a:pt x="0" y="170"/>
                </a:moveTo>
                <a:lnTo>
                  <a:pt x="0" y="151"/>
                </a:lnTo>
                <a:lnTo>
                  <a:pt x="38" y="151"/>
                </a:lnTo>
                <a:lnTo>
                  <a:pt x="38" y="170"/>
                </a:lnTo>
                <a:lnTo>
                  <a:pt x="0" y="170"/>
                </a:lnTo>
                <a:close/>
              </a:path>
            </a:pathLst>
          </a:custGeom>
          <a:solidFill>
            <a:schemeClr val="lt1"/>
          </a:solidFill>
          <a:ln>
            <a:noFill/>
          </a:ln>
        </p:spPr>
        <p:txBody>
          <a:bodyPr spcFirstLastPara="1" wrap="square" lIns="78175" tIns="39075" rIns="78175" bIns="3907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464" name="Google Shape;3464;p335"/>
          <p:cNvSpPr/>
          <p:nvPr/>
        </p:nvSpPr>
        <p:spPr>
          <a:xfrm>
            <a:off x="5307419" y="2436082"/>
            <a:ext cx="189000" cy="155425"/>
          </a:xfrm>
          <a:custGeom>
            <a:avLst/>
            <a:gdLst/>
            <a:ahLst/>
            <a:cxnLst/>
            <a:rect l="l" t="t" r="r" b="b"/>
            <a:pathLst>
              <a:path w="200" h="194" extrusionOk="0">
                <a:moveTo>
                  <a:pt x="130" y="0"/>
                </a:moveTo>
                <a:cubicBezTo>
                  <a:pt x="128" y="0"/>
                  <a:pt x="125" y="0"/>
                  <a:pt x="124" y="2"/>
                </a:cubicBezTo>
                <a:cubicBezTo>
                  <a:pt x="110" y="16"/>
                  <a:pt x="110" y="16"/>
                  <a:pt x="110" y="16"/>
                </a:cubicBezTo>
                <a:cubicBezTo>
                  <a:pt x="107" y="16"/>
                  <a:pt x="104" y="15"/>
                  <a:pt x="100" y="15"/>
                </a:cubicBezTo>
                <a:cubicBezTo>
                  <a:pt x="96" y="15"/>
                  <a:pt x="93" y="16"/>
                  <a:pt x="90" y="16"/>
                </a:cubicBezTo>
                <a:cubicBezTo>
                  <a:pt x="76" y="2"/>
                  <a:pt x="76" y="2"/>
                  <a:pt x="76" y="2"/>
                </a:cubicBezTo>
                <a:cubicBezTo>
                  <a:pt x="75" y="0"/>
                  <a:pt x="72" y="0"/>
                  <a:pt x="70" y="0"/>
                </a:cubicBezTo>
                <a:cubicBezTo>
                  <a:pt x="69" y="0"/>
                  <a:pt x="67" y="0"/>
                  <a:pt x="66" y="1"/>
                </a:cubicBezTo>
                <a:cubicBezTo>
                  <a:pt x="34" y="19"/>
                  <a:pt x="34" y="19"/>
                  <a:pt x="34" y="19"/>
                </a:cubicBezTo>
                <a:cubicBezTo>
                  <a:pt x="31" y="21"/>
                  <a:pt x="29" y="25"/>
                  <a:pt x="30" y="29"/>
                </a:cubicBezTo>
                <a:cubicBezTo>
                  <a:pt x="35" y="47"/>
                  <a:pt x="35" y="47"/>
                  <a:pt x="35" y="47"/>
                </a:cubicBezTo>
                <a:cubicBezTo>
                  <a:pt x="31" y="53"/>
                  <a:pt x="28" y="59"/>
                  <a:pt x="25" y="65"/>
                </a:cubicBezTo>
                <a:cubicBezTo>
                  <a:pt x="6" y="70"/>
                  <a:pt x="6" y="70"/>
                  <a:pt x="6" y="70"/>
                </a:cubicBezTo>
                <a:cubicBezTo>
                  <a:pt x="3" y="71"/>
                  <a:pt x="0" y="74"/>
                  <a:pt x="0" y="78"/>
                </a:cubicBezTo>
                <a:cubicBezTo>
                  <a:pt x="0" y="115"/>
                  <a:pt x="0" y="115"/>
                  <a:pt x="0" y="115"/>
                </a:cubicBezTo>
                <a:cubicBezTo>
                  <a:pt x="0" y="119"/>
                  <a:pt x="3" y="122"/>
                  <a:pt x="6" y="123"/>
                </a:cubicBezTo>
                <a:cubicBezTo>
                  <a:pt x="25" y="128"/>
                  <a:pt x="25" y="128"/>
                  <a:pt x="25" y="128"/>
                </a:cubicBezTo>
                <a:cubicBezTo>
                  <a:pt x="28" y="134"/>
                  <a:pt x="31" y="140"/>
                  <a:pt x="35" y="146"/>
                </a:cubicBezTo>
                <a:cubicBezTo>
                  <a:pt x="30" y="164"/>
                  <a:pt x="30" y="164"/>
                  <a:pt x="30" y="164"/>
                </a:cubicBezTo>
                <a:cubicBezTo>
                  <a:pt x="29" y="168"/>
                  <a:pt x="31" y="172"/>
                  <a:pt x="34" y="174"/>
                </a:cubicBezTo>
                <a:cubicBezTo>
                  <a:pt x="66" y="192"/>
                  <a:pt x="66" y="192"/>
                  <a:pt x="66" y="192"/>
                </a:cubicBezTo>
                <a:cubicBezTo>
                  <a:pt x="67" y="193"/>
                  <a:pt x="69" y="194"/>
                  <a:pt x="70" y="194"/>
                </a:cubicBezTo>
                <a:cubicBezTo>
                  <a:pt x="72" y="194"/>
                  <a:pt x="75" y="193"/>
                  <a:pt x="76" y="191"/>
                </a:cubicBezTo>
                <a:cubicBezTo>
                  <a:pt x="90" y="177"/>
                  <a:pt x="90" y="177"/>
                  <a:pt x="90" y="177"/>
                </a:cubicBezTo>
                <a:cubicBezTo>
                  <a:pt x="93" y="177"/>
                  <a:pt x="96" y="178"/>
                  <a:pt x="100" y="178"/>
                </a:cubicBezTo>
                <a:cubicBezTo>
                  <a:pt x="104" y="178"/>
                  <a:pt x="107" y="177"/>
                  <a:pt x="110" y="177"/>
                </a:cubicBezTo>
                <a:cubicBezTo>
                  <a:pt x="124" y="191"/>
                  <a:pt x="124" y="191"/>
                  <a:pt x="124" y="191"/>
                </a:cubicBezTo>
                <a:cubicBezTo>
                  <a:pt x="125" y="193"/>
                  <a:pt x="128" y="194"/>
                  <a:pt x="130" y="194"/>
                </a:cubicBezTo>
                <a:cubicBezTo>
                  <a:pt x="131" y="194"/>
                  <a:pt x="133" y="193"/>
                  <a:pt x="134" y="192"/>
                </a:cubicBezTo>
                <a:cubicBezTo>
                  <a:pt x="166" y="174"/>
                  <a:pt x="166" y="174"/>
                  <a:pt x="166" y="174"/>
                </a:cubicBezTo>
                <a:cubicBezTo>
                  <a:pt x="169" y="172"/>
                  <a:pt x="171" y="168"/>
                  <a:pt x="170" y="164"/>
                </a:cubicBezTo>
                <a:cubicBezTo>
                  <a:pt x="165" y="146"/>
                  <a:pt x="165" y="146"/>
                  <a:pt x="165" y="146"/>
                </a:cubicBezTo>
                <a:cubicBezTo>
                  <a:pt x="169" y="140"/>
                  <a:pt x="172" y="134"/>
                  <a:pt x="175" y="128"/>
                </a:cubicBezTo>
                <a:cubicBezTo>
                  <a:pt x="194" y="123"/>
                  <a:pt x="194" y="123"/>
                  <a:pt x="194" y="123"/>
                </a:cubicBezTo>
                <a:cubicBezTo>
                  <a:pt x="197" y="122"/>
                  <a:pt x="200" y="119"/>
                  <a:pt x="200" y="115"/>
                </a:cubicBezTo>
                <a:cubicBezTo>
                  <a:pt x="200" y="78"/>
                  <a:pt x="200" y="78"/>
                  <a:pt x="200" y="78"/>
                </a:cubicBezTo>
                <a:cubicBezTo>
                  <a:pt x="200" y="74"/>
                  <a:pt x="197" y="71"/>
                  <a:pt x="194" y="70"/>
                </a:cubicBezTo>
                <a:cubicBezTo>
                  <a:pt x="175" y="65"/>
                  <a:pt x="175" y="65"/>
                  <a:pt x="175" y="65"/>
                </a:cubicBezTo>
                <a:cubicBezTo>
                  <a:pt x="172" y="59"/>
                  <a:pt x="169" y="53"/>
                  <a:pt x="165" y="47"/>
                </a:cubicBezTo>
                <a:cubicBezTo>
                  <a:pt x="170" y="29"/>
                  <a:pt x="170" y="29"/>
                  <a:pt x="170" y="29"/>
                </a:cubicBezTo>
                <a:cubicBezTo>
                  <a:pt x="171" y="25"/>
                  <a:pt x="169" y="21"/>
                  <a:pt x="166" y="19"/>
                </a:cubicBezTo>
                <a:cubicBezTo>
                  <a:pt x="134" y="1"/>
                  <a:pt x="134" y="1"/>
                  <a:pt x="134" y="1"/>
                </a:cubicBezTo>
                <a:cubicBezTo>
                  <a:pt x="133" y="0"/>
                  <a:pt x="131" y="0"/>
                  <a:pt x="130" y="0"/>
                </a:cubicBezTo>
                <a:close/>
                <a:moveTo>
                  <a:pt x="131" y="13"/>
                </a:moveTo>
                <a:cubicBezTo>
                  <a:pt x="157" y="28"/>
                  <a:pt x="157" y="28"/>
                  <a:pt x="157" y="28"/>
                </a:cubicBezTo>
                <a:cubicBezTo>
                  <a:pt x="152" y="44"/>
                  <a:pt x="152" y="44"/>
                  <a:pt x="152" y="44"/>
                </a:cubicBezTo>
                <a:cubicBezTo>
                  <a:pt x="151" y="50"/>
                  <a:pt x="151" y="50"/>
                  <a:pt x="151" y="50"/>
                </a:cubicBezTo>
                <a:cubicBezTo>
                  <a:pt x="155" y="55"/>
                  <a:pt x="155" y="55"/>
                  <a:pt x="155" y="55"/>
                </a:cubicBezTo>
                <a:cubicBezTo>
                  <a:pt x="158" y="60"/>
                  <a:pt x="161" y="65"/>
                  <a:pt x="163" y="70"/>
                </a:cubicBezTo>
                <a:cubicBezTo>
                  <a:pt x="166" y="76"/>
                  <a:pt x="166" y="76"/>
                  <a:pt x="166" y="76"/>
                </a:cubicBezTo>
                <a:cubicBezTo>
                  <a:pt x="172" y="77"/>
                  <a:pt x="172" y="77"/>
                  <a:pt x="172" y="77"/>
                </a:cubicBezTo>
                <a:cubicBezTo>
                  <a:pt x="188" y="81"/>
                  <a:pt x="188" y="81"/>
                  <a:pt x="188" y="81"/>
                </a:cubicBezTo>
                <a:cubicBezTo>
                  <a:pt x="188" y="112"/>
                  <a:pt x="188" y="112"/>
                  <a:pt x="188" y="112"/>
                </a:cubicBezTo>
                <a:cubicBezTo>
                  <a:pt x="172" y="116"/>
                  <a:pt x="172" y="116"/>
                  <a:pt x="172" y="116"/>
                </a:cubicBezTo>
                <a:cubicBezTo>
                  <a:pt x="166" y="117"/>
                  <a:pt x="166" y="117"/>
                  <a:pt x="166" y="117"/>
                </a:cubicBezTo>
                <a:cubicBezTo>
                  <a:pt x="163" y="123"/>
                  <a:pt x="163" y="123"/>
                  <a:pt x="163" y="123"/>
                </a:cubicBezTo>
                <a:cubicBezTo>
                  <a:pt x="161" y="128"/>
                  <a:pt x="158" y="133"/>
                  <a:pt x="155" y="138"/>
                </a:cubicBezTo>
                <a:cubicBezTo>
                  <a:pt x="151" y="143"/>
                  <a:pt x="151" y="143"/>
                  <a:pt x="151" y="143"/>
                </a:cubicBezTo>
                <a:cubicBezTo>
                  <a:pt x="152" y="149"/>
                  <a:pt x="152" y="149"/>
                  <a:pt x="152" y="149"/>
                </a:cubicBezTo>
                <a:cubicBezTo>
                  <a:pt x="157" y="165"/>
                  <a:pt x="157" y="165"/>
                  <a:pt x="157" y="165"/>
                </a:cubicBezTo>
                <a:cubicBezTo>
                  <a:pt x="131" y="180"/>
                  <a:pt x="131" y="180"/>
                  <a:pt x="131" y="180"/>
                </a:cubicBezTo>
                <a:cubicBezTo>
                  <a:pt x="119" y="168"/>
                  <a:pt x="119" y="168"/>
                  <a:pt x="119" y="168"/>
                </a:cubicBezTo>
                <a:cubicBezTo>
                  <a:pt x="115" y="164"/>
                  <a:pt x="115" y="164"/>
                  <a:pt x="115" y="164"/>
                </a:cubicBezTo>
                <a:cubicBezTo>
                  <a:pt x="109" y="165"/>
                  <a:pt x="109" y="165"/>
                  <a:pt x="109" y="165"/>
                </a:cubicBezTo>
                <a:cubicBezTo>
                  <a:pt x="105" y="165"/>
                  <a:pt x="103" y="165"/>
                  <a:pt x="100" y="165"/>
                </a:cubicBezTo>
                <a:cubicBezTo>
                  <a:pt x="97" y="165"/>
                  <a:pt x="95" y="165"/>
                  <a:pt x="91" y="165"/>
                </a:cubicBezTo>
                <a:cubicBezTo>
                  <a:pt x="85" y="164"/>
                  <a:pt x="85" y="164"/>
                  <a:pt x="85" y="164"/>
                </a:cubicBezTo>
                <a:cubicBezTo>
                  <a:pt x="81" y="168"/>
                  <a:pt x="81" y="168"/>
                  <a:pt x="81" y="168"/>
                </a:cubicBezTo>
                <a:cubicBezTo>
                  <a:pt x="69" y="180"/>
                  <a:pt x="69" y="180"/>
                  <a:pt x="69" y="180"/>
                </a:cubicBezTo>
                <a:cubicBezTo>
                  <a:pt x="43" y="165"/>
                  <a:pt x="43" y="165"/>
                  <a:pt x="43" y="165"/>
                </a:cubicBezTo>
                <a:cubicBezTo>
                  <a:pt x="47" y="149"/>
                  <a:pt x="47" y="149"/>
                  <a:pt x="47" y="149"/>
                </a:cubicBezTo>
                <a:cubicBezTo>
                  <a:pt x="49" y="143"/>
                  <a:pt x="49" y="143"/>
                  <a:pt x="49" y="143"/>
                </a:cubicBezTo>
                <a:cubicBezTo>
                  <a:pt x="45" y="138"/>
                  <a:pt x="45" y="138"/>
                  <a:pt x="45" y="138"/>
                </a:cubicBezTo>
                <a:cubicBezTo>
                  <a:pt x="42" y="133"/>
                  <a:pt x="39" y="128"/>
                  <a:pt x="37" y="123"/>
                </a:cubicBezTo>
                <a:cubicBezTo>
                  <a:pt x="34" y="117"/>
                  <a:pt x="34" y="117"/>
                  <a:pt x="34" y="117"/>
                </a:cubicBezTo>
                <a:cubicBezTo>
                  <a:pt x="28" y="116"/>
                  <a:pt x="28" y="116"/>
                  <a:pt x="28" y="116"/>
                </a:cubicBezTo>
                <a:cubicBezTo>
                  <a:pt x="12" y="112"/>
                  <a:pt x="12" y="112"/>
                  <a:pt x="12" y="112"/>
                </a:cubicBezTo>
                <a:cubicBezTo>
                  <a:pt x="12" y="81"/>
                  <a:pt x="12" y="81"/>
                  <a:pt x="12" y="81"/>
                </a:cubicBezTo>
                <a:cubicBezTo>
                  <a:pt x="28" y="77"/>
                  <a:pt x="28" y="77"/>
                  <a:pt x="28" y="77"/>
                </a:cubicBezTo>
                <a:cubicBezTo>
                  <a:pt x="34" y="76"/>
                  <a:pt x="34" y="76"/>
                  <a:pt x="34" y="76"/>
                </a:cubicBezTo>
                <a:cubicBezTo>
                  <a:pt x="37" y="70"/>
                  <a:pt x="37" y="70"/>
                  <a:pt x="37" y="70"/>
                </a:cubicBezTo>
                <a:cubicBezTo>
                  <a:pt x="39" y="65"/>
                  <a:pt x="42" y="60"/>
                  <a:pt x="45" y="55"/>
                </a:cubicBezTo>
                <a:cubicBezTo>
                  <a:pt x="49" y="50"/>
                  <a:pt x="49" y="50"/>
                  <a:pt x="49" y="50"/>
                </a:cubicBezTo>
                <a:cubicBezTo>
                  <a:pt x="47" y="44"/>
                  <a:pt x="47" y="44"/>
                  <a:pt x="47" y="44"/>
                </a:cubicBezTo>
                <a:cubicBezTo>
                  <a:pt x="43" y="28"/>
                  <a:pt x="43" y="28"/>
                  <a:pt x="43" y="28"/>
                </a:cubicBezTo>
                <a:cubicBezTo>
                  <a:pt x="69" y="13"/>
                  <a:pt x="69" y="13"/>
                  <a:pt x="69" y="13"/>
                </a:cubicBezTo>
                <a:cubicBezTo>
                  <a:pt x="81" y="25"/>
                  <a:pt x="81" y="25"/>
                  <a:pt x="81" y="25"/>
                </a:cubicBezTo>
                <a:cubicBezTo>
                  <a:pt x="85" y="29"/>
                  <a:pt x="85" y="29"/>
                  <a:pt x="85" y="29"/>
                </a:cubicBezTo>
                <a:cubicBezTo>
                  <a:pt x="91" y="28"/>
                  <a:pt x="91" y="28"/>
                  <a:pt x="91" y="28"/>
                </a:cubicBezTo>
                <a:cubicBezTo>
                  <a:pt x="95" y="28"/>
                  <a:pt x="97" y="28"/>
                  <a:pt x="100" y="28"/>
                </a:cubicBezTo>
                <a:cubicBezTo>
                  <a:pt x="103" y="28"/>
                  <a:pt x="105" y="28"/>
                  <a:pt x="109" y="28"/>
                </a:cubicBezTo>
                <a:cubicBezTo>
                  <a:pt x="115" y="29"/>
                  <a:pt x="115" y="29"/>
                  <a:pt x="115" y="29"/>
                </a:cubicBezTo>
                <a:cubicBezTo>
                  <a:pt x="119" y="25"/>
                  <a:pt x="119" y="25"/>
                  <a:pt x="119" y="25"/>
                </a:cubicBezTo>
                <a:lnTo>
                  <a:pt x="131" y="13"/>
                </a:lnTo>
                <a:close/>
                <a:moveTo>
                  <a:pt x="100" y="128"/>
                </a:moveTo>
                <a:cubicBezTo>
                  <a:pt x="83" y="128"/>
                  <a:pt x="69" y="114"/>
                  <a:pt x="69" y="97"/>
                </a:cubicBezTo>
                <a:cubicBezTo>
                  <a:pt x="69" y="79"/>
                  <a:pt x="83" y="65"/>
                  <a:pt x="100" y="65"/>
                </a:cubicBezTo>
                <a:cubicBezTo>
                  <a:pt x="117" y="65"/>
                  <a:pt x="131" y="79"/>
                  <a:pt x="131" y="97"/>
                </a:cubicBezTo>
                <a:cubicBezTo>
                  <a:pt x="131" y="114"/>
                  <a:pt x="117" y="128"/>
                  <a:pt x="100" y="128"/>
                </a:cubicBezTo>
                <a:close/>
                <a:moveTo>
                  <a:pt x="100" y="78"/>
                </a:moveTo>
                <a:cubicBezTo>
                  <a:pt x="90" y="78"/>
                  <a:pt x="81" y="86"/>
                  <a:pt x="81" y="97"/>
                </a:cubicBezTo>
                <a:cubicBezTo>
                  <a:pt x="81" y="107"/>
                  <a:pt x="90" y="115"/>
                  <a:pt x="100" y="115"/>
                </a:cubicBezTo>
                <a:cubicBezTo>
                  <a:pt x="110" y="115"/>
                  <a:pt x="119" y="107"/>
                  <a:pt x="119" y="97"/>
                </a:cubicBezTo>
                <a:cubicBezTo>
                  <a:pt x="119" y="86"/>
                  <a:pt x="110" y="78"/>
                  <a:pt x="100" y="78"/>
                </a:cubicBezTo>
                <a:close/>
              </a:path>
            </a:pathLst>
          </a:custGeom>
          <a:solidFill>
            <a:schemeClr val="lt1"/>
          </a:solidFill>
          <a:ln>
            <a:noFill/>
          </a:ln>
        </p:spPr>
        <p:txBody>
          <a:bodyPr spcFirstLastPara="1" wrap="square" lIns="78175" tIns="39075" rIns="78175" bIns="3907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465" name="Google Shape;3465;p335"/>
          <p:cNvSpPr/>
          <p:nvPr/>
        </p:nvSpPr>
        <p:spPr>
          <a:xfrm>
            <a:off x="7884450" y="1636557"/>
            <a:ext cx="189000" cy="155425"/>
          </a:xfrm>
          <a:custGeom>
            <a:avLst/>
            <a:gdLst/>
            <a:ahLst/>
            <a:cxnLst/>
            <a:rect l="l" t="t" r="r" b="b"/>
            <a:pathLst>
              <a:path w="200" h="200" extrusionOk="0">
                <a:moveTo>
                  <a:pt x="100" y="200"/>
                </a:moveTo>
                <a:cubicBezTo>
                  <a:pt x="155" y="200"/>
                  <a:pt x="200" y="156"/>
                  <a:pt x="200" y="100"/>
                </a:cubicBezTo>
                <a:cubicBezTo>
                  <a:pt x="200" y="45"/>
                  <a:pt x="155" y="0"/>
                  <a:pt x="100" y="0"/>
                </a:cubicBezTo>
                <a:cubicBezTo>
                  <a:pt x="45" y="0"/>
                  <a:pt x="0" y="45"/>
                  <a:pt x="0" y="100"/>
                </a:cubicBezTo>
                <a:cubicBezTo>
                  <a:pt x="0" y="156"/>
                  <a:pt x="45" y="200"/>
                  <a:pt x="100" y="200"/>
                </a:cubicBezTo>
                <a:close/>
                <a:moveTo>
                  <a:pt x="100" y="13"/>
                </a:moveTo>
                <a:cubicBezTo>
                  <a:pt x="148" y="13"/>
                  <a:pt x="188" y="52"/>
                  <a:pt x="188" y="100"/>
                </a:cubicBezTo>
                <a:cubicBezTo>
                  <a:pt x="188" y="149"/>
                  <a:pt x="148" y="188"/>
                  <a:pt x="100" y="188"/>
                </a:cubicBezTo>
                <a:cubicBezTo>
                  <a:pt x="52" y="188"/>
                  <a:pt x="13" y="149"/>
                  <a:pt x="13" y="100"/>
                </a:cubicBezTo>
                <a:cubicBezTo>
                  <a:pt x="13" y="52"/>
                  <a:pt x="52" y="13"/>
                  <a:pt x="100" y="13"/>
                </a:cubicBezTo>
                <a:close/>
                <a:moveTo>
                  <a:pt x="94" y="149"/>
                </a:moveTo>
                <a:cubicBezTo>
                  <a:pt x="106" y="149"/>
                  <a:pt x="106" y="149"/>
                  <a:pt x="106" y="149"/>
                </a:cubicBezTo>
                <a:cubicBezTo>
                  <a:pt x="106" y="89"/>
                  <a:pt x="106" y="89"/>
                  <a:pt x="106" y="89"/>
                </a:cubicBezTo>
                <a:cubicBezTo>
                  <a:pt x="94" y="89"/>
                  <a:pt x="94" y="89"/>
                  <a:pt x="94" y="89"/>
                </a:cubicBezTo>
                <a:lnTo>
                  <a:pt x="94" y="149"/>
                </a:lnTo>
                <a:close/>
                <a:moveTo>
                  <a:pt x="100" y="67"/>
                </a:moveTo>
                <a:cubicBezTo>
                  <a:pt x="105" y="67"/>
                  <a:pt x="110" y="63"/>
                  <a:pt x="110" y="58"/>
                </a:cubicBezTo>
                <a:cubicBezTo>
                  <a:pt x="110" y="53"/>
                  <a:pt x="105" y="49"/>
                  <a:pt x="100" y="49"/>
                </a:cubicBezTo>
                <a:cubicBezTo>
                  <a:pt x="95" y="49"/>
                  <a:pt x="91" y="53"/>
                  <a:pt x="91" y="58"/>
                </a:cubicBezTo>
                <a:cubicBezTo>
                  <a:pt x="91" y="63"/>
                  <a:pt x="95" y="67"/>
                  <a:pt x="100" y="67"/>
                </a:cubicBezTo>
                <a:close/>
              </a:path>
            </a:pathLst>
          </a:custGeom>
          <a:solidFill>
            <a:schemeClr val="lt1"/>
          </a:solidFill>
          <a:ln>
            <a:noFill/>
          </a:ln>
        </p:spPr>
        <p:txBody>
          <a:bodyPr spcFirstLastPara="1" wrap="square" lIns="78175" tIns="39075" rIns="78175" bIns="3907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466" name="Google Shape;3466;p335"/>
          <p:cNvSpPr/>
          <p:nvPr/>
        </p:nvSpPr>
        <p:spPr>
          <a:xfrm>
            <a:off x="6695308" y="2429183"/>
            <a:ext cx="189000" cy="188700"/>
          </a:xfrm>
          <a:custGeom>
            <a:avLst/>
            <a:gdLst/>
            <a:ahLst/>
            <a:cxnLst/>
            <a:rect l="l" t="t" r="r" b="b"/>
            <a:pathLst>
              <a:path w="200" h="200" extrusionOk="0">
                <a:moveTo>
                  <a:pt x="200" y="191"/>
                </a:moveTo>
                <a:cubicBezTo>
                  <a:pt x="133" y="123"/>
                  <a:pt x="133" y="123"/>
                  <a:pt x="133" y="123"/>
                </a:cubicBezTo>
                <a:cubicBezTo>
                  <a:pt x="144" y="110"/>
                  <a:pt x="151" y="93"/>
                  <a:pt x="151" y="75"/>
                </a:cubicBezTo>
                <a:cubicBezTo>
                  <a:pt x="151" y="33"/>
                  <a:pt x="117" y="0"/>
                  <a:pt x="76" y="0"/>
                </a:cubicBezTo>
                <a:cubicBezTo>
                  <a:pt x="34" y="0"/>
                  <a:pt x="0" y="33"/>
                  <a:pt x="0" y="75"/>
                </a:cubicBezTo>
                <a:cubicBezTo>
                  <a:pt x="0" y="116"/>
                  <a:pt x="34" y="150"/>
                  <a:pt x="76" y="150"/>
                </a:cubicBezTo>
                <a:cubicBezTo>
                  <a:pt x="94" y="150"/>
                  <a:pt x="111" y="143"/>
                  <a:pt x="124" y="132"/>
                </a:cubicBezTo>
                <a:cubicBezTo>
                  <a:pt x="191" y="200"/>
                  <a:pt x="191" y="200"/>
                  <a:pt x="191" y="200"/>
                </a:cubicBezTo>
                <a:lnTo>
                  <a:pt x="200" y="191"/>
                </a:lnTo>
                <a:close/>
                <a:moveTo>
                  <a:pt x="13" y="75"/>
                </a:moveTo>
                <a:cubicBezTo>
                  <a:pt x="13" y="40"/>
                  <a:pt x="41" y="12"/>
                  <a:pt x="76" y="12"/>
                </a:cubicBezTo>
                <a:cubicBezTo>
                  <a:pt x="110" y="12"/>
                  <a:pt x="138" y="40"/>
                  <a:pt x="138" y="75"/>
                </a:cubicBezTo>
                <a:cubicBezTo>
                  <a:pt x="138" y="109"/>
                  <a:pt x="110" y="138"/>
                  <a:pt x="76" y="138"/>
                </a:cubicBezTo>
                <a:cubicBezTo>
                  <a:pt x="41" y="138"/>
                  <a:pt x="13" y="109"/>
                  <a:pt x="13" y="75"/>
                </a:cubicBezTo>
                <a:close/>
              </a:path>
            </a:pathLst>
          </a:custGeom>
          <a:solidFill>
            <a:schemeClr val="lt1"/>
          </a:solidFill>
          <a:ln>
            <a:noFill/>
          </a:ln>
        </p:spPr>
        <p:txBody>
          <a:bodyPr spcFirstLastPara="1" wrap="square" lIns="78175" tIns="39075" rIns="78175" bIns="3907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467" name="Google Shape;3467;p335"/>
          <p:cNvSpPr/>
          <p:nvPr/>
        </p:nvSpPr>
        <p:spPr>
          <a:xfrm>
            <a:off x="3937726" y="2432125"/>
            <a:ext cx="156600" cy="144500"/>
          </a:xfrm>
          <a:custGeom>
            <a:avLst/>
            <a:gdLst/>
            <a:ahLst/>
            <a:cxnLst/>
            <a:rect l="l" t="t" r="r" b="b"/>
            <a:pathLst>
              <a:path w="200" h="200" extrusionOk="0">
                <a:moveTo>
                  <a:pt x="100" y="0"/>
                </a:moveTo>
                <a:cubicBezTo>
                  <a:pt x="45" y="0"/>
                  <a:pt x="0" y="45"/>
                  <a:pt x="0" y="100"/>
                </a:cubicBezTo>
                <a:cubicBezTo>
                  <a:pt x="0" y="155"/>
                  <a:pt x="45" y="200"/>
                  <a:pt x="100" y="200"/>
                </a:cubicBezTo>
                <a:cubicBezTo>
                  <a:pt x="155" y="200"/>
                  <a:pt x="200" y="155"/>
                  <a:pt x="200" y="100"/>
                </a:cubicBezTo>
                <a:cubicBezTo>
                  <a:pt x="200" y="45"/>
                  <a:pt x="155" y="0"/>
                  <a:pt x="100" y="0"/>
                </a:cubicBezTo>
                <a:close/>
                <a:moveTo>
                  <a:pt x="100" y="188"/>
                </a:moveTo>
                <a:cubicBezTo>
                  <a:pt x="52" y="188"/>
                  <a:pt x="13" y="149"/>
                  <a:pt x="13" y="100"/>
                </a:cubicBezTo>
                <a:cubicBezTo>
                  <a:pt x="13" y="52"/>
                  <a:pt x="52" y="13"/>
                  <a:pt x="100" y="13"/>
                </a:cubicBezTo>
                <a:cubicBezTo>
                  <a:pt x="148" y="13"/>
                  <a:pt x="188" y="52"/>
                  <a:pt x="188" y="100"/>
                </a:cubicBezTo>
                <a:cubicBezTo>
                  <a:pt x="188" y="149"/>
                  <a:pt x="148" y="188"/>
                  <a:pt x="100" y="188"/>
                </a:cubicBezTo>
                <a:close/>
                <a:moveTo>
                  <a:pt x="88" y="116"/>
                </a:moveTo>
                <a:cubicBezTo>
                  <a:pt x="68" y="96"/>
                  <a:pt x="68" y="96"/>
                  <a:pt x="68" y="96"/>
                </a:cubicBezTo>
                <a:cubicBezTo>
                  <a:pt x="59" y="105"/>
                  <a:pt x="59" y="105"/>
                  <a:pt x="59" y="105"/>
                </a:cubicBezTo>
                <a:cubicBezTo>
                  <a:pt x="88" y="134"/>
                  <a:pt x="88" y="134"/>
                  <a:pt x="88" y="134"/>
                </a:cubicBezTo>
                <a:cubicBezTo>
                  <a:pt x="146" y="75"/>
                  <a:pt x="146" y="75"/>
                  <a:pt x="146" y="75"/>
                </a:cubicBezTo>
                <a:cubicBezTo>
                  <a:pt x="138" y="66"/>
                  <a:pt x="138" y="66"/>
                  <a:pt x="138" y="66"/>
                </a:cubicBezTo>
                <a:lnTo>
                  <a:pt x="88" y="116"/>
                </a:lnTo>
                <a:close/>
              </a:path>
            </a:pathLst>
          </a:custGeom>
          <a:solidFill>
            <a:schemeClr val="lt1"/>
          </a:solidFill>
          <a:ln>
            <a:noFill/>
          </a:ln>
        </p:spPr>
        <p:txBody>
          <a:bodyPr spcFirstLastPara="1" wrap="square" lIns="78175" tIns="39075" rIns="78175" bIns="3907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468" name="Google Shape;3468;p335"/>
          <p:cNvSpPr/>
          <p:nvPr/>
        </p:nvSpPr>
        <p:spPr>
          <a:xfrm>
            <a:off x="8125274" y="2435924"/>
            <a:ext cx="189000" cy="188700"/>
          </a:xfrm>
          <a:custGeom>
            <a:avLst/>
            <a:gdLst/>
            <a:ahLst/>
            <a:cxnLst/>
            <a:rect l="l" t="t" r="r" b="b"/>
            <a:pathLst>
              <a:path w="200" h="149" extrusionOk="0">
                <a:moveTo>
                  <a:pt x="162" y="75"/>
                </a:moveTo>
                <a:cubicBezTo>
                  <a:pt x="183" y="75"/>
                  <a:pt x="200" y="58"/>
                  <a:pt x="200" y="37"/>
                </a:cubicBezTo>
                <a:cubicBezTo>
                  <a:pt x="200" y="17"/>
                  <a:pt x="183" y="0"/>
                  <a:pt x="162" y="0"/>
                </a:cubicBezTo>
                <a:cubicBezTo>
                  <a:pt x="144" y="0"/>
                  <a:pt x="128" y="13"/>
                  <a:pt x="125" y="31"/>
                </a:cubicBezTo>
                <a:cubicBezTo>
                  <a:pt x="0" y="31"/>
                  <a:pt x="0" y="31"/>
                  <a:pt x="0" y="31"/>
                </a:cubicBezTo>
                <a:cubicBezTo>
                  <a:pt x="0" y="44"/>
                  <a:pt x="0" y="44"/>
                  <a:pt x="0" y="44"/>
                </a:cubicBezTo>
                <a:cubicBezTo>
                  <a:pt x="125" y="44"/>
                  <a:pt x="125" y="44"/>
                  <a:pt x="125" y="44"/>
                </a:cubicBezTo>
                <a:cubicBezTo>
                  <a:pt x="128" y="61"/>
                  <a:pt x="144" y="75"/>
                  <a:pt x="162" y="75"/>
                </a:cubicBezTo>
                <a:close/>
                <a:moveTo>
                  <a:pt x="162" y="12"/>
                </a:moveTo>
                <a:cubicBezTo>
                  <a:pt x="176" y="12"/>
                  <a:pt x="187" y="23"/>
                  <a:pt x="187" y="37"/>
                </a:cubicBezTo>
                <a:cubicBezTo>
                  <a:pt x="187" y="51"/>
                  <a:pt x="176" y="62"/>
                  <a:pt x="162" y="62"/>
                </a:cubicBezTo>
                <a:cubicBezTo>
                  <a:pt x="148" y="62"/>
                  <a:pt x="137" y="51"/>
                  <a:pt x="137" y="37"/>
                </a:cubicBezTo>
                <a:cubicBezTo>
                  <a:pt x="137" y="23"/>
                  <a:pt x="148" y="12"/>
                  <a:pt x="162" y="12"/>
                </a:cubicBezTo>
                <a:close/>
                <a:moveTo>
                  <a:pt x="38" y="74"/>
                </a:moveTo>
                <a:cubicBezTo>
                  <a:pt x="17" y="74"/>
                  <a:pt x="0" y="91"/>
                  <a:pt x="0" y="112"/>
                </a:cubicBezTo>
                <a:cubicBezTo>
                  <a:pt x="0" y="132"/>
                  <a:pt x="17" y="149"/>
                  <a:pt x="38" y="149"/>
                </a:cubicBezTo>
                <a:cubicBezTo>
                  <a:pt x="56" y="149"/>
                  <a:pt x="72" y="136"/>
                  <a:pt x="75" y="118"/>
                </a:cubicBezTo>
                <a:cubicBezTo>
                  <a:pt x="200" y="118"/>
                  <a:pt x="200" y="118"/>
                  <a:pt x="200" y="118"/>
                </a:cubicBezTo>
                <a:cubicBezTo>
                  <a:pt x="200" y="106"/>
                  <a:pt x="200" y="106"/>
                  <a:pt x="200" y="106"/>
                </a:cubicBezTo>
                <a:cubicBezTo>
                  <a:pt x="75" y="106"/>
                  <a:pt x="75" y="106"/>
                  <a:pt x="75" y="106"/>
                </a:cubicBezTo>
                <a:cubicBezTo>
                  <a:pt x="72" y="88"/>
                  <a:pt x="56" y="74"/>
                  <a:pt x="38" y="74"/>
                </a:cubicBezTo>
                <a:close/>
                <a:moveTo>
                  <a:pt x="38" y="137"/>
                </a:moveTo>
                <a:cubicBezTo>
                  <a:pt x="24" y="137"/>
                  <a:pt x="13" y="125"/>
                  <a:pt x="13" y="112"/>
                </a:cubicBezTo>
                <a:cubicBezTo>
                  <a:pt x="13" y="98"/>
                  <a:pt x="24" y="87"/>
                  <a:pt x="38" y="87"/>
                </a:cubicBezTo>
                <a:cubicBezTo>
                  <a:pt x="52" y="87"/>
                  <a:pt x="63" y="98"/>
                  <a:pt x="63" y="112"/>
                </a:cubicBezTo>
                <a:cubicBezTo>
                  <a:pt x="63" y="125"/>
                  <a:pt x="52" y="137"/>
                  <a:pt x="38" y="137"/>
                </a:cubicBezTo>
                <a:close/>
              </a:path>
            </a:pathLst>
          </a:custGeom>
          <a:solidFill>
            <a:schemeClr val="lt1"/>
          </a:solidFill>
          <a:ln>
            <a:noFill/>
          </a:ln>
        </p:spPr>
        <p:txBody>
          <a:bodyPr spcFirstLastPara="1" wrap="square" lIns="78175" tIns="39075" rIns="78175" bIns="3907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cxnSp>
        <p:nvCxnSpPr>
          <p:cNvPr id="3469" name="Google Shape;3469;p335"/>
          <p:cNvCxnSpPr>
            <a:stCxn id="3455" idx="3"/>
            <a:endCxn id="3470" idx="3"/>
          </p:cNvCxnSpPr>
          <p:nvPr/>
        </p:nvCxnSpPr>
        <p:spPr>
          <a:xfrm flipH="1">
            <a:off x="7004018" y="1887300"/>
            <a:ext cx="1119900" cy="2732100"/>
          </a:xfrm>
          <a:prstGeom prst="bentConnector3">
            <a:avLst>
              <a:gd name="adj1" fmla="val -59470"/>
            </a:avLst>
          </a:prstGeom>
          <a:noFill/>
          <a:ln w="9525" cap="flat" cmpd="sng">
            <a:solidFill>
              <a:schemeClr val="lt1"/>
            </a:solidFill>
            <a:prstDash val="solid"/>
            <a:round/>
            <a:headEnd type="none" w="med" len="med"/>
            <a:tailEnd type="none" w="med" len="med"/>
          </a:ln>
        </p:spPr>
      </p:cxnSp>
      <p:cxnSp>
        <p:nvCxnSpPr>
          <p:cNvPr id="3471" name="Google Shape;3471;p335"/>
          <p:cNvCxnSpPr>
            <a:stCxn id="3470" idx="1"/>
            <a:endCxn id="3472" idx="3"/>
          </p:cNvCxnSpPr>
          <p:nvPr/>
        </p:nvCxnSpPr>
        <p:spPr>
          <a:xfrm rot="10800000">
            <a:off x="2545225" y="4619525"/>
            <a:ext cx="309900" cy="0"/>
          </a:xfrm>
          <a:prstGeom prst="straightConnector1">
            <a:avLst/>
          </a:prstGeom>
          <a:noFill/>
          <a:ln w="9525" cap="flat" cmpd="sng">
            <a:solidFill>
              <a:schemeClr val="lt1"/>
            </a:solidFill>
            <a:prstDash val="solid"/>
            <a:round/>
            <a:headEnd type="none" w="med" len="med"/>
            <a:tailEnd type="triangle" w="med" len="med"/>
          </a:ln>
        </p:spPr>
      </p:cxnSp>
      <p:cxnSp>
        <p:nvCxnSpPr>
          <p:cNvPr id="3473" name="Google Shape;3473;p335"/>
          <p:cNvCxnSpPr/>
          <p:nvPr/>
        </p:nvCxnSpPr>
        <p:spPr>
          <a:xfrm>
            <a:off x="2527075" y="4766400"/>
            <a:ext cx="346200" cy="2700"/>
          </a:xfrm>
          <a:prstGeom prst="straightConnector1">
            <a:avLst/>
          </a:prstGeom>
          <a:noFill/>
          <a:ln w="9525" cap="flat" cmpd="sng">
            <a:solidFill>
              <a:schemeClr val="lt1"/>
            </a:solidFill>
            <a:prstDash val="solid"/>
            <a:round/>
            <a:headEnd type="none" w="med" len="med"/>
            <a:tailEnd type="triangle" w="med" len="med"/>
          </a:ln>
        </p:spPr>
      </p:cxnSp>
      <p:sp>
        <p:nvSpPr>
          <p:cNvPr id="3470" name="Google Shape;3470;p335">
            <a:hlinkClick r:id="" action="ppaction://noaction"/>
          </p:cNvPr>
          <p:cNvSpPr txBox="1"/>
          <p:nvPr/>
        </p:nvSpPr>
        <p:spPr>
          <a:xfrm>
            <a:off x="2855125" y="4394975"/>
            <a:ext cx="4149000" cy="449100"/>
          </a:xfrm>
          <a:prstGeom prst="rect">
            <a:avLst/>
          </a:prstGeom>
          <a:solidFill>
            <a:schemeClr val="accent1"/>
          </a:solid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1400" b="0" i="0" u="none" strike="noStrike" kern="0" cap="none" spc="0" normalizeH="0" baseline="0" noProof="0">
                <a:ln>
                  <a:noFill/>
                </a:ln>
                <a:solidFill>
                  <a:srgbClr val="FFFFFF"/>
                </a:solidFill>
                <a:effectLst/>
                <a:uLnTx/>
                <a:uFillTx/>
                <a:latin typeface="Arial"/>
                <a:cs typeface="Arial"/>
                <a:sym typeface="Arial"/>
              </a:rPr>
              <a:t>Sandbox</a:t>
            </a:r>
            <a:endParaRPr kumimoji="0" sz="1400" b="0" i="0" u="none" strike="noStrike" kern="0" cap="none" spc="0" normalizeH="0" baseline="0" noProof="0">
              <a:ln>
                <a:noFill/>
              </a:ln>
              <a:solidFill>
                <a:srgbClr val="FFFFFF"/>
              </a:solidFill>
              <a:effectLst/>
              <a:uLnTx/>
              <a:uFillTx/>
              <a:latin typeface="Arial"/>
              <a:cs typeface="Arial"/>
              <a:sym typeface="Arial"/>
            </a:endParaRPr>
          </a:p>
        </p:txBody>
      </p:sp>
      <p:sp>
        <p:nvSpPr>
          <p:cNvPr id="3472" name="Google Shape;3472;p335"/>
          <p:cNvSpPr txBox="1"/>
          <p:nvPr/>
        </p:nvSpPr>
        <p:spPr>
          <a:xfrm>
            <a:off x="1347425" y="4394975"/>
            <a:ext cx="1197900" cy="449100"/>
          </a:xfrm>
          <a:prstGeom prst="rect">
            <a:avLst/>
          </a:prstGeom>
          <a:solidFill>
            <a:schemeClr val="accent1"/>
          </a:solid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1400" b="0" i="0" u="none" strike="noStrike" kern="0" cap="none" spc="0" normalizeH="0" baseline="0" noProof="0">
                <a:ln>
                  <a:noFill/>
                </a:ln>
                <a:solidFill>
                  <a:srgbClr val="FFFFFF"/>
                </a:solidFill>
                <a:effectLst/>
                <a:uLnTx/>
                <a:uFillTx/>
                <a:latin typeface="Arial"/>
                <a:cs typeface="Arial"/>
                <a:sym typeface="Arial"/>
              </a:rPr>
              <a:t>Front end</a:t>
            </a:r>
            <a:endParaRPr kumimoji="0" sz="1400" b="0" i="0" u="none" strike="noStrike" kern="0" cap="none" spc="0" normalizeH="0" baseline="0" noProof="0">
              <a:ln>
                <a:noFill/>
              </a:ln>
              <a:solidFill>
                <a:srgbClr val="FFFFFF"/>
              </a:solidFill>
              <a:effectLst/>
              <a:uLnTx/>
              <a:uFillTx/>
              <a:latin typeface="Arial"/>
              <a:cs typeface="Arial"/>
              <a:sym typeface="Arial"/>
            </a:endParaRPr>
          </a:p>
        </p:txBody>
      </p:sp>
      <p:cxnSp>
        <p:nvCxnSpPr>
          <p:cNvPr id="3474" name="Google Shape;3474;p335"/>
          <p:cNvCxnSpPr>
            <a:stCxn id="3435" idx="0"/>
            <a:endCxn id="3437" idx="0"/>
          </p:cNvCxnSpPr>
          <p:nvPr/>
        </p:nvCxnSpPr>
        <p:spPr>
          <a:xfrm rot="-5400000" flipH="1">
            <a:off x="3593194" y="1099009"/>
            <a:ext cx="600" cy="2635800"/>
          </a:xfrm>
          <a:prstGeom prst="bentConnector3">
            <a:avLst>
              <a:gd name="adj1" fmla="val -26718205"/>
            </a:avLst>
          </a:prstGeom>
          <a:noFill/>
          <a:ln w="9525" cap="flat" cmpd="sng">
            <a:solidFill>
              <a:schemeClr val="lt1"/>
            </a:solidFill>
            <a:prstDash val="solid"/>
            <a:round/>
            <a:headEnd type="none" w="med" len="med"/>
            <a:tailEnd type="stealth" w="med" len="med"/>
          </a:ln>
        </p:spPr>
      </p:cxnSp>
      <p:sp>
        <p:nvSpPr>
          <p:cNvPr id="2" name="Title 1"/>
          <p:cNvSpPr>
            <a:spLocks noGrp="1"/>
          </p:cNvSpPr>
          <p:nvPr>
            <p:ph type="title"/>
          </p:nvPr>
        </p:nvSpPr>
        <p:spPr/>
        <p:txBody>
          <a:bodyPr/>
          <a:lstStyle/>
          <a:p>
            <a:r>
              <a:rPr lang="nb-NO" dirty="0"/>
              <a:t>Demo </a:t>
            </a:r>
            <a:r>
              <a:rPr lang="nb-NO" dirty="0" err="1"/>
              <a:t>of</a:t>
            </a:r>
            <a:r>
              <a:rPr lang="nb-NO" dirty="0"/>
              <a:t> </a:t>
            </a:r>
            <a:r>
              <a:rPr lang="nb-NO" dirty="0" err="1"/>
              <a:t>pricing</a:t>
            </a:r>
            <a:r>
              <a:rPr lang="nb-NO" dirty="0"/>
              <a:t> </a:t>
            </a:r>
            <a:r>
              <a:rPr lang="nb-NO" dirty="0" err="1"/>
              <a:t>software</a:t>
            </a:r>
            <a:endParaRPr lang="en-US" dirty="0"/>
          </a:p>
        </p:txBody>
      </p:sp>
      <p:pic>
        <p:nvPicPr>
          <p:cNvPr id="3" name="Dashboard 1 - Tableau ">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1"/>
          <a:stretch>
            <a:fillRect/>
          </a:stretch>
        </p:blipFill>
        <p:spPr>
          <a:xfrm>
            <a:off x="3792093" y="1420732"/>
            <a:ext cx="594000" cy="371250"/>
          </a:xfrm>
          <a:prstGeom prst="rect">
            <a:avLst/>
          </a:prstGeom>
        </p:spPr>
      </p:pic>
      <p:pic>
        <p:nvPicPr>
          <p:cNvPr id="4" name="Dashboard 3 - Tableau">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12"/>
          <a:stretch>
            <a:fillRect/>
          </a:stretch>
        </p:blipFill>
        <p:spPr>
          <a:xfrm>
            <a:off x="7005564" y="1386111"/>
            <a:ext cx="594000" cy="371250"/>
          </a:xfrm>
          <a:prstGeom prst="rect">
            <a:avLst/>
          </a:prstGeom>
        </p:spPr>
      </p:pic>
      <p:pic>
        <p:nvPicPr>
          <p:cNvPr id="5" name="Dashboard 4 - Sandbox">
            <a:hlinkClick r:id="" action="ppaction://media"/>
          </p:cNvPr>
          <p:cNvPicPr>
            <a:picLocks noChangeAspect="1"/>
          </p:cNvPicPr>
          <p:nvPr>
            <a:videoFile r:link="rId6"/>
            <p:extLst>
              <p:ext uri="{DAA4B4D4-6D71-4841-9C94-3DE7FCFB9230}">
                <p14:media xmlns:p14="http://schemas.microsoft.com/office/powerpoint/2010/main" r:embed="rId5"/>
              </p:ext>
            </p:extLst>
          </p:nvPr>
        </p:nvPicPr>
        <p:blipFill>
          <a:blip r:embed="rId13"/>
          <a:stretch>
            <a:fillRect/>
          </a:stretch>
        </p:blipFill>
        <p:spPr>
          <a:xfrm>
            <a:off x="1014406" y="4211796"/>
            <a:ext cx="533468" cy="427302"/>
          </a:xfrm>
          <a:prstGeom prst="rect">
            <a:avLst/>
          </a:prstGeom>
        </p:spPr>
      </p:pic>
      <p:sp>
        <p:nvSpPr>
          <p:cNvPr id="6" name="TextBox 5"/>
          <p:cNvSpPr txBox="1"/>
          <p:nvPr/>
        </p:nvSpPr>
        <p:spPr>
          <a:xfrm>
            <a:off x="3792094" y="1301236"/>
            <a:ext cx="594000" cy="108000"/>
          </a:xfrm>
          <a:prstGeom prst="rect">
            <a:avLst/>
          </a:prstGeom>
          <a:solidFill>
            <a:schemeClr val="bg1"/>
          </a:solid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nb-NO" sz="600" b="1" i="0" u="none" strike="noStrike" kern="0" cap="none" spc="0" normalizeH="0" baseline="0" noProof="0" dirty="0">
                <a:ln>
                  <a:noFill/>
                </a:ln>
                <a:solidFill>
                  <a:srgbClr val="000000"/>
                </a:solidFill>
                <a:effectLst/>
                <a:uLnTx/>
                <a:uFillTx/>
                <a:latin typeface="Arial"/>
                <a:cs typeface="Arial"/>
                <a:sym typeface="Arial"/>
              </a:rPr>
              <a:t>Video 1</a:t>
            </a:r>
            <a:endParaRPr kumimoji="0" lang="en-US" sz="600" b="1" i="0" u="none" strike="noStrike" kern="0" cap="none" spc="0" normalizeH="0" baseline="0" noProof="0" dirty="0">
              <a:ln>
                <a:noFill/>
              </a:ln>
              <a:solidFill>
                <a:srgbClr val="000000"/>
              </a:solidFill>
              <a:effectLst/>
              <a:uLnTx/>
              <a:uFillTx/>
              <a:latin typeface="Arial"/>
              <a:cs typeface="Arial"/>
              <a:sym typeface="Arial"/>
            </a:endParaRPr>
          </a:p>
        </p:txBody>
      </p:sp>
      <p:sp>
        <p:nvSpPr>
          <p:cNvPr id="49" name="TextBox 48"/>
          <p:cNvSpPr txBox="1"/>
          <p:nvPr/>
        </p:nvSpPr>
        <p:spPr>
          <a:xfrm>
            <a:off x="2416236" y="2971892"/>
            <a:ext cx="594000" cy="108000"/>
          </a:xfrm>
          <a:prstGeom prst="rect">
            <a:avLst/>
          </a:prstGeom>
          <a:solidFill>
            <a:schemeClr val="bg1"/>
          </a:solid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nb-NO" sz="600" b="1" i="0" u="none" strike="noStrike" kern="0" cap="none" spc="0" normalizeH="0" baseline="0" noProof="0" dirty="0">
                <a:ln>
                  <a:noFill/>
                </a:ln>
                <a:solidFill>
                  <a:srgbClr val="000000"/>
                </a:solidFill>
                <a:effectLst/>
                <a:uLnTx/>
                <a:uFillTx/>
                <a:latin typeface="Arial"/>
                <a:cs typeface="Arial"/>
                <a:sym typeface="Arial"/>
              </a:rPr>
              <a:t>Video 2</a:t>
            </a:r>
            <a:endParaRPr kumimoji="0" lang="en-US" sz="600" b="1" i="0" u="none" strike="noStrike" kern="0" cap="none" spc="0" normalizeH="0" baseline="0" noProof="0" dirty="0">
              <a:ln>
                <a:noFill/>
              </a:ln>
              <a:solidFill>
                <a:srgbClr val="000000"/>
              </a:solidFill>
              <a:effectLst/>
              <a:uLnTx/>
              <a:uFillTx/>
              <a:latin typeface="Arial"/>
              <a:cs typeface="Arial"/>
              <a:sym typeface="Arial"/>
            </a:endParaRPr>
          </a:p>
        </p:txBody>
      </p:sp>
      <p:sp>
        <p:nvSpPr>
          <p:cNvPr id="50" name="TextBox 49"/>
          <p:cNvSpPr txBox="1"/>
          <p:nvPr/>
        </p:nvSpPr>
        <p:spPr>
          <a:xfrm>
            <a:off x="1013138" y="4101814"/>
            <a:ext cx="534736" cy="108000"/>
          </a:xfrm>
          <a:prstGeom prst="rect">
            <a:avLst/>
          </a:prstGeom>
          <a:solidFill>
            <a:schemeClr val="bg1"/>
          </a:solid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nb-NO" sz="600" b="1" i="0" u="none" strike="noStrike" kern="0" cap="none" spc="0" normalizeH="0" baseline="0" noProof="0" dirty="0">
                <a:ln>
                  <a:noFill/>
                </a:ln>
                <a:solidFill>
                  <a:srgbClr val="000000"/>
                </a:solidFill>
                <a:effectLst/>
                <a:uLnTx/>
                <a:uFillTx/>
                <a:latin typeface="Arial"/>
                <a:cs typeface="Arial"/>
                <a:sym typeface="Arial"/>
              </a:rPr>
              <a:t>Video 4</a:t>
            </a:r>
            <a:endParaRPr kumimoji="0" lang="en-US" sz="600" b="1" i="0" u="none" strike="noStrike" kern="0" cap="none" spc="0" normalizeH="0" baseline="0" noProof="0" dirty="0">
              <a:ln>
                <a:noFill/>
              </a:ln>
              <a:solidFill>
                <a:srgbClr val="000000"/>
              </a:solidFill>
              <a:effectLst/>
              <a:uLnTx/>
              <a:uFillTx/>
              <a:latin typeface="Arial"/>
              <a:cs typeface="Arial"/>
              <a:sym typeface="Arial"/>
            </a:endParaRPr>
          </a:p>
        </p:txBody>
      </p:sp>
      <p:sp>
        <p:nvSpPr>
          <p:cNvPr id="51" name="TextBox 50"/>
          <p:cNvSpPr txBox="1"/>
          <p:nvPr/>
        </p:nvSpPr>
        <p:spPr>
          <a:xfrm>
            <a:off x="7000118" y="1273312"/>
            <a:ext cx="601200" cy="108000"/>
          </a:xfrm>
          <a:prstGeom prst="rect">
            <a:avLst/>
          </a:prstGeom>
          <a:solidFill>
            <a:schemeClr val="bg1"/>
          </a:solid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nb-NO" sz="600" b="1" i="0" u="none" strike="noStrike" kern="0" cap="none" spc="0" normalizeH="0" baseline="0" noProof="0" dirty="0">
                <a:ln>
                  <a:noFill/>
                </a:ln>
                <a:solidFill>
                  <a:srgbClr val="000000"/>
                </a:solidFill>
                <a:effectLst/>
                <a:uLnTx/>
                <a:uFillTx/>
                <a:latin typeface="Arial"/>
                <a:cs typeface="Arial"/>
                <a:sym typeface="Arial"/>
              </a:rPr>
              <a:t>Video 3</a:t>
            </a:r>
            <a:endParaRPr kumimoji="0" lang="en-US" sz="600" b="1" i="0" u="none" strike="noStrike" kern="0" cap="none" spc="0" normalizeH="0" baseline="0" noProof="0" dirty="0">
              <a:ln>
                <a:noFill/>
              </a:ln>
              <a:solidFill>
                <a:srgbClr val="000000"/>
              </a:solidFill>
              <a:effectLst/>
              <a:uLnTx/>
              <a:uFillTx/>
              <a:latin typeface="Arial"/>
              <a:cs typeface="Arial"/>
              <a:sym typeface="Arial"/>
            </a:endParaRPr>
          </a:p>
        </p:txBody>
      </p:sp>
      <p:pic>
        <p:nvPicPr>
          <p:cNvPr id="7" name="Dashboard 2 - Insight platform">
            <a:hlinkClick r:id="" action="ppaction://media"/>
          </p:cNvPr>
          <p:cNvPicPr>
            <a:picLocks noChangeAspect="1"/>
          </p:cNvPicPr>
          <p:nvPr>
            <a:videoFile r:link="rId7"/>
            <p:extLst>
              <p:ext uri="{DAA4B4D4-6D71-4841-9C94-3DE7FCFB9230}">
                <p14:media xmlns:p14="http://schemas.microsoft.com/office/powerpoint/2010/main" r:embed="rId8">
                  <p14:trim st="231"/>
                </p14:media>
              </p:ext>
            </p:extLst>
          </p:nvPr>
        </p:nvPicPr>
        <p:blipFill>
          <a:blip r:embed="rId14"/>
          <a:stretch>
            <a:fillRect/>
          </a:stretch>
        </p:blipFill>
        <p:spPr>
          <a:xfrm>
            <a:off x="2416024" y="3081990"/>
            <a:ext cx="594000" cy="334125"/>
          </a:xfrm>
          <a:prstGeom prst="rect">
            <a:avLst/>
          </a:prstGeom>
        </p:spPr>
      </p:pic>
      <p:sp>
        <p:nvSpPr>
          <p:cNvPr id="8" name="TextBox 7"/>
          <p:cNvSpPr txBox="1"/>
          <p:nvPr/>
        </p:nvSpPr>
        <p:spPr>
          <a:xfrm>
            <a:off x="274454" y="925851"/>
            <a:ext cx="7098803" cy="307777"/>
          </a:xfrm>
          <a:prstGeom prst="rect">
            <a:avLst/>
          </a:prstGeom>
          <a:noFill/>
        </p:spPr>
        <p:txBody>
          <a:bodyPr wrap="square" rtlCol="0">
            <a:spAutoFit/>
          </a:bodyPr>
          <a:lstStyle/>
          <a:p>
            <a:r>
              <a:rPr lang="en-GB" dirty="0">
                <a:solidFill>
                  <a:srgbClr val="FF0000"/>
                </a:solidFill>
              </a:rPr>
              <a:t>Videos only visible in “Slide Show” mode, see button on at the bottom right corner.</a:t>
            </a:r>
          </a:p>
        </p:txBody>
      </p:sp>
    </p:spTree>
    <p:extLst>
      <p:ext uri="{BB962C8B-B14F-4D97-AF65-F5344CB8AC3E}">
        <p14:creationId xmlns:p14="http://schemas.microsoft.com/office/powerpoint/2010/main" val="76644037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fullScrn="1">
              <p:cMediaNode vol="80000" mute="1">
                <p:cTn id="7" fill="remove" display="0">
                  <p:stCondLst>
                    <p:cond delay="indefinite"/>
                  </p:stCondLst>
                </p:cTn>
                <p:tgtEl>
                  <p:spTgt spid="3"/>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video fullScrn="1">
              <p:cMediaNode vol="80000">
                <p:cTn id="13" fill="remove" display="0">
                  <p:stCondLst>
                    <p:cond delay="indefinite"/>
                  </p:stCondLst>
                </p:cTn>
                <p:tgtEl>
                  <p:spTgt spid="4"/>
                </p:tgtEl>
              </p:cMediaNode>
            </p:video>
            <p:seq concurrent="1" nextAc="seek">
              <p:cTn id="14" restart="whenNotActive" fill="hold" evtFilter="cancelBubble" nodeType="interactiveSeq">
                <p:stCondLst>
                  <p:cond evt="onClick" delay="0">
                    <p:tgtEl>
                      <p:spTgt spid="5"/>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5"/>
                                        </p:tgtEl>
                                      </p:cBhvr>
                                    </p:cmd>
                                  </p:childTnLst>
                                </p:cTn>
                              </p:par>
                            </p:childTnLst>
                          </p:cTn>
                        </p:par>
                      </p:childTnLst>
                    </p:cTn>
                  </p:par>
                </p:childTnLst>
              </p:cTn>
              <p:nextCondLst>
                <p:cond evt="onClick" delay="0">
                  <p:tgtEl>
                    <p:spTgt spid="5"/>
                  </p:tgtEl>
                </p:cond>
              </p:nextCondLst>
            </p:seq>
            <p:video fullScrn="1">
              <p:cMediaNode vol="80000">
                <p:cTn id="19" fill="remove" display="0">
                  <p:stCondLst>
                    <p:cond delay="indefinite"/>
                  </p:stCondLst>
                </p:cTn>
                <p:tgtEl>
                  <p:spTgt spid="5"/>
                </p:tgtEl>
              </p:cMediaNode>
            </p:video>
            <p:seq concurrent="1" nextAc="seek">
              <p:cTn id="20" restart="whenNotActive" fill="hold" evtFilter="cancelBubble" nodeType="interactiveSeq">
                <p:stCondLst>
                  <p:cond evt="onClick" delay="0">
                    <p:tgtEl>
                      <p:spTgt spid="7"/>
                    </p:tgtEl>
                  </p:cond>
                </p:stCondLst>
                <p:endSync evt="end" delay="0">
                  <p:rtn val="all"/>
                </p:endSync>
                <p:childTnLst>
                  <p:par>
                    <p:cTn id="21" fill="hold">
                      <p:stCondLst>
                        <p:cond delay="0"/>
                      </p:stCondLst>
                      <p:childTnLst>
                        <p:par>
                          <p:cTn id="22" fill="hold">
                            <p:stCondLst>
                              <p:cond delay="0"/>
                            </p:stCondLst>
                            <p:childTnLst>
                              <p:par>
                                <p:cTn id="23" presetID="2" presetClass="mediacall" presetSubtype="0" fill="hold" nodeType="clickEffect">
                                  <p:stCondLst>
                                    <p:cond delay="0"/>
                                  </p:stCondLst>
                                  <p:childTnLst>
                                    <p:cmd type="call" cmd="togglePause">
                                      <p:cBhvr>
                                        <p:cTn id="24" dur="1" fill="hold"/>
                                        <p:tgtEl>
                                          <p:spTgt spid="7"/>
                                        </p:tgtEl>
                                      </p:cBhvr>
                                    </p:cmd>
                                  </p:childTnLst>
                                </p:cTn>
                              </p:par>
                            </p:childTnLst>
                          </p:cTn>
                        </p:par>
                      </p:childTnLst>
                    </p:cTn>
                  </p:par>
                </p:childTnLst>
              </p:cTn>
              <p:nextCondLst>
                <p:cond evt="onClick" delay="0">
                  <p:tgtEl>
                    <p:spTgt spid="7"/>
                  </p:tgtEl>
                </p:cond>
              </p:nextCondLst>
            </p:seq>
            <p:video fullScrn="1">
              <p:cMediaNode vol="80000">
                <p:cTn id="25" fill="remove" display="0">
                  <p:stCondLst>
                    <p:cond delay="indefinite"/>
                  </p:stCondLst>
                </p:cTn>
                <p:tgtEl>
                  <p:spTgt spid="7"/>
                </p:tgtEl>
              </p:cMediaNode>
            </p:vide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121"/>
        <p:cNvGrpSpPr/>
        <p:nvPr/>
      </p:nvGrpSpPr>
      <p:grpSpPr>
        <a:xfrm>
          <a:off x="0" y="0"/>
          <a:ext cx="0" cy="0"/>
          <a:chOff x="0" y="0"/>
          <a:chExt cx="0" cy="0"/>
        </a:xfrm>
      </p:grpSpPr>
      <p:pic>
        <p:nvPicPr>
          <p:cNvPr id="3122" name="Google Shape;3122;p314"/>
          <p:cNvPicPr preferRelativeResize="0"/>
          <p:nvPr/>
        </p:nvPicPr>
        <p:blipFill rotWithShape="1">
          <a:blip r:embed="rId3">
            <a:alphaModFix/>
          </a:blip>
          <a:srcRect b="15597"/>
          <a:stretch/>
        </p:blipFill>
        <p:spPr>
          <a:xfrm>
            <a:off x="0" y="0"/>
            <a:ext cx="9141600" cy="5143500"/>
          </a:xfrm>
          <a:prstGeom prst="rect">
            <a:avLst/>
          </a:prstGeom>
          <a:noFill/>
          <a:ln>
            <a:noFill/>
          </a:ln>
        </p:spPr>
      </p:pic>
      <p:sp>
        <p:nvSpPr>
          <p:cNvPr id="3123" name="Google Shape;3123;p314"/>
          <p:cNvSpPr txBox="1"/>
          <p:nvPr/>
        </p:nvSpPr>
        <p:spPr>
          <a:xfrm>
            <a:off x="1225" y="0"/>
            <a:ext cx="9141600" cy="5143500"/>
          </a:xfrm>
          <a:prstGeom prst="rect">
            <a:avLst/>
          </a:prstGeom>
          <a:solidFill>
            <a:srgbClr val="000000">
              <a:alpha val="7383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
        <p:nvSpPr>
          <p:cNvPr id="3124" name="Google Shape;3124;p314"/>
          <p:cNvSpPr txBox="1">
            <a:spLocks noGrp="1"/>
          </p:cNvSpPr>
          <p:nvPr>
            <p:ph type="title"/>
          </p:nvPr>
        </p:nvSpPr>
        <p:spPr>
          <a:xfrm>
            <a:off x="307532" y="2218909"/>
            <a:ext cx="8529000" cy="984900"/>
          </a:xfrm>
          <a:prstGeom prst="rect">
            <a:avLst/>
          </a:prstGeom>
          <a:noFill/>
          <a:ln>
            <a:noFill/>
          </a:ln>
        </p:spPr>
        <p:txBody>
          <a:bodyPr spcFirstLastPara="1" wrap="square" lIns="0" tIns="0" rIns="0" bIns="0" anchor="t" anchorCtr="0">
            <a:noAutofit/>
          </a:bodyPr>
          <a:lstStyle/>
          <a:p>
            <a:pPr marL="0" lvl="0" indent="0" algn="ctr" rtl="0">
              <a:lnSpc>
                <a:spcPct val="100000"/>
              </a:lnSpc>
              <a:spcBef>
                <a:spcPts val="0"/>
              </a:spcBef>
              <a:spcAft>
                <a:spcPts val="0"/>
              </a:spcAft>
              <a:buSzPts val="2000"/>
              <a:buNone/>
            </a:pPr>
            <a:r>
              <a:rPr lang="en" b="1">
                <a:latin typeface="Georgia"/>
                <a:ea typeface="Georgia"/>
                <a:cs typeface="Georgia"/>
                <a:sym typeface="Georgia"/>
              </a:rPr>
              <a:t>Proposed approach</a:t>
            </a:r>
            <a:endParaRPr b="1">
              <a:latin typeface="Georgia"/>
              <a:ea typeface="Georgia"/>
              <a:cs typeface="Georgia"/>
              <a:sym typeface="Georgia"/>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129"/>
        <p:cNvGrpSpPr/>
        <p:nvPr/>
      </p:nvGrpSpPr>
      <p:grpSpPr>
        <a:xfrm>
          <a:off x="0" y="0"/>
          <a:ext cx="0" cy="0"/>
          <a:chOff x="0" y="0"/>
          <a:chExt cx="0" cy="0"/>
        </a:xfrm>
      </p:grpSpPr>
      <p:sp>
        <p:nvSpPr>
          <p:cNvPr id="3130" name="Google Shape;3130;p315"/>
          <p:cNvSpPr txBox="1">
            <a:spLocks noGrp="1"/>
          </p:cNvSpPr>
          <p:nvPr>
            <p:ph type="title"/>
          </p:nvPr>
        </p:nvSpPr>
        <p:spPr>
          <a:xfrm>
            <a:off x="309562" y="530352"/>
            <a:ext cx="8524800" cy="3078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Our pricing tool can be used to accelerate price transformation for non-life insurers</a:t>
            </a:r>
            <a:endParaRPr/>
          </a:p>
        </p:txBody>
      </p:sp>
      <p:sp>
        <p:nvSpPr>
          <p:cNvPr id="3131" name="Google Shape;3131;p315"/>
          <p:cNvSpPr txBox="1"/>
          <p:nvPr/>
        </p:nvSpPr>
        <p:spPr>
          <a:xfrm>
            <a:off x="479840" y="1556704"/>
            <a:ext cx="3839100" cy="577200"/>
          </a:xfrm>
          <a:prstGeom prst="rect">
            <a:avLst/>
          </a:prstGeom>
          <a:noFill/>
          <a:ln>
            <a:noFill/>
          </a:ln>
        </p:spPr>
        <p:txBody>
          <a:bodyPr spcFirstLastPara="1" wrap="square" lIns="0" tIns="0" rIns="0" bIns="0" anchor="t" anchorCtr="0">
            <a:noAutofit/>
          </a:bodyPr>
          <a:lstStyle/>
          <a:p>
            <a:pPr marL="0" lvl="0" indent="0" algn="ctr" rtl="0">
              <a:lnSpc>
                <a:spcPct val="110000"/>
              </a:lnSpc>
              <a:spcBef>
                <a:spcPts val="0"/>
              </a:spcBef>
              <a:spcAft>
                <a:spcPts val="0"/>
              </a:spcAft>
              <a:buNone/>
            </a:pPr>
            <a:r>
              <a:rPr lang="en" sz="2000" b="1">
                <a:solidFill>
                  <a:schemeClr val="lt2"/>
                </a:solidFill>
                <a:latin typeface="Georgia"/>
                <a:ea typeface="Georgia"/>
                <a:cs typeface="Georgia"/>
                <a:sym typeface="Georgia"/>
              </a:rPr>
              <a:t>Test a more </a:t>
            </a:r>
            <a:r>
              <a:rPr lang="en" sz="2000" b="1">
                <a:solidFill>
                  <a:schemeClr val="dk2"/>
                </a:solidFill>
                <a:latin typeface="Georgia"/>
                <a:ea typeface="Georgia"/>
                <a:cs typeface="Georgia"/>
                <a:sym typeface="Georgia"/>
              </a:rPr>
              <a:t>innovative</a:t>
            </a:r>
            <a:r>
              <a:rPr lang="en" sz="2000" b="1">
                <a:solidFill>
                  <a:schemeClr val="lt2"/>
                </a:solidFill>
                <a:latin typeface="Georgia"/>
                <a:ea typeface="Georgia"/>
                <a:cs typeface="Georgia"/>
                <a:sym typeface="Georgia"/>
              </a:rPr>
              <a:t> way to pricing</a:t>
            </a:r>
            <a:endParaRPr sz="2000" b="1">
              <a:solidFill>
                <a:schemeClr val="lt2"/>
              </a:solidFill>
              <a:latin typeface="Georgia"/>
              <a:ea typeface="Georgia"/>
              <a:cs typeface="Georgia"/>
              <a:sym typeface="Georgia"/>
            </a:endParaRPr>
          </a:p>
        </p:txBody>
      </p:sp>
      <p:sp>
        <p:nvSpPr>
          <p:cNvPr id="3132" name="Google Shape;3132;p315"/>
          <p:cNvSpPr txBox="1"/>
          <p:nvPr/>
        </p:nvSpPr>
        <p:spPr>
          <a:xfrm>
            <a:off x="1024550" y="2272850"/>
            <a:ext cx="2787600" cy="909000"/>
          </a:xfrm>
          <a:prstGeom prst="rect">
            <a:avLst/>
          </a:prstGeom>
          <a:noFill/>
          <a:ln>
            <a:noFill/>
          </a:ln>
        </p:spPr>
        <p:txBody>
          <a:bodyPr spcFirstLastPara="1" wrap="square" lIns="0" tIns="0" rIns="0" bIns="0" anchor="t" anchorCtr="0">
            <a:noAutofit/>
          </a:bodyPr>
          <a:lstStyle/>
          <a:p>
            <a:pPr marL="0" lvl="0" indent="0" algn="ctr" rtl="0">
              <a:spcBef>
                <a:spcPts val="0"/>
              </a:spcBef>
              <a:spcAft>
                <a:spcPts val="0"/>
              </a:spcAft>
              <a:buNone/>
            </a:pPr>
            <a:r>
              <a:rPr lang="en" sz="1100">
                <a:solidFill>
                  <a:srgbClr val="7C7C7B"/>
                </a:solidFill>
                <a:latin typeface="Georgia"/>
                <a:ea typeface="Georgia"/>
                <a:cs typeface="Georgia"/>
                <a:sym typeface="Georgia"/>
              </a:rPr>
              <a:t>A pilot is a great way of trying, failing and testing before committing to a larger project</a:t>
            </a:r>
            <a:endParaRPr sz="1100">
              <a:solidFill>
                <a:srgbClr val="7C7C7B"/>
              </a:solidFill>
              <a:latin typeface="Georgia"/>
              <a:ea typeface="Georgia"/>
              <a:cs typeface="Georgia"/>
              <a:sym typeface="Georgia"/>
            </a:endParaRPr>
          </a:p>
          <a:p>
            <a:pPr marL="0" lvl="0" indent="0" algn="ctr" rtl="0">
              <a:spcBef>
                <a:spcPts val="0"/>
              </a:spcBef>
              <a:spcAft>
                <a:spcPts val="0"/>
              </a:spcAft>
              <a:buNone/>
            </a:pPr>
            <a:endParaRPr sz="1100">
              <a:solidFill>
                <a:srgbClr val="7C7C7B"/>
              </a:solidFill>
              <a:latin typeface="Georgia"/>
              <a:ea typeface="Georgia"/>
              <a:cs typeface="Georgia"/>
              <a:sym typeface="Georgia"/>
            </a:endParaRPr>
          </a:p>
          <a:p>
            <a:pPr marL="0" lvl="0" indent="0" algn="ctr" rtl="0">
              <a:spcBef>
                <a:spcPts val="0"/>
              </a:spcBef>
              <a:spcAft>
                <a:spcPts val="0"/>
              </a:spcAft>
              <a:buNone/>
            </a:pPr>
            <a:r>
              <a:rPr lang="en" sz="1100">
                <a:solidFill>
                  <a:srgbClr val="7C7C7B"/>
                </a:solidFill>
                <a:latin typeface="Georgia"/>
                <a:ea typeface="Georgia"/>
                <a:cs typeface="Georgia"/>
                <a:sym typeface="Georgia"/>
              </a:rPr>
              <a:t>Can be applied to both personal and commercial lines</a:t>
            </a:r>
            <a:endParaRPr sz="1100">
              <a:solidFill>
                <a:srgbClr val="7C7C7B"/>
              </a:solidFill>
              <a:latin typeface="Georgia"/>
              <a:ea typeface="Georgia"/>
              <a:cs typeface="Georgia"/>
              <a:sym typeface="Georgia"/>
            </a:endParaRPr>
          </a:p>
        </p:txBody>
      </p:sp>
      <p:sp>
        <p:nvSpPr>
          <p:cNvPr id="3133" name="Google Shape;3133;p315"/>
          <p:cNvSpPr txBox="1"/>
          <p:nvPr/>
        </p:nvSpPr>
        <p:spPr>
          <a:xfrm>
            <a:off x="4885396" y="1556704"/>
            <a:ext cx="3839100" cy="577200"/>
          </a:xfrm>
          <a:prstGeom prst="rect">
            <a:avLst/>
          </a:prstGeom>
          <a:noFill/>
          <a:ln>
            <a:noFill/>
          </a:ln>
        </p:spPr>
        <p:txBody>
          <a:bodyPr spcFirstLastPara="1" wrap="square" lIns="0" tIns="0" rIns="0" bIns="0" anchor="t" anchorCtr="0">
            <a:noAutofit/>
          </a:bodyPr>
          <a:lstStyle/>
          <a:p>
            <a:pPr marL="0" lvl="0" indent="0" algn="ctr" rtl="0">
              <a:lnSpc>
                <a:spcPct val="110000"/>
              </a:lnSpc>
              <a:spcBef>
                <a:spcPts val="0"/>
              </a:spcBef>
              <a:spcAft>
                <a:spcPts val="0"/>
              </a:spcAft>
              <a:buNone/>
            </a:pPr>
            <a:r>
              <a:rPr lang="en" sz="2000" b="1">
                <a:solidFill>
                  <a:schemeClr val="lt2"/>
                </a:solidFill>
                <a:latin typeface="Georgia"/>
                <a:ea typeface="Georgia"/>
                <a:cs typeface="Georgia"/>
                <a:sym typeface="Georgia"/>
              </a:rPr>
              <a:t>Get more familiar with </a:t>
            </a:r>
            <a:r>
              <a:rPr lang="en" sz="2000" b="1">
                <a:solidFill>
                  <a:schemeClr val="dk2"/>
                </a:solidFill>
                <a:latin typeface="Georgia"/>
                <a:ea typeface="Georgia"/>
                <a:cs typeface="Georgia"/>
                <a:sym typeface="Georgia"/>
              </a:rPr>
              <a:t>new tools and software</a:t>
            </a:r>
            <a:endParaRPr sz="2000" b="1">
              <a:solidFill>
                <a:schemeClr val="lt2"/>
              </a:solidFill>
              <a:latin typeface="Georgia"/>
              <a:ea typeface="Georgia"/>
              <a:cs typeface="Georgia"/>
              <a:sym typeface="Georgia"/>
            </a:endParaRPr>
          </a:p>
        </p:txBody>
      </p:sp>
      <p:sp>
        <p:nvSpPr>
          <p:cNvPr id="3134" name="Google Shape;3134;p315"/>
          <p:cNvSpPr txBox="1"/>
          <p:nvPr/>
        </p:nvSpPr>
        <p:spPr>
          <a:xfrm>
            <a:off x="5582500" y="2272788"/>
            <a:ext cx="2445000" cy="664200"/>
          </a:xfrm>
          <a:prstGeom prst="rect">
            <a:avLst/>
          </a:prstGeom>
          <a:noFill/>
          <a:ln>
            <a:noFill/>
          </a:ln>
        </p:spPr>
        <p:txBody>
          <a:bodyPr spcFirstLastPara="1" wrap="square" lIns="0" tIns="0" rIns="0" bIns="0" anchor="t" anchorCtr="0">
            <a:noAutofit/>
          </a:bodyPr>
          <a:lstStyle/>
          <a:p>
            <a:pPr marL="0" lvl="0" indent="0" algn="ctr" rtl="0">
              <a:spcBef>
                <a:spcPts val="0"/>
              </a:spcBef>
              <a:spcAft>
                <a:spcPts val="0"/>
              </a:spcAft>
              <a:buNone/>
            </a:pPr>
            <a:r>
              <a:rPr lang="en" sz="1100">
                <a:solidFill>
                  <a:srgbClr val="7C7C7B"/>
                </a:solidFill>
                <a:latin typeface="Georgia"/>
                <a:ea typeface="Georgia"/>
                <a:cs typeface="Georgia"/>
                <a:sym typeface="Georgia"/>
              </a:rPr>
              <a:t>In a pilot we typically introduce new tools for some insurers like R, Github, Microsoft Azure and Power BI</a:t>
            </a:r>
            <a:endParaRPr sz="1100">
              <a:solidFill>
                <a:srgbClr val="7C7C7B"/>
              </a:solidFill>
              <a:latin typeface="Georgia"/>
              <a:ea typeface="Georgia"/>
              <a:cs typeface="Georgia"/>
              <a:sym typeface="Georgia"/>
            </a:endParaRPr>
          </a:p>
        </p:txBody>
      </p:sp>
      <p:sp>
        <p:nvSpPr>
          <p:cNvPr id="3135" name="Google Shape;3135;p315"/>
          <p:cNvSpPr txBox="1"/>
          <p:nvPr/>
        </p:nvSpPr>
        <p:spPr>
          <a:xfrm>
            <a:off x="479840" y="3337376"/>
            <a:ext cx="3839100" cy="577200"/>
          </a:xfrm>
          <a:prstGeom prst="rect">
            <a:avLst/>
          </a:prstGeom>
          <a:noFill/>
          <a:ln>
            <a:noFill/>
          </a:ln>
        </p:spPr>
        <p:txBody>
          <a:bodyPr spcFirstLastPara="1" wrap="square" lIns="0" tIns="0" rIns="0" bIns="0" anchor="t" anchorCtr="0">
            <a:noAutofit/>
          </a:bodyPr>
          <a:lstStyle/>
          <a:p>
            <a:pPr marL="0" lvl="0" indent="0" algn="ctr" rtl="0">
              <a:lnSpc>
                <a:spcPct val="110000"/>
              </a:lnSpc>
              <a:spcBef>
                <a:spcPts val="0"/>
              </a:spcBef>
              <a:spcAft>
                <a:spcPts val="0"/>
              </a:spcAft>
              <a:buNone/>
            </a:pPr>
            <a:r>
              <a:rPr lang="en" sz="2000" b="1">
                <a:solidFill>
                  <a:schemeClr val="lt2"/>
                </a:solidFill>
                <a:latin typeface="Georgia"/>
                <a:ea typeface="Georgia"/>
                <a:cs typeface="Georgia"/>
                <a:sym typeface="Georgia"/>
              </a:rPr>
              <a:t>Deploy </a:t>
            </a:r>
            <a:r>
              <a:rPr lang="en" sz="2000" b="1">
                <a:solidFill>
                  <a:schemeClr val="dk2"/>
                </a:solidFill>
                <a:latin typeface="Georgia"/>
                <a:ea typeface="Georgia"/>
                <a:cs typeface="Georgia"/>
                <a:sym typeface="Georgia"/>
              </a:rPr>
              <a:t>new models</a:t>
            </a:r>
            <a:r>
              <a:rPr lang="en" sz="2000" b="1">
                <a:solidFill>
                  <a:schemeClr val="lt2"/>
                </a:solidFill>
                <a:latin typeface="Georgia"/>
                <a:ea typeface="Georgia"/>
                <a:cs typeface="Georgia"/>
                <a:sym typeface="Georgia"/>
              </a:rPr>
              <a:t> into production</a:t>
            </a:r>
            <a:endParaRPr sz="2000" b="1">
              <a:solidFill>
                <a:schemeClr val="lt2"/>
              </a:solidFill>
              <a:latin typeface="Georgia"/>
              <a:ea typeface="Georgia"/>
              <a:cs typeface="Georgia"/>
              <a:sym typeface="Georgia"/>
            </a:endParaRPr>
          </a:p>
        </p:txBody>
      </p:sp>
      <p:sp>
        <p:nvSpPr>
          <p:cNvPr id="3136" name="Google Shape;3136;p315"/>
          <p:cNvSpPr txBox="1"/>
          <p:nvPr/>
        </p:nvSpPr>
        <p:spPr>
          <a:xfrm>
            <a:off x="1176950" y="4053471"/>
            <a:ext cx="2445000" cy="755100"/>
          </a:xfrm>
          <a:prstGeom prst="rect">
            <a:avLst/>
          </a:prstGeom>
          <a:noFill/>
          <a:ln>
            <a:noFill/>
          </a:ln>
        </p:spPr>
        <p:txBody>
          <a:bodyPr spcFirstLastPara="1" wrap="square" lIns="0" tIns="0" rIns="0" bIns="0" anchor="t" anchorCtr="0">
            <a:noAutofit/>
          </a:bodyPr>
          <a:lstStyle/>
          <a:p>
            <a:pPr marL="0" lvl="0" indent="0" algn="ctr" rtl="0">
              <a:spcBef>
                <a:spcPts val="0"/>
              </a:spcBef>
              <a:spcAft>
                <a:spcPts val="0"/>
              </a:spcAft>
              <a:buNone/>
            </a:pPr>
            <a:r>
              <a:rPr lang="en" sz="1100">
                <a:solidFill>
                  <a:srgbClr val="7C7C7B"/>
                </a:solidFill>
                <a:latin typeface="Georgia"/>
                <a:ea typeface="Georgia"/>
                <a:cs typeface="Georgia"/>
                <a:sym typeface="Georgia"/>
              </a:rPr>
              <a:t>New models will be developed for the chosen product(s) and potentially set into production - resulting in a direct financial effect from the pilot</a:t>
            </a:r>
            <a:endParaRPr sz="1100">
              <a:solidFill>
                <a:srgbClr val="7C7C7B"/>
              </a:solidFill>
              <a:latin typeface="Georgia"/>
              <a:ea typeface="Georgia"/>
              <a:cs typeface="Georgia"/>
              <a:sym typeface="Georgia"/>
            </a:endParaRPr>
          </a:p>
        </p:txBody>
      </p:sp>
      <p:sp>
        <p:nvSpPr>
          <p:cNvPr id="3137" name="Google Shape;3137;p315"/>
          <p:cNvSpPr txBox="1"/>
          <p:nvPr/>
        </p:nvSpPr>
        <p:spPr>
          <a:xfrm>
            <a:off x="4885396" y="3337376"/>
            <a:ext cx="3839100" cy="577200"/>
          </a:xfrm>
          <a:prstGeom prst="rect">
            <a:avLst/>
          </a:prstGeom>
          <a:noFill/>
          <a:ln>
            <a:noFill/>
          </a:ln>
        </p:spPr>
        <p:txBody>
          <a:bodyPr spcFirstLastPara="1" wrap="square" lIns="0" tIns="0" rIns="0" bIns="0" anchor="t" anchorCtr="0">
            <a:noAutofit/>
          </a:bodyPr>
          <a:lstStyle/>
          <a:p>
            <a:pPr marL="0" lvl="0" indent="0" algn="ctr" rtl="0">
              <a:lnSpc>
                <a:spcPct val="110000"/>
              </a:lnSpc>
              <a:spcBef>
                <a:spcPts val="0"/>
              </a:spcBef>
              <a:spcAft>
                <a:spcPts val="0"/>
              </a:spcAft>
              <a:buNone/>
            </a:pPr>
            <a:r>
              <a:rPr lang="en" sz="2000" b="1">
                <a:solidFill>
                  <a:schemeClr val="lt2"/>
                </a:solidFill>
                <a:latin typeface="Georgia"/>
                <a:ea typeface="Georgia"/>
                <a:cs typeface="Georgia"/>
                <a:sym typeface="Georgia"/>
              </a:rPr>
              <a:t>Lower </a:t>
            </a:r>
            <a:r>
              <a:rPr lang="en" sz="2000" b="1">
                <a:solidFill>
                  <a:schemeClr val="dk2"/>
                </a:solidFill>
                <a:latin typeface="Georgia"/>
                <a:ea typeface="Georgia"/>
                <a:cs typeface="Georgia"/>
                <a:sym typeface="Georgia"/>
              </a:rPr>
              <a:t>risks and costs</a:t>
            </a:r>
            <a:endParaRPr sz="2000" b="1">
              <a:solidFill>
                <a:schemeClr val="lt2"/>
              </a:solidFill>
              <a:latin typeface="Georgia"/>
              <a:ea typeface="Georgia"/>
              <a:cs typeface="Georgia"/>
              <a:sym typeface="Georgia"/>
            </a:endParaRPr>
          </a:p>
        </p:txBody>
      </p:sp>
      <p:sp>
        <p:nvSpPr>
          <p:cNvPr id="3138" name="Google Shape;3138;p315"/>
          <p:cNvSpPr txBox="1"/>
          <p:nvPr/>
        </p:nvSpPr>
        <p:spPr>
          <a:xfrm>
            <a:off x="5582500" y="4053483"/>
            <a:ext cx="2445000" cy="610500"/>
          </a:xfrm>
          <a:prstGeom prst="rect">
            <a:avLst/>
          </a:prstGeom>
          <a:noFill/>
          <a:ln>
            <a:noFill/>
          </a:ln>
        </p:spPr>
        <p:txBody>
          <a:bodyPr spcFirstLastPara="1" wrap="square" lIns="0" tIns="0" rIns="0" bIns="0" anchor="t" anchorCtr="0">
            <a:noAutofit/>
          </a:bodyPr>
          <a:lstStyle/>
          <a:p>
            <a:pPr marL="0" lvl="0" indent="0" algn="ctr" rtl="0">
              <a:spcBef>
                <a:spcPts val="0"/>
              </a:spcBef>
              <a:spcAft>
                <a:spcPts val="0"/>
              </a:spcAft>
              <a:buNone/>
            </a:pPr>
            <a:r>
              <a:rPr lang="en" sz="1100">
                <a:solidFill>
                  <a:srgbClr val="7C7C7B"/>
                </a:solidFill>
                <a:latin typeface="Georgia"/>
                <a:ea typeface="Georgia"/>
                <a:cs typeface="Georgia"/>
                <a:sym typeface="Georgia"/>
              </a:rPr>
              <a:t>We propose a lightweight pilot that will reduce the possibility of failure and high IT-costs</a:t>
            </a:r>
            <a:endParaRPr sz="1100">
              <a:solidFill>
                <a:srgbClr val="7C7C7B"/>
              </a:solidFill>
              <a:latin typeface="Georgia"/>
              <a:ea typeface="Georgia"/>
              <a:cs typeface="Georgia"/>
              <a:sym typeface="Georgia"/>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142"/>
        <p:cNvGrpSpPr/>
        <p:nvPr/>
      </p:nvGrpSpPr>
      <p:grpSpPr>
        <a:xfrm>
          <a:off x="0" y="0"/>
          <a:ext cx="0" cy="0"/>
          <a:chOff x="0" y="0"/>
          <a:chExt cx="0" cy="0"/>
        </a:xfrm>
      </p:grpSpPr>
      <p:pic>
        <p:nvPicPr>
          <p:cNvPr id="3143" name="Google Shape;3143;p316"/>
          <p:cNvPicPr preferRelativeResize="0"/>
          <p:nvPr/>
        </p:nvPicPr>
        <p:blipFill rotWithShape="1">
          <a:blip r:embed="rId3">
            <a:alphaModFix/>
          </a:blip>
          <a:srcRect l="33987" r="24237"/>
          <a:stretch/>
        </p:blipFill>
        <p:spPr>
          <a:xfrm>
            <a:off x="1" y="0"/>
            <a:ext cx="3219450" cy="5143501"/>
          </a:xfrm>
          <a:prstGeom prst="rect">
            <a:avLst/>
          </a:prstGeom>
          <a:noFill/>
          <a:ln>
            <a:noFill/>
          </a:ln>
        </p:spPr>
      </p:pic>
      <p:sp>
        <p:nvSpPr>
          <p:cNvPr id="3144" name="Google Shape;3144;p316"/>
          <p:cNvSpPr/>
          <p:nvPr/>
        </p:nvSpPr>
        <p:spPr>
          <a:xfrm>
            <a:off x="0" y="-3550"/>
            <a:ext cx="3153600" cy="5169300"/>
          </a:xfrm>
          <a:prstGeom prst="rect">
            <a:avLst/>
          </a:prstGeom>
          <a:solidFill>
            <a:srgbClr val="000000">
              <a:alpha val="63919"/>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grpSp>
        <p:nvGrpSpPr>
          <p:cNvPr id="3145" name="Google Shape;3145;p316"/>
          <p:cNvGrpSpPr/>
          <p:nvPr/>
        </p:nvGrpSpPr>
        <p:grpSpPr>
          <a:xfrm>
            <a:off x="3067014" y="0"/>
            <a:ext cx="2070334" cy="5143327"/>
            <a:chOff x="4623395" y="0"/>
            <a:chExt cx="2760446" cy="5145900"/>
          </a:xfrm>
        </p:grpSpPr>
        <p:sp>
          <p:nvSpPr>
            <p:cNvPr id="3146" name="Google Shape;3146;p316"/>
            <p:cNvSpPr/>
            <p:nvPr/>
          </p:nvSpPr>
          <p:spPr>
            <a:xfrm>
              <a:off x="4627741" y="0"/>
              <a:ext cx="2756100" cy="5145900"/>
            </a:xfrm>
            <a:custGeom>
              <a:avLst/>
              <a:gdLst/>
              <a:ahLst/>
              <a:cxnLst/>
              <a:rect l="l" t="t" r="r" b="b"/>
              <a:pathLst>
                <a:path w="120000" h="120000" extrusionOk="0">
                  <a:moveTo>
                    <a:pt x="140" y="0"/>
                  </a:moveTo>
                  <a:lnTo>
                    <a:pt x="120000" y="0"/>
                  </a:lnTo>
                  <a:lnTo>
                    <a:pt x="120000" y="119944"/>
                  </a:lnTo>
                  <a:lnTo>
                    <a:pt x="139" y="120000"/>
                  </a:lnTo>
                  <a:cubicBezTo>
                    <a:pt x="139" y="92173"/>
                    <a:pt x="-86" y="65637"/>
                    <a:pt x="36" y="62569"/>
                  </a:cubicBezTo>
                  <a:cubicBezTo>
                    <a:pt x="1543" y="61792"/>
                    <a:pt x="2841" y="61236"/>
                    <a:pt x="4519" y="60360"/>
                  </a:cubicBezTo>
                  <a:cubicBezTo>
                    <a:pt x="3087" y="59652"/>
                    <a:pt x="2073" y="59482"/>
                    <a:pt x="151" y="58427"/>
                  </a:cubicBezTo>
                  <a:cubicBezTo>
                    <a:pt x="251" y="39562"/>
                    <a:pt x="40" y="18865"/>
                    <a:pt x="140"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rgbClr val="000000"/>
                </a:buClr>
                <a:buSzPts val="1350"/>
                <a:buFont typeface="Arial"/>
                <a:buNone/>
              </a:pPr>
              <a:endParaRPr sz="1350">
                <a:solidFill>
                  <a:srgbClr val="FFFFFF"/>
                </a:solidFill>
                <a:latin typeface="Arial"/>
                <a:ea typeface="Arial"/>
                <a:cs typeface="Arial"/>
                <a:sym typeface="Arial"/>
              </a:endParaRPr>
            </a:p>
          </p:txBody>
        </p:sp>
        <p:sp>
          <p:nvSpPr>
            <p:cNvPr id="3147" name="Google Shape;3147;p316"/>
            <p:cNvSpPr/>
            <p:nvPr/>
          </p:nvSpPr>
          <p:spPr>
            <a:xfrm rot="-5400000">
              <a:off x="2104895" y="2521977"/>
              <a:ext cx="5138700" cy="101700"/>
            </a:xfrm>
            <a:custGeom>
              <a:avLst/>
              <a:gdLst/>
              <a:ahLst/>
              <a:cxnLst/>
              <a:rect l="l" t="t" r="r" b="b"/>
              <a:pathLst>
                <a:path w="120000" h="120000" extrusionOk="0">
                  <a:moveTo>
                    <a:pt x="120000" y="0"/>
                  </a:moveTo>
                  <a:lnTo>
                    <a:pt x="61540" y="5628"/>
                  </a:lnTo>
                  <a:cubicBezTo>
                    <a:pt x="60929" y="43752"/>
                    <a:pt x="60300" y="81876"/>
                    <a:pt x="59670" y="120000"/>
                  </a:cubicBezTo>
                  <a:cubicBezTo>
                    <a:pt x="58965" y="81876"/>
                    <a:pt x="58269" y="43752"/>
                    <a:pt x="57553" y="5628"/>
                  </a:cubicBezTo>
                  <a:lnTo>
                    <a:pt x="0" y="5628"/>
                  </a:lnTo>
                </a:path>
              </a:pathLst>
            </a:custGeom>
            <a:noFill/>
            <a:ln w="9525" cap="rnd" cmpd="sng">
              <a:solidFill>
                <a:srgbClr val="E0301E"/>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spcBef>
                  <a:spcPts val="0"/>
                </a:spcBef>
                <a:spcAft>
                  <a:spcPts val="0"/>
                </a:spcAft>
                <a:buClr>
                  <a:srgbClr val="000000"/>
                </a:buClr>
                <a:buSzPts val="1350"/>
                <a:buFont typeface="Arial"/>
                <a:buNone/>
              </a:pPr>
              <a:endParaRPr sz="1350">
                <a:solidFill>
                  <a:srgbClr val="000000"/>
                </a:solidFill>
                <a:latin typeface="Arial"/>
                <a:ea typeface="Arial"/>
                <a:cs typeface="Arial"/>
                <a:sym typeface="Arial"/>
              </a:endParaRPr>
            </a:p>
          </p:txBody>
        </p:sp>
      </p:grpSp>
      <p:sp>
        <p:nvSpPr>
          <p:cNvPr id="3148" name="Google Shape;3148;p316"/>
          <p:cNvSpPr txBox="1">
            <a:spLocks noGrp="1"/>
          </p:cNvSpPr>
          <p:nvPr>
            <p:ph type="title"/>
          </p:nvPr>
        </p:nvSpPr>
        <p:spPr>
          <a:xfrm>
            <a:off x="391625" y="1973750"/>
            <a:ext cx="2564700" cy="615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2100">
                <a:solidFill>
                  <a:schemeClr val="lt1"/>
                </a:solidFill>
              </a:rPr>
              <a:t>An example of how insurers could deploy a pilot</a:t>
            </a:r>
            <a:endParaRPr sz="2100">
              <a:solidFill>
                <a:schemeClr val="lt1"/>
              </a:solidFill>
            </a:endParaRPr>
          </a:p>
          <a:p>
            <a:pPr marL="0" lvl="0" indent="0" algn="ctr" rtl="0">
              <a:spcBef>
                <a:spcPts val="0"/>
              </a:spcBef>
              <a:spcAft>
                <a:spcPts val="0"/>
              </a:spcAft>
              <a:buNone/>
            </a:pPr>
            <a:endParaRPr/>
          </a:p>
        </p:txBody>
      </p:sp>
      <p:cxnSp>
        <p:nvCxnSpPr>
          <p:cNvPr id="3149" name="Google Shape;3149;p316"/>
          <p:cNvCxnSpPr/>
          <p:nvPr/>
        </p:nvCxnSpPr>
        <p:spPr>
          <a:xfrm>
            <a:off x="3216956" y="2572819"/>
            <a:ext cx="5819100" cy="1500"/>
          </a:xfrm>
          <a:prstGeom prst="straightConnector1">
            <a:avLst/>
          </a:prstGeom>
          <a:noFill/>
          <a:ln w="9525" cap="flat" cmpd="sng">
            <a:solidFill>
              <a:srgbClr val="E0301E"/>
            </a:solidFill>
            <a:prstDash val="solid"/>
            <a:round/>
            <a:headEnd type="none" w="sm" len="sm"/>
            <a:tailEnd type="triangle" w="med" len="med"/>
          </a:ln>
        </p:spPr>
      </p:cxnSp>
      <p:grpSp>
        <p:nvGrpSpPr>
          <p:cNvPr id="3150" name="Google Shape;3150;p316"/>
          <p:cNvGrpSpPr/>
          <p:nvPr/>
        </p:nvGrpSpPr>
        <p:grpSpPr>
          <a:xfrm>
            <a:off x="5711655" y="2480399"/>
            <a:ext cx="157824" cy="491040"/>
            <a:chOff x="6168095" y="2707781"/>
            <a:chExt cx="144000" cy="379856"/>
          </a:xfrm>
        </p:grpSpPr>
        <p:cxnSp>
          <p:nvCxnSpPr>
            <p:cNvPr id="3151" name="Google Shape;3151;p316"/>
            <p:cNvCxnSpPr/>
            <p:nvPr/>
          </p:nvCxnSpPr>
          <p:spPr>
            <a:xfrm>
              <a:off x="6240095" y="2835337"/>
              <a:ext cx="0" cy="252300"/>
            </a:xfrm>
            <a:prstGeom prst="straightConnector1">
              <a:avLst/>
            </a:prstGeom>
            <a:noFill/>
            <a:ln w="15875" cap="rnd" cmpd="sng">
              <a:solidFill>
                <a:srgbClr val="E0301E"/>
              </a:solidFill>
              <a:prstDash val="dot"/>
              <a:round/>
              <a:headEnd type="none" w="sm" len="sm"/>
              <a:tailEnd type="none" w="sm" len="sm"/>
            </a:ln>
          </p:spPr>
        </p:cxnSp>
        <p:sp>
          <p:nvSpPr>
            <p:cNvPr id="3152" name="Google Shape;3152;p316"/>
            <p:cNvSpPr/>
            <p:nvPr/>
          </p:nvSpPr>
          <p:spPr>
            <a:xfrm>
              <a:off x="6168095" y="2707781"/>
              <a:ext cx="144000" cy="144000"/>
            </a:xfrm>
            <a:prstGeom prst="ellipse">
              <a:avLst/>
            </a:prstGeom>
            <a:solidFill>
              <a:srgbClr val="D8D8D8"/>
            </a:solidFill>
            <a:ln w="19050" cap="flat" cmpd="sng">
              <a:solidFill>
                <a:srgbClr val="E0301E"/>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3153" name="Google Shape;3153;p316"/>
          <p:cNvGrpSpPr/>
          <p:nvPr/>
        </p:nvGrpSpPr>
        <p:grpSpPr>
          <a:xfrm>
            <a:off x="3962576" y="2480399"/>
            <a:ext cx="157824" cy="490652"/>
            <a:chOff x="4237602" y="2707781"/>
            <a:chExt cx="144000" cy="379556"/>
          </a:xfrm>
        </p:grpSpPr>
        <p:cxnSp>
          <p:nvCxnSpPr>
            <p:cNvPr id="3154" name="Google Shape;3154;p316"/>
            <p:cNvCxnSpPr/>
            <p:nvPr/>
          </p:nvCxnSpPr>
          <p:spPr>
            <a:xfrm>
              <a:off x="4309452" y="2835337"/>
              <a:ext cx="300" cy="252000"/>
            </a:xfrm>
            <a:prstGeom prst="straightConnector1">
              <a:avLst/>
            </a:prstGeom>
            <a:noFill/>
            <a:ln w="15875" cap="rnd" cmpd="sng">
              <a:solidFill>
                <a:srgbClr val="E0301E"/>
              </a:solidFill>
              <a:prstDash val="dot"/>
              <a:round/>
              <a:headEnd type="none" w="sm" len="sm"/>
              <a:tailEnd type="none" w="sm" len="sm"/>
            </a:ln>
          </p:spPr>
        </p:cxnSp>
        <p:sp>
          <p:nvSpPr>
            <p:cNvPr id="3155" name="Google Shape;3155;p316"/>
            <p:cNvSpPr/>
            <p:nvPr/>
          </p:nvSpPr>
          <p:spPr>
            <a:xfrm>
              <a:off x="4237602" y="2707781"/>
              <a:ext cx="144000" cy="144000"/>
            </a:xfrm>
            <a:prstGeom prst="ellipse">
              <a:avLst/>
            </a:prstGeom>
            <a:solidFill>
              <a:srgbClr val="D8D8D8"/>
            </a:solidFill>
            <a:ln w="19050" cap="flat" cmpd="sng">
              <a:solidFill>
                <a:srgbClr val="E0301E"/>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3156" name="Google Shape;3156;p316"/>
          <p:cNvGrpSpPr/>
          <p:nvPr/>
        </p:nvGrpSpPr>
        <p:grpSpPr>
          <a:xfrm>
            <a:off x="5126612" y="2169239"/>
            <a:ext cx="157824" cy="497310"/>
            <a:chOff x="5428196" y="2467075"/>
            <a:chExt cx="144000" cy="384706"/>
          </a:xfrm>
        </p:grpSpPr>
        <p:cxnSp>
          <p:nvCxnSpPr>
            <p:cNvPr id="3157" name="Google Shape;3157;p316"/>
            <p:cNvCxnSpPr/>
            <p:nvPr/>
          </p:nvCxnSpPr>
          <p:spPr>
            <a:xfrm rot="10800000">
              <a:off x="5500046" y="2467075"/>
              <a:ext cx="300" cy="241200"/>
            </a:xfrm>
            <a:prstGeom prst="straightConnector1">
              <a:avLst/>
            </a:prstGeom>
            <a:noFill/>
            <a:ln w="15875" cap="rnd" cmpd="sng">
              <a:solidFill>
                <a:srgbClr val="E0301E"/>
              </a:solidFill>
              <a:prstDash val="dot"/>
              <a:round/>
              <a:headEnd type="none" w="sm" len="sm"/>
              <a:tailEnd type="none" w="sm" len="sm"/>
            </a:ln>
          </p:spPr>
        </p:cxnSp>
        <p:sp>
          <p:nvSpPr>
            <p:cNvPr id="3158" name="Google Shape;3158;p316"/>
            <p:cNvSpPr/>
            <p:nvPr/>
          </p:nvSpPr>
          <p:spPr>
            <a:xfrm rot="10800000">
              <a:off x="5428196" y="2707781"/>
              <a:ext cx="144000" cy="144000"/>
            </a:xfrm>
            <a:prstGeom prst="ellipse">
              <a:avLst/>
            </a:prstGeom>
            <a:solidFill>
              <a:srgbClr val="D8D8D8"/>
            </a:solidFill>
            <a:ln w="19050" cap="flat" cmpd="sng">
              <a:solidFill>
                <a:srgbClr val="E0301E"/>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3159" name="Google Shape;3159;p316"/>
          <p:cNvGrpSpPr/>
          <p:nvPr/>
        </p:nvGrpSpPr>
        <p:grpSpPr>
          <a:xfrm>
            <a:off x="6837312" y="2168988"/>
            <a:ext cx="157824" cy="497560"/>
            <a:chOff x="7088778" y="2466881"/>
            <a:chExt cx="144000" cy="384900"/>
          </a:xfrm>
        </p:grpSpPr>
        <p:cxnSp>
          <p:nvCxnSpPr>
            <p:cNvPr id="3160" name="Google Shape;3160;p316"/>
            <p:cNvCxnSpPr/>
            <p:nvPr/>
          </p:nvCxnSpPr>
          <p:spPr>
            <a:xfrm rot="10800000">
              <a:off x="7160778" y="2466881"/>
              <a:ext cx="0" cy="240900"/>
            </a:xfrm>
            <a:prstGeom prst="straightConnector1">
              <a:avLst/>
            </a:prstGeom>
            <a:noFill/>
            <a:ln w="15875" cap="rnd" cmpd="sng">
              <a:solidFill>
                <a:srgbClr val="E0301E"/>
              </a:solidFill>
              <a:prstDash val="dot"/>
              <a:round/>
              <a:headEnd type="none" w="sm" len="sm"/>
              <a:tailEnd type="none" w="sm" len="sm"/>
            </a:ln>
          </p:spPr>
        </p:cxnSp>
        <p:sp>
          <p:nvSpPr>
            <p:cNvPr id="3161" name="Google Shape;3161;p316"/>
            <p:cNvSpPr/>
            <p:nvPr/>
          </p:nvSpPr>
          <p:spPr>
            <a:xfrm rot="10800000">
              <a:off x="7088778" y="2707781"/>
              <a:ext cx="144000" cy="144000"/>
            </a:xfrm>
            <a:prstGeom prst="ellipse">
              <a:avLst/>
            </a:prstGeom>
            <a:solidFill>
              <a:srgbClr val="D8D8D8"/>
            </a:solidFill>
            <a:ln w="19050" cap="flat" cmpd="sng">
              <a:solidFill>
                <a:srgbClr val="E0301E"/>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3162" name="Google Shape;3162;p316"/>
          <p:cNvGrpSpPr/>
          <p:nvPr/>
        </p:nvGrpSpPr>
        <p:grpSpPr>
          <a:xfrm>
            <a:off x="3424831" y="2189792"/>
            <a:ext cx="157824" cy="492231"/>
            <a:chOff x="3654427" y="2467075"/>
            <a:chExt cx="144000" cy="384706"/>
          </a:xfrm>
        </p:grpSpPr>
        <p:cxnSp>
          <p:nvCxnSpPr>
            <p:cNvPr id="3163" name="Google Shape;3163;p316"/>
            <p:cNvCxnSpPr/>
            <p:nvPr/>
          </p:nvCxnSpPr>
          <p:spPr>
            <a:xfrm rot="10800000" flipH="1">
              <a:off x="3726127" y="2467075"/>
              <a:ext cx="600" cy="241200"/>
            </a:xfrm>
            <a:prstGeom prst="straightConnector1">
              <a:avLst/>
            </a:prstGeom>
            <a:noFill/>
            <a:ln w="15875" cap="rnd" cmpd="sng">
              <a:solidFill>
                <a:srgbClr val="E0301E"/>
              </a:solidFill>
              <a:prstDash val="dot"/>
              <a:round/>
              <a:headEnd type="none" w="sm" len="sm"/>
              <a:tailEnd type="none" w="sm" len="sm"/>
            </a:ln>
          </p:spPr>
        </p:cxnSp>
        <p:sp>
          <p:nvSpPr>
            <p:cNvPr id="3164" name="Google Shape;3164;p316"/>
            <p:cNvSpPr/>
            <p:nvPr/>
          </p:nvSpPr>
          <p:spPr>
            <a:xfrm rot="10800000">
              <a:off x="3654427" y="2707781"/>
              <a:ext cx="144000" cy="144000"/>
            </a:xfrm>
            <a:prstGeom prst="ellipse">
              <a:avLst/>
            </a:prstGeom>
            <a:solidFill>
              <a:srgbClr val="D8D8D8"/>
            </a:solidFill>
            <a:ln w="19050" cap="flat" cmpd="sng">
              <a:solidFill>
                <a:srgbClr val="E0301E"/>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3165" name="Google Shape;3165;p316"/>
          <p:cNvGrpSpPr/>
          <p:nvPr/>
        </p:nvGrpSpPr>
        <p:grpSpPr>
          <a:xfrm>
            <a:off x="7342113" y="2480399"/>
            <a:ext cx="157824" cy="491186"/>
            <a:chOff x="7838253" y="2707781"/>
            <a:chExt cx="144000" cy="379969"/>
          </a:xfrm>
        </p:grpSpPr>
        <p:cxnSp>
          <p:nvCxnSpPr>
            <p:cNvPr id="3166" name="Google Shape;3166;p316"/>
            <p:cNvCxnSpPr/>
            <p:nvPr/>
          </p:nvCxnSpPr>
          <p:spPr>
            <a:xfrm rot="10800000">
              <a:off x="7910253" y="2835450"/>
              <a:ext cx="0" cy="252300"/>
            </a:xfrm>
            <a:prstGeom prst="straightConnector1">
              <a:avLst/>
            </a:prstGeom>
            <a:noFill/>
            <a:ln w="15875" cap="rnd" cmpd="sng">
              <a:solidFill>
                <a:srgbClr val="E0301E"/>
              </a:solidFill>
              <a:prstDash val="dot"/>
              <a:round/>
              <a:headEnd type="none" w="sm" len="sm"/>
              <a:tailEnd type="none" w="sm" len="sm"/>
            </a:ln>
          </p:spPr>
        </p:cxnSp>
        <p:sp>
          <p:nvSpPr>
            <p:cNvPr id="3167" name="Google Shape;3167;p316"/>
            <p:cNvSpPr/>
            <p:nvPr/>
          </p:nvSpPr>
          <p:spPr>
            <a:xfrm rot="10800000">
              <a:off x="7838253" y="2707781"/>
              <a:ext cx="144000" cy="144000"/>
            </a:xfrm>
            <a:prstGeom prst="ellipse">
              <a:avLst/>
            </a:prstGeom>
            <a:solidFill>
              <a:srgbClr val="D8D8D8"/>
            </a:solidFill>
            <a:ln w="19050" cap="flat" cmpd="sng">
              <a:solidFill>
                <a:srgbClr val="E0301E"/>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3168" name="Google Shape;3168;p316"/>
          <p:cNvSpPr txBox="1"/>
          <p:nvPr/>
        </p:nvSpPr>
        <p:spPr>
          <a:xfrm>
            <a:off x="3219425" y="1306350"/>
            <a:ext cx="1710600" cy="866100"/>
          </a:xfrm>
          <a:prstGeom prst="rect">
            <a:avLst/>
          </a:prstGeom>
          <a:solidFill>
            <a:srgbClr val="F2F2F2"/>
          </a:solidFill>
          <a:ln>
            <a:noFill/>
          </a:ln>
        </p:spPr>
        <p:txBody>
          <a:bodyPr spcFirstLastPara="1" wrap="square" lIns="72000" tIns="180000" rIns="72000" bIns="72000" anchor="t" anchorCtr="0">
            <a:noAutofit/>
          </a:bodyPr>
          <a:lstStyle/>
          <a:p>
            <a:pPr marL="0" marR="0" lvl="0" indent="0" algn="l" rtl="0">
              <a:lnSpc>
                <a:spcPct val="100000"/>
              </a:lnSpc>
              <a:spcBef>
                <a:spcPts val="0"/>
              </a:spcBef>
              <a:spcAft>
                <a:spcPts val="0"/>
              </a:spcAft>
              <a:buClr>
                <a:srgbClr val="000000"/>
              </a:buClr>
              <a:buSzPts val="900"/>
              <a:buFont typeface="Arial"/>
              <a:buNone/>
            </a:pPr>
            <a:r>
              <a:rPr lang="en" sz="1100" i="0" u="none" strike="noStrike" cap="none">
                <a:solidFill>
                  <a:schemeClr val="dk1"/>
                </a:solidFill>
                <a:latin typeface="Georgia"/>
                <a:ea typeface="Georgia"/>
                <a:cs typeface="Georgia"/>
                <a:sym typeface="Georgia"/>
              </a:rPr>
              <a:t>Define scope and identify product(s) for pilot</a:t>
            </a:r>
            <a:r>
              <a:rPr lang="en" sz="1100">
                <a:solidFill>
                  <a:schemeClr val="dk1"/>
                </a:solidFill>
                <a:latin typeface="Georgia"/>
                <a:ea typeface="Georgia"/>
                <a:cs typeface="Georgia"/>
                <a:sym typeface="Georgia"/>
              </a:rPr>
              <a:t> and benchmark assessment if applicable</a:t>
            </a:r>
            <a:endParaRPr sz="1100">
              <a:solidFill>
                <a:schemeClr val="dk1"/>
              </a:solidFill>
              <a:latin typeface="Georgia"/>
              <a:ea typeface="Georgia"/>
              <a:cs typeface="Georgia"/>
              <a:sym typeface="Georgia"/>
            </a:endParaRPr>
          </a:p>
        </p:txBody>
      </p:sp>
      <p:sp>
        <p:nvSpPr>
          <p:cNvPr id="3169" name="Google Shape;3169;p316"/>
          <p:cNvSpPr/>
          <p:nvPr/>
        </p:nvSpPr>
        <p:spPr>
          <a:xfrm>
            <a:off x="3139401" y="1302914"/>
            <a:ext cx="174600" cy="203700"/>
          </a:xfrm>
          <a:prstGeom prst="rect">
            <a:avLst/>
          </a:prstGeom>
          <a:noFill/>
          <a:ln>
            <a:noFill/>
          </a:ln>
        </p:spPr>
        <p:txBody>
          <a:bodyPr spcFirstLastPara="1" wrap="square" lIns="144000" tIns="72000" rIns="91425" bIns="45700" anchor="ctr" anchorCtr="0">
            <a:noAutofit/>
          </a:bodyPr>
          <a:lstStyle/>
          <a:p>
            <a:pPr marL="0" marR="0" lvl="0" indent="0" algn="ctr" rtl="0">
              <a:lnSpc>
                <a:spcPct val="100000"/>
              </a:lnSpc>
              <a:spcBef>
                <a:spcPts val="0"/>
              </a:spcBef>
              <a:spcAft>
                <a:spcPts val="0"/>
              </a:spcAft>
              <a:buNone/>
            </a:pPr>
            <a:r>
              <a:rPr lang="en" sz="1100" b="1" i="0" u="none" strike="noStrike" cap="none">
                <a:solidFill>
                  <a:schemeClr val="dk1"/>
                </a:solidFill>
                <a:latin typeface="Georgia"/>
                <a:ea typeface="Georgia"/>
                <a:cs typeface="Georgia"/>
                <a:sym typeface="Georgia"/>
              </a:rPr>
              <a:t>1</a:t>
            </a:r>
            <a:endParaRPr sz="1100" b="1" i="0" u="none" strike="noStrike" cap="none">
              <a:solidFill>
                <a:schemeClr val="dk1"/>
              </a:solidFill>
              <a:latin typeface="Georgia"/>
              <a:ea typeface="Georgia"/>
              <a:cs typeface="Georgia"/>
              <a:sym typeface="Georgia"/>
            </a:endParaRPr>
          </a:p>
        </p:txBody>
      </p:sp>
      <p:sp>
        <p:nvSpPr>
          <p:cNvPr id="3170" name="Google Shape;3170;p316"/>
          <p:cNvSpPr txBox="1"/>
          <p:nvPr/>
        </p:nvSpPr>
        <p:spPr>
          <a:xfrm>
            <a:off x="3577072" y="2906725"/>
            <a:ext cx="1578600" cy="866100"/>
          </a:xfrm>
          <a:prstGeom prst="rect">
            <a:avLst/>
          </a:prstGeom>
          <a:solidFill>
            <a:srgbClr val="F2F2F2"/>
          </a:solidFill>
          <a:ln>
            <a:noFill/>
          </a:ln>
        </p:spPr>
        <p:txBody>
          <a:bodyPr spcFirstLastPara="1" wrap="square" lIns="72000" tIns="180000" rIns="72000" bIns="72000" anchor="t" anchorCtr="0">
            <a:noAutofit/>
          </a:bodyPr>
          <a:lstStyle/>
          <a:p>
            <a:pPr marL="0" marR="0" lvl="0" indent="0" algn="l" rtl="0">
              <a:lnSpc>
                <a:spcPct val="100000"/>
              </a:lnSpc>
              <a:spcBef>
                <a:spcPts val="0"/>
              </a:spcBef>
              <a:spcAft>
                <a:spcPts val="0"/>
              </a:spcAft>
              <a:buClr>
                <a:srgbClr val="000000"/>
              </a:buClr>
              <a:buSzPts val="900"/>
              <a:buFont typeface="Arial"/>
              <a:buNone/>
            </a:pPr>
            <a:r>
              <a:rPr lang="en" sz="1100" i="0" u="none" strike="noStrike" cap="none">
                <a:solidFill>
                  <a:schemeClr val="dk1"/>
                </a:solidFill>
                <a:latin typeface="Georgia"/>
                <a:ea typeface="Georgia"/>
                <a:cs typeface="Georgia"/>
                <a:sym typeface="Georgia"/>
              </a:rPr>
              <a:t>Extract data to </a:t>
            </a:r>
            <a:r>
              <a:rPr lang="en" sz="1100">
                <a:solidFill>
                  <a:schemeClr val="dk1"/>
                </a:solidFill>
                <a:latin typeface="Georgia"/>
                <a:ea typeface="Georgia"/>
                <a:cs typeface="Georgia"/>
                <a:sym typeface="Georgia"/>
              </a:rPr>
              <a:t>b</a:t>
            </a:r>
            <a:r>
              <a:rPr lang="en" sz="1100" i="0" u="none" strike="noStrike" cap="none">
                <a:solidFill>
                  <a:schemeClr val="dk1"/>
                </a:solidFill>
                <a:latin typeface="Georgia"/>
                <a:ea typeface="Georgia"/>
                <a:cs typeface="Georgia"/>
                <a:sym typeface="Georgia"/>
              </a:rPr>
              <a:t>e applied in pilot </a:t>
            </a:r>
            <a:r>
              <a:rPr lang="en" sz="1100">
                <a:solidFill>
                  <a:schemeClr val="dk1"/>
                </a:solidFill>
                <a:latin typeface="Georgia"/>
                <a:ea typeface="Georgia"/>
                <a:cs typeface="Georgia"/>
                <a:sym typeface="Georgia"/>
              </a:rPr>
              <a:t>(delivered by client)</a:t>
            </a:r>
            <a:endParaRPr sz="1100" i="0" u="none" strike="noStrike" cap="none">
              <a:solidFill>
                <a:schemeClr val="dk1"/>
              </a:solidFill>
              <a:latin typeface="Georgia"/>
              <a:ea typeface="Georgia"/>
              <a:cs typeface="Georgia"/>
              <a:sym typeface="Georgia"/>
            </a:endParaRPr>
          </a:p>
        </p:txBody>
      </p:sp>
      <p:sp>
        <p:nvSpPr>
          <p:cNvPr id="3171" name="Google Shape;3171;p316"/>
          <p:cNvSpPr/>
          <p:nvPr/>
        </p:nvSpPr>
        <p:spPr>
          <a:xfrm>
            <a:off x="3506519" y="2870549"/>
            <a:ext cx="174600" cy="203700"/>
          </a:xfrm>
          <a:prstGeom prst="rect">
            <a:avLst/>
          </a:prstGeom>
          <a:noFill/>
          <a:ln>
            <a:noFill/>
          </a:ln>
        </p:spPr>
        <p:txBody>
          <a:bodyPr spcFirstLastPara="1" wrap="square" lIns="144000" tIns="72000" rIns="91425" bIns="45700" anchor="ctr" anchorCtr="0">
            <a:noAutofit/>
          </a:bodyPr>
          <a:lstStyle/>
          <a:p>
            <a:pPr marL="0" marR="0" lvl="0" indent="0" algn="ctr" rtl="0">
              <a:lnSpc>
                <a:spcPct val="100000"/>
              </a:lnSpc>
              <a:spcBef>
                <a:spcPts val="0"/>
              </a:spcBef>
              <a:spcAft>
                <a:spcPts val="0"/>
              </a:spcAft>
              <a:buNone/>
            </a:pPr>
            <a:r>
              <a:rPr lang="en" sz="1100" b="1" i="0" u="none" strike="noStrike" cap="none">
                <a:solidFill>
                  <a:schemeClr val="dk1"/>
                </a:solidFill>
                <a:latin typeface="Georgia"/>
                <a:ea typeface="Georgia"/>
                <a:cs typeface="Georgia"/>
                <a:sym typeface="Georgia"/>
              </a:rPr>
              <a:t>2</a:t>
            </a:r>
            <a:endParaRPr sz="1100" b="1" i="0" u="none" strike="noStrike" cap="none">
              <a:solidFill>
                <a:schemeClr val="dk1"/>
              </a:solidFill>
              <a:latin typeface="Georgia"/>
              <a:ea typeface="Georgia"/>
              <a:cs typeface="Georgia"/>
              <a:sym typeface="Georgia"/>
            </a:endParaRPr>
          </a:p>
        </p:txBody>
      </p:sp>
      <p:sp>
        <p:nvSpPr>
          <p:cNvPr id="3172" name="Google Shape;3172;p316"/>
          <p:cNvSpPr txBox="1"/>
          <p:nvPr/>
        </p:nvSpPr>
        <p:spPr>
          <a:xfrm>
            <a:off x="5043524" y="1306356"/>
            <a:ext cx="1578600" cy="866100"/>
          </a:xfrm>
          <a:prstGeom prst="rect">
            <a:avLst/>
          </a:prstGeom>
          <a:solidFill>
            <a:srgbClr val="F2F2F2"/>
          </a:solidFill>
          <a:ln>
            <a:noFill/>
          </a:ln>
        </p:spPr>
        <p:txBody>
          <a:bodyPr spcFirstLastPara="1" wrap="square" lIns="72000" tIns="180000" rIns="72000" bIns="72000" anchor="t" anchorCtr="0">
            <a:noAutofit/>
          </a:bodyPr>
          <a:lstStyle/>
          <a:p>
            <a:pPr marL="0" marR="0" lvl="0" indent="0" algn="l" rtl="0">
              <a:lnSpc>
                <a:spcPct val="100000"/>
              </a:lnSpc>
              <a:spcBef>
                <a:spcPts val="0"/>
              </a:spcBef>
              <a:spcAft>
                <a:spcPts val="0"/>
              </a:spcAft>
              <a:buClr>
                <a:srgbClr val="000000"/>
              </a:buClr>
              <a:buSzPts val="900"/>
              <a:buFont typeface="Arial"/>
              <a:buNone/>
            </a:pPr>
            <a:r>
              <a:rPr lang="en" sz="1100" i="0" u="none" strike="noStrike" cap="none">
                <a:solidFill>
                  <a:schemeClr val="dk1"/>
                </a:solidFill>
                <a:latin typeface="Georgia"/>
                <a:ea typeface="Georgia"/>
                <a:cs typeface="Georgia"/>
                <a:sym typeface="Georgia"/>
              </a:rPr>
              <a:t>Update and validate new vs existing risk premium models </a:t>
            </a:r>
            <a:endParaRPr sz="1100" i="0" u="none" strike="noStrike" cap="none">
              <a:solidFill>
                <a:schemeClr val="dk1"/>
              </a:solidFill>
              <a:latin typeface="Georgia"/>
              <a:ea typeface="Georgia"/>
              <a:cs typeface="Georgia"/>
              <a:sym typeface="Georgia"/>
            </a:endParaRPr>
          </a:p>
        </p:txBody>
      </p:sp>
      <p:sp>
        <p:nvSpPr>
          <p:cNvPr id="3173" name="Google Shape;3173;p316"/>
          <p:cNvSpPr/>
          <p:nvPr/>
        </p:nvSpPr>
        <p:spPr>
          <a:xfrm>
            <a:off x="4978450" y="1256550"/>
            <a:ext cx="174600" cy="206100"/>
          </a:xfrm>
          <a:prstGeom prst="rect">
            <a:avLst/>
          </a:prstGeom>
          <a:noFill/>
          <a:ln>
            <a:noFill/>
          </a:ln>
        </p:spPr>
        <p:txBody>
          <a:bodyPr spcFirstLastPara="1" wrap="square" lIns="144000" tIns="72000" rIns="91425" bIns="45700" anchor="ctr" anchorCtr="0">
            <a:noAutofit/>
          </a:bodyPr>
          <a:lstStyle/>
          <a:p>
            <a:pPr marL="0" marR="0" lvl="0" indent="0" algn="ctr" rtl="0">
              <a:lnSpc>
                <a:spcPct val="100000"/>
              </a:lnSpc>
              <a:spcBef>
                <a:spcPts val="0"/>
              </a:spcBef>
              <a:spcAft>
                <a:spcPts val="0"/>
              </a:spcAft>
              <a:buNone/>
            </a:pPr>
            <a:r>
              <a:rPr lang="en" sz="1100" b="1" i="0" u="none" strike="noStrike" cap="none">
                <a:solidFill>
                  <a:schemeClr val="dk1"/>
                </a:solidFill>
                <a:latin typeface="Georgia"/>
                <a:ea typeface="Georgia"/>
                <a:cs typeface="Georgia"/>
                <a:sym typeface="Georgia"/>
              </a:rPr>
              <a:t>3</a:t>
            </a:r>
            <a:endParaRPr sz="1100" b="1" i="0" u="none" strike="noStrike" cap="none">
              <a:solidFill>
                <a:schemeClr val="dk1"/>
              </a:solidFill>
              <a:latin typeface="Georgia"/>
              <a:ea typeface="Georgia"/>
              <a:cs typeface="Georgia"/>
              <a:sym typeface="Georgia"/>
            </a:endParaRPr>
          </a:p>
        </p:txBody>
      </p:sp>
      <p:sp>
        <p:nvSpPr>
          <p:cNvPr id="3174" name="Google Shape;3174;p316"/>
          <p:cNvSpPr txBox="1"/>
          <p:nvPr/>
        </p:nvSpPr>
        <p:spPr>
          <a:xfrm>
            <a:off x="5263182" y="2906725"/>
            <a:ext cx="1578600" cy="866100"/>
          </a:xfrm>
          <a:prstGeom prst="rect">
            <a:avLst/>
          </a:prstGeom>
          <a:solidFill>
            <a:srgbClr val="F2F2F2"/>
          </a:solidFill>
          <a:ln>
            <a:noFill/>
          </a:ln>
        </p:spPr>
        <p:txBody>
          <a:bodyPr spcFirstLastPara="1" wrap="square" lIns="72000" tIns="180000" rIns="72000" bIns="72000" anchor="t" anchorCtr="0">
            <a:noAutofit/>
          </a:bodyPr>
          <a:lstStyle/>
          <a:p>
            <a:pPr marL="0" marR="0" lvl="0" indent="0" algn="l" rtl="0">
              <a:lnSpc>
                <a:spcPct val="100000"/>
              </a:lnSpc>
              <a:spcBef>
                <a:spcPts val="0"/>
              </a:spcBef>
              <a:spcAft>
                <a:spcPts val="0"/>
              </a:spcAft>
              <a:buClr>
                <a:srgbClr val="000000"/>
              </a:buClr>
              <a:buSzPts val="900"/>
              <a:buFont typeface="Arial"/>
              <a:buNone/>
            </a:pPr>
            <a:r>
              <a:rPr lang="en" sz="1100" i="0" u="none" strike="noStrike" cap="none">
                <a:solidFill>
                  <a:schemeClr val="dk1"/>
                </a:solidFill>
                <a:latin typeface="Georgia"/>
                <a:ea typeface="Georgia"/>
                <a:cs typeface="Georgia"/>
                <a:sym typeface="Georgia"/>
              </a:rPr>
              <a:t>Assess model performance and replace old models if applicable</a:t>
            </a:r>
            <a:endParaRPr sz="1100" i="0" u="none" strike="noStrike" cap="none">
              <a:solidFill>
                <a:schemeClr val="dk1"/>
              </a:solidFill>
              <a:latin typeface="Georgia"/>
              <a:ea typeface="Georgia"/>
              <a:cs typeface="Georgia"/>
              <a:sym typeface="Georgia"/>
            </a:endParaRPr>
          </a:p>
        </p:txBody>
      </p:sp>
      <p:sp>
        <p:nvSpPr>
          <p:cNvPr id="3175" name="Google Shape;3175;p316"/>
          <p:cNvSpPr/>
          <p:nvPr/>
        </p:nvSpPr>
        <p:spPr>
          <a:xfrm>
            <a:off x="5187152" y="2856919"/>
            <a:ext cx="174600" cy="206100"/>
          </a:xfrm>
          <a:prstGeom prst="rect">
            <a:avLst/>
          </a:prstGeom>
          <a:noFill/>
          <a:ln>
            <a:noFill/>
          </a:ln>
        </p:spPr>
        <p:txBody>
          <a:bodyPr spcFirstLastPara="1" wrap="square" lIns="144000" tIns="72000" rIns="91425" bIns="45700" anchor="ctr" anchorCtr="0">
            <a:noAutofit/>
          </a:bodyPr>
          <a:lstStyle/>
          <a:p>
            <a:pPr marL="0" marR="0" lvl="0" indent="0" algn="ctr" rtl="0">
              <a:lnSpc>
                <a:spcPct val="100000"/>
              </a:lnSpc>
              <a:spcBef>
                <a:spcPts val="0"/>
              </a:spcBef>
              <a:spcAft>
                <a:spcPts val="0"/>
              </a:spcAft>
              <a:buNone/>
            </a:pPr>
            <a:r>
              <a:rPr lang="en" sz="1100" b="1" i="0" u="none" strike="noStrike" cap="none">
                <a:solidFill>
                  <a:schemeClr val="dk1"/>
                </a:solidFill>
                <a:latin typeface="Georgia"/>
                <a:ea typeface="Georgia"/>
                <a:cs typeface="Georgia"/>
                <a:sym typeface="Georgia"/>
              </a:rPr>
              <a:t>4</a:t>
            </a:r>
            <a:endParaRPr sz="1100" b="1" i="0" u="none" strike="noStrike" cap="none">
              <a:solidFill>
                <a:schemeClr val="dk1"/>
              </a:solidFill>
              <a:latin typeface="Georgia"/>
              <a:ea typeface="Georgia"/>
              <a:cs typeface="Georgia"/>
              <a:sym typeface="Georgia"/>
            </a:endParaRPr>
          </a:p>
        </p:txBody>
      </p:sp>
      <p:sp>
        <p:nvSpPr>
          <p:cNvPr id="3176" name="Google Shape;3176;p316"/>
          <p:cNvSpPr txBox="1"/>
          <p:nvPr/>
        </p:nvSpPr>
        <p:spPr>
          <a:xfrm>
            <a:off x="6735647" y="1306356"/>
            <a:ext cx="1578600" cy="866100"/>
          </a:xfrm>
          <a:prstGeom prst="rect">
            <a:avLst/>
          </a:prstGeom>
          <a:solidFill>
            <a:srgbClr val="F2F2F2"/>
          </a:solidFill>
          <a:ln>
            <a:noFill/>
          </a:ln>
        </p:spPr>
        <p:txBody>
          <a:bodyPr spcFirstLastPara="1" wrap="square" lIns="72000" tIns="180000" rIns="72000" bIns="72000" anchor="t" anchorCtr="0">
            <a:noAutofit/>
          </a:bodyPr>
          <a:lstStyle/>
          <a:p>
            <a:pPr marL="0" marR="0" lvl="0" indent="0" algn="l" rtl="0">
              <a:lnSpc>
                <a:spcPct val="100000"/>
              </a:lnSpc>
              <a:spcBef>
                <a:spcPts val="0"/>
              </a:spcBef>
              <a:spcAft>
                <a:spcPts val="0"/>
              </a:spcAft>
              <a:buClr>
                <a:srgbClr val="000000"/>
              </a:buClr>
              <a:buSzPts val="900"/>
              <a:buFont typeface="Arial"/>
              <a:buNone/>
            </a:pPr>
            <a:r>
              <a:rPr lang="en" sz="1100" i="0" u="none" strike="noStrike" cap="none">
                <a:solidFill>
                  <a:schemeClr val="dk1"/>
                </a:solidFill>
                <a:latin typeface="Georgia"/>
                <a:ea typeface="Georgia"/>
                <a:cs typeface="Georgia"/>
                <a:sym typeface="Georgia"/>
              </a:rPr>
              <a:t>Update </a:t>
            </a:r>
            <a:r>
              <a:rPr lang="en" sz="1100">
                <a:solidFill>
                  <a:schemeClr val="dk1"/>
                </a:solidFill>
                <a:latin typeface="Georgia"/>
                <a:ea typeface="Georgia"/>
                <a:cs typeface="Georgia"/>
                <a:sym typeface="Georgia"/>
              </a:rPr>
              <a:t>remaining </a:t>
            </a:r>
            <a:r>
              <a:rPr lang="en" sz="1100" i="0" u="none" strike="noStrike" cap="none">
                <a:solidFill>
                  <a:schemeClr val="dk1"/>
                </a:solidFill>
                <a:latin typeface="Georgia"/>
                <a:ea typeface="Georgia"/>
                <a:cs typeface="Georgia"/>
                <a:sym typeface="Georgia"/>
              </a:rPr>
              <a:t>pric</a:t>
            </a:r>
            <a:r>
              <a:rPr lang="en" sz="1100">
                <a:solidFill>
                  <a:schemeClr val="dk1"/>
                </a:solidFill>
                <a:latin typeface="Georgia"/>
                <a:ea typeface="Georgia"/>
                <a:cs typeface="Georgia"/>
                <a:sym typeface="Georgia"/>
              </a:rPr>
              <a:t>ing</a:t>
            </a:r>
            <a:r>
              <a:rPr lang="en" sz="1100" i="0" u="none" strike="noStrike" cap="none">
                <a:solidFill>
                  <a:schemeClr val="dk1"/>
                </a:solidFill>
                <a:latin typeface="Georgia"/>
                <a:ea typeface="Georgia"/>
                <a:cs typeface="Georgia"/>
                <a:sym typeface="Georgia"/>
              </a:rPr>
              <a:t> elements if applicable</a:t>
            </a:r>
            <a:endParaRPr sz="1100" i="0" u="none" strike="noStrike" cap="none">
              <a:solidFill>
                <a:schemeClr val="dk1"/>
              </a:solidFill>
              <a:latin typeface="Georgia"/>
              <a:ea typeface="Georgia"/>
              <a:cs typeface="Georgia"/>
              <a:sym typeface="Georgia"/>
            </a:endParaRPr>
          </a:p>
        </p:txBody>
      </p:sp>
      <p:sp>
        <p:nvSpPr>
          <p:cNvPr id="3177" name="Google Shape;3177;p316"/>
          <p:cNvSpPr/>
          <p:nvPr/>
        </p:nvSpPr>
        <p:spPr>
          <a:xfrm>
            <a:off x="6676051" y="1256550"/>
            <a:ext cx="174600" cy="206100"/>
          </a:xfrm>
          <a:prstGeom prst="rect">
            <a:avLst/>
          </a:prstGeom>
          <a:noFill/>
          <a:ln>
            <a:noFill/>
          </a:ln>
        </p:spPr>
        <p:txBody>
          <a:bodyPr spcFirstLastPara="1" wrap="square" lIns="144000" tIns="72000" rIns="91425" bIns="45700" anchor="ctr" anchorCtr="0">
            <a:noAutofit/>
          </a:bodyPr>
          <a:lstStyle/>
          <a:p>
            <a:pPr marL="0" marR="0" lvl="0" indent="0" algn="ctr" rtl="0">
              <a:lnSpc>
                <a:spcPct val="100000"/>
              </a:lnSpc>
              <a:spcBef>
                <a:spcPts val="0"/>
              </a:spcBef>
              <a:spcAft>
                <a:spcPts val="0"/>
              </a:spcAft>
              <a:buNone/>
            </a:pPr>
            <a:r>
              <a:rPr lang="en" sz="1100" b="1" i="0" u="none" strike="noStrike" cap="none">
                <a:solidFill>
                  <a:schemeClr val="dk1"/>
                </a:solidFill>
                <a:latin typeface="Georgia"/>
                <a:ea typeface="Georgia"/>
                <a:cs typeface="Georgia"/>
                <a:sym typeface="Georgia"/>
              </a:rPr>
              <a:t>5</a:t>
            </a:r>
            <a:endParaRPr sz="1100" b="1" i="0" u="none" strike="noStrike" cap="none">
              <a:solidFill>
                <a:schemeClr val="dk1"/>
              </a:solidFill>
              <a:latin typeface="Georgia"/>
              <a:ea typeface="Georgia"/>
              <a:cs typeface="Georgia"/>
              <a:sym typeface="Georgia"/>
            </a:endParaRPr>
          </a:p>
        </p:txBody>
      </p:sp>
      <p:sp>
        <p:nvSpPr>
          <p:cNvPr id="3178" name="Google Shape;3178;p316"/>
          <p:cNvSpPr txBox="1"/>
          <p:nvPr/>
        </p:nvSpPr>
        <p:spPr>
          <a:xfrm>
            <a:off x="6949301" y="2906725"/>
            <a:ext cx="1771200" cy="866100"/>
          </a:xfrm>
          <a:prstGeom prst="rect">
            <a:avLst/>
          </a:prstGeom>
          <a:solidFill>
            <a:srgbClr val="F2F2F2"/>
          </a:solidFill>
          <a:ln>
            <a:noFill/>
          </a:ln>
        </p:spPr>
        <p:txBody>
          <a:bodyPr spcFirstLastPara="1" wrap="square" lIns="72000" tIns="180000" rIns="72000" bIns="72000" anchor="t" anchorCtr="0">
            <a:noAutofit/>
          </a:bodyPr>
          <a:lstStyle/>
          <a:p>
            <a:pPr marL="0" marR="0" lvl="0" indent="0" algn="l" rtl="0">
              <a:lnSpc>
                <a:spcPct val="100000"/>
              </a:lnSpc>
              <a:spcBef>
                <a:spcPts val="0"/>
              </a:spcBef>
              <a:spcAft>
                <a:spcPts val="0"/>
              </a:spcAft>
              <a:buClr>
                <a:srgbClr val="000000"/>
              </a:buClr>
              <a:buSzPts val="900"/>
              <a:buFont typeface="Arial"/>
              <a:buNone/>
            </a:pPr>
            <a:r>
              <a:rPr lang="en" sz="1100">
                <a:solidFill>
                  <a:schemeClr val="dk1"/>
                </a:solidFill>
                <a:latin typeface="Georgia"/>
                <a:ea typeface="Georgia"/>
                <a:cs typeface="Georgia"/>
                <a:sym typeface="Georgia"/>
              </a:rPr>
              <a:t>Apply sandbox solution to test new ways of setting pricing models into </a:t>
            </a:r>
            <a:r>
              <a:rPr lang="en" sz="1100" i="0" u="none" strike="noStrike" cap="none">
                <a:solidFill>
                  <a:schemeClr val="dk1"/>
                </a:solidFill>
                <a:latin typeface="Georgia"/>
                <a:ea typeface="Georgia"/>
                <a:cs typeface="Georgia"/>
                <a:sym typeface="Georgia"/>
              </a:rPr>
              <a:t>production</a:t>
            </a:r>
            <a:endParaRPr sz="1100" i="0" u="none" strike="noStrike" cap="none">
              <a:solidFill>
                <a:schemeClr val="dk1"/>
              </a:solidFill>
              <a:latin typeface="Georgia"/>
              <a:ea typeface="Georgia"/>
              <a:cs typeface="Georgia"/>
              <a:sym typeface="Georgia"/>
            </a:endParaRPr>
          </a:p>
        </p:txBody>
      </p:sp>
      <p:sp>
        <p:nvSpPr>
          <p:cNvPr id="3179" name="Google Shape;3179;p316"/>
          <p:cNvSpPr/>
          <p:nvPr/>
        </p:nvSpPr>
        <p:spPr>
          <a:xfrm>
            <a:off x="6867686" y="2873525"/>
            <a:ext cx="1852800" cy="206100"/>
          </a:xfrm>
          <a:prstGeom prst="rect">
            <a:avLst/>
          </a:prstGeom>
          <a:noFill/>
          <a:ln>
            <a:noFill/>
          </a:ln>
        </p:spPr>
        <p:txBody>
          <a:bodyPr spcFirstLastPara="1" wrap="square" lIns="144000" tIns="72000" rIns="91425" bIns="45700" anchor="ctr" anchorCtr="0">
            <a:noAutofit/>
          </a:bodyPr>
          <a:lstStyle/>
          <a:p>
            <a:pPr marL="0" marR="0" lvl="0" indent="0" algn="l" rtl="0">
              <a:lnSpc>
                <a:spcPct val="100000"/>
              </a:lnSpc>
              <a:spcBef>
                <a:spcPts val="0"/>
              </a:spcBef>
              <a:spcAft>
                <a:spcPts val="0"/>
              </a:spcAft>
              <a:buNone/>
            </a:pPr>
            <a:r>
              <a:rPr lang="en" sz="1100" b="1" i="0" u="none" strike="noStrike" cap="none">
                <a:solidFill>
                  <a:schemeClr val="dk1"/>
                </a:solidFill>
                <a:latin typeface="Georgia"/>
                <a:ea typeface="Georgia"/>
                <a:cs typeface="Georgia"/>
                <a:sym typeface="Georgia"/>
              </a:rPr>
              <a:t>6 (optional)</a:t>
            </a:r>
            <a:endParaRPr sz="1100" b="1" i="0" u="none" strike="noStrike" cap="none">
              <a:solidFill>
                <a:schemeClr val="dk1"/>
              </a:solidFill>
              <a:latin typeface="Georgia"/>
              <a:ea typeface="Georgia"/>
              <a:cs typeface="Georgia"/>
              <a:sym typeface="Georgia"/>
            </a:endParaRPr>
          </a:p>
        </p:txBody>
      </p:sp>
      <p:sp>
        <p:nvSpPr>
          <p:cNvPr id="3180" name="Google Shape;3180;p316"/>
          <p:cNvSpPr txBox="1"/>
          <p:nvPr/>
        </p:nvSpPr>
        <p:spPr>
          <a:xfrm>
            <a:off x="3215660" y="4009029"/>
            <a:ext cx="5819100" cy="188400"/>
          </a:xfrm>
          <a:prstGeom prst="rect">
            <a:avLst/>
          </a:prstGeom>
          <a:solidFill>
            <a:srgbClr val="E0301E"/>
          </a:solidFill>
          <a:ln>
            <a:noFill/>
          </a:ln>
        </p:spPr>
        <p:txBody>
          <a:bodyPr spcFirstLastPara="1" wrap="square" lIns="396000" tIns="0" rIns="0" bIns="0" anchor="ctr" anchorCtr="0">
            <a:noAutofit/>
          </a:bodyPr>
          <a:lstStyle/>
          <a:p>
            <a:pPr marL="0" marR="0" lvl="0" indent="0" algn="ctr" rtl="0">
              <a:lnSpc>
                <a:spcPct val="100000"/>
              </a:lnSpc>
              <a:spcBef>
                <a:spcPts val="0"/>
              </a:spcBef>
              <a:spcAft>
                <a:spcPts val="0"/>
              </a:spcAft>
              <a:buNone/>
            </a:pPr>
            <a:r>
              <a:rPr lang="en" sz="1050" b="1">
                <a:solidFill>
                  <a:srgbClr val="FFFFFF"/>
                </a:solidFill>
                <a:latin typeface="Georgia"/>
                <a:ea typeface="Georgia"/>
                <a:cs typeface="Georgia"/>
                <a:sym typeface="Georgia"/>
              </a:rPr>
              <a:t>Pilot length: 4-6 weeks</a:t>
            </a:r>
            <a:endParaRPr b="1">
              <a:latin typeface="Georgia"/>
              <a:ea typeface="Georgia"/>
              <a:cs typeface="Georgia"/>
              <a:sym typeface="Georgia"/>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185"/>
        <p:cNvGrpSpPr/>
        <p:nvPr/>
      </p:nvGrpSpPr>
      <p:grpSpPr>
        <a:xfrm>
          <a:off x="0" y="0"/>
          <a:ext cx="0" cy="0"/>
          <a:chOff x="0" y="0"/>
          <a:chExt cx="0" cy="0"/>
        </a:xfrm>
      </p:grpSpPr>
      <p:pic>
        <p:nvPicPr>
          <p:cNvPr id="3186" name="Google Shape;3186;p317"/>
          <p:cNvPicPr preferRelativeResize="0"/>
          <p:nvPr/>
        </p:nvPicPr>
        <p:blipFill rotWithShape="1">
          <a:blip r:embed="rId3">
            <a:alphaModFix/>
          </a:blip>
          <a:srcRect/>
          <a:stretch/>
        </p:blipFill>
        <p:spPr>
          <a:xfrm flipH="1">
            <a:off x="2" y="0"/>
            <a:ext cx="9143998" cy="5143499"/>
          </a:xfrm>
          <a:prstGeom prst="rect">
            <a:avLst/>
          </a:prstGeom>
          <a:noFill/>
          <a:ln>
            <a:noFill/>
          </a:ln>
        </p:spPr>
      </p:pic>
      <p:sp>
        <p:nvSpPr>
          <p:cNvPr id="3187" name="Google Shape;3187;p317"/>
          <p:cNvSpPr/>
          <p:nvPr/>
        </p:nvSpPr>
        <p:spPr>
          <a:xfrm>
            <a:off x="-10750" y="-51050"/>
            <a:ext cx="9144000" cy="5143500"/>
          </a:xfrm>
          <a:prstGeom prst="rect">
            <a:avLst/>
          </a:prstGeom>
          <a:solidFill>
            <a:schemeClr val="dk1">
              <a:alpha val="4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pic>
        <p:nvPicPr>
          <p:cNvPr id="3188" name="Google Shape;3188;p317"/>
          <p:cNvPicPr preferRelativeResize="0"/>
          <p:nvPr/>
        </p:nvPicPr>
        <p:blipFill rotWithShape="1">
          <a:blip r:embed="rId4">
            <a:alphaModFix/>
          </a:blip>
          <a:srcRect/>
          <a:stretch/>
        </p:blipFill>
        <p:spPr>
          <a:xfrm>
            <a:off x="7514504" y="3676771"/>
            <a:ext cx="1358846" cy="1032256"/>
          </a:xfrm>
          <a:prstGeom prst="rect">
            <a:avLst/>
          </a:prstGeom>
          <a:noFill/>
          <a:ln>
            <a:noFill/>
          </a:ln>
        </p:spPr>
      </p:pic>
      <p:sp>
        <p:nvSpPr>
          <p:cNvPr id="3189" name="Google Shape;3189;p317"/>
          <p:cNvSpPr txBox="1"/>
          <p:nvPr/>
        </p:nvSpPr>
        <p:spPr>
          <a:xfrm>
            <a:off x="309563" y="4333370"/>
            <a:ext cx="6799500" cy="438600"/>
          </a:xfrm>
          <a:prstGeom prst="rect">
            <a:avLst/>
          </a:prstGeom>
          <a:noFill/>
          <a:ln>
            <a:noFill/>
          </a:ln>
        </p:spPr>
        <p:txBody>
          <a:bodyPr spcFirstLastPara="1" wrap="square" lIns="0" tIns="0" rIns="0" bIns="0" anchor="b" anchorCtr="0">
            <a:noAutofit/>
          </a:bodyPr>
          <a:lstStyle/>
          <a:p>
            <a:pPr marL="0" marR="0" lvl="0" indent="0" algn="l" rtl="0">
              <a:lnSpc>
                <a:spcPct val="95000"/>
              </a:lnSpc>
              <a:spcBef>
                <a:spcPts val="0"/>
              </a:spcBef>
              <a:spcAft>
                <a:spcPts val="0"/>
              </a:spcAft>
              <a:buClr>
                <a:srgbClr val="000000"/>
              </a:buClr>
              <a:buSzPts val="600"/>
              <a:buFont typeface="Arial"/>
              <a:buNone/>
            </a:pPr>
            <a:r>
              <a:rPr lang="en" sz="600" b="0" i="0" u="none" strike="noStrike" cap="none">
                <a:solidFill>
                  <a:schemeClr val="lt1"/>
                </a:solidFill>
                <a:latin typeface="Arial"/>
                <a:ea typeface="Arial"/>
                <a:cs typeface="Arial"/>
                <a:sym typeface="Arial"/>
              </a:rPr>
              <a:t>© 201</a:t>
            </a:r>
            <a:r>
              <a:rPr lang="en" sz="600">
                <a:solidFill>
                  <a:schemeClr val="lt1"/>
                </a:solidFill>
              </a:rPr>
              <a:t>9</a:t>
            </a:r>
            <a:r>
              <a:rPr lang="en" sz="600" b="0" i="0" u="none" strike="noStrike" cap="none">
                <a:solidFill>
                  <a:schemeClr val="lt1"/>
                </a:solidFill>
                <a:latin typeface="Arial"/>
                <a:ea typeface="Arial"/>
                <a:cs typeface="Arial"/>
                <a:sym typeface="Arial"/>
              </a:rPr>
              <a:t> PwC. All rights reserved. Not for further distribution without the permission of PwC. “PwC” refers to the network of member firms of PricewaterhouseCoopers International Limited (PwCIL), or, as the context requires, individual member firms of the PwC network. Each member firm is a separate legal entity and does not act as agent of PwCIL or any other member firm. PwCIL does not provide any services to clients. PwCIL is not responsible or liable for the acts or omissions of any of its member firms nor can it control the exercise of their professional judgment or bind them in any way. No member firm is responsible or liable for the acts or omissions of any other member firm nor can it control the exercise of another member firm’s professional judgment or bind another member firm or PwCIL in any way.</a:t>
            </a:r>
            <a:endParaRPr sz="1400" b="0" i="0" u="none" strike="noStrike" cap="none">
              <a:solidFill>
                <a:srgbClr val="000000"/>
              </a:solidFill>
              <a:latin typeface="Arial"/>
              <a:ea typeface="Arial"/>
              <a:cs typeface="Arial"/>
              <a:sym typeface="Arial"/>
            </a:endParaRPr>
          </a:p>
        </p:txBody>
      </p:sp>
      <p:sp>
        <p:nvSpPr>
          <p:cNvPr id="3190" name="Google Shape;3190;p317"/>
          <p:cNvSpPr/>
          <p:nvPr/>
        </p:nvSpPr>
        <p:spPr>
          <a:xfrm>
            <a:off x="-9524" y="1573173"/>
            <a:ext cx="9141559" cy="98425"/>
          </a:xfrm>
          <a:custGeom>
            <a:avLst/>
            <a:gdLst/>
            <a:ahLst/>
            <a:cxnLst/>
            <a:rect l="l" t="t" r="r" b="b"/>
            <a:pathLst>
              <a:path w="10475" h="10000" extrusionOk="0">
                <a:moveTo>
                  <a:pt x="10475" y="0"/>
                </a:moveTo>
                <a:lnTo>
                  <a:pt x="1334" y="0"/>
                </a:lnTo>
                <a:cubicBezTo>
                  <a:pt x="1303" y="3333"/>
                  <a:pt x="1272" y="6667"/>
                  <a:pt x="1242" y="10000"/>
                </a:cubicBezTo>
                <a:cubicBezTo>
                  <a:pt x="1207" y="6667"/>
                  <a:pt x="1172" y="3333"/>
                  <a:pt x="1138" y="0"/>
                </a:cubicBezTo>
                <a:lnTo>
                  <a:pt x="0" y="0"/>
                </a:lnTo>
              </a:path>
            </a:pathLst>
          </a:custGeom>
          <a:noFill/>
          <a:ln w="9525" cap="rnd" cmpd="sng">
            <a:solidFill>
              <a:srgbClr val="E1301E"/>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191" name="Google Shape;3191;p317"/>
          <p:cNvSpPr txBox="1"/>
          <p:nvPr/>
        </p:nvSpPr>
        <p:spPr>
          <a:xfrm>
            <a:off x="482600" y="558800"/>
            <a:ext cx="2311500" cy="5541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3600"/>
              <a:buFont typeface="Arial"/>
              <a:buNone/>
            </a:pPr>
            <a:r>
              <a:rPr lang="en" sz="3600" b="0" i="0" u="none" strike="noStrike" cap="none">
                <a:solidFill>
                  <a:schemeClr val="lt1"/>
                </a:solidFill>
                <a:latin typeface="Georgia"/>
                <a:ea typeface="Georgia"/>
                <a:cs typeface="Georgia"/>
                <a:sym typeface="Georgia"/>
              </a:rPr>
              <a:t>Thank you!</a:t>
            </a:r>
            <a:endParaRPr sz="1400" b="0" i="0" u="none" strike="noStrike" cap="none">
              <a:solidFill>
                <a:srgbClr val="000000"/>
              </a:solidFill>
              <a:latin typeface="Arial"/>
              <a:ea typeface="Arial"/>
              <a:cs typeface="Arial"/>
              <a:sym typeface="Arial"/>
            </a:endParaRPr>
          </a:p>
        </p:txBody>
      </p:sp>
      <p:sp>
        <p:nvSpPr>
          <p:cNvPr id="3192" name="Google Shape;3192;p317"/>
          <p:cNvSpPr txBox="1"/>
          <p:nvPr/>
        </p:nvSpPr>
        <p:spPr>
          <a:xfrm>
            <a:off x="1319525" y="2480151"/>
            <a:ext cx="1522800" cy="935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a:solidFill>
                  <a:schemeClr val="lt1"/>
                </a:solidFill>
                <a:latin typeface="Georgia"/>
                <a:ea typeface="Georgia"/>
                <a:cs typeface="Georgia"/>
                <a:sym typeface="Georgia"/>
              </a:rPr>
              <a:t>Jan-Magnus Moberg</a:t>
            </a:r>
            <a:endParaRPr sz="1000">
              <a:solidFill>
                <a:schemeClr val="lt1"/>
              </a:solidFill>
              <a:latin typeface="Georgia"/>
              <a:ea typeface="Georgia"/>
              <a:cs typeface="Georgia"/>
              <a:sym typeface="Georgia"/>
            </a:endParaRPr>
          </a:p>
          <a:p>
            <a:pPr marL="0" lvl="0" indent="0" algn="l" rtl="0">
              <a:spcBef>
                <a:spcPts val="0"/>
              </a:spcBef>
              <a:spcAft>
                <a:spcPts val="0"/>
              </a:spcAft>
              <a:buNone/>
            </a:pPr>
            <a:r>
              <a:rPr lang="en" sz="800">
                <a:solidFill>
                  <a:schemeClr val="lt1"/>
                </a:solidFill>
                <a:latin typeface="Georgia"/>
                <a:ea typeface="Georgia"/>
                <a:cs typeface="Georgia"/>
                <a:sym typeface="Georgia"/>
              </a:rPr>
              <a:t>Director PwC Norway</a:t>
            </a:r>
            <a:endParaRPr sz="800">
              <a:solidFill>
                <a:schemeClr val="lt1"/>
              </a:solidFill>
              <a:latin typeface="Georgia"/>
              <a:ea typeface="Georgia"/>
              <a:cs typeface="Georgia"/>
              <a:sym typeface="Georgia"/>
            </a:endParaRPr>
          </a:p>
          <a:p>
            <a:pPr marL="0" lvl="0" indent="0" algn="l" rtl="0">
              <a:spcBef>
                <a:spcPts val="0"/>
              </a:spcBef>
              <a:spcAft>
                <a:spcPts val="0"/>
              </a:spcAft>
              <a:buNone/>
            </a:pPr>
            <a:r>
              <a:rPr lang="en" sz="800">
                <a:solidFill>
                  <a:schemeClr val="lt1"/>
                </a:solidFill>
                <a:latin typeface="Georgia"/>
                <a:ea typeface="Georgia"/>
                <a:cs typeface="Georgia"/>
                <a:sym typeface="Georgia"/>
              </a:rPr>
              <a:t>Adjunct Professor NHH</a:t>
            </a:r>
            <a:endParaRPr sz="800">
              <a:solidFill>
                <a:schemeClr val="lt1"/>
              </a:solidFill>
              <a:latin typeface="Georgia"/>
              <a:ea typeface="Georgia"/>
              <a:cs typeface="Georgia"/>
              <a:sym typeface="Georgia"/>
            </a:endParaRPr>
          </a:p>
          <a:p>
            <a:pPr marL="0" lvl="0" indent="0" algn="l" rtl="0">
              <a:spcBef>
                <a:spcPts val="0"/>
              </a:spcBef>
              <a:spcAft>
                <a:spcPts val="0"/>
              </a:spcAft>
              <a:buNone/>
            </a:pPr>
            <a:endParaRPr sz="800">
              <a:solidFill>
                <a:schemeClr val="lt1"/>
              </a:solidFill>
              <a:latin typeface="Georgia"/>
              <a:ea typeface="Georgia"/>
              <a:cs typeface="Georgia"/>
              <a:sym typeface="Georgia"/>
            </a:endParaRPr>
          </a:p>
          <a:p>
            <a:pPr marL="0" lvl="0" indent="0" algn="l" rtl="0">
              <a:spcBef>
                <a:spcPts val="0"/>
              </a:spcBef>
              <a:spcAft>
                <a:spcPts val="0"/>
              </a:spcAft>
              <a:buNone/>
            </a:pPr>
            <a:r>
              <a:rPr lang="en" sz="800">
                <a:solidFill>
                  <a:schemeClr val="lt1"/>
                </a:solidFill>
                <a:latin typeface="Georgia"/>
                <a:ea typeface="Georgia"/>
                <a:cs typeface="Georgia"/>
                <a:sym typeface="Georgia"/>
              </a:rPr>
              <a:t>jan.moberg@pwc.com</a:t>
            </a:r>
            <a:endParaRPr sz="800">
              <a:solidFill>
                <a:schemeClr val="lt1"/>
              </a:solidFill>
              <a:latin typeface="Georgia"/>
              <a:ea typeface="Georgia"/>
              <a:cs typeface="Georgia"/>
              <a:sym typeface="Georgia"/>
            </a:endParaRPr>
          </a:p>
          <a:p>
            <a:pPr marL="0" lvl="0" indent="0" algn="l" rtl="0">
              <a:spcBef>
                <a:spcPts val="0"/>
              </a:spcBef>
              <a:spcAft>
                <a:spcPts val="0"/>
              </a:spcAft>
              <a:buNone/>
            </a:pPr>
            <a:r>
              <a:rPr lang="en" sz="800">
                <a:solidFill>
                  <a:schemeClr val="lt1"/>
                </a:solidFill>
                <a:latin typeface="Georgia"/>
                <a:ea typeface="Georgia"/>
                <a:cs typeface="Georgia"/>
                <a:sym typeface="Georgia"/>
              </a:rPr>
              <a:t>+47 952-60649</a:t>
            </a:r>
            <a:endParaRPr sz="800">
              <a:solidFill>
                <a:schemeClr val="lt1"/>
              </a:solidFill>
              <a:latin typeface="Georgia"/>
              <a:ea typeface="Georgia"/>
              <a:cs typeface="Georgia"/>
              <a:sym typeface="Georgia"/>
            </a:endParaRPr>
          </a:p>
          <a:p>
            <a:pPr marL="0" lvl="0" indent="0" algn="l" rtl="0">
              <a:spcBef>
                <a:spcPts val="0"/>
              </a:spcBef>
              <a:spcAft>
                <a:spcPts val="0"/>
              </a:spcAft>
              <a:buNone/>
            </a:pPr>
            <a:endParaRPr sz="1000">
              <a:solidFill>
                <a:schemeClr val="lt1"/>
              </a:solidFill>
            </a:endParaRPr>
          </a:p>
        </p:txBody>
      </p:sp>
      <p:cxnSp>
        <p:nvCxnSpPr>
          <p:cNvPr id="3193" name="Google Shape;3193;p317"/>
          <p:cNvCxnSpPr/>
          <p:nvPr/>
        </p:nvCxnSpPr>
        <p:spPr>
          <a:xfrm rot="10800000" flipH="1">
            <a:off x="656475" y="2224250"/>
            <a:ext cx="4469400" cy="2400"/>
          </a:xfrm>
          <a:prstGeom prst="straightConnector1">
            <a:avLst/>
          </a:prstGeom>
          <a:noFill/>
          <a:ln w="9525" cap="flat" cmpd="sng">
            <a:solidFill>
              <a:schemeClr val="dk2"/>
            </a:solidFill>
            <a:prstDash val="solid"/>
            <a:round/>
            <a:headEnd type="none" w="med" len="med"/>
            <a:tailEnd type="none" w="med" len="med"/>
          </a:ln>
        </p:spPr>
      </p:cxnSp>
      <p:sp>
        <p:nvSpPr>
          <p:cNvPr id="3194" name="Google Shape;3194;p317"/>
          <p:cNvSpPr txBox="1"/>
          <p:nvPr/>
        </p:nvSpPr>
        <p:spPr>
          <a:xfrm>
            <a:off x="656475" y="1907800"/>
            <a:ext cx="2288700" cy="197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a:solidFill>
                  <a:schemeClr val="lt1"/>
                </a:solidFill>
                <a:latin typeface="Georgia"/>
                <a:ea typeface="Georgia"/>
                <a:cs typeface="Georgia"/>
                <a:sym typeface="Georgia"/>
              </a:rPr>
              <a:t>Contact us</a:t>
            </a:r>
            <a:endParaRPr sz="1200">
              <a:solidFill>
                <a:schemeClr val="lt1"/>
              </a:solidFill>
              <a:latin typeface="Georgia"/>
              <a:ea typeface="Georgia"/>
              <a:cs typeface="Georgia"/>
              <a:sym typeface="Georgia"/>
            </a:endParaRPr>
          </a:p>
        </p:txBody>
      </p:sp>
      <p:pic>
        <p:nvPicPr>
          <p:cNvPr id="3195" name="Google Shape;3195;p317"/>
          <p:cNvPicPr preferRelativeResize="0"/>
          <p:nvPr/>
        </p:nvPicPr>
        <p:blipFill>
          <a:blip r:embed="rId5">
            <a:alphaModFix/>
          </a:blip>
          <a:stretch>
            <a:fillRect/>
          </a:stretch>
        </p:blipFill>
        <p:spPr>
          <a:xfrm>
            <a:off x="540400" y="2470975"/>
            <a:ext cx="713350" cy="1032250"/>
          </a:xfrm>
          <a:prstGeom prst="rect">
            <a:avLst/>
          </a:prstGeom>
          <a:noFill/>
          <a:ln>
            <a:noFill/>
          </a:ln>
        </p:spPr>
      </p:pic>
      <p:pic>
        <p:nvPicPr>
          <p:cNvPr id="3196" name="Google Shape;3196;p317"/>
          <p:cNvPicPr preferRelativeResize="0"/>
          <p:nvPr/>
        </p:nvPicPr>
        <p:blipFill>
          <a:blip r:embed="rId6">
            <a:alphaModFix/>
          </a:blip>
          <a:stretch>
            <a:fillRect/>
          </a:stretch>
        </p:blipFill>
        <p:spPr>
          <a:xfrm>
            <a:off x="3008092" y="2467475"/>
            <a:ext cx="688183" cy="1032250"/>
          </a:xfrm>
          <a:prstGeom prst="rect">
            <a:avLst/>
          </a:prstGeom>
          <a:noFill/>
          <a:ln>
            <a:noFill/>
          </a:ln>
        </p:spPr>
      </p:pic>
      <p:sp>
        <p:nvSpPr>
          <p:cNvPr id="3197" name="Google Shape;3197;p317"/>
          <p:cNvSpPr txBox="1"/>
          <p:nvPr/>
        </p:nvSpPr>
        <p:spPr>
          <a:xfrm>
            <a:off x="3799850" y="2480138"/>
            <a:ext cx="1522800" cy="935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a:solidFill>
                  <a:schemeClr val="lt1"/>
                </a:solidFill>
                <a:latin typeface="Georgia"/>
                <a:ea typeface="Georgia"/>
                <a:cs typeface="Georgia"/>
                <a:sym typeface="Georgia"/>
              </a:rPr>
              <a:t>Bence Zaupper</a:t>
            </a:r>
            <a:endParaRPr sz="1000">
              <a:solidFill>
                <a:schemeClr val="lt1"/>
              </a:solidFill>
              <a:latin typeface="Georgia"/>
              <a:ea typeface="Georgia"/>
              <a:cs typeface="Georgia"/>
              <a:sym typeface="Georgia"/>
            </a:endParaRPr>
          </a:p>
          <a:p>
            <a:pPr marL="0" lvl="0" indent="0" algn="l" rtl="0">
              <a:spcBef>
                <a:spcPts val="0"/>
              </a:spcBef>
              <a:spcAft>
                <a:spcPts val="0"/>
              </a:spcAft>
              <a:buNone/>
            </a:pPr>
            <a:r>
              <a:rPr lang="en" sz="800">
                <a:solidFill>
                  <a:schemeClr val="lt1"/>
                </a:solidFill>
                <a:latin typeface="Georgia"/>
                <a:ea typeface="Georgia"/>
                <a:cs typeface="Georgia"/>
                <a:sym typeface="Georgia"/>
              </a:rPr>
              <a:t>Senior Manager PwC Ireland</a:t>
            </a:r>
            <a:endParaRPr sz="800">
              <a:solidFill>
                <a:schemeClr val="lt1"/>
              </a:solidFill>
              <a:latin typeface="Georgia"/>
              <a:ea typeface="Georgia"/>
              <a:cs typeface="Georgia"/>
              <a:sym typeface="Georgia"/>
            </a:endParaRPr>
          </a:p>
          <a:p>
            <a:pPr marL="0" lvl="0" indent="0" algn="l" rtl="0">
              <a:spcBef>
                <a:spcPts val="0"/>
              </a:spcBef>
              <a:spcAft>
                <a:spcPts val="0"/>
              </a:spcAft>
              <a:buNone/>
            </a:pPr>
            <a:endParaRPr sz="800">
              <a:solidFill>
                <a:schemeClr val="lt1"/>
              </a:solidFill>
              <a:latin typeface="Georgia"/>
              <a:ea typeface="Georgia"/>
              <a:cs typeface="Georgia"/>
              <a:sym typeface="Georgia"/>
            </a:endParaRPr>
          </a:p>
          <a:p>
            <a:pPr marL="0" lvl="0" indent="0" algn="l" rtl="0">
              <a:spcBef>
                <a:spcPts val="0"/>
              </a:spcBef>
              <a:spcAft>
                <a:spcPts val="0"/>
              </a:spcAft>
              <a:buNone/>
            </a:pPr>
            <a:endParaRPr sz="800">
              <a:solidFill>
                <a:schemeClr val="lt1"/>
              </a:solidFill>
              <a:latin typeface="Georgia"/>
              <a:ea typeface="Georgia"/>
              <a:cs typeface="Georgia"/>
              <a:sym typeface="Georgia"/>
            </a:endParaRPr>
          </a:p>
          <a:p>
            <a:pPr marL="0" lvl="0" indent="0" algn="l" rtl="0">
              <a:spcBef>
                <a:spcPts val="0"/>
              </a:spcBef>
              <a:spcAft>
                <a:spcPts val="0"/>
              </a:spcAft>
              <a:buNone/>
            </a:pPr>
            <a:r>
              <a:rPr lang="en" sz="800">
                <a:solidFill>
                  <a:schemeClr val="lt1"/>
                </a:solidFill>
                <a:latin typeface="Georgia"/>
                <a:ea typeface="Georgia"/>
                <a:cs typeface="Georgia"/>
                <a:sym typeface="Georgia"/>
              </a:rPr>
              <a:t>bence.zaupper@pwc.com</a:t>
            </a:r>
            <a:endParaRPr sz="800">
              <a:solidFill>
                <a:schemeClr val="lt1"/>
              </a:solidFill>
              <a:latin typeface="Georgia"/>
              <a:ea typeface="Georgia"/>
              <a:cs typeface="Georgia"/>
              <a:sym typeface="Georgia"/>
            </a:endParaRPr>
          </a:p>
          <a:p>
            <a:pPr marL="0" lvl="0" indent="0" algn="l" rtl="0">
              <a:spcBef>
                <a:spcPts val="0"/>
              </a:spcBef>
              <a:spcAft>
                <a:spcPts val="0"/>
              </a:spcAft>
              <a:buNone/>
            </a:pPr>
            <a:r>
              <a:rPr lang="en" sz="800">
                <a:solidFill>
                  <a:schemeClr val="lt1"/>
                </a:solidFill>
                <a:latin typeface="Georgia"/>
                <a:ea typeface="Georgia"/>
                <a:cs typeface="Georgia"/>
                <a:sym typeface="Georgia"/>
              </a:rPr>
              <a:t>+353 87 199-3201</a:t>
            </a:r>
            <a:endParaRPr sz="800">
              <a:solidFill>
                <a:schemeClr val="lt1"/>
              </a:solidFill>
              <a:latin typeface="Georgia"/>
              <a:ea typeface="Georgia"/>
              <a:cs typeface="Georgia"/>
              <a:sym typeface="Georgia"/>
            </a:endParaRPr>
          </a:p>
          <a:p>
            <a:pPr marL="0" lvl="0" indent="0" algn="l" rtl="0">
              <a:spcBef>
                <a:spcPts val="0"/>
              </a:spcBef>
              <a:spcAft>
                <a:spcPts val="0"/>
              </a:spcAft>
              <a:buNone/>
            </a:pPr>
            <a:endParaRPr sz="1000">
              <a:solidFill>
                <a:schemeClr val="lt1"/>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472"/>
        <p:cNvGrpSpPr/>
        <p:nvPr/>
      </p:nvGrpSpPr>
      <p:grpSpPr>
        <a:xfrm>
          <a:off x="0" y="0"/>
          <a:ext cx="0" cy="0"/>
          <a:chOff x="0" y="0"/>
          <a:chExt cx="0" cy="0"/>
        </a:xfrm>
      </p:grpSpPr>
      <p:pic>
        <p:nvPicPr>
          <p:cNvPr id="2473" name="Google Shape;2473;p282"/>
          <p:cNvPicPr preferRelativeResize="0"/>
          <p:nvPr/>
        </p:nvPicPr>
        <p:blipFill rotWithShape="1">
          <a:blip r:embed="rId3">
            <a:alphaModFix/>
          </a:blip>
          <a:srcRect/>
          <a:stretch/>
        </p:blipFill>
        <p:spPr>
          <a:xfrm>
            <a:off x="1588" y="1588"/>
            <a:ext cx="1588" cy="1588"/>
          </a:xfrm>
          <a:prstGeom prst="rect">
            <a:avLst/>
          </a:prstGeom>
          <a:noFill/>
          <a:ln>
            <a:noFill/>
          </a:ln>
        </p:spPr>
      </p:pic>
      <p:sp>
        <p:nvSpPr>
          <p:cNvPr id="2474" name="Google Shape;2474;p282"/>
          <p:cNvSpPr txBox="1">
            <a:spLocks noGrp="1"/>
          </p:cNvSpPr>
          <p:nvPr>
            <p:ph type="title"/>
          </p:nvPr>
        </p:nvSpPr>
        <p:spPr>
          <a:xfrm>
            <a:off x="309575" y="96850"/>
            <a:ext cx="8526600" cy="741300"/>
          </a:xfrm>
          <a:prstGeom prst="rect">
            <a:avLst/>
          </a:prstGeom>
          <a:noFill/>
          <a:ln>
            <a:noFill/>
          </a:ln>
        </p:spPr>
        <p:txBody>
          <a:bodyPr spcFirstLastPara="1" wrap="square" lIns="0" tIns="0" rIns="0" bIns="0" anchor="b" anchorCtr="0">
            <a:noAutofit/>
          </a:bodyPr>
          <a:lstStyle/>
          <a:p>
            <a:pPr marL="0" lvl="0" indent="0" algn="l" rtl="0">
              <a:lnSpc>
                <a:spcPct val="100000"/>
              </a:lnSpc>
              <a:spcBef>
                <a:spcPts val="0"/>
              </a:spcBef>
              <a:spcAft>
                <a:spcPts val="0"/>
              </a:spcAft>
              <a:buSzPts val="1400"/>
              <a:buNone/>
            </a:pPr>
            <a:r>
              <a:rPr lang="en" sz="2200"/>
              <a:t>Competition law awareness</a:t>
            </a:r>
            <a:endParaRPr sz="2200"/>
          </a:p>
        </p:txBody>
      </p:sp>
      <p:sp>
        <p:nvSpPr>
          <p:cNvPr id="2475" name="Google Shape;2475;p282"/>
          <p:cNvSpPr txBox="1"/>
          <p:nvPr/>
        </p:nvSpPr>
        <p:spPr>
          <a:xfrm>
            <a:off x="309575" y="1140325"/>
            <a:ext cx="8346600" cy="3675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Georgia"/>
                <a:ea typeface="Georgia"/>
                <a:cs typeface="Georgia"/>
                <a:sym typeface="Georgia"/>
              </a:rPr>
              <a:t>We want to remind everyone to be mindful when you are participating in any discussion.</a:t>
            </a:r>
            <a:endParaRPr>
              <a:latin typeface="Georgia"/>
              <a:ea typeface="Georgia"/>
              <a:cs typeface="Georgia"/>
              <a:sym typeface="Georgia"/>
            </a:endParaRPr>
          </a:p>
          <a:p>
            <a:pPr marL="0" lvl="0" indent="0" algn="l" rtl="0">
              <a:spcBef>
                <a:spcPts val="0"/>
              </a:spcBef>
              <a:spcAft>
                <a:spcPts val="0"/>
              </a:spcAft>
              <a:buNone/>
            </a:pPr>
            <a:endParaRPr>
              <a:latin typeface="Georgia"/>
              <a:ea typeface="Georgia"/>
              <a:cs typeface="Georgia"/>
              <a:sym typeface="Georgia"/>
            </a:endParaRPr>
          </a:p>
          <a:p>
            <a:pPr marL="0" lvl="0" indent="0" algn="l" rtl="0">
              <a:spcBef>
                <a:spcPts val="0"/>
              </a:spcBef>
              <a:spcAft>
                <a:spcPts val="0"/>
              </a:spcAft>
              <a:buNone/>
            </a:pPr>
            <a:r>
              <a:rPr lang="en" b="1">
                <a:latin typeface="Georgia"/>
                <a:ea typeface="Georgia"/>
                <a:cs typeface="Georgia"/>
                <a:sym typeface="Georgia"/>
              </a:rPr>
              <a:t>Anti-Competition</a:t>
            </a:r>
            <a:endParaRPr b="1">
              <a:latin typeface="Georgia"/>
              <a:ea typeface="Georgia"/>
              <a:cs typeface="Georgia"/>
              <a:sym typeface="Georgia"/>
            </a:endParaRPr>
          </a:p>
          <a:p>
            <a:pPr marL="0" lvl="0" indent="0" algn="l" rtl="0">
              <a:spcBef>
                <a:spcPts val="0"/>
              </a:spcBef>
              <a:spcAft>
                <a:spcPts val="0"/>
              </a:spcAft>
              <a:buNone/>
            </a:pPr>
            <a:endParaRPr b="1">
              <a:latin typeface="Georgia"/>
              <a:ea typeface="Georgia"/>
              <a:cs typeface="Georgia"/>
              <a:sym typeface="Georgia"/>
            </a:endParaRPr>
          </a:p>
          <a:p>
            <a:pPr marL="0" lvl="0" indent="0" algn="l" rtl="0">
              <a:spcBef>
                <a:spcPts val="0"/>
              </a:spcBef>
              <a:spcAft>
                <a:spcPts val="0"/>
              </a:spcAft>
              <a:buNone/>
            </a:pPr>
            <a:r>
              <a:rPr lang="en">
                <a:latin typeface="Georgia"/>
                <a:ea typeface="Georgia"/>
                <a:cs typeface="Georgia"/>
                <a:sym typeface="Georgia"/>
              </a:rPr>
              <a:t> This presentation is a knowledge sharing session and:</a:t>
            </a:r>
            <a:endParaRPr>
              <a:latin typeface="Georgia"/>
              <a:ea typeface="Georgia"/>
              <a:cs typeface="Georgia"/>
              <a:sym typeface="Georgia"/>
            </a:endParaRPr>
          </a:p>
          <a:p>
            <a:pPr marL="457200" lvl="0" indent="-317500" algn="l" rtl="0">
              <a:spcBef>
                <a:spcPts val="0"/>
              </a:spcBef>
              <a:spcAft>
                <a:spcPts val="0"/>
              </a:spcAft>
              <a:buSzPts val="1400"/>
              <a:buFont typeface="Georgia"/>
              <a:buChar char="●"/>
            </a:pPr>
            <a:r>
              <a:rPr lang="en">
                <a:latin typeface="Georgia"/>
                <a:ea typeface="Georgia"/>
                <a:cs typeface="Georgia"/>
                <a:sym typeface="Georgia"/>
              </a:rPr>
              <a:t>We do not expect any of the topics covered to be considered as anti-competitive by their nature; </a:t>
            </a:r>
            <a:endParaRPr>
              <a:latin typeface="Georgia"/>
              <a:ea typeface="Georgia"/>
              <a:cs typeface="Georgia"/>
              <a:sym typeface="Georgia"/>
            </a:endParaRPr>
          </a:p>
          <a:p>
            <a:pPr marL="457200" lvl="0" indent="-317500" algn="l" rtl="0">
              <a:spcBef>
                <a:spcPts val="0"/>
              </a:spcBef>
              <a:spcAft>
                <a:spcPts val="0"/>
              </a:spcAft>
              <a:buSzPts val="1400"/>
              <a:buFont typeface="Georgia"/>
              <a:buChar char="●"/>
            </a:pPr>
            <a:r>
              <a:rPr lang="en">
                <a:latin typeface="Georgia"/>
                <a:ea typeface="Georgia"/>
                <a:cs typeface="Georgia"/>
                <a:sym typeface="Georgia"/>
              </a:rPr>
              <a:t>Our speakers are aware of competition law; </a:t>
            </a:r>
            <a:endParaRPr>
              <a:latin typeface="Georgia"/>
              <a:ea typeface="Georgia"/>
              <a:cs typeface="Georgia"/>
              <a:sym typeface="Georgia"/>
            </a:endParaRPr>
          </a:p>
          <a:p>
            <a:pPr marL="457200" lvl="0" indent="-317500" algn="l" rtl="0">
              <a:spcBef>
                <a:spcPts val="0"/>
              </a:spcBef>
              <a:spcAft>
                <a:spcPts val="0"/>
              </a:spcAft>
              <a:buSzPts val="1400"/>
              <a:buFont typeface="Georgia"/>
              <a:buChar char="●"/>
            </a:pPr>
            <a:r>
              <a:rPr lang="en">
                <a:latin typeface="Georgia"/>
                <a:ea typeface="Georgia"/>
                <a:cs typeface="Georgia"/>
                <a:sym typeface="Georgia"/>
              </a:rPr>
              <a:t>Due to the sensitive nature of pricing and rate making in the market we ask you to also be mindful when you are participating in any discussions throughout this presentation.</a:t>
            </a:r>
            <a:endParaRPr>
              <a:latin typeface="Georgia"/>
              <a:ea typeface="Georgia"/>
              <a:cs typeface="Georgia"/>
              <a:sym typeface="Georgia"/>
            </a:endParaRPr>
          </a:p>
          <a:p>
            <a:pPr marL="0" lvl="0" indent="0" algn="l" rtl="0">
              <a:spcBef>
                <a:spcPts val="0"/>
              </a:spcBef>
              <a:spcAft>
                <a:spcPts val="0"/>
              </a:spcAft>
              <a:buNone/>
            </a:pPr>
            <a:endParaRPr>
              <a:latin typeface="Georgia"/>
              <a:ea typeface="Georgia"/>
              <a:cs typeface="Georgia"/>
              <a:sym typeface="Georgia"/>
            </a:endParaRPr>
          </a:p>
          <a:p>
            <a:pPr marL="0" lvl="0" indent="0" algn="l" rtl="0">
              <a:spcBef>
                <a:spcPts val="0"/>
              </a:spcBef>
              <a:spcAft>
                <a:spcPts val="0"/>
              </a:spcAft>
              <a:buNone/>
            </a:pPr>
            <a:r>
              <a:rPr lang="en">
                <a:latin typeface="Georgia"/>
                <a:ea typeface="Georgia"/>
                <a:cs typeface="Georgia"/>
                <a:sym typeface="Georgia"/>
              </a:rPr>
              <a:t>Specifically, there is no exchange of commercially sensitive information including future pricing or strategic information.</a:t>
            </a:r>
            <a:endParaRPr>
              <a:latin typeface="Georgia"/>
              <a:ea typeface="Georgia"/>
              <a:cs typeface="Georgia"/>
              <a:sym typeface="Georgia"/>
            </a:endParaRPr>
          </a:p>
          <a:p>
            <a:pPr marL="0" lvl="0" indent="0" algn="l" rtl="0">
              <a:spcBef>
                <a:spcPts val="0"/>
              </a:spcBef>
              <a:spcAft>
                <a:spcPts val="0"/>
              </a:spcAft>
              <a:buNone/>
            </a:pPr>
            <a:endParaRPr>
              <a:latin typeface="Georgia"/>
              <a:ea typeface="Georgia"/>
              <a:cs typeface="Georgia"/>
              <a:sym typeface="Georgia"/>
            </a:endParaRPr>
          </a:p>
          <a:p>
            <a:pPr marL="0" lvl="0" indent="0" algn="l" rtl="0">
              <a:spcBef>
                <a:spcPts val="0"/>
              </a:spcBef>
              <a:spcAft>
                <a:spcPts val="0"/>
              </a:spcAft>
              <a:buNone/>
            </a:pPr>
            <a:r>
              <a:rPr lang="en">
                <a:latin typeface="Georgia"/>
                <a:ea typeface="Georgia"/>
                <a:cs typeface="Georgia"/>
                <a:sym typeface="Georgia"/>
              </a:rPr>
              <a:t>We would however still strongly encourage the audience to ask questions and to join any discussions that will take place in an acceptable manner.</a:t>
            </a:r>
            <a:endParaRPr>
              <a:latin typeface="Georgia"/>
              <a:ea typeface="Georgia"/>
              <a:cs typeface="Georgia"/>
              <a:sym typeface="Georgia"/>
            </a:endParaRPr>
          </a:p>
          <a:p>
            <a:pPr marL="0" lvl="0" indent="0" algn="l" rtl="0">
              <a:spcBef>
                <a:spcPts val="0"/>
              </a:spcBef>
              <a:spcAft>
                <a:spcPts val="0"/>
              </a:spcAft>
              <a:buNone/>
            </a:pPr>
            <a:endParaRPr>
              <a:latin typeface="Georgia"/>
              <a:ea typeface="Georgia"/>
              <a:cs typeface="Georgia"/>
              <a:sym typeface="Georgia"/>
            </a:endParaRPr>
          </a:p>
          <a:p>
            <a:pPr marL="0" lvl="0" indent="0" algn="l" rtl="0">
              <a:spcBef>
                <a:spcPts val="0"/>
              </a:spcBef>
              <a:spcAft>
                <a:spcPts val="0"/>
              </a:spcAft>
              <a:buNone/>
            </a:pPr>
            <a:r>
              <a:rPr lang="en">
                <a:latin typeface="Georgia"/>
                <a:ea typeface="Georgia"/>
                <a:cs typeface="Georgia"/>
                <a:sym typeface="Georgia"/>
              </a:rPr>
              <a:t>Thank you very much in advance for your cooperation in this very important matter. </a:t>
            </a:r>
            <a:endParaRPr>
              <a:latin typeface="Georgia"/>
              <a:ea typeface="Georgia"/>
              <a:cs typeface="Georgia"/>
              <a:sym typeface="Georgia"/>
            </a:endParaRPr>
          </a:p>
          <a:p>
            <a:pPr marL="0" lvl="0" indent="0" algn="l" rtl="0">
              <a:spcBef>
                <a:spcPts val="0"/>
              </a:spcBef>
              <a:spcAft>
                <a:spcPts val="0"/>
              </a:spcAft>
              <a:buNone/>
            </a:pPr>
            <a:endParaRPr>
              <a:latin typeface="Georgia"/>
              <a:ea typeface="Georgia"/>
              <a:cs typeface="Georgia"/>
              <a:sym typeface="Georgia"/>
            </a:endParaRPr>
          </a:p>
          <a:p>
            <a:pPr marL="457200" lvl="0" indent="0" algn="l" rtl="0">
              <a:spcBef>
                <a:spcPts val="0"/>
              </a:spcBef>
              <a:spcAft>
                <a:spcPts val="0"/>
              </a:spcAft>
              <a:buNone/>
            </a:pPr>
            <a:endParaRPr>
              <a:latin typeface="Georgia"/>
              <a:ea typeface="Georgia"/>
              <a:cs typeface="Georgia"/>
              <a:sym typeface="Georgia"/>
            </a:endParaRPr>
          </a:p>
          <a:p>
            <a:pPr marL="457200" lvl="0" indent="0" algn="l" rtl="0">
              <a:spcBef>
                <a:spcPts val="0"/>
              </a:spcBef>
              <a:spcAft>
                <a:spcPts val="0"/>
              </a:spcAft>
              <a:buNone/>
            </a:pPr>
            <a:endParaRPr>
              <a:latin typeface="Georgia"/>
              <a:ea typeface="Georgia"/>
              <a:cs typeface="Georgia"/>
              <a:sym typeface="Georgia"/>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479"/>
        <p:cNvGrpSpPr/>
        <p:nvPr/>
      </p:nvGrpSpPr>
      <p:grpSpPr>
        <a:xfrm>
          <a:off x="0" y="0"/>
          <a:ext cx="0" cy="0"/>
          <a:chOff x="0" y="0"/>
          <a:chExt cx="0" cy="0"/>
        </a:xfrm>
      </p:grpSpPr>
      <p:pic>
        <p:nvPicPr>
          <p:cNvPr id="2480" name="Google Shape;2480;p283"/>
          <p:cNvPicPr preferRelativeResize="0"/>
          <p:nvPr/>
        </p:nvPicPr>
        <p:blipFill rotWithShape="1">
          <a:blip r:embed="rId3">
            <a:alphaModFix/>
          </a:blip>
          <a:srcRect b="16680"/>
          <a:stretch/>
        </p:blipFill>
        <p:spPr>
          <a:xfrm>
            <a:off x="2450" y="-10391"/>
            <a:ext cx="9141552" cy="5143500"/>
          </a:xfrm>
          <a:prstGeom prst="rect">
            <a:avLst/>
          </a:prstGeom>
          <a:noFill/>
          <a:ln>
            <a:noFill/>
          </a:ln>
        </p:spPr>
      </p:pic>
      <p:sp>
        <p:nvSpPr>
          <p:cNvPr id="2481" name="Google Shape;2481;p283"/>
          <p:cNvSpPr txBox="1"/>
          <p:nvPr/>
        </p:nvSpPr>
        <p:spPr>
          <a:xfrm>
            <a:off x="-23025" y="-41500"/>
            <a:ext cx="9180900" cy="5143500"/>
          </a:xfrm>
          <a:prstGeom prst="rect">
            <a:avLst/>
          </a:prstGeom>
          <a:solidFill>
            <a:srgbClr val="000000">
              <a:alpha val="8392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
        <p:nvSpPr>
          <p:cNvPr id="2482" name="Google Shape;2482;p283"/>
          <p:cNvSpPr txBox="1">
            <a:spLocks noGrp="1"/>
          </p:cNvSpPr>
          <p:nvPr>
            <p:ph type="title"/>
          </p:nvPr>
        </p:nvSpPr>
        <p:spPr>
          <a:xfrm>
            <a:off x="309562" y="530352"/>
            <a:ext cx="8524800" cy="3078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solidFill>
                  <a:schemeClr val="lt1"/>
                </a:solidFill>
              </a:rPr>
              <a:t>About who we are and what we do</a:t>
            </a:r>
            <a:endParaRPr>
              <a:solidFill>
                <a:schemeClr val="lt1"/>
              </a:solidFill>
            </a:endParaRPr>
          </a:p>
        </p:txBody>
      </p:sp>
      <p:sp>
        <p:nvSpPr>
          <p:cNvPr id="2483" name="Google Shape;2483;p283"/>
          <p:cNvSpPr/>
          <p:nvPr/>
        </p:nvSpPr>
        <p:spPr>
          <a:xfrm>
            <a:off x="-3347" y="1004580"/>
            <a:ext cx="9141559" cy="98425"/>
          </a:xfrm>
          <a:custGeom>
            <a:avLst/>
            <a:gdLst/>
            <a:ahLst/>
            <a:cxnLst/>
            <a:rect l="l" t="t" r="r" b="b"/>
            <a:pathLst>
              <a:path w="10475" h="10000" extrusionOk="0">
                <a:moveTo>
                  <a:pt x="10475" y="0"/>
                </a:moveTo>
                <a:lnTo>
                  <a:pt x="1334" y="0"/>
                </a:lnTo>
                <a:cubicBezTo>
                  <a:pt x="1303" y="3333"/>
                  <a:pt x="1272" y="6667"/>
                  <a:pt x="1242" y="10000"/>
                </a:cubicBezTo>
                <a:cubicBezTo>
                  <a:pt x="1207" y="6667"/>
                  <a:pt x="1172" y="3333"/>
                  <a:pt x="1138" y="0"/>
                </a:cubicBezTo>
                <a:lnTo>
                  <a:pt x="0" y="0"/>
                </a:lnTo>
              </a:path>
            </a:pathLst>
          </a:custGeom>
          <a:noFill/>
          <a:ln w="9525" cap="rnd" cmpd="sng">
            <a:solidFill>
              <a:schemeClr val="dk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2484" name="Google Shape;2484;p283"/>
          <p:cNvSpPr/>
          <p:nvPr/>
        </p:nvSpPr>
        <p:spPr>
          <a:xfrm>
            <a:off x="309550" y="1953509"/>
            <a:ext cx="3764100" cy="253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050"/>
              <a:buFont typeface="Arial"/>
              <a:buNone/>
            </a:pPr>
            <a:r>
              <a:rPr lang="en" sz="1050" i="0" u="none" strike="noStrike" cap="none">
                <a:solidFill>
                  <a:srgbClr val="E0301E"/>
                </a:solidFill>
                <a:latin typeface="Georgia"/>
                <a:ea typeface="Georgia"/>
                <a:cs typeface="Georgia"/>
                <a:sym typeface="Georgia"/>
              </a:rPr>
              <a:t>DATA  •  ANALYTICS  •  </a:t>
            </a:r>
            <a:r>
              <a:rPr lang="en" sz="1050">
                <a:solidFill>
                  <a:srgbClr val="E0301E"/>
                </a:solidFill>
                <a:latin typeface="Georgia"/>
                <a:ea typeface="Georgia"/>
                <a:cs typeface="Georgia"/>
                <a:sym typeface="Georgia"/>
              </a:rPr>
              <a:t>INSURANCE</a:t>
            </a:r>
            <a:r>
              <a:rPr lang="en" sz="1050" i="0" u="none" strike="noStrike" cap="none">
                <a:solidFill>
                  <a:srgbClr val="E0301E"/>
                </a:solidFill>
                <a:latin typeface="Georgia"/>
                <a:ea typeface="Georgia"/>
                <a:cs typeface="Georgia"/>
                <a:sym typeface="Georgia"/>
              </a:rPr>
              <a:t> •   </a:t>
            </a:r>
            <a:r>
              <a:rPr lang="en" sz="1050">
                <a:solidFill>
                  <a:srgbClr val="E0301E"/>
                </a:solidFill>
                <a:latin typeface="Georgia"/>
                <a:ea typeface="Georgia"/>
                <a:cs typeface="Georgia"/>
                <a:sym typeface="Georgia"/>
              </a:rPr>
              <a:t>PRICING</a:t>
            </a:r>
            <a:endParaRPr sz="1050" i="0" u="none" strike="noStrike" cap="none">
              <a:solidFill>
                <a:srgbClr val="E0301E"/>
              </a:solidFill>
              <a:latin typeface="Georgia"/>
              <a:ea typeface="Georgia"/>
              <a:cs typeface="Georgia"/>
              <a:sym typeface="Georgia"/>
            </a:endParaRPr>
          </a:p>
        </p:txBody>
      </p:sp>
      <p:cxnSp>
        <p:nvCxnSpPr>
          <p:cNvPr id="2485" name="Google Shape;2485;p283"/>
          <p:cNvCxnSpPr/>
          <p:nvPr/>
        </p:nvCxnSpPr>
        <p:spPr>
          <a:xfrm>
            <a:off x="6718030" y="1358613"/>
            <a:ext cx="0" cy="1971600"/>
          </a:xfrm>
          <a:prstGeom prst="straightConnector1">
            <a:avLst/>
          </a:prstGeom>
          <a:noFill/>
          <a:ln w="9525" cap="flat" cmpd="sng">
            <a:solidFill>
              <a:srgbClr val="BDBDBD"/>
            </a:solidFill>
            <a:prstDash val="solid"/>
            <a:round/>
            <a:headEnd type="none" w="sm" len="sm"/>
            <a:tailEnd type="none" w="sm" len="sm"/>
          </a:ln>
        </p:spPr>
      </p:cxnSp>
      <p:cxnSp>
        <p:nvCxnSpPr>
          <p:cNvPr id="2486" name="Google Shape;2486;p283"/>
          <p:cNvCxnSpPr/>
          <p:nvPr/>
        </p:nvCxnSpPr>
        <p:spPr>
          <a:xfrm>
            <a:off x="4680042" y="2312070"/>
            <a:ext cx="1772400" cy="0"/>
          </a:xfrm>
          <a:prstGeom prst="straightConnector1">
            <a:avLst/>
          </a:prstGeom>
          <a:noFill/>
          <a:ln w="9525" cap="flat" cmpd="sng">
            <a:solidFill>
              <a:srgbClr val="BDBDBD"/>
            </a:solidFill>
            <a:prstDash val="solid"/>
            <a:round/>
            <a:headEnd type="none" w="sm" len="sm"/>
            <a:tailEnd type="none" w="sm" len="sm"/>
          </a:ln>
        </p:spPr>
      </p:cxnSp>
      <p:sp>
        <p:nvSpPr>
          <p:cNvPr id="2487" name="Google Shape;2487;p283"/>
          <p:cNvSpPr txBox="1"/>
          <p:nvPr/>
        </p:nvSpPr>
        <p:spPr>
          <a:xfrm>
            <a:off x="6966414" y="1455767"/>
            <a:ext cx="1704900" cy="7080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000"/>
              <a:buFont typeface="Arial"/>
              <a:buNone/>
            </a:pPr>
            <a:r>
              <a:rPr lang="en" sz="1000" i="0" u="none" strike="noStrike" cap="none">
                <a:solidFill>
                  <a:srgbClr val="FFFFFF"/>
                </a:solidFill>
                <a:latin typeface="Georgia"/>
                <a:ea typeface="Georgia"/>
                <a:cs typeface="Georgia"/>
                <a:sym typeface="Georgia"/>
              </a:rPr>
              <a:t>Successfully helped </a:t>
            </a:r>
            <a:r>
              <a:rPr lang="en" sz="1000">
                <a:solidFill>
                  <a:srgbClr val="FFFFFF"/>
                </a:solidFill>
                <a:latin typeface="Georgia"/>
                <a:ea typeface="Georgia"/>
                <a:cs typeface="Georgia"/>
                <a:sym typeface="Georgia"/>
              </a:rPr>
              <a:t>automating the pricing process for a large Nordic non-life insurer</a:t>
            </a:r>
            <a:endParaRPr sz="1000" i="0" u="none" strike="noStrike" cap="none">
              <a:solidFill>
                <a:srgbClr val="FFFFFF"/>
              </a:solidFill>
              <a:latin typeface="Georgia"/>
              <a:ea typeface="Georgia"/>
              <a:cs typeface="Georgia"/>
              <a:sym typeface="Georgia"/>
            </a:endParaRPr>
          </a:p>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rgbClr val="FFFFFF"/>
              </a:solidFill>
              <a:latin typeface="Arial"/>
              <a:ea typeface="Arial"/>
              <a:cs typeface="Arial"/>
              <a:sym typeface="Arial"/>
            </a:endParaRPr>
          </a:p>
        </p:txBody>
      </p:sp>
      <p:sp>
        <p:nvSpPr>
          <p:cNvPr id="2488" name="Google Shape;2488;p283"/>
          <p:cNvSpPr txBox="1"/>
          <p:nvPr/>
        </p:nvSpPr>
        <p:spPr>
          <a:xfrm>
            <a:off x="4861847" y="1461655"/>
            <a:ext cx="1704900" cy="7080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000"/>
              <a:buFont typeface="Arial"/>
              <a:buNone/>
            </a:pPr>
            <a:r>
              <a:rPr lang="en" sz="1000">
                <a:solidFill>
                  <a:srgbClr val="FFFFFF"/>
                </a:solidFill>
                <a:latin typeface="Georgia"/>
                <a:ea typeface="Georgia"/>
                <a:cs typeface="Georgia"/>
                <a:sym typeface="Georgia"/>
              </a:rPr>
              <a:t>Global responsibility in PwC for Data &amp; Analytics for insurance</a:t>
            </a:r>
            <a:endParaRPr sz="1400" i="0" u="none" strike="noStrike" cap="none">
              <a:solidFill>
                <a:srgbClr val="FFFFFF"/>
              </a:solidFill>
              <a:latin typeface="Georgia"/>
              <a:ea typeface="Georgia"/>
              <a:cs typeface="Georgia"/>
              <a:sym typeface="Georgia"/>
            </a:endParaRPr>
          </a:p>
        </p:txBody>
      </p:sp>
      <p:sp>
        <p:nvSpPr>
          <p:cNvPr id="2489" name="Google Shape;2489;p283"/>
          <p:cNvSpPr txBox="1"/>
          <p:nvPr/>
        </p:nvSpPr>
        <p:spPr>
          <a:xfrm>
            <a:off x="4861859" y="2528309"/>
            <a:ext cx="1704900" cy="7080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000"/>
              <a:buFont typeface="Arial"/>
              <a:buNone/>
            </a:pPr>
            <a:r>
              <a:rPr lang="en" sz="1000">
                <a:solidFill>
                  <a:srgbClr val="FFFFFF"/>
                </a:solidFill>
              </a:rPr>
              <a:t>U</a:t>
            </a:r>
            <a:r>
              <a:rPr lang="en" sz="1000">
                <a:solidFill>
                  <a:srgbClr val="FFFFFF"/>
                </a:solidFill>
                <a:latin typeface="Georgia"/>
                <a:ea typeface="Georgia"/>
                <a:cs typeface="Georgia"/>
                <a:sym typeface="Georgia"/>
              </a:rPr>
              <a:t>tilising PwC’s customer insights platform to accelerate the development</a:t>
            </a:r>
            <a:endParaRPr sz="1400" i="0" u="none" strike="noStrike" cap="none">
              <a:solidFill>
                <a:srgbClr val="FFFFFF"/>
              </a:solidFill>
              <a:latin typeface="Georgia"/>
              <a:ea typeface="Georgia"/>
              <a:cs typeface="Georgia"/>
              <a:sym typeface="Georgia"/>
            </a:endParaRPr>
          </a:p>
        </p:txBody>
      </p:sp>
      <p:sp>
        <p:nvSpPr>
          <p:cNvPr id="2490" name="Google Shape;2490;p283"/>
          <p:cNvSpPr txBox="1"/>
          <p:nvPr/>
        </p:nvSpPr>
        <p:spPr>
          <a:xfrm>
            <a:off x="7056493" y="2516559"/>
            <a:ext cx="1704900" cy="8619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000"/>
              <a:buFont typeface="Arial"/>
              <a:buNone/>
            </a:pPr>
            <a:r>
              <a:rPr lang="en" sz="1000">
                <a:solidFill>
                  <a:srgbClr val="FFFFFF"/>
                </a:solidFill>
                <a:latin typeface="Georgia"/>
                <a:ea typeface="Georgia"/>
                <a:cs typeface="Georgia"/>
                <a:sym typeface="Georgia"/>
              </a:rPr>
              <a:t>Now offering pilots and larger projects to insurers wanting to modernise their pricing process</a:t>
            </a:r>
            <a:endParaRPr sz="1400" i="0" u="none" strike="noStrike" cap="none">
              <a:solidFill>
                <a:srgbClr val="FFFFFF"/>
              </a:solidFill>
              <a:latin typeface="Georgia"/>
              <a:ea typeface="Georgia"/>
              <a:cs typeface="Georgia"/>
              <a:sym typeface="Georgia"/>
            </a:endParaRPr>
          </a:p>
          <a:p>
            <a:pPr marL="0" marR="0" lvl="0" indent="0" algn="ctr" rtl="0">
              <a:lnSpc>
                <a:spcPct val="100000"/>
              </a:lnSpc>
              <a:spcBef>
                <a:spcPts val="0"/>
              </a:spcBef>
              <a:spcAft>
                <a:spcPts val="0"/>
              </a:spcAft>
              <a:buClr>
                <a:srgbClr val="000000"/>
              </a:buClr>
              <a:buSzPts val="1000"/>
              <a:buFont typeface="Arial"/>
              <a:buNone/>
            </a:pPr>
            <a:endParaRPr sz="1000" b="0" i="0" u="none" strike="noStrike" cap="none">
              <a:solidFill>
                <a:srgbClr val="FFFFFF"/>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000"/>
              <a:buFont typeface="Arial"/>
              <a:buNone/>
            </a:pPr>
            <a:endParaRPr sz="1000" b="0" i="0" u="none" strike="noStrike" cap="none">
              <a:solidFill>
                <a:srgbClr val="FFFFFF"/>
              </a:solidFill>
              <a:latin typeface="Arial"/>
              <a:ea typeface="Arial"/>
              <a:cs typeface="Arial"/>
              <a:sym typeface="Arial"/>
            </a:endParaRPr>
          </a:p>
        </p:txBody>
      </p:sp>
      <p:cxnSp>
        <p:nvCxnSpPr>
          <p:cNvPr id="2491" name="Google Shape;2491;p283"/>
          <p:cNvCxnSpPr/>
          <p:nvPr/>
        </p:nvCxnSpPr>
        <p:spPr>
          <a:xfrm>
            <a:off x="7022743" y="2312070"/>
            <a:ext cx="1772400" cy="0"/>
          </a:xfrm>
          <a:prstGeom prst="straightConnector1">
            <a:avLst/>
          </a:prstGeom>
          <a:noFill/>
          <a:ln w="9525" cap="flat" cmpd="sng">
            <a:solidFill>
              <a:srgbClr val="BDBDBD"/>
            </a:solidFill>
            <a:prstDash val="solid"/>
            <a:round/>
            <a:headEnd type="none" w="sm" len="sm"/>
            <a:tailEnd type="none" w="sm" len="sm"/>
          </a:ln>
        </p:spPr>
      </p:cxnSp>
      <p:sp>
        <p:nvSpPr>
          <p:cNvPr id="2492" name="Google Shape;2492;p283"/>
          <p:cNvSpPr txBox="1"/>
          <p:nvPr/>
        </p:nvSpPr>
        <p:spPr>
          <a:xfrm>
            <a:off x="1213775" y="3786001"/>
            <a:ext cx="1522800" cy="935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a:solidFill>
                  <a:schemeClr val="lt1"/>
                </a:solidFill>
                <a:latin typeface="Georgia"/>
                <a:ea typeface="Georgia"/>
                <a:cs typeface="Georgia"/>
                <a:sym typeface="Georgia"/>
              </a:rPr>
              <a:t>Jan-Magnus Moberg</a:t>
            </a:r>
            <a:endParaRPr sz="1000">
              <a:solidFill>
                <a:schemeClr val="lt1"/>
              </a:solidFill>
              <a:latin typeface="Georgia"/>
              <a:ea typeface="Georgia"/>
              <a:cs typeface="Georgia"/>
              <a:sym typeface="Georgia"/>
            </a:endParaRPr>
          </a:p>
          <a:p>
            <a:pPr marL="0" lvl="0" indent="0" algn="l" rtl="0">
              <a:spcBef>
                <a:spcPts val="0"/>
              </a:spcBef>
              <a:spcAft>
                <a:spcPts val="0"/>
              </a:spcAft>
              <a:buNone/>
            </a:pPr>
            <a:r>
              <a:rPr lang="en" sz="800">
                <a:solidFill>
                  <a:schemeClr val="lt1"/>
                </a:solidFill>
                <a:latin typeface="Georgia"/>
                <a:ea typeface="Georgia"/>
                <a:cs typeface="Georgia"/>
                <a:sym typeface="Georgia"/>
              </a:rPr>
              <a:t>Director PwC Norway</a:t>
            </a:r>
            <a:endParaRPr sz="800">
              <a:solidFill>
                <a:schemeClr val="lt1"/>
              </a:solidFill>
              <a:latin typeface="Georgia"/>
              <a:ea typeface="Georgia"/>
              <a:cs typeface="Georgia"/>
              <a:sym typeface="Georgia"/>
            </a:endParaRPr>
          </a:p>
          <a:p>
            <a:pPr marL="0" lvl="0" indent="0" algn="l" rtl="0">
              <a:spcBef>
                <a:spcPts val="0"/>
              </a:spcBef>
              <a:spcAft>
                <a:spcPts val="0"/>
              </a:spcAft>
              <a:buNone/>
            </a:pPr>
            <a:r>
              <a:rPr lang="en" sz="800">
                <a:solidFill>
                  <a:schemeClr val="lt1"/>
                </a:solidFill>
                <a:latin typeface="Georgia"/>
                <a:ea typeface="Georgia"/>
                <a:cs typeface="Georgia"/>
                <a:sym typeface="Georgia"/>
              </a:rPr>
              <a:t>Adj Professor NHH</a:t>
            </a:r>
            <a:endParaRPr sz="800">
              <a:solidFill>
                <a:schemeClr val="lt1"/>
              </a:solidFill>
              <a:latin typeface="Georgia"/>
              <a:ea typeface="Georgia"/>
              <a:cs typeface="Georgia"/>
              <a:sym typeface="Georgia"/>
            </a:endParaRPr>
          </a:p>
          <a:p>
            <a:pPr marL="0" lvl="0" indent="0" algn="l" rtl="0">
              <a:spcBef>
                <a:spcPts val="0"/>
              </a:spcBef>
              <a:spcAft>
                <a:spcPts val="0"/>
              </a:spcAft>
              <a:buNone/>
            </a:pPr>
            <a:endParaRPr sz="800">
              <a:solidFill>
                <a:schemeClr val="lt1"/>
              </a:solidFill>
              <a:latin typeface="Georgia"/>
              <a:ea typeface="Georgia"/>
              <a:cs typeface="Georgia"/>
              <a:sym typeface="Georgia"/>
            </a:endParaRPr>
          </a:p>
          <a:p>
            <a:pPr marL="0" lvl="0" indent="0" algn="l" rtl="0">
              <a:spcBef>
                <a:spcPts val="0"/>
              </a:spcBef>
              <a:spcAft>
                <a:spcPts val="0"/>
              </a:spcAft>
              <a:buNone/>
            </a:pPr>
            <a:r>
              <a:rPr lang="en" sz="800">
                <a:solidFill>
                  <a:schemeClr val="lt1"/>
                </a:solidFill>
                <a:latin typeface="Georgia"/>
                <a:ea typeface="Georgia"/>
                <a:cs typeface="Georgia"/>
                <a:sym typeface="Georgia"/>
              </a:rPr>
              <a:t>Leader global non-life pricing initiative at PwC</a:t>
            </a:r>
            <a:endParaRPr sz="800">
              <a:solidFill>
                <a:schemeClr val="lt1"/>
              </a:solidFill>
              <a:latin typeface="Georgia"/>
              <a:ea typeface="Georgia"/>
              <a:cs typeface="Georgia"/>
              <a:sym typeface="Georgia"/>
            </a:endParaRPr>
          </a:p>
          <a:p>
            <a:pPr marL="0" lvl="0" indent="0" algn="l" rtl="0">
              <a:spcBef>
                <a:spcPts val="0"/>
              </a:spcBef>
              <a:spcAft>
                <a:spcPts val="0"/>
              </a:spcAft>
              <a:buNone/>
            </a:pPr>
            <a:endParaRPr sz="1000">
              <a:solidFill>
                <a:schemeClr val="lt1"/>
              </a:solidFill>
            </a:endParaRPr>
          </a:p>
        </p:txBody>
      </p:sp>
      <p:sp>
        <p:nvSpPr>
          <p:cNvPr id="2493" name="Google Shape;2493;p283"/>
          <p:cNvSpPr txBox="1"/>
          <p:nvPr/>
        </p:nvSpPr>
        <p:spPr>
          <a:xfrm>
            <a:off x="4154875" y="3786000"/>
            <a:ext cx="1704900" cy="935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000">
                <a:solidFill>
                  <a:schemeClr val="lt1"/>
                </a:solidFill>
                <a:latin typeface="Georgia"/>
                <a:ea typeface="Georgia"/>
                <a:cs typeface="Georgia"/>
                <a:sym typeface="Georgia"/>
              </a:rPr>
              <a:t>Bence Zaupper</a:t>
            </a:r>
            <a:endParaRPr sz="1000">
              <a:solidFill>
                <a:schemeClr val="lt1"/>
              </a:solidFill>
              <a:latin typeface="Georgia"/>
              <a:ea typeface="Georgia"/>
              <a:cs typeface="Georgia"/>
              <a:sym typeface="Georgia"/>
            </a:endParaRPr>
          </a:p>
          <a:p>
            <a:pPr marL="0" lvl="0" indent="0" algn="l" rtl="0">
              <a:spcBef>
                <a:spcPts val="0"/>
              </a:spcBef>
              <a:spcAft>
                <a:spcPts val="0"/>
              </a:spcAft>
              <a:buClr>
                <a:schemeClr val="dk1"/>
              </a:buClr>
              <a:buSzPts val="1100"/>
              <a:buFont typeface="Arial"/>
              <a:buNone/>
            </a:pPr>
            <a:r>
              <a:rPr lang="en" sz="800">
                <a:solidFill>
                  <a:schemeClr val="lt1"/>
                </a:solidFill>
                <a:latin typeface="Georgia"/>
                <a:ea typeface="Georgia"/>
                <a:cs typeface="Georgia"/>
                <a:sym typeface="Georgia"/>
              </a:rPr>
              <a:t>Senior Manager PwC Ireland</a:t>
            </a:r>
            <a:endParaRPr sz="800">
              <a:solidFill>
                <a:schemeClr val="lt1"/>
              </a:solidFill>
              <a:latin typeface="Georgia"/>
              <a:ea typeface="Georgia"/>
              <a:cs typeface="Georgia"/>
              <a:sym typeface="Georgia"/>
            </a:endParaRPr>
          </a:p>
          <a:p>
            <a:pPr marL="0" lvl="0" indent="0" algn="l" rtl="0">
              <a:spcBef>
                <a:spcPts val="0"/>
              </a:spcBef>
              <a:spcAft>
                <a:spcPts val="0"/>
              </a:spcAft>
              <a:buClr>
                <a:schemeClr val="dk1"/>
              </a:buClr>
              <a:buSzPts val="1100"/>
              <a:buFont typeface="Arial"/>
              <a:buNone/>
            </a:pPr>
            <a:endParaRPr sz="800">
              <a:solidFill>
                <a:schemeClr val="lt1"/>
              </a:solidFill>
              <a:latin typeface="Georgia"/>
              <a:ea typeface="Georgia"/>
              <a:cs typeface="Georgia"/>
              <a:sym typeface="Georgia"/>
            </a:endParaRPr>
          </a:p>
          <a:p>
            <a:pPr marL="0" lvl="0" indent="0" algn="l" rtl="0">
              <a:spcBef>
                <a:spcPts val="0"/>
              </a:spcBef>
              <a:spcAft>
                <a:spcPts val="0"/>
              </a:spcAft>
              <a:buClr>
                <a:schemeClr val="dk1"/>
              </a:buClr>
              <a:buSzPts val="1100"/>
              <a:buFont typeface="Arial"/>
              <a:buNone/>
            </a:pPr>
            <a:endParaRPr sz="800">
              <a:solidFill>
                <a:schemeClr val="lt1"/>
              </a:solidFill>
              <a:latin typeface="Georgia"/>
              <a:ea typeface="Georgia"/>
              <a:cs typeface="Georgia"/>
              <a:sym typeface="Georgia"/>
            </a:endParaRPr>
          </a:p>
          <a:p>
            <a:pPr marL="0" lvl="0" indent="0" algn="l" rtl="0">
              <a:spcBef>
                <a:spcPts val="0"/>
              </a:spcBef>
              <a:spcAft>
                <a:spcPts val="0"/>
              </a:spcAft>
              <a:buClr>
                <a:schemeClr val="dk1"/>
              </a:buClr>
              <a:buSzPts val="1100"/>
              <a:buFont typeface="Arial"/>
              <a:buNone/>
            </a:pPr>
            <a:endParaRPr sz="800">
              <a:solidFill>
                <a:schemeClr val="lt1"/>
              </a:solidFill>
              <a:latin typeface="Georgia"/>
              <a:ea typeface="Georgia"/>
              <a:cs typeface="Georgia"/>
              <a:sym typeface="Georgia"/>
            </a:endParaRPr>
          </a:p>
          <a:p>
            <a:pPr marL="0" lvl="0" indent="0" algn="l" rtl="0">
              <a:spcBef>
                <a:spcPts val="0"/>
              </a:spcBef>
              <a:spcAft>
                <a:spcPts val="0"/>
              </a:spcAft>
              <a:buClr>
                <a:schemeClr val="dk1"/>
              </a:buClr>
              <a:buSzPts val="1100"/>
              <a:buFont typeface="Arial"/>
              <a:buNone/>
            </a:pPr>
            <a:r>
              <a:rPr lang="en" sz="800">
                <a:solidFill>
                  <a:schemeClr val="lt1"/>
                </a:solidFill>
                <a:latin typeface="Georgia"/>
                <a:ea typeface="Georgia"/>
                <a:cs typeface="Georgia"/>
                <a:sym typeface="Georgia"/>
              </a:rPr>
              <a:t>Actuarial Services Analytics Lead</a:t>
            </a:r>
            <a:endParaRPr sz="1000">
              <a:solidFill>
                <a:schemeClr val="lt1"/>
              </a:solidFill>
              <a:latin typeface="Georgia"/>
              <a:ea typeface="Georgia"/>
              <a:cs typeface="Georgia"/>
              <a:sym typeface="Georgia"/>
            </a:endParaRPr>
          </a:p>
        </p:txBody>
      </p:sp>
      <p:pic>
        <p:nvPicPr>
          <p:cNvPr id="2494" name="Google Shape;2494;p283"/>
          <p:cNvPicPr preferRelativeResize="0"/>
          <p:nvPr/>
        </p:nvPicPr>
        <p:blipFill>
          <a:blip r:embed="rId4">
            <a:alphaModFix/>
          </a:blip>
          <a:stretch>
            <a:fillRect/>
          </a:stretch>
        </p:blipFill>
        <p:spPr>
          <a:xfrm>
            <a:off x="3307250" y="3641338"/>
            <a:ext cx="713350" cy="1070012"/>
          </a:xfrm>
          <a:prstGeom prst="rect">
            <a:avLst/>
          </a:prstGeom>
          <a:noFill/>
          <a:ln>
            <a:noFill/>
          </a:ln>
        </p:spPr>
      </p:pic>
      <p:pic>
        <p:nvPicPr>
          <p:cNvPr id="2495" name="Google Shape;2495;p283"/>
          <p:cNvPicPr preferRelativeResize="0"/>
          <p:nvPr/>
        </p:nvPicPr>
        <p:blipFill>
          <a:blip r:embed="rId5">
            <a:alphaModFix/>
          </a:blip>
          <a:stretch>
            <a:fillRect/>
          </a:stretch>
        </p:blipFill>
        <p:spPr>
          <a:xfrm>
            <a:off x="417575" y="3644825"/>
            <a:ext cx="713350" cy="106305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499"/>
        <p:cNvGrpSpPr/>
        <p:nvPr/>
      </p:nvGrpSpPr>
      <p:grpSpPr>
        <a:xfrm>
          <a:off x="0" y="0"/>
          <a:ext cx="0" cy="0"/>
          <a:chOff x="0" y="0"/>
          <a:chExt cx="0" cy="0"/>
        </a:xfrm>
      </p:grpSpPr>
      <p:sp>
        <p:nvSpPr>
          <p:cNvPr id="2500" name="Google Shape;2500;p284"/>
          <p:cNvSpPr/>
          <p:nvPr/>
        </p:nvSpPr>
        <p:spPr>
          <a:xfrm>
            <a:off x="0" y="1001825"/>
            <a:ext cx="9144000" cy="4141800"/>
          </a:xfrm>
          <a:prstGeom prst="rect">
            <a:avLst/>
          </a:prstGeom>
          <a:solidFill>
            <a:schemeClr val="dk1">
              <a:alpha val="63919"/>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2501" name="Google Shape;2501;p284"/>
          <p:cNvPicPr preferRelativeResize="0"/>
          <p:nvPr/>
        </p:nvPicPr>
        <p:blipFill rotWithShape="1">
          <a:blip r:embed="rId3">
            <a:alphaModFix/>
          </a:blip>
          <a:srcRect t="12227" b="19915"/>
          <a:stretch/>
        </p:blipFill>
        <p:spPr>
          <a:xfrm>
            <a:off x="0" y="1004575"/>
            <a:ext cx="9141549" cy="4141665"/>
          </a:xfrm>
          <a:prstGeom prst="rect">
            <a:avLst/>
          </a:prstGeom>
          <a:noFill/>
          <a:ln>
            <a:noFill/>
          </a:ln>
        </p:spPr>
      </p:pic>
      <p:sp>
        <p:nvSpPr>
          <p:cNvPr id="2502" name="Google Shape;2502;p284"/>
          <p:cNvSpPr/>
          <p:nvPr/>
        </p:nvSpPr>
        <p:spPr>
          <a:xfrm>
            <a:off x="0" y="1004525"/>
            <a:ext cx="9144000" cy="4141800"/>
          </a:xfrm>
          <a:prstGeom prst="rect">
            <a:avLst/>
          </a:prstGeom>
          <a:solidFill>
            <a:srgbClr val="000000">
              <a:alpha val="63919"/>
            </a:srgbClr>
          </a:solidFill>
          <a:ln>
            <a:noFill/>
          </a:ln>
        </p:spPr>
        <p:txBody>
          <a:bodyPr spcFirstLastPara="1" wrap="square" lIns="91425" tIns="45700" rIns="91425" bIns="45700" anchor="ctr" anchorCtr="0">
            <a:noAutofit/>
          </a:bodyPr>
          <a:lstStyle/>
          <a:p>
            <a:pPr marL="0" lvl="0" indent="0" algn="l" rtl="0">
              <a:spcBef>
                <a:spcPts val="0"/>
              </a:spcBef>
              <a:spcAft>
                <a:spcPts val="0"/>
              </a:spcAft>
              <a:buClr>
                <a:schemeClr val="dk1"/>
              </a:buClr>
              <a:buSzPts val="600"/>
              <a:buFont typeface="Arial"/>
              <a:buNone/>
            </a:pPr>
            <a:endParaRPr sz="700" b="1">
              <a:solidFill>
                <a:schemeClr val="lt1"/>
              </a:solidFill>
              <a:latin typeface="Georgia"/>
              <a:ea typeface="Georgia"/>
              <a:cs typeface="Georgia"/>
              <a:sym typeface="Georgia"/>
            </a:endParaRPr>
          </a:p>
        </p:txBody>
      </p:sp>
      <p:sp>
        <p:nvSpPr>
          <p:cNvPr id="2503" name="Google Shape;2503;p284"/>
          <p:cNvSpPr/>
          <p:nvPr/>
        </p:nvSpPr>
        <p:spPr>
          <a:xfrm>
            <a:off x="0" y="0"/>
            <a:ext cx="9144000" cy="1103367"/>
          </a:xfrm>
          <a:custGeom>
            <a:avLst/>
            <a:gdLst/>
            <a:ahLst/>
            <a:cxnLst/>
            <a:rect l="l" t="t" r="r" b="b"/>
            <a:pathLst>
              <a:path w="9144000" h="1103367" extrusionOk="0">
                <a:moveTo>
                  <a:pt x="0" y="0"/>
                </a:moveTo>
                <a:lnTo>
                  <a:pt x="9144000" y="0"/>
                </a:lnTo>
                <a:lnTo>
                  <a:pt x="9144000" y="1006628"/>
                </a:lnTo>
                <a:lnTo>
                  <a:pt x="1502570" y="1006628"/>
                </a:lnTo>
                <a:lnTo>
                  <a:pt x="1385887" y="1006628"/>
                </a:lnTo>
                <a:lnTo>
                  <a:pt x="1163401" y="1006628"/>
                </a:lnTo>
                <a:lnTo>
                  <a:pt x="1084289" y="1103367"/>
                </a:lnTo>
                <a:lnTo>
                  <a:pt x="986868" y="1006628"/>
                </a:lnTo>
                <a:lnTo>
                  <a:pt x="783431" y="1006628"/>
                </a:lnTo>
                <a:lnTo>
                  <a:pt x="653335" y="1006628"/>
                </a:lnTo>
                <a:lnTo>
                  <a:pt x="0" y="1006628"/>
                </a:lnTo>
                <a:lnTo>
                  <a:pt x="0" y="0"/>
                </a:lnTo>
                <a:close/>
              </a:path>
            </a:pathLst>
          </a:cu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2504" name="Google Shape;2504;p284"/>
          <p:cNvSpPr/>
          <p:nvPr/>
        </p:nvSpPr>
        <p:spPr>
          <a:xfrm>
            <a:off x="-3347" y="1004580"/>
            <a:ext cx="9141559" cy="98425"/>
          </a:xfrm>
          <a:custGeom>
            <a:avLst/>
            <a:gdLst/>
            <a:ahLst/>
            <a:cxnLst/>
            <a:rect l="l" t="t" r="r" b="b"/>
            <a:pathLst>
              <a:path w="10475" h="10000" extrusionOk="0">
                <a:moveTo>
                  <a:pt x="10475" y="0"/>
                </a:moveTo>
                <a:lnTo>
                  <a:pt x="1334" y="0"/>
                </a:lnTo>
                <a:cubicBezTo>
                  <a:pt x="1303" y="3333"/>
                  <a:pt x="1272" y="6667"/>
                  <a:pt x="1242" y="10000"/>
                </a:cubicBezTo>
                <a:cubicBezTo>
                  <a:pt x="1207" y="6667"/>
                  <a:pt x="1172" y="3333"/>
                  <a:pt x="1138" y="0"/>
                </a:cubicBezTo>
                <a:lnTo>
                  <a:pt x="0" y="0"/>
                </a:lnTo>
              </a:path>
            </a:pathLst>
          </a:custGeom>
          <a:noFill/>
          <a:ln w="9525" cap="rnd" cmpd="sng">
            <a:solidFill>
              <a:schemeClr val="dk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2505" name="Google Shape;2505;p284"/>
          <p:cNvSpPr txBox="1"/>
          <p:nvPr/>
        </p:nvSpPr>
        <p:spPr>
          <a:xfrm>
            <a:off x="882175" y="2058425"/>
            <a:ext cx="3105900" cy="2646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506" name="Google Shape;2506;p284"/>
          <p:cNvSpPr txBox="1">
            <a:spLocks noGrp="1"/>
          </p:cNvSpPr>
          <p:nvPr>
            <p:ph type="title"/>
          </p:nvPr>
        </p:nvSpPr>
        <p:spPr>
          <a:xfrm>
            <a:off x="309562" y="530352"/>
            <a:ext cx="8524800" cy="3078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Pricing and underwriting are at the core of insurance and key components when insurers enter into a technological transformation</a:t>
            </a:r>
            <a:endParaRPr/>
          </a:p>
        </p:txBody>
      </p:sp>
      <p:sp>
        <p:nvSpPr>
          <p:cNvPr id="2507" name="Google Shape;2507;p284"/>
          <p:cNvSpPr txBox="1"/>
          <p:nvPr/>
        </p:nvSpPr>
        <p:spPr>
          <a:xfrm>
            <a:off x="1203300" y="2504900"/>
            <a:ext cx="2676000" cy="1354200"/>
          </a:xfrm>
          <a:prstGeom prst="rect">
            <a:avLst/>
          </a:prstGeom>
          <a:noFill/>
          <a:ln>
            <a:noFill/>
          </a:ln>
        </p:spPr>
        <p:txBody>
          <a:bodyPr spcFirstLastPara="1" wrap="square" lIns="0" tIns="0" rIns="0" bIns="0" anchor="t" anchorCtr="0">
            <a:noAutofit/>
          </a:bodyPr>
          <a:lstStyle/>
          <a:p>
            <a:pPr marL="0" lvl="0" indent="0" algn="l" rtl="0">
              <a:lnSpc>
                <a:spcPct val="110000"/>
              </a:lnSpc>
              <a:spcBef>
                <a:spcPts val="0"/>
              </a:spcBef>
              <a:spcAft>
                <a:spcPts val="0"/>
              </a:spcAft>
              <a:buNone/>
            </a:pPr>
            <a:r>
              <a:rPr lang="en" sz="1800" b="1">
                <a:solidFill>
                  <a:schemeClr val="lt1"/>
                </a:solidFill>
                <a:latin typeface="Georgia"/>
                <a:ea typeface="Georgia"/>
                <a:cs typeface="Georgia"/>
                <a:sym typeface="Georgia"/>
              </a:rPr>
              <a:t>83 % of Insurance CEOs state a concern about the pace of technological change</a:t>
            </a:r>
            <a:endParaRPr sz="1800" b="1">
              <a:solidFill>
                <a:schemeClr val="lt1"/>
              </a:solidFill>
              <a:latin typeface="Georgia"/>
              <a:ea typeface="Georgia"/>
              <a:cs typeface="Georgia"/>
              <a:sym typeface="Georgia"/>
            </a:endParaRPr>
          </a:p>
          <a:p>
            <a:pPr marL="0" lvl="0" indent="0" algn="ctr" rtl="0">
              <a:lnSpc>
                <a:spcPct val="110000"/>
              </a:lnSpc>
              <a:spcBef>
                <a:spcPts val="0"/>
              </a:spcBef>
              <a:spcAft>
                <a:spcPts val="0"/>
              </a:spcAft>
              <a:buNone/>
            </a:pPr>
            <a:endParaRPr sz="1800" b="1">
              <a:solidFill>
                <a:schemeClr val="lt1"/>
              </a:solidFill>
              <a:latin typeface="Georgia"/>
              <a:ea typeface="Georgia"/>
              <a:cs typeface="Georgia"/>
              <a:sym typeface="Georgia"/>
            </a:endParaRPr>
          </a:p>
          <a:p>
            <a:pPr marL="0" lvl="0" indent="0" algn="ctr" rtl="0">
              <a:lnSpc>
                <a:spcPct val="110000"/>
              </a:lnSpc>
              <a:spcBef>
                <a:spcPts val="0"/>
              </a:spcBef>
              <a:spcAft>
                <a:spcPts val="0"/>
              </a:spcAft>
              <a:buNone/>
            </a:pPr>
            <a:r>
              <a:rPr lang="en" sz="1000">
                <a:solidFill>
                  <a:schemeClr val="lt1"/>
                </a:solidFill>
                <a:latin typeface="Georgia"/>
                <a:ea typeface="Georgia"/>
                <a:cs typeface="Georgia"/>
                <a:sym typeface="Georgia"/>
              </a:rPr>
              <a:t>Source: Insurance CEOs participating in PwC’s 20th Annual CEO Survey</a:t>
            </a:r>
            <a:endParaRPr sz="1000">
              <a:solidFill>
                <a:schemeClr val="lt1"/>
              </a:solidFill>
              <a:latin typeface="Georgia"/>
              <a:ea typeface="Georgia"/>
              <a:cs typeface="Georgia"/>
              <a:sym typeface="Georgia"/>
            </a:endParaRPr>
          </a:p>
          <a:p>
            <a:pPr marL="0" lvl="0" indent="0" algn="ctr" rtl="0">
              <a:lnSpc>
                <a:spcPct val="110000"/>
              </a:lnSpc>
              <a:spcBef>
                <a:spcPts val="0"/>
              </a:spcBef>
              <a:spcAft>
                <a:spcPts val="0"/>
              </a:spcAft>
              <a:buNone/>
            </a:pPr>
            <a:endParaRPr sz="1600">
              <a:solidFill>
                <a:schemeClr val="dk2"/>
              </a:solidFill>
              <a:latin typeface="Georgia"/>
              <a:ea typeface="Georgia"/>
              <a:cs typeface="Georgia"/>
              <a:sym typeface="Georgia"/>
            </a:endParaRPr>
          </a:p>
        </p:txBody>
      </p:sp>
      <p:sp>
        <p:nvSpPr>
          <p:cNvPr id="2508" name="Google Shape;2508;p284"/>
          <p:cNvSpPr txBox="1"/>
          <p:nvPr/>
        </p:nvSpPr>
        <p:spPr>
          <a:xfrm>
            <a:off x="2232329" y="1963971"/>
            <a:ext cx="441600" cy="7695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6000">
                <a:solidFill>
                  <a:srgbClr val="E0301E"/>
                </a:solidFill>
                <a:latin typeface="Georgia"/>
                <a:ea typeface="Georgia"/>
                <a:cs typeface="Georgia"/>
                <a:sym typeface="Georgia"/>
              </a:rPr>
              <a:t>“</a:t>
            </a:r>
            <a:endParaRPr sz="6000">
              <a:solidFill>
                <a:srgbClr val="E0301E"/>
              </a:solidFill>
              <a:latin typeface="Georgia"/>
              <a:ea typeface="Georgia"/>
              <a:cs typeface="Georgia"/>
              <a:sym typeface="Georgia"/>
            </a:endParaRPr>
          </a:p>
        </p:txBody>
      </p:sp>
      <p:sp>
        <p:nvSpPr>
          <p:cNvPr id="2509" name="Google Shape;2509;p284"/>
          <p:cNvSpPr/>
          <p:nvPr/>
        </p:nvSpPr>
        <p:spPr>
          <a:xfrm>
            <a:off x="4552825" y="2024290"/>
            <a:ext cx="4005900" cy="480600"/>
          </a:xfrm>
          <a:prstGeom prst="rect">
            <a:avLst/>
          </a:prstGeom>
          <a:solidFill>
            <a:srgbClr val="E030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000">
                <a:solidFill>
                  <a:srgbClr val="FFFFFF"/>
                </a:solidFill>
                <a:latin typeface="Georgia"/>
                <a:ea typeface="Georgia"/>
                <a:cs typeface="Georgia"/>
                <a:sym typeface="Georgia"/>
              </a:rPr>
              <a:t>Exploit existing data in a more effective way </a:t>
            </a:r>
            <a:endParaRPr sz="1000">
              <a:solidFill>
                <a:srgbClr val="FFFFFF"/>
              </a:solidFill>
              <a:latin typeface="Georgia"/>
              <a:ea typeface="Georgia"/>
              <a:cs typeface="Georgia"/>
              <a:sym typeface="Georgia"/>
            </a:endParaRPr>
          </a:p>
        </p:txBody>
      </p:sp>
      <p:sp>
        <p:nvSpPr>
          <p:cNvPr id="2510" name="Google Shape;2510;p284"/>
          <p:cNvSpPr/>
          <p:nvPr/>
        </p:nvSpPr>
        <p:spPr>
          <a:xfrm>
            <a:off x="4552825" y="2729777"/>
            <a:ext cx="4005900" cy="480600"/>
          </a:xfrm>
          <a:prstGeom prst="rect">
            <a:avLst/>
          </a:prstGeom>
          <a:solidFill>
            <a:srgbClr val="E030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000">
                <a:solidFill>
                  <a:srgbClr val="FFFFFF"/>
                </a:solidFill>
                <a:latin typeface="Georgia"/>
                <a:ea typeface="Georgia"/>
                <a:cs typeface="Georgia"/>
                <a:sym typeface="Georgia"/>
              </a:rPr>
              <a:t>Integrate new sources of data (Big Data and third-party data) into pricing model to optimise the price and to prevent and detect fraudulent claims</a:t>
            </a:r>
            <a:endParaRPr sz="1000">
              <a:solidFill>
                <a:srgbClr val="FFFFFF"/>
              </a:solidFill>
              <a:latin typeface="Georgia"/>
              <a:ea typeface="Georgia"/>
              <a:cs typeface="Georgia"/>
              <a:sym typeface="Georgia"/>
            </a:endParaRPr>
          </a:p>
        </p:txBody>
      </p:sp>
      <p:sp>
        <p:nvSpPr>
          <p:cNvPr id="2511" name="Google Shape;2511;p284"/>
          <p:cNvSpPr/>
          <p:nvPr/>
        </p:nvSpPr>
        <p:spPr>
          <a:xfrm>
            <a:off x="4552825" y="4140750"/>
            <a:ext cx="4005900" cy="480600"/>
          </a:xfrm>
          <a:prstGeom prst="rect">
            <a:avLst/>
          </a:prstGeom>
          <a:solidFill>
            <a:srgbClr val="E030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000">
                <a:solidFill>
                  <a:srgbClr val="FFFFFF"/>
                </a:solidFill>
                <a:latin typeface="Georgia"/>
                <a:ea typeface="Georgia"/>
                <a:cs typeface="Georgia"/>
                <a:sym typeface="Georgia"/>
              </a:rPr>
              <a:t>Take advantage of a good governance structure - being data driven is complex</a:t>
            </a:r>
            <a:endParaRPr sz="1000">
              <a:solidFill>
                <a:srgbClr val="FFFFFF"/>
              </a:solidFill>
              <a:latin typeface="Georgia"/>
              <a:ea typeface="Georgia"/>
              <a:cs typeface="Georgia"/>
              <a:sym typeface="Georgia"/>
            </a:endParaRPr>
          </a:p>
        </p:txBody>
      </p:sp>
      <p:sp>
        <p:nvSpPr>
          <p:cNvPr id="2512" name="Google Shape;2512;p284"/>
          <p:cNvSpPr/>
          <p:nvPr/>
        </p:nvSpPr>
        <p:spPr>
          <a:xfrm>
            <a:off x="4552825" y="3435263"/>
            <a:ext cx="4005900" cy="480600"/>
          </a:xfrm>
          <a:prstGeom prst="rect">
            <a:avLst/>
          </a:prstGeom>
          <a:solidFill>
            <a:srgbClr val="E030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000">
                <a:solidFill>
                  <a:srgbClr val="FFFFFF"/>
                </a:solidFill>
                <a:latin typeface="Georgia"/>
                <a:ea typeface="Georgia"/>
                <a:cs typeface="Georgia"/>
                <a:sym typeface="Georgia"/>
              </a:rPr>
              <a:t>Explore the benefits of  data-driven-decision-making</a:t>
            </a:r>
            <a:endParaRPr sz="1000">
              <a:solidFill>
                <a:srgbClr val="FFFFFF"/>
              </a:solidFill>
              <a:latin typeface="Georgia"/>
              <a:ea typeface="Georgia"/>
              <a:cs typeface="Georgia"/>
              <a:sym typeface="Georgia"/>
            </a:endParaRPr>
          </a:p>
        </p:txBody>
      </p:sp>
      <p:sp>
        <p:nvSpPr>
          <p:cNvPr id="2513" name="Google Shape;2513;p284"/>
          <p:cNvSpPr txBox="1"/>
          <p:nvPr/>
        </p:nvSpPr>
        <p:spPr>
          <a:xfrm>
            <a:off x="882175" y="1318804"/>
            <a:ext cx="7676400" cy="480600"/>
          </a:xfrm>
          <a:prstGeom prst="rect">
            <a:avLst/>
          </a:prstGeom>
          <a:solidFill>
            <a:srgbClr val="E0301E"/>
          </a:solidFill>
          <a:ln>
            <a:noFill/>
          </a:ln>
        </p:spPr>
        <p:txBody>
          <a:bodyPr spcFirstLastPara="1" wrap="square" lIns="91425" tIns="91425" rIns="91425" bIns="91425" anchor="ctr" anchorCtr="0">
            <a:noAutofit/>
          </a:bodyPr>
          <a:lstStyle/>
          <a:p>
            <a:pPr marL="0" lvl="0" indent="0" algn="ctr" rtl="0">
              <a:lnSpc>
                <a:spcPct val="110000"/>
              </a:lnSpc>
              <a:spcBef>
                <a:spcPts val="0"/>
              </a:spcBef>
              <a:spcAft>
                <a:spcPts val="0"/>
              </a:spcAft>
              <a:buNone/>
            </a:pPr>
            <a:r>
              <a:rPr lang="en" sz="1200">
                <a:solidFill>
                  <a:srgbClr val="FFFFFF"/>
                </a:solidFill>
                <a:latin typeface="Georgia"/>
                <a:ea typeface="Georgia"/>
                <a:cs typeface="Georgia"/>
                <a:sym typeface="Georgia"/>
              </a:rPr>
              <a:t>There are many opportunities that insurers should start exploring</a:t>
            </a:r>
            <a:endParaRPr sz="1200">
              <a:solidFill>
                <a:srgbClr val="FFFFFF"/>
              </a:solidFill>
              <a:latin typeface="Georgia"/>
              <a:ea typeface="Georgia"/>
              <a:cs typeface="Georgia"/>
              <a:sym typeface="Georgia"/>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Shape 2517"/>
        <p:cNvGrpSpPr/>
        <p:nvPr/>
      </p:nvGrpSpPr>
      <p:grpSpPr>
        <a:xfrm>
          <a:off x="0" y="0"/>
          <a:ext cx="0" cy="0"/>
          <a:chOff x="0" y="0"/>
          <a:chExt cx="0" cy="0"/>
        </a:xfrm>
      </p:grpSpPr>
      <p:pic>
        <p:nvPicPr>
          <p:cNvPr id="2518" name="Google Shape;2518;p285"/>
          <p:cNvPicPr preferRelativeResize="0"/>
          <p:nvPr/>
        </p:nvPicPr>
        <p:blipFill rotWithShape="1">
          <a:blip r:embed="rId3">
            <a:alphaModFix/>
          </a:blip>
          <a:srcRect l="33245" t="13186" r="15162"/>
          <a:stretch/>
        </p:blipFill>
        <p:spPr>
          <a:xfrm>
            <a:off x="4566431" y="0"/>
            <a:ext cx="4577625" cy="5144508"/>
          </a:xfrm>
          <a:prstGeom prst="rect">
            <a:avLst/>
          </a:prstGeom>
          <a:noFill/>
          <a:ln>
            <a:noFill/>
          </a:ln>
        </p:spPr>
      </p:pic>
      <p:sp>
        <p:nvSpPr>
          <p:cNvPr id="2519" name="Google Shape;2519;p285"/>
          <p:cNvSpPr/>
          <p:nvPr/>
        </p:nvSpPr>
        <p:spPr>
          <a:xfrm>
            <a:off x="4566431" y="0"/>
            <a:ext cx="4577700" cy="5152800"/>
          </a:xfrm>
          <a:prstGeom prst="rect">
            <a:avLst/>
          </a:prstGeom>
          <a:solidFill>
            <a:srgbClr val="000000">
              <a:alpha val="60000"/>
            </a:srgbClr>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100"/>
              <a:buFont typeface="Arial"/>
              <a:buNone/>
            </a:pPr>
            <a:endParaRPr sz="1100" b="0" i="0" u="none" strike="noStrike" cap="none">
              <a:solidFill>
                <a:schemeClr val="lt1"/>
              </a:solidFill>
              <a:latin typeface="Arial"/>
              <a:ea typeface="Arial"/>
              <a:cs typeface="Arial"/>
              <a:sym typeface="Arial"/>
            </a:endParaRPr>
          </a:p>
        </p:txBody>
      </p:sp>
      <p:sp>
        <p:nvSpPr>
          <p:cNvPr id="2520" name="Google Shape;2520;p285"/>
          <p:cNvSpPr/>
          <p:nvPr/>
        </p:nvSpPr>
        <p:spPr>
          <a:xfrm rot="5400000">
            <a:off x="4483941" y="2523004"/>
            <a:ext cx="228600" cy="135600"/>
          </a:xfrm>
          <a:prstGeom prst="triangle">
            <a:avLst>
              <a:gd name="adj" fmla="val 50000"/>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521" name="Google Shape;2521;p285"/>
          <p:cNvSpPr/>
          <p:nvPr/>
        </p:nvSpPr>
        <p:spPr>
          <a:xfrm>
            <a:off x="6699875" y="693162"/>
            <a:ext cx="310800" cy="312900"/>
          </a:xfrm>
          <a:custGeom>
            <a:avLst/>
            <a:gdLst/>
            <a:ahLst/>
            <a:cxnLst/>
            <a:rect l="l" t="t" r="r" b="b"/>
            <a:pathLst>
              <a:path w="120000" h="120000" extrusionOk="0">
                <a:moveTo>
                  <a:pt x="19131" y="107816"/>
                </a:moveTo>
                <a:cubicBezTo>
                  <a:pt x="15062" y="107816"/>
                  <a:pt x="12159" y="104937"/>
                  <a:pt x="12159" y="100868"/>
                </a:cubicBezTo>
                <a:cubicBezTo>
                  <a:pt x="12159" y="96799"/>
                  <a:pt x="15062" y="93896"/>
                  <a:pt x="19131" y="93896"/>
                </a:cubicBezTo>
                <a:cubicBezTo>
                  <a:pt x="23176" y="93896"/>
                  <a:pt x="26079" y="96799"/>
                  <a:pt x="26079" y="100868"/>
                </a:cubicBezTo>
                <a:cubicBezTo>
                  <a:pt x="26079" y="104937"/>
                  <a:pt x="23176" y="107816"/>
                  <a:pt x="19131" y="107816"/>
                </a:cubicBezTo>
                <a:moveTo>
                  <a:pt x="116525" y="24913"/>
                </a:moveTo>
                <a:cubicBezTo>
                  <a:pt x="92754" y="48685"/>
                  <a:pt x="92754" y="48685"/>
                  <a:pt x="92754" y="48685"/>
                </a:cubicBezTo>
                <a:cubicBezTo>
                  <a:pt x="92754" y="48685"/>
                  <a:pt x="85782" y="48685"/>
                  <a:pt x="78262" y="41737"/>
                </a:cubicBezTo>
                <a:cubicBezTo>
                  <a:pt x="71290" y="34193"/>
                  <a:pt x="71290" y="27245"/>
                  <a:pt x="71290" y="27245"/>
                </a:cubicBezTo>
                <a:cubicBezTo>
                  <a:pt x="95062" y="3474"/>
                  <a:pt x="95062" y="3474"/>
                  <a:pt x="95062" y="3474"/>
                </a:cubicBezTo>
                <a:cubicBezTo>
                  <a:pt x="81737" y="0"/>
                  <a:pt x="65508" y="4640"/>
                  <a:pt x="55633" y="14491"/>
                </a:cubicBezTo>
                <a:cubicBezTo>
                  <a:pt x="40571" y="29553"/>
                  <a:pt x="53896" y="48114"/>
                  <a:pt x="49851" y="52159"/>
                </a:cubicBezTo>
                <a:cubicBezTo>
                  <a:pt x="28982" y="73027"/>
                  <a:pt x="7519" y="89851"/>
                  <a:pt x="6377" y="91017"/>
                </a:cubicBezTo>
                <a:cubicBezTo>
                  <a:pt x="0" y="97394"/>
                  <a:pt x="0" y="107816"/>
                  <a:pt x="5782" y="113622"/>
                </a:cubicBezTo>
                <a:cubicBezTo>
                  <a:pt x="12159" y="120000"/>
                  <a:pt x="22010" y="119428"/>
                  <a:pt x="28387" y="113027"/>
                </a:cubicBezTo>
                <a:cubicBezTo>
                  <a:pt x="28982" y="112456"/>
                  <a:pt x="46948" y="89851"/>
                  <a:pt x="67816" y="68982"/>
                </a:cubicBezTo>
                <a:cubicBezTo>
                  <a:pt x="71885" y="64913"/>
                  <a:pt x="89851" y="79405"/>
                  <a:pt x="105508" y="63771"/>
                </a:cubicBezTo>
                <a:cubicBezTo>
                  <a:pt x="115359" y="54491"/>
                  <a:pt x="120000" y="38262"/>
                  <a:pt x="116525" y="24913"/>
                </a:cubicBezTo>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522" name="Google Shape;2522;p285"/>
          <p:cNvSpPr txBox="1"/>
          <p:nvPr/>
        </p:nvSpPr>
        <p:spPr>
          <a:xfrm>
            <a:off x="5063400" y="1116675"/>
            <a:ext cx="3765000" cy="3277200"/>
          </a:xfrm>
          <a:prstGeom prst="rect">
            <a:avLst/>
          </a:prstGeom>
          <a:noFill/>
          <a:ln>
            <a:noFill/>
          </a:ln>
        </p:spPr>
        <p:txBody>
          <a:bodyPr spcFirstLastPara="1" wrap="square" lIns="91425" tIns="45700" rIns="91425" bIns="45700" anchor="t" anchorCtr="0">
            <a:noAutofit/>
          </a:bodyPr>
          <a:lstStyle/>
          <a:p>
            <a:pPr marL="0" marR="0" lvl="0" indent="0" algn="ctr" rtl="0">
              <a:lnSpc>
                <a:spcPct val="120000"/>
              </a:lnSpc>
              <a:spcBef>
                <a:spcPts val="0"/>
              </a:spcBef>
              <a:spcAft>
                <a:spcPts val="0"/>
              </a:spcAft>
              <a:buClr>
                <a:srgbClr val="000000"/>
              </a:buClr>
              <a:buSzPts val="400"/>
              <a:buFont typeface="Georgia"/>
              <a:buNone/>
            </a:pPr>
            <a:r>
              <a:rPr lang="en" sz="1500" b="1">
                <a:solidFill>
                  <a:schemeClr val="lt1"/>
                </a:solidFill>
                <a:latin typeface="Georgia"/>
                <a:ea typeface="Georgia"/>
                <a:cs typeface="Georgia"/>
                <a:sym typeface="Georgia"/>
              </a:rPr>
              <a:t>Our solution</a:t>
            </a:r>
            <a:endParaRPr sz="1500" b="1">
              <a:solidFill>
                <a:schemeClr val="lt1"/>
              </a:solidFill>
              <a:latin typeface="Georgia"/>
              <a:ea typeface="Georgia"/>
              <a:cs typeface="Georgia"/>
              <a:sym typeface="Georgia"/>
            </a:endParaRPr>
          </a:p>
          <a:p>
            <a:pPr marL="0" marR="0" lvl="0" indent="0" algn="ctr" rtl="0">
              <a:lnSpc>
                <a:spcPct val="120000"/>
              </a:lnSpc>
              <a:spcBef>
                <a:spcPts val="0"/>
              </a:spcBef>
              <a:spcAft>
                <a:spcPts val="0"/>
              </a:spcAft>
              <a:buClr>
                <a:srgbClr val="000000"/>
              </a:buClr>
              <a:buSzPts val="400"/>
              <a:buFont typeface="Georgia"/>
              <a:buNone/>
            </a:pPr>
            <a:endParaRPr sz="1500">
              <a:solidFill>
                <a:schemeClr val="lt1"/>
              </a:solidFill>
              <a:latin typeface="Georgia"/>
              <a:ea typeface="Georgia"/>
              <a:cs typeface="Georgia"/>
              <a:sym typeface="Georgia"/>
            </a:endParaRPr>
          </a:p>
          <a:p>
            <a:pPr marL="0" marR="0" lvl="0" indent="0" algn="ctr" rtl="0">
              <a:lnSpc>
                <a:spcPct val="120000"/>
              </a:lnSpc>
              <a:spcBef>
                <a:spcPts val="0"/>
              </a:spcBef>
              <a:spcAft>
                <a:spcPts val="0"/>
              </a:spcAft>
              <a:buClr>
                <a:srgbClr val="000000"/>
              </a:buClr>
              <a:buSzPts val="400"/>
              <a:buFont typeface="Georgia"/>
              <a:buNone/>
            </a:pPr>
            <a:r>
              <a:rPr lang="en" sz="1500">
                <a:solidFill>
                  <a:schemeClr val="lt1"/>
                </a:solidFill>
                <a:latin typeface="Georgia"/>
                <a:ea typeface="Georgia"/>
                <a:cs typeface="Georgia"/>
                <a:sym typeface="Georgia"/>
              </a:rPr>
              <a:t>We are building a</a:t>
            </a:r>
            <a:r>
              <a:rPr lang="en" sz="1500" b="1">
                <a:solidFill>
                  <a:schemeClr val="dk2"/>
                </a:solidFill>
                <a:latin typeface="Georgia"/>
                <a:ea typeface="Georgia"/>
                <a:cs typeface="Georgia"/>
                <a:sym typeface="Georgia"/>
              </a:rPr>
              <a:t> pricing solution </a:t>
            </a:r>
            <a:r>
              <a:rPr lang="en" sz="1500">
                <a:solidFill>
                  <a:schemeClr val="lt1"/>
                </a:solidFill>
                <a:latin typeface="Georgia"/>
                <a:ea typeface="Georgia"/>
                <a:cs typeface="Georgia"/>
                <a:sym typeface="Georgia"/>
              </a:rPr>
              <a:t> for non-life insurers where we make use of our  global</a:t>
            </a:r>
            <a:r>
              <a:rPr lang="en" sz="1500" b="1">
                <a:solidFill>
                  <a:schemeClr val="dk2"/>
                </a:solidFill>
                <a:latin typeface="Georgia"/>
                <a:ea typeface="Georgia"/>
                <a:cs typeface="Georgia"/>
                <a:sym typeface="Georgia"/>
              </a:rPr>
              <a:t> </a:t>
            </a:r>
            <a:r>
              <a:rPr lang="en" sz="1500">
                <a:solidFill>
                  <a:schemeClr val="lt1"/>
                </a:solidFill>
                <a:latin typeface="Georgia"/>
                <a:ea typeface="Georgia"/>
                <a:cs typeface="Georgia"/>
                <a:sym typeface="Georgia"/>
              </a:rPr>
              <a:t>industry knowledge and experience. Using a </a:t>
            </a:r>
            <a:r>
              <a:rPr lang="en" sz="1500" b="1">
                <a:solidFill>
                  <a:schemeClr val="dk2"/>
                </a:solidFill>
                <a:latin typeface="Georgia"/>
                <a:ea typeface="Georgia"/>
                <a:cs typeface="Georgia"/>
                <a:sym typeface="Georgia"/>
              </a:rPr>
              <a:t>Customer Insights Platform</a:t>
            </a:r>
            <a:r>
              <a:rPr lang="en" sz="1500">
                <a:solidFill>
                  <a:schemeClr val="lt1"/>
                </a:solidFill>
                <a:latin typeface="Georgia"/>
                <a:ea typeface="Georgia"/>
                <a:cs typeface="Georgia"/>
                <a:sym typeface="Georgia"/>
              </a:rPr>
              <a:t> to accelerate the development, we run pilots for non-life carriers, helping them</a:t>
            </a:r>
            <a:r>
              <a:rPr lang="en" sz="1500" b="1">
                <a:solidFill>
                  <a:schemeClr val="dk2"/>
                </a:solidFill>
                <a:latin typeface="Georgia"/>
                <a:ea typeface="Georgia"/>
                <a:cs typeface="Georgia"/>
                <a:sym typeface="Georgia"/>
              </a:rPr>
              <a:t> automate</a:t>
            </a:r>
            <a:r>
              <a:rPr lang="en" sz="1500">
                <a:solidFill>
                  <a:schemeClr val="lt1"/>
                </a:solidFill>
                <a:latin typeface="Georgia"/>
                <a:ea typeface="Georgia"/>
                <a:cs typeface="Georgia"/>
                <a:sym typeface="Georgia"/>
              </a:rPr>
              <a:t>,</a:t>
            </a:r>
            <a:r>
              <a:rPr lang="en" sz="1500" b="1">
                <a:solidFill>
                  <a:schemeClr val="dk2"/>
                </a:solidFill>
                <a:latin typeface="Georgia"/>
                <a:ea typeface="Georgia"/>
                <a:cs typeface="Georgia"/>
                <a:sym typeface="Georgia"/>
              </a:rPr>
              <a:t> streamline</a:t>
            </a:r>
            <a:r>
              <a:rPr lang="en" sz="1500">
                <a:solidFill>
                  <a:schemeClr val="lt1"/>
                </a:solidFill>
                <a:latin typeface="Georgia"/>
                <a:ea typeface="Georgia"/>
                <a:cs typeface="Georgia"/>
                <a:sym typeface="Georgia"/>
              </a:rPr>
              <a:t> and </a:t>
            </a:r>
            <a:r>
              <a:rPr lang="en" sz="1500" b="1">
                <a:solidFill>
                  <a:schemeClr val="dk2"/>
                </a:solidFill>
                <a:latin typeface="Georgia"/>
                <a:ea typeface="Georgia"/>
                <a:cs typeface="Georgia"/>
                <a:sym typeface="Georgia"/>
              </a:rPr>
              <a:t>modernise</a:t>
            </a:r>
            <a:r>
              <a:rPr lang="en" sz="1500">
                <a:solidFill>
                  <a:schemeClr val="lt1"/>
                </a:solidFill>
                <a:latin typeface="Georgia"/>
                <a:ea typeface="Georgia"/>
                <a:cs typeface="Georgia"/>
                <a:sym typeface="Georgia"/>
              </a:rPr>
              <a:t> their pricing process. </a:t>
            </a:r>
            <a:endParaRPr sz="1500">
              <a:solidFill>
                <a:schemeClr val="lt1"/>
              </a:solidFill>
              <a:latin typeface="Georgia"/>
              <a:ea typeface="Georgia"/>
              <a:cs typeface="Georgia"/>
              <a:sym typeface="Georgia"/>
            </a:endParaRPr>
          </a:p>
          <a:p>
            <a:pPr marL="0" marR="0" lvl="0" indent="0" algn="ctr" rtl="0">
              <a:lnSpc>
                <a:spcPct val="120000"/>
              </a:lnSpc>
              <a:spcBef>
                <a:spcPts val="0"/>
              </a:spcBef>
              <a:spcAft>
                <a:spcPts val="0"/>
              </a:spcAft>
              <a:buClr>
                <a:srgbClr val="000000"/>
              </a:buClr>
              <a:buSzPts val="400"/>
              <a:buFont typeface="Georgia"/>
              <a:buNone/>
            </a:pPr>
            <a:endParaRPr sz="1500">
              <a:solidFill>
                <a:schemeClr val="lt1"/>
              </a:solidFill>
              <a:latin typeface="Georgia"/>
              <a:ea typeface="Georgia"/>
              <a:cs typeface="Georgia"/>
              <a:sym typeface="Georgia"/>
            </a:endParaRPr>
          </a:p>
        </p:txBody>
      </p:sp>
      <p:sp>
        <p:nvSpPr>
          <p:cNvPr id="2523" name="Google Shape;2523;p285"/>
          <p:cNvSpPr txBox="1"/>
          <p:nvPr/>
        </p:nvSpPr>
        <p:spPr>
          <a:xfrm>
            <a:off x="422250" y="1116675"/>
            <a:ext cx="3765000" cy="3437400"/>
          </a:xfrm>
          <a:prstGeom prst="rect">
            <a:avLst/>
          </a:prstGeom>
          <a:noFill/>
          <a:ln>
            <a:noFill/>
          </a:ln>
        </p:spPr>
        <p:txBody>
          <a:bodyPr spcFirstLastPara="1" wrap="square" lIns="91425" tIns="45700" rIns="91425" bIns="45700" anchor="t" anchorCtr="0">
            <a:noAutofit/>
          </a:bodyPr>
          <a:lstStyle/>
          <a:p>
            <a:pPr marL="0" marR="0" lvl="0" indent="0" algn="ctr" rtl="0">
              <a:lnSpc>
                <a:spcPct val="120000"/>
              </a:lnSpc>
              <a:spcBef>
                <a:spcPts val="0"/>
              </a:spcBef>
              <a:spcAft>
                <a:spcPts val="0"/>
              </a:spcAft>
              <a:buClr>
                <a:schemeClr val="dk1"/>
              </a:buClr>
              <a:buSzPts val="400"/>
              <a:buFont typeface="Georgia"/>
              <a:buNone/>
            </a:pPr>
            <a:r>
              <a:rPr lang="en" sz="1500" b="1">
                <a:solidFill>
                  <a:schemeClr val="dk2"/>
                </a:solidFill>
                <a:latin typeface="Georgia"/>
                <a:ea typeface="Georgia"/>
                <a:cs typeface="Georgia"/>
                <a:sym typeface="Georgia"/>
              </a:rPr>
              <a:t>Insurer issue</a:t>
            </a:r>
            <a:endParaRPr sz="1500" b="1">
              <a:solidFill>
                <a:schemeClr val="dk2"/>
              </a:solidFill>
              <a:latin typeface="Georgia"/>
              <a:ea typeface="Georgia"/>
              <a:cs typeface="Georgia"/>
              <a:sym typeface="Georgia"/>
            </a:endParaRPr>
          </a:p>
          <a:p>
            <a:pPr marL="0" marR="0" lvl="0" indent="0" algn="ctr" rtl="0">
              <a:lnSpc>
                <a:spcPct val="120000"/>
              </a:lnSpc>
              <a:spcBef>
                <a:spcPts val="0"/>
              </a:spcBef>
              <a:spcAft>
                <a:spcPts val="0"/>
              </a:spcAft>
              <a:buClr>
                <a:schemeClr val="dk1"/>
              </a:buClr>
              <a:buSzPts val="400"/>
              <a:buFont typeface="Georgia"/>
              <a:buNone/>
            </a:pPr>
            <a:endParaRPr sz="1500">
              <a:solidFill>
                <a:srgbClr val="262626"/>
              </a:solidFill>
              <a:latin typeface="Georgia"/>
              <a:ea typeface="Georgia"/>
              <a:cs typeface="Georgia"/>
              <a:sym typeface="Georgia"/>
            </a:endParaRPr>
          </a:p>
          <a:p>
            <a:pPr marL="0" marR="0" lvl="0" indent="0" algn="ctr" rtl="0">
              <a:lnSpc>
                <a:spcPct val="120000"/>
              </a:lnSpc>
              <a:spcBef>
                <a:spcPts val="0"/>
              </a:spcBef>
              <a:spcAft>
                <a:spcPts val="0"/>
              </a:spcAft>
              <a:buClr>
                <a:schemeClr val="dk1"/>
              </a:buClr>
              <a:buSzPts val="400"/>
              <a:buFont typeface="Georgia"/>
              <a:buNone/>
            </a:pPr>
            <a:r>
              <a:rPr lang="en" sz="1500">
                <a:solidFill>
                  <a:srgbClr val="262626"/>
                </a:solidFill>
                <a:latin typeface="Georgia"/>
                <a:ea typeface="Georgia"/>
                <a:cs typeface="Georgia"/>
                <a:sym typeface="Georgia"/>
              </a:rPr>
              <a:t>Pricing models used to calculate the insurance premium are </a:t>
            </a:r>
            <a:r>
              <a:rPr lang="en" sz="1500" b="1">
                <a:solidFill>
                  <a:schemeClr val="dk2"/>
                </a:solidFill>
                <a:latin typeface="Georgia"/>
                <a:ea typeface="Georgia"/>
                <a:cs typeface="Georgia"/>
                <a:sym typeface="Georgia"/>
              </a:rPr>
              <a:t>infrequently updated</a:t>
            </a:r>
            <a:r>
              <a:rPr lang="en" sz="1500">
                <a:solidFill>
                  <a:srgbClr val="262626"/>
                </a:solidFill>
                <a:latin typeface="Georgia"/>
                <a:ea typeface="Georgia"/>
                <a:cs typeface="Georgia"/>
                <a:sym typeface="Georgia"/>
              </a:rPr>
              <a:t> because of </a:t>
            </a:r>
            <a:r>
              <a:rPr lang="en" sz="1500" b="1">
                <a:solidFill>
                  <a:schemeClr val="dk2"/>
                </a:solidFill>
                <a:latin typeface="Georgia"/>
                <a:ea typeface="Georgia"/>
                <a:cs typeface="Georgia"/>
                <a:sym typeface="Georgia"/>
              </a:rPr>
              <a:t>manual processes</a:t>
            </a:r>
            <a:r>
              <a:rPr lang="en" sz="1500">
                <a:solidFill>
                  <a:srgbClr val="262626"/>
                </a:solidFill>
                <a:latin typeface="Georgia"/>
                <a:ea typeface="Georgia"/>
                <a:cs typeface="Georgia"/>
                <a:sym typeface="Georgia"/>
              </a:rPr>
              <a:t> and take a </a:t>
            </a:r>
            <a:r>
              <a:rPr lang="en" sz="1500" b="1">
                <a:solidFill>
                  <a:schemeClr val="dk2"/>
                </a:solidFill>
                <a:latin typeface="Georgia"/>
                <a:ea typeface="Georgia"/>
                <a:cs typeface="Georgia"/>
                <a:sym typeface="Georgia"/>
              </a:rPr>
              <a:t>long time to get to market</a:t>
            </a:r>
            <a:r>
              <a:rPr lang="en" sz="1500">
                <a:solidFill>
                  <a:srgbClr val="262626"/>
                </a:solidFill>
                <a:latin typeface="Georgia"/>
                <a:ea typeface="Georgia"/>
                <a:cs typeface="Georgia"/>
                <a:sym typeface="Georgia"/>
              </a:rPr>
              <a:t>. As a result, pricing models are often not performing as well as they should. In addition, many carriers’ </a:t>
            </a:r>
            <a:r>
              <a:rPr lang="en" sz="1500" b="1">
                <a:solidFill>
                  <a:schemeClr val="dk2"/>
                </a:solidFill>
                <a:latin typeface="Georgia"/>
                <a:ea typeface="Georgia"/>
                <a:cs typeface="Georgia"/>
                <a:sym typeface="Georgia"/>
              </a:rPr>
              <a:t>legacy systems </a:t>
            </a:r>
            <a:r>
              <a:rPr lang="en" sz="1500">
                <a:solidFill>
                  <a:srgbClr val="262626"/>
                </a:solidFill>
                <a:latin typeface="Georgia"/>
                <a:ea typeface="Georgia"/>
                <a:cs typeface="Georgia"/>
                <a:sym typeface="Georgia"/>
              </a:rPr>
              <a:t>make it difficult to use new and innovative technology and models.</a:t>
            </a:r>
            <a:r>
              <a:rPr lang="en" sz="1000">
                <a:solidFill>
                  <a:srgbClr val="FFFFFF"/>
                </a:solidFill>
              </a:rPr>
              <a:t> </a:t>
            </a:r>
            <a:endParaRPr sz="1000">
              <a:solidFill>
                <a:srgbClr val="FFFFFF"/>
              </a:solidFill>
            </a:endParaRPr>
          </a:p>
          <a:p>
            <a:pPr marL="0" marR="0" lvl="0" indent="0" algn="l" rtl="0">
              <a:lnSpc>
                <a:spcPct val="100000"/>
              </a:lnSpc>
              <a:spcBef>
                <a:spcPts val="0"/>
              </a:spcBef>
              <a:spcAft>
                <a:spcPts val="0"/>
              </a:spcAft>
              <a:buClr>
                <a:srgbClr val="000000"/>
              </a:buClr>
              <a:buSzPts val="1000"/>
              <a:buFont typeface="Arial"/>
              <a:buNone/>
            </a:pPr>
            <a:endParaRPr sz="1000">
              <a:solidFill>
                <a:srgbClr val="FFFFFF"/>
              </a:solidFill>
            </a:endParaRPr>
          </a:p>
          <a:p>
            <a:pPr marL="0" marR="0" lvl="0" indent="0" algn="ctr" rtl="0">
              <a:lnSpc>
                <a:spcPct val="100000"/>
              </a:lnSpc>
              <a:spcBef>
                <a:spcPts val="0"/>
              </a:spcBef>
              <a:spcAft>
                <a:spcPts val="0"/>
              </a:spcAft>
              <a:buClr>
                <a:srgbClr val="000000"/>
              </a:buClr>
              <a:buSzPts val="1000"/>
              <a:buFont typeface="Arial"/>
              <a:buNone/>
            </a:pPr>
            <a:endParaRPr sz="1000" b="0" i="0" u="none" strike="noStrike" cap="none">
              <a:solidFill>
                <a:srgbClr val="FFFFFF"/>
              </a:solidFill>
              <a:latin typeface="Arial"/>
              <a:ea typeface="Arial"/>
              <a:cs typeface="Arial"/>
              <a:sym typeface="Arial"/>
            </a:endParaRPr>
          </a:p>
        </p:txBody>
      </p:sp>
      <p:sp>
        <p:nvSpPr>
          <p:cNvPr id="2524" name="Google Shape;2524;p285"/>
          <p:cNvSpPr/>
          <p:nvPr/>
        </p:nvSpPr>
        <p:spPr>
          <a:xfrm>
            <a:off x="2118175" y="725350"/>
            <a:ext cx="310800" cy="335100"/>
          </a:xfrm>
          <a:custGeom>
            <a:avLst/>
            <a:gdLst/>
            <a:ahLst/>
            <a:cxnLst/>
            <a:rect l="l" t="t" r="r" b="b"/>
            <a:pathLst>
              <a:path w="120000" h="120000" extrusionOk="0">
                <a:moveTo>
                  <a:pt x="46" y="120000"/>
                </a:moveTo>
                <a:cubicBezTo>
                  <a:pt x="46" y="115341"/>
                  <a:pt x="0" y="110938"/>
                  <a:pt x="92" y="106535"/>
                </a:cubicBezTo>
                <a:cubicBezTo>
                  <a:pt x="92" y="105677"/>
                  <a:pt x="369" y="104727"/>
                  <a:pt x="809" y="104009"/>
                </a:cubicBezTo>
                <a:cubicBezTo>
                  <a:pt x="8393" y="91981"/>
                  <a:pt x="19445" y="84565"/>
                  <a:pt x="32924" y="79814"/>
                </a:cubicBezTo>
                <a:cubicBezTo>
                  <a:pt x="34450" y="85816"/>
                  <a:pt x="35907" y="91587"/>
                  <a:pt x="37410" y="97612"/>
                </a:cubicBezTo>
                <a:cubicBezTo>
                  <a:pt x="44924" y="89988"/>
                  <a:pt x="52208" y="82618"/>
                  <a:pt x="59722" y="75040"/>
                </a:cubicBezTo>
                <a:cubicBezTo>
                  <a:pt x="67468" y="82850"/>
                  <a:pt x="74751" y="90220"/>
                  <a:pt x="82473" y="98006"/>
                </a:cubicBezTo>
                <a:cubicBezTo>
                  <a:pt x="84115" y="91541"/>
                  <a:pt x="85572" y="85793"/>
                  <a:pt x="87075" y="79814"/>
                </a:cubicBezTo>
                <a:cubicBezTo>
                  <a:pt x="100554" y="84588"/>
                  <a:pt x="111606" y="91981"/>
                  <a:pt x="119167" y="104032"/>
                </a:cubicBezTo>
                <a:cubicBezTo>
                  <a:pt x="119630" y="104750"/>
                  <a:pt x="119907" y="105701"/>
                  <a:pt x="119907" y="106535"/>
                </a:cubicBezTo>
                <a:cubicBezTo>
                  <a:pt x="120000" y="110938"/>
                  <a:pt x="119953" y="115341"/>
                  <a:pt x="119953" y="120000"/>
                </a:cubicBezTo>
                <a:lnTo>
                  <a:pt x="46" y="120000"/>
                </a:lnTo>
                <a:close/>
                <a:moveTo>
                  <a:pt x="30057" y="29988"/>
                </a:moveTo>
                <a:cubicBezTo>
                  <a:pt x="29988" y="46396"/>
                  <a:pt x="43491" y="60023"/>
                  <a:pt x="59907" y="60092"/>
                </a:cubicBezTo>
                <a:cubicBezTo>
                  <a:pt x="76277" y="60162"/>
                  <a:pt x="89895" y="46604"/>
                  <a:pt x="89942" y="30150"/>
                </a:cubicBezTo>
                <a:cubicBezTo>
                  <a:pt x="90011" y="13719"/>
                  <a:pt x="76508" y="115"/>
                  <a:pt x="60069" y="46"/>
                </a:cubicBezTo>
                <a:cubicBezTo>
                  <a:pt x="43699" y="0"/>
                  <a:pt x="30127" y="13511"/>
                  <a:pt x="30057" y="29988"/>
                </a:cubicBezTo>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a:ea typeface="Arial"/>
              <a:cs typeface="Arial"/>
              <a:sym typeface="Arial"/>
            </a:endParaRPr>
          </a:p>
        </p:txBody>
      </p:sp>
    </p:spTree>
  </p:cSld>
  <p:clrMapOvr>
    <a:masterClrMapping/>
  </p:clrMapOvr>
  <p:transition spd="med">
    <p:fade thruBlk="1"/>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528"/>
        <p:cNvGrpSpPr/>
        <p:nvPr/>
      </p:nvGrpSpPr>
      <p:grpSpPr>
        <a:xfrm>
          <a:off x="0" y="0"/>
          <a:ext cx="0" cy="0"/>
          <a:chOff x="0" y="0"/>
          <a:chExt cx="0" cy="0"/>
        </a:xfrm>
      </p:grpSpPr>
      <p:pic>
        <p:nvPicPr>
          <p:cNvPr id="2529" name="Google Shape;2529;p286"/>
          <p:cNvPicPr preferRelativeResize="0"/>
          <p:nvPr/>
        </p:nvPicPr>
        <p:blipFill rotWithShape="1">
          <a:blip r:embed="rId3">
            <a:alphaModFix/>
          </a:blip>
          <a:srcRect t="1203" b="14621"/>
          <a:stretch/>
        </p:blipFill>
        <p:spPr>
          <a:xfrm>
            <a:off x="0" y="0"/>
            <a:ext cx="9143999" cy="5131058"/>
          </a:xfrm>
          <a:prstGeom prst="rect">
            <a:avLst/>
          </a:prstGeom>
          <a:noFill/>
          <a:ln>
            <a:noFill/>
          </a:ln>
        </p:spPr>
      </p:pic>
      <p:sp>
        <p:nvSpPr>
          <p:cNvPr id="2530" name="Google Shape;2530;p286"/>
          <p:cNvSpPr txBox="1"/>
          <p:nvPr/>
        </p:nvSpPr>
        <p:spPr>
          <a:xfrm>
            <a:off x="1225" y="0"/>
            <a:ext cx="9141600" cy="5143500"/>
          </a:xfrm>
          <a:prstGeom prst="rect">
            <a:avLst/>
          </a:prstGeom>
          <a:solidFill>
            <a:srgbClr val="000000">
              <a:alpha val="4749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
        <p:nvSpPr>
          <p:cNvPr id="2531" name="Google Shape;2531;p286"/>
          <p:cNvSpPr txBox="1"/>
          <p:nvPr/>
        </p:nvSpPr>
        <p:spPr>
          <a:xfrm>
            <a:off x="579325" y="554825"/>
            <a:ext cx="7940100" cy="3277200"/>
          </a:xfrm>
          <a:prstGeom prst="rect">
            <a:avLst/>
          </a:prstGeom>
          <a:noFill/>
          <a:ln>
            <a:noFill/>
          </a:ln>
        </p:spPr>
        <p:txBody>
          <a:bodyPr spcFirstLastPara="1" wrap="square" lIns="91425" tIns="45700" rIns="91425" bIns="45700" anchor="t" anchorCtr="0">
            <a:noAutofit/>
          </a:bodyPr>
          <a:lstStyle/>
          <a:p>
            <a:pPr marL="0" marR="0" lvl="0" indent="0" algn="ctr" rtl="0">
              <a:lnSpc>
                <a:spcPct val="120000"/>
              </a:lnSpc>
              <a:spcBef>
                <a:spcPts val="0"/>
              </a:spcBef>
              <a:spcAft>
                <a:spcPts val="0"/>
              </a:spcAft>
              <a:buClr>
                <a:srgbClr val="000000"/>
              </a:buClr>
              <a:buSzPts val="400"/>
              <a:buFont typeface="Georgia"/>
              <a:buNone/>
            </a:pPr>
            <a:endParaRPr sz="1500" b="1">
              <a:solidFill>
                <a:schemeClr val="lt1"/>
              </a:solidFill>
              <a:latin typeface="Georgia"/>
              <a:ea typeface="Georgia"/>
              <a:cs typeface="Georgia"/>
              <a:sym typeface="Georgia"/>
            </a:endParaRPr>
          </a:p>
          <a:p>
            <a:pPr marL="0" marR="0" lvl="0" indent="0" algn="ctr" rtl="0">
              <a:lnSpc>
                <a:spcPct val="120000"/>
              </a:lnSpc>
              <a:spcBef>
                <a:spcPts val="0"/>
              </a:spcBef>
              <a:spcAft>
                <a:spcPts val="0"/>
              </a:spcAft>
              <a:buClr>
                <a:srgbClr val="000000"/>
              </a:buClr>
              <a:buSzPts val="400"/>
              <a:buFont typeface="Georgia"/>
              <a:buNone/>
            </a:pPr>
            <a:endParaRPr sz="1500">
              <a:solidFill>
                <a:schemeClr val="lt1"/>
              </a:solidFill>
              <a:latin typeface="Georgia"/>
              <a:ea typeface="Georgia"/>
              <a:cs typeface="Georgia"/>
              <a:sym typeface="Georgia"/>
            </a:endParaRPr>
          </a:p>
          <a:p>
            <a:pPr marL="0" marR="0" lvl="0" indent="0" algn="l" rtl="0">
              <a:lnSpc>
                <a:spcPct val="120000"/>
              </a:lnSpc>
              <a:spcBef>
                <a:spcPts val="0"/>
              </a:spcBef>
              <a:spcAft>
                <a:spcPts val="0"/>
              </a:spcAft>
              <a:buClr>
                <a:srgbClr val="000000"/>
              </a:buClr>
              <a:buSzPts val="400"/>
              <a:buFont typeface="Georgia"/>
              <a:buNone/>
            </a:pPr>
            <a:endParaRPr sz="1500">
              <a:solidFill>
                <a:schemeClr val="lt1"/>
              </a:solidFill>
              <a:latin typeface="Georgia"/>
              <a:ea typeface="Georgia"/>
              <a:cs typeface="Georgia"/>
              <a:sym typeface="Georgia"/>
            </a:endParaRPr>
          </a:p>
          <a:p>
            <a:pPr marL="0" marR="0" lvl="0" indent="0" algn="l" rtl="0">
              <a:lnSpc>
                <a:spcPct val="120000"/>
              </a:lnSpc>
              <a:spcBef>
                <a:spcPts val="0"/>
              </a:spcBef>
              <a:spcAft>
                <a:spcPts val="0"/>
              </a:spcAft>
              <a:buClr>
                <a:srgbClr val="000000"/>
              </a:buClr>
              <a:buSzPts val="400"/>
              <a:buFont typeface="Georgia"/>
              <a:buNone/>
            </a:pPr>
            <a:r>
              <a:rPr lang="en" sz="3200" b="1">
                <a:solidFill>
                  <a:schemeClr val="lt1"/>
                </a:solidFill>
                <a:latin typeface="Georgia"/>
                <a:ea typeface="Georgia"/>
                <a:cs typeface="Georgia"/>
                <a:sym typeface="Georgia"/>
              </a:rPr>
              <a:t>Electric cars - increasing popularity across the globe</a:t>
            </a:r>
            <a:endParaRPr sz="3200" b="1">
              <a:solidFill>
                <a:schemeClr val="lt1"/>
              </a:solidFill>
              <a:latin typeface="Georgia"/>
              <a:ea typeface="Georgia"/>
              <a:cs typeface="Georgia"/>
              <a:sym typeface="Georgia"/>
            </a:endParaRPr>
          </a:p>
          <a:p>
            <a:pPr marL="0" marR="0" lvl="0" indent="0" algn="ctr" rtl="0">
              <a:lnSpc>
                <a:spcPct val="120000"/>
              </a:lnSpc>
              <a:spcBef>
                <a:spcPts val="0"/>
              </a:spcBef>
              <a:spcAft>
                <a:spcPts val="0"/>
              </a:spcAft>
              <a:buClr>
                <a:srgbClr val="000000"/>
              </a:buClr>
              <a:buSzPts val="400"/>
              <a:buFont typeface="Georgia"/>
              <a:buNone/>
            </a:pPr>
            <a:endParaRPr sz="1000">
              <a:solidFill>
                <a:schemeClr val="lt1"/>
              </a:solidFill>
              <a:latin typeface="Georgia"/>
              <a:ea typeface="Georgia"/>
              <a:cs typeface="Georgia"/>
              <a:sym typeface="Georgia"/>
            </a:endParaRPr>
          </a:p>
          <a:p>
            <a:pPr marL="0" marR="0" lvl="0" indent="0" algn="ctr" rtl="0">
              <a:lnSpc>
                <a:spcPct val="120000"/>
              </a:lnSpc>
              <a:spcBef>
                <a:spcPts val="0"/>
              </a:spcBef>
              <a:spcAft>
                <a:spcPts val="0"/>
              </a:spcAft>
              <a:buClr>
                <a:srgbClr val="000000"/>
              </a:buClr>
              <a:buSzPts val="400"/>
              <a:buFont typeface="Georgia"/>
              <a:buNone/>
            </a:pPr>
            <a:endParaRPr sz="7000">
              <a:solidFill>
                <a:schemeClr val="lt1"/>
              </a:solidFill>
              <a:latin typeface="Georgia"/>
              <a:ea typeface="Georgia"/>
              <a:cs typeface="Georgia"/>
              <a:sym typeface="Georgia"/>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535"/>
        <p:cNvGrpSpPr/>
        <p:nvPr/>
      </p:nvGrpSpPr>
      <p:grpSpPr>
        <a:xfrm>
          <a:off x="0" y="0"/>
          <a:ext cx="0" cy="0"/>
          <a:chOff x="0" y="0"/>
          <a:chExt cx="0" cy="0"/>
        </a:xfrm>
      </p:grpSpPr>
      <p:pic>
        <p:nvPicPr>
          <p:cNvPr id="2536" name="Google Shape;2536;p287"/>
          <p:cNvPicPr preferRelativeResize="0"/>
          <p:nvPr/>
        </p:nvPicPr>
        <p:blipFill rotWithShape="1">
          <a:blip r:embed="rId3">
            <a:alphaModFix/>
          </a:blip>
          <a:srcRect/>
          <a:stretch/>
        </p:blipFill>
        <p:spPr>
          <a:xfrm>
            <a:off x="1588" y="1588"/>
            <a:ext cx="1588" cy="1588"/>
          </a:xfrm>
          <a:prstGeom prst="rect">
            <a:avLst/>
          </a:prstGeom>
          <a:noFill/>
          <a:ln>
            <a:noFill/>
          </a:ln>
        </p:spPr>
      </p:pic>
      <p:sp>
        <p:nvSpPr>
          <p:cNvPr id="2537" name="Google Shape;2537;p287"/>
          <p:cNvSpPr txBox="1">
            <a:spLocks noGrp="1"/>
          </p:cNvSpPr>
          <p:nvPr>
            <p:ph type="title"/>
          </p:nvPr>
        </p:nvSpPr>
        <p:spPr>
          <a:xfrm>
            <a:off x="309575" y="96850"/>
            <a:ext cx="8526600" cy="741300"/>
          </a:xfrm>
          <a:prstGeom prst="rect">
            <a:avLst/>
          </a:prstGeom>
          <a:noFill/>
          <a:ln>
            <a:noFill/>
          </a:ln>
        </p:spPr>
        <p:txBody>
          <a:bodyPr spcFirstLastPara="1" wrap="square" lIns="0" tIns="0" rIns="0" bIns="0" anchor="b" anchorCtr="0">
            <a:noAutofit/>
          </a:bodyPr>
          <a:lstStyle/>
          <a:p>
            <a:pPr marL="0" lvl="0" indent="0" algn="l" rtl="0">
              <a:lnSpc>
                <a:spcPct val="100000"/>
              </a:lnSpc>
              <a:spcBef>
                <a:spcPts val="0"/>
              </a:spcBef>
              <a:spcAft>
                <a:spcPts val="0"/>
              </a:spcAft>
              <a:buSzPts val="1400"/>
              <a:buNone/>
            </a:pPr>
            <a:r>
              <a:rPr lang="en" sz="2200"/>
              <a:t>Market share of fully electric vehicles (EVs) in new sales - 2019*</a:t>
            </a:r>
            <a:endParaRPr sz="2200"/>
          </a:p>
          <a:p>
            <a:pPr marL="0" lvl="0" indent="0" algn="l" rtl="0">
              <a:lnSpc>
                <a:spcPct val="100000"/>
              </a:lnSpc>
              <a:spcBef>
                <a:spcPts val="0"/>
              </a:spcBef>
              <a:spcAft>
                <a:spcPts val="0"/>
              </a:spcAft>
              <a:buSzPts val="1400"/>
              <a:buNone/>
            </a:pPr>
            <a:r>
              <a:rPr lang="en" sz="2200"/>
              <a:t>(top 18 countries)</a:t>
            </a:r>
            <a:endParaRPr sz="2200"/>
          </a:p>
        </p:txBody>
      </p:sp>
      <p:sp>
        <p:nvSpPr>
          <p:cNvPr id="2538" name="Google Shape;2538;p287"/>
          <p:cNvSpPr txBox="1"/>
          <p:nvPr/>
        </p:nvSpPr>
        <p:spPr>
          <a:xfrm>
            <a:off x="738275" y="4720125"/>
            <a:ext cx="7218300" cy="374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i="1" dirty="0">
                <a:latin typeface="Georgia"/>
                <a:ea typeface="Georgia"/>
                <a:cs typeface="Georgia"/>
                <a:sym typeface="Georgia"/>
              </a:rPr>
              <a:t>*Source:</a:t>
            </a:r>
            <a:r>
              <a:rPr lang="en" sz="1100" i="1" dirty="0">
                <a:solidFill>
                  <a:srgbClr val="0000FF"/>
                </a:solidFill>
                <a:latin typeface="Georgia"/>
                <a:ea typeface="Georgia"/>
                <a:cs typeface="Georgia"/>
                <a:sym typeface="Georgia"/>
              </a:rPr>
              <a:t> </a:t>
            </a:r>
            <a:r>
              <a:rPr lang="en" sz="1100" i="1" u="sng" dirty="0">
                <a:solidFill>
                  <a:srgbClr val="0000FF"/>
                </a:solidFill>
                <a:latin typeface="Georgia"/>
                <a:ea typeface="Georgia"/>
                <a:cs typeface="Georgia"/>
                <a:sym typeface="Georgia"/>
                <a:hlinkClick r:id="rId4"/>
              </a:rPr>
              <a:t>https://avtowow.com/countries-by-electric-car-use</a:t>
            </a:r>
            <a:r>
              <a:rPr lang="en" sz="1100" i="1" dirty="0">
                <a:solidFill>
                  <a:srgbClr val="0000FF"/>
                </a:solidFill>
                <a:latin typeface="Georgia"/>
                <a:ea typeface="Georgia"/>
                <a:cs typeface="Georgia"/>
                <a:sym typeface="Georgia"/>
              </a:rPr>
              <a:t> </a:t>
            </a:r>
            <a:r>
              <a:rPr lang="en" sz="1100" i="1" dirty="0">
                <a:latin typeface="Georgia"/>
                <a:ea typeface="Georgia"/>
                <a:cs typeface="Georgia"/>
                <a:sym typeface="Georgia"/>
              </a:rPr>
              <a:t> </a:t>
            </a:r>
            <a:r>
              <a:rPr lang="en" sz="1200" i="1" dirty="0">
                <a:latin typeface="Georgia"/>
                <a:ea typeface="Georgia"/>
                <a:cs typeface="Georgia"/>
                <a:sym typeface="Georgia"/>
              </a:rPr>
              <a:t> </a:t>
            </a:r>
            <a:r>
              <a:rPr lang="en" i="1" dirty="0">
                <a:latin typeface="Georgia"/>
                <a:ea typeface="Georgia"/>
                <a:cs typeface="Georgia"/>
                <a:sym typeface="Georgia"/>
              </a:rPr>
              <a:t>  </a:t>
            </a:r>
            <a:endParaRPr i="1" dirty="0">
              <a:solidFill>
                <a:srgbClr val="0000FF"/>
              </a:solidFill>
              <a:latin typeface="Georgia"/>
              <a:ea typeface="Georgia"/>
              <a:cs typeface="Georgia"/>
              <a:sym typeface="Georgia"/>
            </a:endParaRPr>
          </a:p>
        </p:txBody>
      </p:sp>
      <p:pic>
        <p:nvPicPr>
          <p:cNvPr id="2539" name="Google Shape;2539;p287" descr="chart of electric cars by country"/>
          <p:cNvPicPr preferRelativeResize="0"/>
          <p:nvPr/>
        </p:nvPicPr>
        <p:blipFill>
          <a:blip r:embed="rId5">
            <a:alphaModFix/>
          </a:blip>
          <a:stretch>
            <a:fillRect/>
          </a:stretch>
        </p:blipFill>
        <p:spPr>
          <a:xfrm>
            <a:off x="738275" y="1142950"/>
            <a:ext cx="7154350" cy="3577175"/>
          </a:xfrm>
          <a:prstGeom prst="rect">
            <a:avLst/>
          </a:prstGeom>
          <a:noFill/>
          <a:ln>
            <a:noFill/>
          </a:ln>
        </p:spPr>
      </p:pic>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PWC001_PowerPoint_Template_Final_150831_5b">
  <a:themeElements>
    <a:clrScheme name="Custom 2">
      <a:dk1>
        <a:srgbClr val="000000"/>
      </a:dk1>
      <a:lt1>
        <a:srgbClr val="FFFFFF"/>
      </a:lt1>
      <a:dk2>
        <a:srgbClr val="E0301E"/>
      </a:dk2>
      <a:lt2>
        <a:srgbClr val="7C7C7B"/>
      </a:lt2>
      <a:accent1>
        <a:srgbClr val="E0301E"/>
      </a:accent1>
      <a:accent2>
        <a:srgbClr val="000000"/>
      </a:accent2>
      <a:accent3>
        <a:srgbClr val="2D2D2D"/>
      </a:accent3>
      <a:accent4>
        <a:srgbClr val="5A5A5A"/>
      </a:accent4>
      <a:accent5>
        <a:srgbClr val="878787"/>
      </a:accent5>
      <a:accent6>
        <a:srgbClr val="B4B4B4"/>
      </a:accent6>
      <a:hlink>
        <a:srgbClr val="E0301E"/>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PWC001_PowerPoint_Template_Final_150831_5b">
  <a:themeElements>
    <a:clrScheme name="Custom 2">
      <a:dk1>
        <a:srgbClr val="000000"/>
      </a:dk1>
      <a:lt1>
        <a:srgbClr val="FFFFFF"/>
      </a:lt1>
      <a:dk2>
        <a:srgbClr val="E0301E"/>
      </a:dk2>
      <a:lt2>
        <a:srgbClr val="7C7C7B"/>
      </a:lt2>
      <a:accent1>
        <a:srgbClr val="E0301E"/>
      </a:accent1>
      <a:accent2>
        <a:srgbClr val="000000"/>
      </a:accent2>
      <a:accent3>
        <a:srgbClr val="2D2D2D"/>
      </a:accent3>
      <a:accent4>
        <a:srgbClr val="5A5A5A"/>
      </a:accent4>
      <a:accent5>
        <a:srgbClr val="878787"/>
      </a:accent5>
      <a:accent6>
        <a:srgbClr val="B4B4B4"/>
      </a:accent6>
      <a:hlink>
        <a:srgbClr val="E0301E"/>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PWC001_PowerPoint_Template_Final_150831_5b">
  <a:themeElements>
    <a:clrScheme name="Custom 2">
      <a:dk1>
        <a:srgbClr val="000000"/>
      </a:dk1>
      <a:lt1>
        <a:srgbClr val="FFFFFF"/>
      </a:lt1>
      <a:dk2>
        <a:srgbClr val="E0301E"/>
      </a:dk2>
      <a:lt2>
        <a:srgbClr val="7C7C7B"/>
      </a:lt2>
      <a:accent1>
        <a:srgbClr val="E0301E"/>
      </a:accent1>
      <a:accent2>
        <a:srgbClr val="000000"/>
      </a:accent2>
      <a:accent3>
        <a:srgbClr val="2D2D2D"/>
      </a:accent3>
      <a:accent4>
        <a:srgbClr val="5A5A5A"/>
      </a:accent4>
      <a:accent5>
        <a:srgbClr val="878787"/>
      </a:accent5>
      <a:accent6>
        <a:srgbClr val="B4B4B4"/>
      </a:accent6>
      <a:hlink>
        <a:srgbClr val="E0301E"/>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PwC">
  <a:themeElements>
    <a:clrScheme name="PwC Colors">
      <a:dk1>
        <a:srgbClr val="000000"/>
      </a:dk1>
      <a:lt1>
        <a:srgbClr val="FFFFFF"/>
      </a:lt1>
      <a:dk2>
        <a:srgbClr val="7D7D7D"/>
      </a:dk2>
      <a:lt2>
        <a:srgbClr val="DEDEDE"/>
      </a:lt2>
      <a:accent1>
        <a:srgbClr val="D04A02"/>
      </a:accent1>
      <a:accent2>
        <a:srgbClr val="FFB600"/>
      </a:accent2>
      <a:accent3>
        <a:srgbClr val="E0301E"/>
      </a:accent3>
      <a:accent4>
        <a:srgbClr val="EB8C00"/>
      </a:accent4>
      <a:accent5>
        <a:srgbClr val="D93954"/>
      </a:accent5>
      <a:accent6>
        <a:srgbClr val="464646"/>
      </a:accent6>
      <a:hlink>
        <a:srgbClr val="D04A02"/>
      </a:hlink>
      <a:folHlink>
        <a:srgbClr val="D93954"/>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PWC001_PowerPoint_Template_Final_150831_5b">
  <a:themeElements>
    <a:clrScheme name="Custom 2">
      <a:dk1>
        <a:srgbClr val="000000"/>
      </a:dk1>
      <a:lt1>
        <a:srgbClr val="FFFFFF"/>
      </a:lt1>
      <a:dk2>
        <a:srgbClr val="E0301E"/>
      </a:dk2>
      <a:lt2>
        <a:srgbClr val="7C7C7B"/>
      </a:lt2>
      <a:accent1>
        <a:srgbClr val="E0301E"/>
      </a:accent1>
      <a:accent2>
        <a:srgbClr val="000000"/>
      </a:accent2>
      <a:accent3>
        <a:srgbClr val="2D2D2D"/>
      </a:accent3>
      <a:accent4>
        <a:srgbClr val="5A5A5A"/>
      </a:accent4>
      <a:accent5>
        <a:srgbClr val="878787"/>
      </a:accent5>
      <a:accent6>
        <a:srgbClr val="B4B4B4"/>
      </a:accent6>
      <a:hlink>
        <a:srgbClr val="E0301E"/>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PWC001_PowerPoint_Template_Final_150831_5b">
  <a:themeElements>
    <a:clrScheme name="Custom 2">
      <a:dk1>
        <a:srgbClr val="000000"/>
      </a:dk1>
      <a:lt1>
        <a:srgbClr val="FFFFFF"/>
      </a:lt1>
      <a:dk2>
        <a:srgbClr val="E0301E"/>
      </a:dk2>
      <a:lt2>
        <a:srgbClr val="7C7C7B"/>
      </a:lt2>
      <a:accent1>
        <a:srgbClr val="E0301E"/>
      </a:accent1>
      <a:accent2>
        <a:srgbClr val="000000"/>
      </a:accent2>
      <a:accent3>
        <a:srgbClr val="2D2D2D"/>
      </a:accent3>
      <a:accent4>
        <a:srgbClr val="5A5A5A"/>
      </a:accent4>
      <a:accent5>
        <a:srgbClr val="878787"/>
      </a:accent5>
      <a:accent6>
        <a:srgbClr val="B4B4B4"/>
      </a:accent6>
      <a:hlink>
        <a:srgbClr val="E0301E"/>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Custom">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183</TotalTime>
  <Words>2949</Words>
  <Application>Microsoft Office PowerPoint</Application>
  <PresentationFormat>On-screen Show (16:9)</PresentationFormat>
  <Paragraphs>463</Paragraphs>
  <Slides>39</Slides>
  <Notes>38</Notes>
  <HiddenSlides>0</HiddenSlides>
  <MMClips>4</MMClips>
  <ScaleCrop>false</ScaleCrop>
  <HeadingPairs>
    <vt:vector size="6" baseType="variant">
      <vt:variant>
        <vt:lpstr>Fonts Used</vt:lpstr>
      </vt:variant>
      <vt:variant>
        <vt:i4>7</vt:i4>
      </vt:variant>
      <vt:variant>
        <vt:lpstr>Theme</vt:lpstr>
      </vt:variant>
      <vt:variant>
        <vt:i4>8</vt:i4>
      </vt:variant>
      <vt:variant>
        <vt:lpstr>Slide Titles</vt:lpstr>
      </vt:variant>
      <vt:variant>
        <vt:i4>39</vt:i4>
      </vt:variant>
    </vt:vector>
  </HeadingPairs>
  <TitlesOfParts>
    <vt:vector size="54" baseType="lpstr">
      <vt:lpstr>Arial</vt:lpstr>
      <vt:lpstr>Calibri</vt:lpstr>
      <vt:lpstr>Geo</vt:lpstr>
      <vt:lpstr>Georgia</vt:lpstr>
      <vt:lpstr>Helvetica</vt:lpstr>
      <vt:lpstr>Noto Sans Symbols</vt:lpstr>
      <vt:lpstr>Verdana</vt:lpstr>
      <vt:lpstr>Simple Light</vt:lpstr>
      <vt:lpstr>PWC001_PowerPoint_Template_Final_150831_5b</vt:lpstr>
      <vt:lpstr>PWC001_PowerPoint_Template_Final_150831_5b</vt:lpstr>
      <vt:lpstr>PWC001_PowerPoint_Template_Final_150831_5b</vt:lpstr>
      <vt:lpstr>PwC</vt:lpstr>
      <vt:lpstr>PWC001_PowerPoint_Template_Final_150831_5b</vt:lpstr>
      <vt:lpstr>PWC001_PowerPoint_Template_Final_150831_5b</vt:lpstr>
      <vt:lpstr>Custom</vt:lpstr>
      <vt:lpstr>PowerPoint Presentation</vt:lpstr>
      <vt:lpstr>PowerPoint Presentation</vt:lpstr>
      <vt:lpstr>Disclaimer</vt:lpstr>
      <vt:lpstr>Competition law awareness</vt:lpstr>
      <vt:lpstr>About who we are and what we do</vt:lpstr>
      <vt:lpstr>Pricing and underwriting are at the core of insurance and key components when insurers enter into a technological transformation</vt:lpstr>
      <vt:lpstr>PowerPoint Presentation</vt:lpstr>
      <vt:lpstr>PowerPoint Presentation</vt:lpstr>
      <vt:lpstr>Market share of fully electric vehicles (EVs) in new sales - 2019* (top 18 countries)</vt:lpstr>
      <vt:lpstr>PowerPoint Presentation</vt:lpstr>
      <vt:lpstr>International cooperation*</vt:lpstr>
      <vt:lpstr>PowerPoint Presentation</vt:lpstr>
      <vt:lpstr>PowerPoint Presentation</vt:lpstr>
      <vt:lpstr>PowerPoint Presentation</vt:lpstr>
      <vt:lpstr>Geographical differences in claim frequency - 50% of electric vehicles in Oslo have been involved in accidents. In Finmark the claim frequency on electric vehicles is lower than for other vehicles    </vt:lpstr>
      <vt:lpstr>Differences by brand in claim frequency. Tesla is the only brand with fully electric vehicle fleet  </vt:lpstr>
      <vt:lpstr>The introduction of electric vehicles to the market results in a more frequent need to update risk premium models</vt:lpstr>
      <vt:lpstr>PowerPoint Presentation</vt:lpstr>
      <vt:lpstr>Financial Incentives in Ireland for Electric Vehicles  </vt:lpstr>
      <vt:lpstr>Reality - low current sales volumes but exponential growth</vt:lpstr>
      <vt:lpstr>Government initiatives to increase prevalence by 2030</vt:lpstr>
      <vt:lpstr>Repeatedly revised targets for 2020</vt:lpstr>
      <vt:lpstr>Barriers to growth of EV fleet in Ireland </vt:lpstr>
      <vt:lpstr>Summary of trends</vt:lpstr>
      <vt:lpstr>Potential challenges for motor pricing</vt:lpstr>
      <vt:lpstr>Pricing automation using  machine learning</vt:lpstr>
      <vt:lpstr>Continuously estimation of an accurate risk premium </vt:lpstr>
      <vt:lpstr>Use of advanced technology to speed up the pricing and underwriting process</vt:lpstr>
      <vt:lpstr>Structuring, standardising and automating is the way to go... </vt:lpstr>
      <vt:lpstr>We leverage on pricing capabilities by implementing a structured and automated pricing process</vt:lpstr>
      <vt:lpstr>Analytics platform</vt:lpstr>
      <vt:lpstr>Lessons learned during other pricing projects</vt:lpstr>
      <vt:lpstr> Flexibility is key to enable application of customer analytics and dynamic pricing</vt:lpstr>
      <vt:lpstr>Demo of prototype</vt:lpstr>
      <vt:lpstr>Demo of pricing software</vt:lpstr>
      <vt:lpstr>Proposed approach</vt:lpstr>
      <vt:lpstr>Our pricing tool can be used to accelerate price transformation for non-life insurers</vt:lpstr>
      <vt:lpstr>An example of how insurers could deploy a pilot </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Sheila Normanly</dc:creator>
  <cp:lastModifiedBy>Simeone Golden</cp:lastModifiedBy>
  <cp:revision>5</cp:revision>
  <dcterms:modified xsi:type="dcterms:W3CDTF">2019-09-27T09:39:32Z</dcterms:modified>
</cp:coreProperties>
</file>